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5"/>
    <p:sldMasterId id="2147483672"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Lst>
  <p:sldSz cy="5143500" cx="9144000"/>
  <p:notesSz cx="6858000" cy="9144000"/>
  <p:embeddedFontLst>
    <p:embeddedFont>
      <p:font typeface="Montserrat"/>
      <p:regular r:id="rId47"/>
      <p:bold r:id="rId48"/>
      <p:italic r:id="rId49"/>
      <p:boldItalic r:id="rId5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GoogleSlidesCustomDataVersion2">
      <go:slidesCustomData xmlns:go="http://customooxmlschemas.google.com/" r:id="rId51" roundtripDataSignature="AMtx7miBW6nkVKXJgF8/SuVhX7xSWReMl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4F449D3-0A8D-470A-B795-2273CD433F76}">
  <a:tblStyle styleId="{F4F449D3-0A8D-470A-B795-2273CD433F76}" styleName="Table_0">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42" Type="http://schemas.openxmlformats.org/officeDocument/2006/relationships/slide" Target="slides/slide35.xml"/><Relationship Id="rId41" Type="http://schemas.openxmlformats.org/officeDocument/2006/relationships/slide" Target="slides/slide34.xml"/><Relationship Id="rId44" Type="http://schemas.openxmlformats.org/officeDocument/2006/relationships/slide" Target="slides/slide37.xml"/><Relationship Id="rId43" Type="http://schemas.openxmlformats.org/officeDocument/2006/relationships/slide" Target="slides/slide36.xml"/><Relationship Id="rId46" Type="http://schemas.openxmlformats.org/officeDocument/2006/relationships/slide" Target="slides/slide39.xml"/><Relationship Id="rId45" Type="http://schemas.openxmlformats.org/officeDocument/2006/relationships/slide" Target="slides/slide38.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2.xml"/><Relationship Id="rId48" Type="http://schemas.openxmlformats.org/officeDocument/2006/relationships/font" Target="fonts/Montserrat-bold.fntdata"/><Relationship Id="rId47" Type="http://schemas.openxmlformats.org/officeDocument/2006/relationships/font" Target="fonts/Montserrat-regular.fntdata"/><Relationship Id="rId49" Type="http://schemas.openxmlformats.org/officeDocument/2006/relationships/font" Target="fonts/Montserrat-italic.fntdata"/><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33" Type="http://schemas.openxmlformats.org/officeDocument/2006/relationships/slide" Target="slides/slide26.xml"/><Relationship Id="rId32" Type="http://schemas.openxmlformats.org/officeDocument/2006/relationships/slide" Target="slides/slide25.xml"/><Relationship Id="rId35" Type="http://schemas.openxmlformats.org/officeDocument/2006/relationships/slide" Target="slides/slide28.xml"/><Relationship Id="rId34" Type="http://schemas.openxmlformats.org/officeDocument/2006/relationships/slide" Target="slides/slide27.xml"/><Relationship Id="rId37" Type="http://schemas.openxmlformats.org/officeDocument/2006/relationships/slide" Target="slides/slide30.xml"/><Relationship Id="rId36" Type="http://schemas.openxmlformats.org/officeDocument/2006/relationships/slide" Target="slides/slide29.xml"/><Relationship Id="rId39" Type="http://schemas.openxmlformats.org/officeDocument/2006/relationships/slide" Target="slides/slide32.xml"/><Relationship Id="rId38" Type="http://schemas.openxmlformats.org/officeDocument/2006/relationships/slide" Target="slides/slide31.xml"/><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29" Type="http://schemas.openxmlformats.org/officeDocument/2006/relationships/slide" Target="slides/slide22.xml"/><Relationship Id="rId51" Type="http://customschemas.google.com/relationships/presentationmetadata" Target="metadata"/><Relationship Id="rId50" Type="http://schemas.openxmlformats.org/officeDocument/2006/relationships/font" Target="fonts/Montserrat-boldItalic.fntdata"/><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43" name="Google Shape;343;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g2c8ae4263a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47" name="Google Shape;347;g2c8ae4263a7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2" name="Shape 352"/>
        <p:cNvGrpSpPr/>
        <p:nvPr/>
      </p:nvGrpSpPr>
      <p:grpSpPr>
        <a:xfrm>
          <a:off x="0" y="0"/>
          <a:ext cx="0" cy="0"/>
          <a:chOff x="0" y="0"/>
          <a:chExt cx="0" cy="0"/>
        </a:xfrm>
      </p:grpSpPr>
      <p:sp>
        <p:nvSpPr>
          <p:cNvPr id="353" name="Google Shape;353;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54" name="Google Shape;354;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60" name="Google Shape;360;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The Cloud Build Programme isn’t the first cloud platform the Bank has. </a:t>
            </a:r>
            <a:r>
              <a:rPr b="1" lang="en"/>
              <a:t>Ron/Chris can you help put some context around this?</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The Bank already uses cloud. There is an Amazon Platform and more recently Azure (this was delivered as part of the Cloud Build Programme to house the QQ applications. But why Cloud? What benefits does it bring to the Bank? How may it impact how the Bank operates?</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Well, let’s breakdown what that might mean.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72" name="Google Shape;372;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That being said, how does it work?</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8" name="Shape 378"/>
        <p:cNvGrpSpPr/>
        <p:nvPr/>
      </p:nvGrpSpPr>
      <p:grpSpPr>
        <a:xfrm>
          <a:off x="0" y="0"/>
          <a:ext cx="0" cy="0"/>
          <a:chOff x="0" y="0"/>
          <a:chExt cx="0" cy="0"/>
        </a:xfrm>
      </p:grpSpPr>
      <p:sp>
        <p:nvSpPr>
          <p:cNvPr id="379" name="Google Shape;379;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80" name="Google Shape;380;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The cloud gives you the latitude to worry about “the how” of application development.  Virtualized resources are immediately available so you can concentrate on application construction. Without having to worry about physical infrastructure, you can focus on application design and iterative development to continuously add value to your users.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88" name="Google Shape;388;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A key benefit of cloud is that it allows you to consume resources on a pay as you go model.  For example, if a developer has an idea they can use the cloud to rapidly test it out to see if it provides value to the business.  The resources only need to be paid for while they are being consumed.  Once the developer has finished, then resources can be deleted and nothing more needs to be paid.</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6" name="Shape 406"/>
        <p:cNvGrpSpPr/>
        <p:nvPr/>
      </p:nvGrpSpPr>
      <p:grpSpPr>
        <a:xfrm>
          <a:off x="0" y="0"/>
          <a:ext cx="0" cy="0"/>
          <a:chOff x="0" y="0"/>
          <a:chExt cx="0" cy="0"/>
        </a:xfrm>
      </p:grpSpPr>
      <p:sp>
        <p:nvSpPr>
          <p:cNvPr id="407" name="Google Shape;407;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08" name="Google Shape;408;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7" name="Shape 427"/>
        <p:cNvGrpSpPr/>
        <p:nvPr/>
      </p:nvGrpSpPr>
      <p:grpSpPr>
        <a:xfrm>
          <a:off x="0" y="0"/>
          <a:ext cx="0" cy="0"/>
          <a:chOff x="0" y="0"/>
          <a:chExt cx="0" cy="0"/>
        </a:xfrm>
      </p:grpSpPr>
      <p:sp>
        <p:nvSpPr>
          <p:cNvPr id="428" name="Google Shape;428;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29" name="Google Shape;429;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9" name="Shape 439"/>
        <p:cNvGrpSpPr/>
        <p:nvPr/>
      </p:nvGrpSpPr>
      <p:grpSpPr>
        <a:xfrm>
          <a:off x="0" y="0"/>
          <a:ext cx="0" cy="0"/>
          <a:chOff x="0" y="0"/>
          <a:chExt cx="0" cy="0"/>
        </a:xfrm>
      </p:grpSpPr>
      <p:sp>
        <p:nvSpPr>
          <p:cNvPr id="440" name="Google Shape;440;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441" name="Google Shape;441;p1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5" name="Shape 445"/>
        <p:cNvGrpSpPr/>
        <p:nvPr/>
      </p:nvGrpSpPr>
      <p:grpSpPr>
        <a:xfrm>
          <a:off x="0" y="0"/>
          <a:ext cx="0" cy="0"/>
          <a:chOff x="0" y="0"/>
          <a:chExt cx="0" cy="0"/>
        </a:xfrm>
      </p:grpSpPr>
      <p:sp>
        <p:nvSpPr>
          <p:cNvPr id="446" name="Google Shape;446;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47" name="Google Shape;447;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We want the application support teams to focus on their applications and services that allow them to focus on their customers and not to have to worry about the underlying infrastructure or building blocks.  In order to achieve this the platform engineering team will take the basic building blocks provided by the cloud provider and combine them to create a platform.   You can see here a generic overview of IaaS, PaaS and SaaS.  We will be consuming IaaS building blocks from the cloud provider (in this case MS Azure)  This means that the platform team consume IaaS from the cloud provider and then deliver PaaS for the product teams.  In order to ensure that the right people look after the right things, a shared responsibility model has been created.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p2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54" name="Google Shape;454;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p2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59" name="Google Shape;459;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3" name="Shape 463"/>
        <p:cNvGrpSpPr/>
        <p:nvPr/>
      </p:nvGrpSpPr>
      <p:grpSpPr>
        <a:xfrm>
          <a:off x="0" y="0"/>
          <a:ext cx="0" cy="0"/>
          <a:chOff x="0" y="0"/>
          <a:chExt cx="0" cy="0"/>
        </a:xfrm>
      </p:grpSpPr>
      <p:sp>
        <p:nvSpPr>
          <p:cNvPr id="464" name="Google Shape;464;p2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5" name="Google Shape;465;p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g2c823633770_0_19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72" name="Google Shape;472;g2c823633770_0_19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6" name="Shape 476"/>
        <p:cNvGrpSpPr/>
        <p:nvPr/>
      </p:nvGrpSpPr>
      <p:grpSpPr>
        <a:xfrm>
          <a:off x="0" y="0"/>
          <a:ext cx="0" cy="0"/>
          <a:chOff x="0" y="0"/>
          <a:chExt cx="0" cy="0"/>
        </a:xfrm>
      </p:grpSpPr>
      <p:sp>
        <p:nvSpPr>
          <p:cNvPr id="477" name="Google Shape;477;g2c823633770_0_20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78" name="Google Shape;478;g2c823633770_0_20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2" name="Shape 482"/>
        <p:cNvGrpSpPr/>
        <p:nvPr/>
      </p:nvGrpSpPr>
      <p:grpSpPr>
        <a:xfrm>
          <a:off x="0" y="0"/>
          <a:ext cx="0" cy="0"/>
          <a:chOff x="0" y="0"/>
          <a:chExt cx="0" cy="0"/>
        </a:xfrm>
      </p:grpSpPr>
      <p:sp>
        <p:nvSpPr>
          <p:cNvPr id="483" name="Google Shape;483;g2c82363377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4" name="Google Shape;484;g2c82363377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https://k21academy.com/microsoft-azure/microsoft-azure-core-services-for-beginners/</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8" name="Shape 488"/>
        <p:cNvGrpSpPr/>
        <p:nvPr/>
      </p:nvGrpSpPr>
      <p:grpSpPr>
        <a:xfrm>
          <a:off x="0" y="0"/>
          <a:ext cx="0" cy="0"/>
          <a:chOff x="0" y="0"/>
          <a:chExt cx="0" cy="0"/>
        </a:xfrm>
      </p:grpSpPr>
      <p:sp>
        <p:nvSpPr>
          <p:cNvPr id="489" name="Google Shape;489;g2c823633770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0" name="Google Shape;490;g2c823633770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3" name="Shape 493"/>
        <p:cNvGrpSpPr/>
        <p:nvPr/>
      </p:nvGrpSpPr>
      <p:grpSpPr>
        <a:xfrm>
          <a:off x="0" y="0"/>
          <a:ext cx="0" cy="0"/>
          <a:chOff x="0" y="0"/>
          <a:chExt cx="0" cy="0"/>
        </a:xfrm>
      </p:grpSpPr>
      <p:sp>
        <p:nvSpPr>
          <p:cNvPr id="494" name="Google Shape;494;g2c823633770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5" name="Google Shape;495;g2c823633770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0" name="Shape 500"/>
        <p:cNvGrpSpPr/>
        <p:nvPr/>
      </p:nvGrpSpPr>
      <p:grpSpPr>
        <a:xfrm>
          <a:off x="0" y="0"/>
          <a:ext cx="0" cy="0"/>
          <a:chOff x="0" y="0"/>
          <a:chExt cx="0" cy="0"/>
        </a:xfrm>
      </p:grpSpPr>
      <p:sp>
        <p:nvSpPr>
          <p:cNvPr id="501" name="Google Shape;501;g2c823633770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2" name="Google Shape;502;g2c823633770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7" name="Shape 507"/>
        <p:cNvGrpSpPr/>
        <p:nvPr/>
      </p:nvGrpSpPr>
      <p:grpSpPr>
        <a:xfrm>
          <a:off x="0" y="0"/>
          <a:ext cx="0" cy="0"/>
          <a:chOff x="0" y="0"/>
          <a:chExt cx="0" cy="0"/>
        </a:xfrm>
      </p:grpSpPr>
      <p:sp>
        <p:nvSpPr>
          <p:cNvPr id="508" name="Google Shape;508;g2c823633770_0_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9" name="Google Shape;509;g2c823633770_0_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3" name="Shape 513"/>
        <p:cNvGrpSpPr/>
        <p:nvPr/>
      </p:nvGrpSpPr>
      <p:grpSpPr>
        <a:xfrm>
          <a:off x="0" y="0"/>
          <a:ext cx="0" cy="0"/>
          <a:chOff x="0" y="0"/>
          <a:chExt cx="0" cy="0"/>
        </a:xfrm>
      </p:grpSpPr>
      <p:sp>
        <p:nvSpPr>
          <p:cNvPr id="514" name="Google Shape;514;g2c823633770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5" name="Google Shape;515;g2c823633770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0" name="Shape 520"/>
        <p:cNvGrpSpPr/>
        <p:nvPr/>
      </p:nvGrpSpPr>
      <p:grpSpPr>
        <a:xfrm>
          <a:off x="0" y="0"/>
          <a:ext cx="0" cy="0"/>
          <a:chOff x="0" y="0"/>
          <a:chExt cx="0" cy="0"/>
        </a:xfrm>
      </p:grpSpPr>
      <p:sp>
        <p:nvSpPr>
          <p:cNvPr id="521" name="Google Shape;521;g2c823633770_0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2" name="Google Shape;522;g2c823633770_0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AutoNum type="arabicPeriod"/>
            </a:pPr>
            <a:r>
              <a:rPr b="1" lang="en">
                <a:solidFill>
                  <a:schemeClr val="dk1"/>
                </a:solidFill>
              </a:rPr>
              <a:t>Definition</a:t>
            </a:r>
            <a:r>
              <a:rPr lang="en">
                <a:solidFill>
                  <a:schemeClr val="dk1"/>
                </a:solidFill>
              </a:rPr>
              <a:t>: Azure Load Balancer is a Layer 4 (TCP, UDP) load balancer that distributes inbound traffic among healthy instances of services defined in a load-balanced set, ensuring high availability and reliability of applications.</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Types</a:t>
            </a:r>
            <a:r>
              <a:rPr lang="en">
                <a:solidFill>
                  <a:schemeClr val="dk1"/>
                </a:solidFill>
              </a:rPr>
              <a:t>: There are two main types of Azure Load Balancers - Public and Internal. Public Load Balancers distribute traffic coming from the internet to your Azure services, while Internal Load Balancers route traffic within a private network in Azure.</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Use Cases</a:t>
            </a:r>
            <a:r>
              <a:rPr lang="en">
                <a:solidFill>
                  <a:schemeClr val="dk1"/>
                </a:solidFill>
              </a:rPr>
              <a:t>: Ideal for scaling applications and creating highly available services. It is used in scenarios ranging from simple web applications to more complex microservice architectures requiring smooth traffic distribution.</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7" name="Shape 527"/>
        <p:cNvGrpSpPr/>
        <p:nvPr/>
      </p:nvGrpSpPr>
      <p:grpSpPr>
        <a:xfrm>
          <a:off x="0" y="0"/>
          <a:ext cx="0" cy="0"/>
          <a:chOff x="0" y="0"/>
          <a:chExt cx="0" cy="0"/>
        </a:xfrm>
      </p:grpSpPr>
      <p:sp>
        <p:nvSpPr>
          <p:cNvPr id="528" name="Google Shape;528;g2c823633770_0_1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9" name="Google Shape;529;g2c823633770_0_1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AutoNum type="arabicPeriod"/>
            </a:pPr>
            <a:r>
              <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4" name="Shape 534"/>
        <p:cNvGrpSpPr/>
        <p:nvPr/>
      </p:nvGrpSpPr>
      <p:grpSpPr>
        <a:xfrm>
          <a:off x="0" y="0"/>
          <a:ext cx="0" cy="0"/>
          <a:chOff x="0" y="0"/>
          <a:chExt cx="0" cy="0"/>
        </a:xfrm>
      </p:grpSpPr>
      <p:sp>
        <p:nvSpPr>
          <p:cNvPr id="535" name="Google Shape;535;g2c823633770_0_1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6" name="Google Shape;536;g2c823633770_0_1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AutoNum type="arabicPeriod"/>
            </a:pPr>
            <a:r>
              <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1" name="Shape 541"/>
        <p:cNvGrpSpPr/>
        <p:nvPr/>
      </p:nvGrpSpPr>
      <p:grpSpPr>
        <a:xfrm>
          <a:off x="0" y="0"/>
          <a:ext cx="0" cy="0"/>
          <a:chOff x="0" y="0"/>
          <a:chExt cx="0" cy="0"/>
        </a:xfrm>
      </p:grpSpPr>
      <p:sp>
        <p:nvSpPr>
          <p:cNvPr id="542" name="Google Shape;542;g2c823633770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3" name="Google Shape;543;g2c823633770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g2c823633770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0" name="Google Shape;550;g2c823633770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5" name="Shape 555"/>
        <p:cNvGrpSpPr/>
        <p:nvPr/>
      </p:nvGrpSpPr>
      <p:grpSpPr>
        <a:xfrm>
          <a:off x="0" y="0"/>
          <a:ext cx="0" cy="0"/>
          <a:chOff x="0" y="0"/>
          <a:chExt cx="0" cy="0"/>
        </a:xfrm>
      </p:grpSpPr>
      <p:sp>
        <p:nvSpPr>
          <p:cNvPr id="556" name="Google Shape;556;g2c823633770_0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7" name="Google Shape;557;g2c823633770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2" name="Shape 562"/>
        <p:cNvGrpSpPr/>
        <p:nvPr/>
      </p:nvGrpSpPr>
      <p:grpSpPr>
        <a:xfrm>
          <a:off x="0" y="0"/>
          <a:ext cx="0" cy="0"/>
          <a:chOff x="0" y="0"/>
          <a:chExt cx="0" cy="0"/>
        </a:xfrm>
      </p:grpSpPr>
      <p:sp>
        <p:nvSpPr>
          <p:cNvPr id="563" name="Google Shape;563;g2c823633770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4" name="Google Shape;564;g2c823633770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8" name="Shape 568"/>
        <p:cNvGrpSpPr/>
        <p:nvPr/>
      </p:nvGrpSpPr>
      <p:grpSpPr>
        <a:xfrm>
          <a:off x="0" y="0"/>
          <a:ext cx="0" cy="0"/>
          <a:chOff x="0" y="0"/>
          <a:chExt cx="0" cy="0"/>
        </a:xfrm>
      </p:grpSpPr>
      <p:sp>
        <p:nvSpPr>
          <p:cNvPr id="569" name="Google Shape;569;g2c823633770_0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0" name="Google Shape;570;g2c823633770_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5" name="Shape 575"/>
        <p:cNvGrpSpPr/>
        <p:nvPr/>
      </p:nvGrpSpPr>
      <p:grpSpPr>
        <a:xfrm>
          <a:off x="0" y="0"/>
          <a:ext cx="0" cy="0"/>
          <a:chOff x="0" y="0"/>
          <a:chExt cx="0" cy="0"/>
        </a:xfrm>
      </p:grpSpPr>
      <p:sp>
        <p:nvSpPr>
          <p:cNvPr id="576" name="Google Shape;576;g2c823633770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7" name="Google Shape;577;g2c823633770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2" name="Shape 582"/>
        <p:cNvGrpSpPr/>
        <p:nvPr/>
      </p:nvGrpSpPr>
      <p:grpSpPr>
        <a:xfrm>
          <a:off x="0" y="0"/>
          <a:ext cx="0" cy="0"/>
          <a:chOff x="0" y="0"/>
          <a:chExt cx="0" cy="0"/>
        </a:xfrm>
      </p:grpSpPr>
      <p:sp>
        <p:nvSpPr>
          <p:cNvPr id="583" name="Google Shape;583;g2c823633770_0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4" name="Google Shape;584;g2c823633770_0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9" name="Shape 589"/>
        <p:cNvGrpSpPr/>
        <p:nvPr/>
      </p:nvGrpSpPr>
      <p:grpSpPr>
        <a:xfrm>
          <a:off x="0" y="0"/>
          <a:ext cx="0" cy="0"/>
          <a:chOff x="0" y="0"/>
          <a:chExt cx="0" cy="0"/>
        </a:xfrm>
      </p:grpSpPr>
      <p:sp>
        <p:nvSpPr>
          <p:cNvPr id="590" name="Google Shape;590;g2c823633770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1" name="Google Shape;591;g2c823633770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6" name="Shape 596"/>
        <p:cNvGrpSpPr/>
        <p:nvPr/>
      </p:nvGrpSpPr>
      <p:grpSpPr>
        <a:xfrm>
          <a:off x="0" y="0"/>
          <a:ext cx="0" cy="0"/>
          <a:chOff x="0" y="0"/>
          <a:chExt cx="0" cy="0"/>
        </a:xfrm>
      </p:grpSpPr>
      <p:sp>
        <p:nvSpPr>
          <p:cNvPr id="597" name="Google Shape;597;g2c823633770_0_1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8" name="Google Shape;598;g2c823633770_0_1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3" name="Shape 603"/>
        <p:cNvGrpSpPr/>
        <p:nvPr/>
      </p:nvGrpSpPr>
      <p:grpSpPr>
        <a:xfrm>
          <a:off x="0" y="0"/>
          <a:ext cx="0" cy="0"/>
          <a:chOff x="0" y="0"/>
          <a:chExt cx="0" cy="0"/>
        </a:xfrm>
      </p:grpSpPr>
      <p:sp>
        <p:nvSpPr>
          <p:cNvPr id="604" name="Google Shape;604;g2c823633770_0_1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5" name="Google Shape;605;g2c823633770_0_1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0" name="Shape 610"/>
        <p:cNvGrpSpPr/>
        <p:nvPr/>
      </p:nvGrpSpPr>
      <p:grpSpPr>
        <a:xfrm>
          <a:off x="0" y="0"/>
          <a:ext cx="0" cy="0"/>
          <a:chOff x="0" y="0"/>
          <a:chExt cx="0" cy="0"/>
        </a:xfrm>
      </p:grpSpPr>
      <p:sp>
        <p:nvSpPr>
          <p:cNvPr id="611" name="Google Shape;611;g2c823633770_0_1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2" name="Google Shape;612;g2c823633770_0_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6" name="Shape 616"/>
        <p:cNvGrpSpPr/>
        <p:nvPr/>
      </p:nvGrpSpPr>
      <p:grpSpPr>
        <a:xfrm>
          <a:off x="0" y="0"/>
          <a:ext cx="0" cy="0"/>
          <a:chOff x="0" y="0"/>
          <a:chExt cx="0" cy="0"/>
        </a:xfrm>
      </p:grpSpPr>
      <p:sp>
        <p:nvSpPr>
          <p:cNvPr id="617" name="Google Shape;617;g2c823633770_0_18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18" name="Google Shape;618;g2c823633770_0_18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We want the application support teams to focus on their applications and services that allow them to focus on their customers and not to have to worry about the underlying infrastructure or building blocks.  In order to achieve this the platform engineering team will take the basic building blocks provided by the cloud provider and combine them to create a platform.   You can see here a generic overview of IaaS, PaaS and SaaS.  We will be consuming IaaS building blocks from the cloud provider (in this case MS Azure)  This means that the platform team consume IaaS from the cloud provider and then deliver PaaS for the product teams.  In order to ensure that the right people look after the right things, a shared responsibility model has been created.</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3" name="Shape 623"/>
        <p:cNvGrpSpPr/>
        <p:nvPr/>
      </p:nvGrpSpPr>
      <p:grpSpPr>
        <a:xfrm>
          <a:off x="0" y="0"/>
          <a:ext cx="0" cy="0"/>
          <a:chOff x="0" y="0"/>
          <a:chExt cx="0" cy="0"/>
        </a:xfrm>
      </p:grpSpPr>
      <p:sp>
        <p:nvSpPr>
          <p:cNvPr id="624" name="Google Shape;624;g2c823633770_0_1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5" name="Google Shape;625;g2c823633770_0_1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https://k21academy.com/microsoft-azure/microsoft-azure-core-services-for-beginners/</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9" name="Shape 629"/>
        <p:cNvGrpSpPr/>
        <p:nvPr/>
      </p:nvGrpSpPr>
      <p:grpSpPr>
        <a:xfrm>
          <a:off x="0" y="0"/>
          <a:ext cx="0" cy="0"/>
          <a:chOff x="0" y="0"/>
          <a:chExt cx="0" cy="0"/>
        </a:xfrm>
      </p:grpSpPr>
      <p:sp>
        <p:nvSpPr>
          <p:cNvPr id="630" name="Google Shape;630;p4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31" name="Google Shape;631;p4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0.jpg"/><Relationship Id="rId3" Type="http://schemas.openxmlformats.org/officeDocument/2006/relationships/image" Target="../media/image6.jpg"/><Relationship Id="rId4" Type="http://schemas.openxmlformats.org/officeDocument/2006/relationships/image" Target="../media/image7.jpg"/><Relationship Id="rId5" Type="http://schemas.openxmlformats.org/officeDocument/2006/relationships/image" Target="../media/image10.jpg"/><Relationship Id="rId6" Type="http://schemas.openxmlformats.org/officeDocument/2006/relationships/image" Target="../media/image13.jpg"/><Relationship Id="rId7" Type="http://schemas.openxmlformats.org/officeDocument/2006/relationships/image" Target="../media/image8.jp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 Id="rId3" Type="http://schemas.openxmlformats.org/officeDocument/2006/relationships/image" Target="../media/image20.jpg"/><Relationship Id="rId4" Type="http://schemas.openxmlformats.org/officeDocument/2006/relationships/image" Target="../media/image6.jpg"/><Relationship Id="rId5" Type="http://schemas.openxmlformats.org/officeDocument/2006/relationships/image" Target="../media/image7.jpg"/><Relationship Id="rId6" Type="http://schemas.openxmlformats.org/officeDocument/2006/relationships/image" Target="../media/image10.jp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7.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0.jpg"/><Relationship Id="rId3" Type="http://schemas.openxmlformats.org/officeDocument/2006/relationships/image" Target="../media/image6.jpg"/><Relationship Id="rId4" Type="http://schemas.openxmlformats.org/officeDocument/2006/relationships/image" Target="../media/image7.jpg"/><Relationship Id="rId5" Type="http://schemas.openxmlformats.org/officeDocument/2006/relationships/image" Target="../media/image10.jpg"/><Relationship Id="rId6" Type="http://schemas.openxmlformats.org/officeDocument/2006/relationships/image" Target="../media/image13.jpg"/><Relationship Id="rId7" Type="http://schemas.openxmlformats.org/officeDocument/2006/relationships/image" Target="../media/image8.jp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5.png"/><Relationship Id="rId3" Type="http://schemas.openxmlformats.org/officeDocument/2006/relationships/image" Target="../media/image20.jpg"/><Relationship Id="rId4" Type="http://schemas.openxmlformats.org/officeDocument/2006/relationships/image" Target="../media/image6.jpg"/><Relationship Id="rId5" Type="http://schemas.openxmlformats.org/officeDocument/2006/relationships/image" Target="../media/image7.jpg"/><Relationship Id="rId6" Type="http://schemas.openxmlformats.org/officeDocument/2006/relationships/image" Target="../media/image10.jp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9.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1.png"/></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2.png"/></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2.png"/></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4.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9" name="Shape 9"/>
        <p:cNvGrpSpPr/>
        <p:nvPr/>
      </p:nvGrpSpPr>
      <p:grpSpPr>
        <a:xfrm>
          <a:off x="0" y="0"/>
          <a:ext cx="0" cy="0"/>
          <a:chOff x="0" y="0"/>
          <a:chExt cx="0" cy="0"/>
        </a:xfrm>
      </p:grpSpPr>
      <p:sp>
        <p:nvSpPr>
          <p:cNvPr id="10" name="Google Shape;10;p4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rgbClr val="FFBE9F"/>
        </a:solidFill>
      </p:bgPr>
    </p:bg>
    <p:spTree>
      <p:nvGrpSpPr>
        <p:cNvPr id="11" name="Shape 11"/>
        <p:cNvGrpSpPr/>
        <p:nvPr/>
      </p:nvGrpSpPr>
      <p:grpSpPr>
        <a:xfrm>
          <a:off x="0" y="0"/>
          <a:ext cx="0" cy="0"/>
          <a:chOff x="0" y="0"/>
          <a:chExt cx="0" cy="0"/>
        </a:xfrm>
      </p:grpSpPr>
      <p:sp>
        <p:nvSpPr>
          <p:cNvPr id="12" name="Google Shape;12;p46"/>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lvl1pPr lvl="0" algn="l">
              <a:lnSpc>
                <a:spcPct val="115000"/>
              </a:lnSpc>
              <a:spcBef>
                <a:spcPts val="0"/>
              </a:spcBef>
              <a:spcAft>
                <a:spcPts val="0"/>
              </a:spcAft>
              <a:buSzPts val="1800"/>
              <a:buNone/>
              <a:defRPr b="1" sz="1200">
                <a:solidFill>
                  <a:srgbClr val="2C5234"/>
                </a:solidFill>
                <a:latin typeface="Montserrat"/>
                <a:ea typeface="Montserrat"/>
                <a:cs typeface="Montserrat"/>
                <a:sym typeface="Montserrat"/>
              </a:defRPr>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p:txBody>
      </p:sp>
      <p:sp>
        <p:nvSpPr>
          <p:cNvPr id="13" name="Google Shape;13;p46"/>
          <p:cNvSpPr txBox="1"/>
          <p:nvPr>
            <p:ph idx="2" type="subTitle"/>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lvl1pPr lvl="0" algn="l">
              <a:lnSpc>
                <a:spcPct val="115000"/>
              </a:lnSpc>
              <a:spcBef>
                <a:spcPts val="0"/>
              </a:spcBef>
              <a:spcAft>
                <a:spcPts val="0"/>
              </a:spcAft>
              <a:buSzPts val="1800"/>
              <a:buNone/>
              <a:defRPr>
                <a:solidFill>
                  <a:srgbClr val="3D5B58"/>
                </a:solidFill>
                <a:latin typeface="Montserrat"/>
                <a:ea typeface="Montserrat"/>
                <a:cs typeface="Montserrat"/>
                <a:sym typeface="Montserrat"/>
              </a:defRPr>
            </a:lvl1pPr>
            <a:lvl2pPr lvl="1"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2pPr>
            <a:lvl3pPr lvl="2"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3pPr>
            <a:lvl4pPr lvl="3"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4pPr>
            <a:lvl5pPr lvl="4"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5pPr>
            <a:lvl6pPr lvl="5"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6pPr>
            <a:lvl7pPr lvl="6"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7pPr>
            <a:lvl8pPr lvl="7"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8pPr>
            <a:lvl9pPr lvl="8" algn="l">
              <a:lnSpc>
                <a:spcPct val="115000"/>
              </a:lnSpc>
              <a:spcBef>
                <a:spcPts val="1600"/>
              </a:spcBef>
              <a:spcAft>
                <a:spcPts val="1600"/>
              </a:spcAft>
              <a:buSzPts val="1400"/>
              <a:buNone/>
              <a:defRPr>
                <a:solidFill>
                  <a:srgbClr val="3D5B58"/>
                </a:solidFill>
                <a:latin typeface="Montserrat"/>
                <a:ea typeface="Montserrat"/>
                <a:cs typeface="Montserrat"/>
                <a:sym typeface="Montserrat"/>
              </a:defRPr>
            </a:lvl9pPr>
          </a:lstStyle>
          <a:p/>
        </p:txBody>
      </p:sp>
      <p:sp>
        <p:nvSpPr>
          <p:cNvPr id="14" name="Google Shape;14;p46"/>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15" name="Google Shape;15;p46"/>
          <p:cNvPicPr preferRelativeResize="0"/>
          <p:nvPr/>
        </p:nvPicPr>
        <p:blipFill rotWithShape="1">
          <a:blip r:embed="rId2">
            <a:alphaModFix/>
          </a:blip>
          <a:srcRect b="0" l="0" r="0" t="0"/>
          <a:stretch/>
        </p:blipFill>
        <p:spPr>
          <a:xfrm>
            <a:off x="390825" y="383825"/>
            <a:ext cx="548700" cy="548700"/>
          </a:xfrm>
          <a:prstGeom prst="rect">
            <a:avLst/>
          </a:prstGeom>
          <a:noFill/>
          <a:ln>
            <a:noFill/>
          </a:ln>
        </p:spPr>
      </p:pic>
      <p:sp>
        <p:nvSpPr>
          <p:cNvPr id="16" name="Google Shape;16;p46"/>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marR="0" rtl="0" algn="r">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7" name="Google Shape;17;p46"/>
          <p:cNvCxnSpPr/>
          <p:nvPr/>
        </p:nvCxnSpPr>
        <p:spPr>
          <a:xfrm>
            <a:off x="519950" y="3175550"/>
            <a:ext cx="652200" cy="0"/>
          </a:xfrm>
          <a:prstGeom prst="straightConnector1">
            <a:avLst/>
          </a:prstGeom>
          <a:noFill/>
          <a:ln cap="flat" cmpd="sng" w="38100">
            <a:solidFill>
              <a:srgbClr val="FFFFFF"/>
            </a:solidFill>
            <a:prstDash val="solid"/>
            <a:round/>
            <a:headEnd len="sm" w="sm" type="none"/>
            <a:tailEnd len="sm" w="sm" type="none"/>
          </a:ln>
        </p:spPr>
      </p:cxnSp>
      <p:cxnSp>
        <p:nvCxnSpPr>
          <p:cNvPr id="18" name="Google Shape;18;p46"/>
          <p:cNvCxnSpPr/>
          <p:nvPr/>
        </p:nvCxnSpPr>
        <p:spPr>
          <a:xfrm>
            <a:off x="2042500" y="4613175"/>
            <a:ext cx="6639600" cy="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1">
  <p:cSld name="TITLE_AND_BODY_1_1">
    <p:bg>
      <p:bgPr>
        <a:blipFill>
          <a:blip r:embed="rId2">
            <a:alphaModFix/>
          </a:blip>
          <a:stretch>
            <a:fillRect/>
          </a:stretch>
        </a:blipFill>
      </p:bgPr>
    </p:bg>
    <p:spTree>
      <p:nvGrpSpPr>
        <p:cNvPr id="19" name="Shape 19"/>
        <p:cNvGrpSpPr/>
        <p:nvPr/>
      </p:nvGrpSpPr>
      <p:grpSpPr>
        <a:xfrm>
          <a:off x="0" y="0"/>
          <a:ext cx="0" cy="0"/>
          <a:chOff x="0" y="0"/>
          <a:chExt cx="0" cy="0"/>
        </a:xfrm>
      </p:grpSpPr>
      <p:sp>
        <p:nvSpPr>
          <p:cNvPr id="20" name="Google Shape;20;p47"/>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1" name="Google Shape;21;p4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2" name="Google Shape;22;p4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3" name="Google Shape;23;p4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4" name="Google Shape;24;p47"/>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25" name="Google Shape;25;p47"/>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
    <p:bg>
      <p:bgPr>
        <a:blipFill>
          <a:blip r:embed="rId2">
            <a:alphaModFix/>
          </a:blip>
          <a:stretch>
            <a:fillRect/>
          </a:stretch>
        </a:blipFill>
      </p:bgPr>
    </p:bg>
    <p:spTree>
      <p:nvGrpSpPr>
        <p:cNvPr id="26" name="Shape 26"/>
        <p:cNvGrpSpPr/>
        <p:nvPr/>
      </p:nvGrpSpPr>
      <p:grpSpPr>
        <a:xfrm>
          <a:off x="0" y="0"/>
          <a:ext cx="0" cy="0"/>
          <a:chOff x="0" y="0"/>
          <a:chExt cx="0" cy="0"/>
        </a:xfrm>
      </p:grpSpPr>
      <p:sp>
        <p:nvSpPr>
          <p:cNvPr id="27" name="Google Shape;27;p48"/>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28" name="Google Shape;28;p48"/>
          <p:cNvCxnSpPr/>
          <p:nvPr/>
        </p:nvCxnSpPr>
        <p:spPr>
          <a:xfrm>
            <a:off x="4270500" y="30072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3">
  <p:cSld name="TITLE_AND_BODY_1_3">
    <p:bg>
      <p:bgPr>
        <a:blipFill>
          <a:blip r:embed="rId2">
            <a:alphaModFix/>
          </a:blip>
          <a:stretch>
            <a:fillRect/>
          </a:stretch>
        </a:blipFill>
      </p:bgPr>
    </p:bg>
    <p:spTree>
      <p:nvGrpSpPr>
        <p:cNvPr id="29" name="Shape 29"/>
        <p:cNvGrpSpPr/>
        <p:nvPr/>
      </p:nvGrpSpPr>
      <p:grpSpPr>
        <a:xfrm>
          <a:off x="0" y="0"/>
          <a:ext cx="0" cy="0"/>
          <a:chOff x="0" y="0"/>
          <a:chExt cx="0" cy="0"/>
        </a:xfrm>
      </p:grpSpPr>
      <p:sp>
        <p:nvSpPr>
          <p:cNvPr id="30" name="Google Shape;30;p54"/>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31" name="Google Shape;31;p5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32" name="Google Shape;32;p5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33" name="Google Shape;33;p5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34" name="Google Shape;34;p54"/>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35" name="Google Shape;35;p54"/>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36" name="Shape 36"/>
        <p:cNvGrpSpPr/>
        <p:nvPr/>
      </p:nvGrpSpPr>
      <p:grpSpPr>
        <a:xfrm>
          <a:off x="0" y="0"/>
          <a:ext cx="0" cy="0"/>
          <a:chOff x="0" y="0"/>
          <a:chExt cx="0" cy="0"/>
        </a:xfrm>
      </p:grpSpPr>
      <p:sp>
        <p:nvSpPr>
          <p:cNvPr id="37" name="Google Shape;37;p5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2">
  <p:cSld name="TITLE_AND_BODY_1_2">
    <p:bg>
      <p:bgPr>
        <a:blipFill>
          <a:blip r:embed="rId2">
            <a:alphaModFix/>
          </a:blip>
          <a:stretch>
            <a:fillRect/>
          </a:stretch>
        </a:blipFill>
      </p:bgPr>
    </p:bg>
    <p:spTree>
      <p:nvGrpSpPr>
        <p:cNvPr id="38" name="Shape 38"/>
        <p:cNvGrpSpPr/>
        <p:nvPr/>
      </p:nvGrpSpPr>
      <p:grpSpPr>
        <a:xfrm>
          <a:off x="0" y="0"/>
          <a:ext cx="0" cy="0"/>
          <a:chOff x="0" y="0"/>
          <a:chExt cx="0" cy="0"/>
        </a:xfrm>
      </p:grpSpPr>
      <p:sp>
        <p:nvSpPr>
          <p:cNvPr id="39" name="Google Shape;39;p56"/>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40" name="Google Shape;40;p5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41" name="Google Shape;41;p5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42" name="Google Shape;42;p56"/>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43" name="Google Shape;43;p56"/>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44" name="Google Shape;44;p56"/>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type="blank">
  <p:cSld name="BLANK">
    <p:bg>
      <p:bgPr>
        <a:blipFill>
          <a:blip r:embed="rId2">
            <a:alphaModFix/>
          </a:blip>
          <a:stretch>
            <a:fillRect/>
          </a:stretch>
        </a:blipFill>
      </p:bgPr>
    </p:bg>
    <p:spTree>
      <p:nvGrpSpPr>
        <p:cNvPr id="45" name="Shape 45"/>
        <p:cNvGrpSpPr/>
        <p:nvPr/>
      </p:nvGrpSpPr>
      <p:grpSpPr>
        <a:xfrm>
          <a:off x="0" y="0"/>
          <a:ext cx="0" cy="0"/>
          <a:chOff x="0" y="0"/>
          <a:chExt cx="0" cy="0"/>
        </a:xfrm>
      </p:grpSpPr>
      <p:sp>
        <p:nvSpPr>
          <p:cNvPr id="46" name="Google Shape;46;p57"/>
          <p:cNvSpPr txBox="1"/>
          <p:nvPr>
            <p:ph type="title"/>
          </p:nvPr>
        </p:nvSpPr>
        <p:spPr>
          <a:xfrm>
            <a:off x="826400" y="6675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47" name="Google Shape;47;p57"/>
          <p:cNvCxnSpPr/>
          <p:nvPr/>
        </p:nvCxnSpPr>
        <p:spPr>
          <a:xfrm>
            <a:off x="4270500" y="30834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type="tx">
  <p:cSld name="TITLE_AND_BODY">
    <p:bg>
      <p:bgPr>
        <a:blipFill>
          <a:blip r:embed="rId2">
            <a:alphaModFix/>
          </a:blip>
          <a:stretch>
            <a:fillRect/>
          </a:stretch>
        </a:blipFill>
      </p:bgPr>
    </p:bg>
    <p:spTree>
      <p:nvGrpSpPr>
        <p:cNvPr id="48" name="Shape 48"/>
        <p:cNvGrpSpPr/>
        <p:nvPr/>
      </p:nvGrpSpPr>
      <p:grpSpPr>
        <a:xfrm>
          <a:off x="0" y="0"/>
          <a:ext cx="0" cy="0"/>
          <a:chOff x="0" y="0"/>
          <a:chExt cx="0" cy="0"/>
        </a:xfrm>
      </p:grpSpPr>
      <p:sp>
        <p:nvSpPr>
          <p:cNvPr id="49" name="Google Shape;49;p58"/>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50" name="Google Shape;50;p5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51" name="Google Shape;51;p5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52" name="Google Shape;52;p5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53" name="Google Shape;53;p5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54" name="Google Shape;54;p58"/>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
  <p:cSld name="TITLE_AND_BODY_1">
    <p:bg>
      <p:bgPr>
        <a:blipFill>
          <a:blip r:embed="rId2">
            <a:alphaModFix/>
          </a:blip>
          <a:stretch>
            <a:fillRect/>
          </a:stretch>
        </a:blipFill>
      </p:bgPr>
    </p:bg>
    <p:spTree>
      <p:nvGrpSpPr>
        <p:cNvPr id="55" name="Shape 55"/>
        <p:cNvGrpSpPr/>
        <p:nvPr/>
      </p:nvGrpSpPr>
      <p:grpSpPr>
        <a:xfrm>
          <a:off x="0" y="0"/>
          <a:ext cx="0" cy="0"/>
          <a:chOff x="0" y="0"/>
          <a:chExt cx="0" cy="0"/>
        </a:xfrm>
      </p:grpSpPr>
      <p:sp>
        <p:nvSpPr>
          <p:cNvPr id="56" name="Google Shape;56;p59"/>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57" name="Google Shape;57;p59"/>
          <p:cNvSpPr txBox="1"/>
          <p:nvPr>
            <p:ph idx="2" type="body"/>
          </p:nvPr>
        </p:nvSpPr>
        <p:spPr>
          <a:xfrm>
            <a:off x="4362131"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58" name="Google Shape;58;p5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9" name="Google Shape;59;p59"/>
          <p:cNvSpPr txBox="1"/>
          <p:nvPr>
            <p:ph idx="3"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
        <p:nvSpPr>
          <p:cNvPr id="60" name="Google Shape;60;p5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61" name="Google Shape;61;p59"/>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62" name="Google Shape;62;p59"/>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type="twoColTx">
  <p:cSld name="TITLE_AND_TWO_COLUMNS">
    <p:bg>
      <p:bgPr>
        <a:blipFill>
          <a:blip r:embed="rId2">
            <a:alphaModFix/>
          </a:blip>
          <a:stretch>
            <a:fillRect/>
          </a:stretch>
        </a:blipFill>
      </p:bgPr>
    </p:bg>
    <p:spTree>
      <p:nvGrpSpPr>
        <p:cNvPr id="63" name="Shape 63"/>
        <p:cNvGrpSpPr/>
        <p:nvPr/>
      </p:nvGrpSpPr>
      <p:grpSpPr>
        <a:xfrm>
          <a:off x="0" y="0"/>
          <a:ext cx="0" cy="0"/>
          <a:chOff x="0" y="0"/>
          <a:chExt cx="0" cy="0"/>
        </a:xfrm>
      </p:grpSpPr>
      <p:sp>
        <p:nvSpPr>
          <p:cNvPr id="64" name="Google Shape;64;p6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65" name="Google Shape;65;p60"/>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66" name="Google Shape;66;p60"/>
          <p:cNvSpPr txBox="1"/>
          <p:nvPr/>
        </p:nvSpPr>
        <p:spPr>
          <a:xfrm>
            <a:off x="311700"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67" name="Google Shape;67;p60"/>
          <p:cNvCxnSpPr/>
          <p:nvPr/>
        </p:nvCxnSpPr>
        <p:spPr>
          <a:xfrm>
            <a:off x="311697"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68" name="Google Shape;68;p60"/>
          <p:cNvCxnSpPr/>
          <p:nvPr/>
        </p:nvCxnSpPr>
        <p:spPr>
          <a:xfrm>
            <a:off x="311697"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69" name="Google Shape;69;p60"/>
          <p:cNvCxnSpPr/>
          <p:nvPr/>
        </p:nvCxnSpPr>
        <p:spPr>
          <a:xfrm>
            <a:off x="311697"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0" name="Google Shape;70;p60"/>
          <p:cNvCxnSpPr/>
          <p:nvPr/>
        </p:nvCxnSpPr>
        <p:spPr>
          <a:xfrm>
            <a:off x="311697"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71" name="Google Shape;71;p60"/>
          <p:cNvSpPr txBox="1"/>
          <p:nvPr/>
        </p:nvSpPr>
        <p:spPr>
          <a:xfrm>
            <a:off x="4294775"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72" name="Google Shape;72;p60"/>
          <p:cNvCxnSpPr/>
          <p:nvPr/>
        </p:nvCxnSpPr>
        <p:spPr>
          <a:xfrm>
            <a:off x="4294772"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73" name="Google Shape;73;p60"/>
          <p:cNvCxnSpPr/>
          <p:nvPr/>
        </p:nvCxnSpPr>
        <p:spPr>
          <a:xfrm>
            <a:off x="4294772"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4" name="Google Shape;74;p60"/>
          <p:cNvCxnSpPr/>
          <p:nvPr/>
        </p:nvCxnSpPr>
        <p:spPr>
          <a:xfrm>
            <a:off x="4294772"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5" name="Google Shape;75;p60"/>
          <p:cNvCxnSpPr/>
          <p:nvPr/>
        </p:nvCxnSpPr>
        <p:spPr>
          <a:xfrm>
            <a:off x="4294772"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76" name="Google Shape;76;p6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77" name="Google Shape;77;p60"/>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78" name="Google Shape;78;p60"/>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No Subhead">
  <p:cSld name="TITLE_AND_TWO_COLUMNS_1">
    <p:bg>
      <p:bgPr>
        <a:blipFill>
          <a:blip r:embed="rId2">
            <a:alphaModFix/>
          </a:blip>
          <a:stretch>
            <a:fillRect/>
          </a:stretch>
        </a:blipFill>
      </p:bgPr>
    </p:bg>
    <p:spTree>
      <p:nvGrpSpPr>
        <p:cNvPr id="79" name="Shape 79"/>
        <p:cNvGrpSpPr/>
        <p:nvPr/>
      </p:nvGrpSpPr>
      <p:grpSpPr>
        <a:xfrm>
          <a:off x="0" y="0"/>
          <a:ext cx="0" cy="0"/>
          <a:chOff x="0" y="0"/>
          <a:chExt cx="0" cy="0"/>
        </a:xfrm>
      </p:grpSpPr>
      <p:sp>
        <p:nvSpPr>
          <p:cNvPr id="80" name="Google Shape;80;p61"/>
          <p:cNvSpPr txBox="1"/>
          <p:nvPr>
            <p:ph idx="1" type="body"/>
          </p:nvPr>
        </p:nvSpPr>
        <p:spPr>
          <a:xfrm>
            <a:off x="311700"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81" name="Google Shape;81;p61"/>
          <p:cNvSpPr txBox="1"/>
          <p:nvPr>
            <p:ph idx="2" type="body"/>
          </p:nvPr>
        </p:nvSpPr>
        <p:spPr>
          <a:xfrm>
            <a:off x="4362137"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82" name="Google Shape;82;p61"/>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83" name="Google Shape;83;p6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84" name="Google Shape;84;p61"/>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85" name="Google Shape;85;p61"/>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86" name="Shape 86"/>
        <p:cNvGrpSpPr/>
        <p:nvPr/>
      </p:nvGrpSpPr>
      <p:grpSpPr>
        <a:xfrm>
          <a:off x="0" y="0"/>
          <a:ext cx="0" cy="0"/>
          <a:chOff x="0" y="0"/>
          <a:chExt cx="0" cy="0"/>
        </a:xfrm>
      </p:grpSpPr>
      <p:sp>
        <p:nvSpPr>
          <p:cNvPr id="87" name="Google Shape;87;p6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88" name="Google Shape;88;p6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89" name="Google Shape;89;p6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90" name="Google Shape;90;p62"/>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1">
  <p:cSld name="TITLE_AND_TWO_COLUMNS_1_1_1">
    <p:bg>
      <p:bgPr>
        <a:blipFill>
          <a:blip r:embed="rId2">
            <a:alphaModFix/>
          </a:blip>
          <a:stretch>
            <a:fillRect/>
          </a:stretch>
        </a:blipFill>
      </p:bgPr>
    </p:bg>
    <p:spTree>
      <p:nvGrpSpPr>
        <p:cNvPr id="91" name="Shape 91"/>
        <p:cNvGrpSpPr/>
        <p:nvPr/>
      </p:nvGrpSpPr>
      <p:grpSpPr>
        <a:xfrm>
          <a:off x="0" y="0"/>
          <a:ext cx="0" cy="0"/>
          <a:chOff x="0" y="0"/>
          <a:chExt cx="0" cy="0"/>
        </a:xfrm>
      </p:grpSpPr>
      <p:sp>
        <p:nvSpPr>
          <p:cNvPr id="92" name="Google Shape;92;p6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93" name="Google Shape;93;p6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94" name="Google Shape;94;p63"/>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95" name="Google Shape;95;p63"/>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1">
  <p:cSld name="TITLE_AND_TWO_COLUMNS_1_1_1_1_1">
    <p:bg>
      <p:bgPr>
        <a:solidFill>
          <a:srgbClr val="FFFFFF"/>
        </a:solidFill>
      </p:bgPr>
    </p:bg>
    <p:spTree>
      <p:nvGrpSpPr>
        <p:cNvPr id="96" name="Shape 96"/>
        <p:cNvGrpSpPr/>
        <p:nvPr/>
      </p:nvGrpSpPr>
      <p:grpSpPr>
        <a:xfrm>
          <a:off x="0" y="0"/>
          <a:ext cx="0" cy="0"/>
          <a:chOff x="0" y="0"/>
          <a:chExt cx="0" cy="0"/>
        </a:xfrm>
      </p:grpSpPr>
      <p:sp>
        <p:nvSpPr>
          <p:cNvPr id="97" name="Google Shape;97;p64"/>
          <p:cNvSpPr txBox="1"/>
          <p:nvPr/>
        </p:nvSpPr>
        <p:spPr>
          <a:xfrm>
            <a:off x="329450" y="318800"/>
            <a:ext cx="55320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98" name="Google Shape;98;p64"/>
          <p:cNvPicPr preferRelativeResize="0"/>
          <p:nvPr/>
        </p:nvPicPr>
        <p:blipFill rotWithShape="1">
          <a:blip r:embed="rId2">
            <a:alphaModFix/>
          </a:blip>
          <a:srcRect b="39294" l="15510" r="13009" t="13021"/>
          <a:stretch/>
        </p:blipFill>
        <p:spPr>
          <a:xfrm>
            <a:off x="329450" y="1318938"/>
            <a:ext cx="1143000" cy="1143000"/>
          </a:xfrm>
          <a:prstGeom prst="ellipse">
            <a:avLst/>
          </a:prstGeom>
          <a:noFill/>
          <a:ln>
            <a:noFill/>
          </a:ln>
        </p:spPr>
      </p:pic>
      <p:sp>
        <p:nvSpPr>
          <p:cNvPr id="99" name="Google Shape;99;p64"/>
          <p:cNvSpPr txBox="1"/>
          <p:nvPr/>
        </p:nvSpPr>
        <p:spPr>
          <a:xfrm>
            <a:off x="168092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0" name="Google Shape;100;p64"/>
          <p:cNvCxnSpPr/>
          <p:nvPr/>
        </p:nvCxnSpPr>
        <p:spPr>
          <a:xfrm>
            <a:off x="168092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101" name="Google Shape;101;p64"/>
          <p:cNvPicPr preferRelativeResize="0"/>
          <p:nvPr/>
        </p:nvPicPr>
        <p:blipFill rotWithShape="1">
          <a:blip r:embed="rId3">
            <a:alphaModFix/>
          </a:blip>
          <a:srcRect b="28966" l="6963" r="6963" t="13651"/>
          <a:stretch/>
        </p:blipFill>
        <p:spPr>
          <a:xfrm>
            <a:off x="3301825" y="1318938"/>
            <a:ext cx="1143000" cy="1143000"/>
          </a:xfrm>
          <a:prstGeom prst="ellipse">
            <a:avLst/>
          </a:prstGeom>
          <a:noFill/>
          <a:ln>
            <a:noFill/>
          </a:ln>
        </p:spPr>
      </p:pic>
      <p:sp>
        <p:nvSpPr>
          <p:cNvPr id="102" name="Google Shape;102;p64"/>
          <p:cNvSpPr txBox="1"/>
          <p:nvPr/>
        </p:nvSpPr>
        <p:spPr>
          <a:xfrm>
            <a:off x="4653300"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3" name="Google Shape;103;p64"/>
          <p:cNvCxnSpPr/>
          <p:nvPr/>
        </p:nvCxnSpPr>
        <p:spPr>
          <a:xfrm>
            <a:off x="4653300"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104" name="Google Shape;104;p64"/>
          <p:cNvPicPr preferRelativeResize="0"/>
          <p:nvPr/>
        </p:nvPicPr>
        <p:blipFill rotWithShape="1">
          <a:blip r:embed="rId4">
            <a:alphaModFix/>
          </a:blip>
          <a:srcRect b="13716" l="29058" r="22604" t="13709"/>
          <a:stretch/>
        </p:blipFill>
        <p:spPr>
          <a:xfrm>
            <a:off x="6274200" y="1318938"/>
            <a:ext cx="1143000" cy="1143000"/>
          </a:xfrm>
          <a:prstGeom prst="ellipse">
            <a:avLst/>
          </a:prstGeom>
          <a:noFill/>
          <a:ln>
            <a:noFill/>
          </a:ln>
        </p:spPr>
      </p:pic>
      <p:sp>
        <p:nvSpPr>
          <p:cNvPr id="105" name="Google Shape;105;p64"/>
          <p:cNvSpPr txBox="1"/>
          <p:nvPr/>
        </p:nvSpPr>
        <p:spPr>
          <a:xfrm>
            <a:off x="762567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6" name="Google Shape;106;p64"/>
          <p:cNvCxnSpPr/>
          <p:nvPr/>
        </p:nvCxnSpPr>
        <p:spPr>
          <a:xfrm>
            <a:off x="762567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107" name="Google Shape;107;p64"/>
          <p:cNvPicPr preferRelativeResize="0"/>
          <p:nvPr/>
        </p:nvPicPr>
        <p:blipFill rotWithShape="1">
          <a:blip r:embed="rId5">
            <a:alphaModFix/>
          </a:blip>
          <a:srcRect b="27707" l="0" r="19530" t="18575"/>
          <a:stretch/>
        </p:blipFill>
        <p:spPr>
          <a:xfrm>
            <a:off x="329450" y="3126213"/>
            <a:ext cx="1143000" cy="1143000"/>
          </a:xfrm>
          <a:prstGeom prst="ellipse">
            <a:avLst/>
          </a:prstGeom>
          <a:noFill/>
          <a:ln>
            <a:noFill/>
          </a:ln>
        </p:spPr>
      </p:pic>
      <p:sp>
        <p:nvSpPr>
          <p:cNvPr id="108" name="Google Shape;108;p64"/>
          <p:cNvSpPr txBox="1"/>
          <p:nvPr/>
        </p:nvSpPr>
        <p:spPr>
          <a:xfrm>
            <a:off x="168092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9" name="Google Shape;109;p64"/>
          <p:cNvCxnSpPr/>
          <p:nvPr/>
        </p:nvCxnSpPr>
        <p:spPr>
          <a:xfrm>
            <a:off x="1680925"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110" name="Google Shape;110;p64"/>
          <p:cNvPicPr preferRelativeResize="0"/>
          <p:nvPr/>
        </p:nvPicPr>
        <p:blipFill rotWithShape="1">
          <a:blip r:embed="rId6">
            <a:alphaModFix/>
          </a:blip>
          <a:srcRect b="25394" l="0" r="0" t="7487"/>
          <a:stretch/>
        </p:blipFill>
        <p:spPr>
          <a:xfrm>
            <a:off x="3301825" y="3126213"/>
            <a:ext cx="1143000" cy="1143000"/>
          </a:xfrm>
          <a:prstGeom prst="ellipse">
            <a:avLst/>
          </a:prstGeom>
          <a:noFill/>
          <a:ln>
            <a:noFill/>
          </a:ln>
        </p:spPr>
      </p:pic>
      <p:sp>
        <p:nvSpPr>
          <p:cNvPr id="111" name="Google Shape;111;p64"/>
          <p:cNvSpPr txBox="1"/>
          <p:nvPr/>
        </p:nvSpPr>
        <p:spPr>
          <a:xfrm>
            <a:off x="4653300"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12" name="Google Shape;112;p64"/>
          <p:cNvCxnSpPr/>
          <p:nvPr/>
        </p:nvCxnSpPr>
        <p:spPr>
          <a:xfrm>
            <a:off x="4653300"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113" name="Google Shape;113;p64"/>
          <p:cNvPicPr preferRelativeResize="0"/>
          <p:nvPr/>
        </p:nvPicPr>
        <p:blipFill rotWithShape="1">
          <a:blip r:embed="rId7">
            <a:alphaModFix/>
          </a:blip>
          <a:srcRect b="39094" l="41217" r="18262" t="66"/>
          <a:stretch/>
        </p:blipFill>
        <p:spPr>
          <a:xfrm>
            <a:off x="6274200" y="3126213"/>
            <a:ext cx="1143000" cy="1143000"/>
          </a:xfrm>
          <a:prstGeom prst="ellipse">
            <a:avLst/>
          </a:prstGeom>
          <a:noFill/>
          <a:ln>
            <a:noFill/>
          </a:ln>
        </p:spPr>
      </p:pic>
      <p:sp>
        <p:nvSpPr>
          <p:cNvPr id="114" name="Google Shape;114;p64"/>
          <p:cNvSpPr txBox="1"/>
          <p:nvPr/>
        </p:nvSpPr>
        <p:spPr>
          <a:xfrm>
            <a:off x="762567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15" name="Google Shape;115;p64"/>
          <p:cNvCxnSpPr/>
          <p:nvPr/>
        </p:nvCxnSpPr>
        <p:spPr>
          <a:xfrm>
            <a:off x="7625675" y="3998025"/>
            <a:ext cx="6006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2">
  <p:cSld name="TITLE_AND_TWO_COLUMNS_1_1_1_1_1_1">
    <p:bg>
      <p:bgPr>
        <a:blipFill>
          <a:blip r:embed="rId2">
            <a:alphaModFix/>
          </a:blip>
          <a:stretch>
            <a:fillRect/>
          </a:stretch>
        </a:blipFill>
      </p:bgPr>
    </p:bg>
    <p:spTree>
      <p:nvGrpSpPr>
        <p:cNvPr id="116" name="Shape 116"/>
        <p:cNvGrpSpPr/>
        <p:nvPr/>
      </p:nvGrpSpPr>
      <p:grpSpPr>
        <a:xfrm>
          <a:off x="0" y="0"/>
          <a:ext cx="0" cy="0"/>
          <a:chOff x="0" y="0"/>
          <a:chExt cx="0" cy="0"/>
        </a:xfrm>
      </p:grpSpPr>
      <p:sp>
        <p:nvSpPr>
          <p:cNvPr id="117" name="Google Shape;117;p65"/>
          <p:cNvSpPr txBox="1"/>
          <p:nvPr/>
        </p:nvSpPr>
        <p:spPr>
          <a:xfrm>
            <a:off x="329450" y="318800"/>
            <a:ext cx="57033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118" name="Google Shape;118;p65"/>
          <p:cNvPicPr preferRelativeResize="0"/>
          <p:nvPr/>
        </p:nvPicPr>
        <p:blipFill rotWithShape="1">
          <a:blip r:embed="rId3">
            <a:alphaModFix/>
          </a:blip>
          <a:srcRect b="39294" l="15510" r="13009" t="13021"/>
          <a:stretch/>
        </p:blipFill>
        <p:spPr>
          <a:xfrm>
            <a:off x="329450" y="1174925"/>
            <a:ext cx="1371600" cy="1371600"/>
          </a:xfrm>
          <a:prstGeom prst="ellipse">
            <a:avLst/>
          </a:prstGeom>
          <a:noFill/>
          <a:ln>
            <a:noFill/>
          </a:ln>
        </p:spPr>
      </p:pic>
      <p:sp>
        <p:nvSpPr>
          <p:cNvPr id="119" name="Google Shape;119;p65"/>
          <p:cNvSpPr txBox="1"/>
          <p:nvPr/>
        </p:nvSpPr>
        <p:spPr>
          <a:xfrm>
            <a:off x="1919025"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20" name="Google Shape;120;p65"/>
          <p:cNvCxnSpPr/>
          <p:nvPr/>
        </p:nvCxnSpPr>
        <p:spPr>
          <a:xfrm>
            <a:off x="1919025" y="1651488"/>
            <a:ext cx="204900" cy="0"/>
          </a:xfrm>
          <a:prstGeom prst="straightConnector1">
            <a:avLst/>
          </a:prstGeom>
          <a:noFill/>
          <a:ln cap="flat" cmpd="sng" w="19050">
            <a:solidFill>
              <a:srgbClr val="FFBE9F"/>
            </a:solidFill>
            <a:prstDash val="solid"/>
            <a:round/>
            <a:headEnd len="sm" w="sm" type="none"/>
            <a:tailEnd len="sm" w="sm" type="none"/>
          </a:ln>
        </p:spPr>
      </p:cxnSp>
      <p:pic>
        <p:nvPicPr>
          <p:cNvPr id="121" name="Google Shape;121;p65"/>
          <p:cNvPicPr preferRelativeResize="0"/>
          <p:nvPr/>
        </p:nvPicPr>
        <p:blipFill rotWithShape="1">
          <a:blip r:embed="rId4">
            <a:alphaModFix/>
          </a:blip>
          <a:srcRect b="28966" l="6963" r="6963" t="13651"/>
          <a:stretch/>
        </p:blipFill>
        <p:spPr>
          <a:xfrm>
            <a:off x="329450" y="2898050"/>
            <a:ext cx="1371600" cy="1371600"/>
          </a:xfrm>
          <a:prstGeom prst="ellipse">
            <a:avLst/>
          </a:prstGeom>
          <a:noFill/>
          <a:ln>
            <a:noFill/>
          </a:ln>
        </p:spPr>
      </p:pic>
      <p:pic>
        <p:nvPicPr>
          <p:cNvPr id="122" name="Google Shape;122;p65"/>
          <p:cNvPicPr preferRelativeResize="0"/>
          <p:nvPr/>
        </p:nvPicPr>
        <p:blipFill rotWithShape="1">
          <a:blip r:embed="rId5">
            <a:alphaModFix/>
          </a:blip>
          <a:srcRect b="13716" l="29058" r="22604" t="13709"/>
          <a:stretch/>
        </p:blipFill>
        <p:spPr>
          <a:xfrm>
            <a:off x="4528875" y="2898050"/>
            <a:ext cx="1371600" cy="1371600"/>
          </a:xfrm>
          <a:prstGeom prst="ellipse">
            <a:avLst/>
          </a:prstGeom>
          <a:noFill/>
          <a:ln>
            <a:noFill/>
          </a:ln>
        </p:spPr>
      </p:pic>
      <p:pic>
        <p:nvPicPr>
          <p:cNvPr id="123" name="Google Shape;123;p65"/>
          <p:cNvPicPr preferRelativeResize="0"/>
          <p:nvPr/>
        </p:nvPicPr>
        <p:blipFill rotWithShape="1">
          <a:blip r:embed="rId6">
            <a:alphaModFix/>
          </a:blip>
          <a:srcRect b="27707" l="0" r="19530" t="18575"/>
          <a:stretch/>
        </p:blipFill>
        <p:spPr>
          <a:xfrm>
            <a:off x="4528875" y="1174925"/>
            <a:ext cx="1371600" cy="1371600"/>
          </a:xfrm>
          <a:prstGeom prst="ellipse">
            <a:avLst/>
          </a:prstGeom>
          <a:noFill/>
          <a:ln>
            <a:noFill/>
          </a:ln>
        </p:spPr>
      </p:pic>
      <p:sp>
        <p:nvSpPr>
          <p:cNvPr id="124" name="Google Shape;124;p65"/>
          <p:cNvSpPr txBox="1"/>
          <p:nvPr/>
        </p:nvSpPr>
        <p:spPr>
          <a:xfrm>
            <a:off x="1919025"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25" name="Google Shape;125;p65"/>
          <p:cNvCxnSpPr/>
          <p:nvPr/>
        </p:nvCxnSpPr>
        <p:spPr>
          <a:xfrm>
            <a:off x="1919025"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126" name="Google Shape;126;p65"/>
          <p:cNvSpPr txBox="1"/>
          <p:nvPr/>
        </p:nvSpPr>
        <p:spPr>
          <a:xfrm>
            <a:off x="6118450"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27" name="Google Shape;127;p65"/>
          <p:cNvCxnSpPr/>
          <p:nvPr/>
        </p:nvCxnSpPr>
        <p:spPr>
          <a:xfrm>
            <a:off x="6118450" y="1651488"/>
            <a:ext cx="204900" cy="0"/>
          </a:xfrm>
          <a:prstGeom prst="straightConnector1">
            <a:avLst/>
          </a:prstGeom>
          <a:noFill/>
          <a:ln cap="flat" cmpd="sng" w="19050">
            <a:solidFill>
              <a:srgbClr val="FFBE9F"/>
            </a:solidFill>
            <a:prstDash val="solid"/>
            <a:round/>
            <a:headEnd len="sm" w="sm" type="none"/>
            <a:tailEnd len="sm" w="sm" type="none"/>
          </a:ln>
        </p:spPr>
      </p:cxnSp>
      <p:sp>
        <p:nvSpPr>
          <p:cNvPr id="128" name="Google Shape;128;p65"/>
          <p:cNvSpPr txBox="1"/>
          <p:nvPr/>
        </p:nvSpPr>
        <p:spPr>
          <a:xfrm>
            <a:off x="6118450"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29" name="Google Shape;129;p65"/>
          <p:cNvCxnSpPr/>
          <p:nvPr/>
        </p:nvCxnSpPr>
        <p:spPr>
          <a:xfrm>
            <a:off x="6118450"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130" name="Google Shape;130;p6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31" name="Google Shape;131;p6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32" name="Google Shape;132;p65"/>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ft Image" type="titleOnly">
  <p:cSld name="TITLE_ONLY">
    <p:bg>
      <p:bgPr>
        <a:blipFill>
          <a:blip r:embed="rId2">
            <a:alphaModFix/>
          </a:blip>
          <a:stretch>
            <a:fillRect/>
          </a:stretch>
        </a:blipFill>
      </p:bgPr>
    </p:bg>
    <p:spTree>
      <p:nvGrpSpPr>
        <p:cNvPr id="133" name="Shape 133"/>
        <p:cNvGrpSpPr/>
        <p:nvPr/>
      </p:nvGrpSpPr>
      <p:grpSpPr>
        <a:xfrm>
          <a:off x="0" y="0"/>
          <a:ext cx="0" cy="0"/>
          <a:chOff x="0" y="0"/>
          <a:chExt cx="0" cy="0"/>
        </a:xfrm>
      </p:grpSpPr>
      <p:sp>
        <p:nvSpPr>
          <p:cNvPr id="134" name="Google Shape;134;p66"/>
          <p:cNvSpPr/>
          <p:nvPr/>
        </p:nvSpPr>
        <p:spPr>
          <a:xfrm>
            <a:off x="0" y="0"/>
            <a:ext cx="42489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5" name="Google Shape;135;p66"/>
          <p:cNvSpPr txBox="1"/>
          <p:nvPr>
            <p:ph idx="1" type="body"/>
          </p:nvPr>
        </p:nvSpPr>
        <p:spPr>
          <a:xfrm>
            <a:off x="4599275" y="1305350"/>
            <a:ext cx="31728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36" name="Google Shape;136;p66"/>
          <p:cNvSpPr txBox="1"/>
          <p:nvPr>
            <p:ph type="title"/>
          </p:nvPr>
        </p:nvSpPr>
        <p:spPr>
          <a:xfrm>
            <a:off x="4599275" y="318800"/>
            <a:ext cx="34992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37" name="Google Shape;137;p66"/>
          <p:cNvSpPr txBox="1"/>
          <p:nvPr>
            <p:ph idx="2" type="title"/>
          </p:nvPr>
        </p:nvSpPr>
        <p:spPr>
          <a:xfrm>
            <a:off x="4599275" y="893825"/>
            <a:ext cx="34992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cxnSp>
        <p:nvCxnSpPr>
          <p:cNvPr id="138" name="Google Shape;138;p66"/>
          <p:cNvCxnSpPr/>
          <p:nvPr/>
        </p:nvCxnSpPr>
        <p:spPr>
          <a:xfrm>
            <a:off x="4599275" y="4765200"/>
            <a:ext cx="2793900" cy="0"/>
          </a:xfrm>
          <a:prstGeom prst="straightConnector1">
            <a:avLst/>
          </a:prstGeom>
          <a:noFill/>
          <a:ln cap="flat" cmpd="sng" w="9525">
            <a:solidFill>
              <a:srgbClr val="3D5B58"/>
            </a:solidFill>
            <a:prstDash val="solid"/>
            <a:round/>
            <a:headEnd len="sm" w="sm" type="none"/>
            <a:tailEnd len="sm" w="sm" type="none"/>
          </a:ln>
        </p:spPr>
      </p:cxnSp>
      <p:sp>
        <p:nvSpPr>
          <p:cNvPr id="139" name="Google Shape;139;p6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Image">
  <p:cSld name="ONE_COLUMN_TEXT">
    <p:bg>
      <p:bgPr>
        <a:blipFill>
          <a:blip r:embed="rId2">
            <a:alphaModFix/>
          </a:blip>
          <a:stretch>
            <a:fillRect/>
          </a:stretch>
        </a:blipFill>
      </p:bgPr>
    </p:bg>
    <p:spTree>
      <p:nvGrpSpPr>
        <p:cNvPr id="140" name="Shape 140"/>
        <p:cNvGrpSpPr/>
        <p:nvPr/>
      </p:nvGrpSpPr>
      <p:grpSpPr>
        <a:xfrm>
          <a:off x="0" y="0"/>
          <a:ext cx="0" cy="0"/>
          <a:chOff x="0" y="0"/>
          <a:chExt cx="0" cy="0"/>
        </a:xfrm>
      </p:grpSpPr>
      <p:sp>
        <p:nvSpPr>
          <p:cNvPr id="141" name="Google Shape;141;p67"/>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42" name="Google Shape;142;p6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43" name="Google Shape;143;p67"/>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44" name="Google Shape;144;p67"/>
          <p:cNvSpPr/>
          <p:nvPr/>
        </p:nvSpPr>
        <p:spPr>
          <a:xfrm>
            <a:off x="4545000" y="983100"/>
            <a:ext cx="4598700" cy="31896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5" name="Google Shape;145;p6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46" name="Google Shape;146;p6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47" name="Google Shape;147;p67"/>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hart/Graphic">
  <p:cSld name="ONE_COLUMN_TEXT_1">
    <p:bg>
      <p:bgPr>
        <a:blipFill>
          <a:blip r:embed="rId2">
            <a:alphaModFix/>
          </a:blip>
          <a:stretch>
            <a:fillRect/>
          </a:stretch>
        </a:blipFill>
      </p:bgPr>
    </p:bg>
    <p:spTree>
      <p:nvGrpSpPr>
        <p:cNvPr id="148" name="Shape 148"/>
        <p:cNvGrpSpPr/>
        <p:nvPr/>
      </p:nvGrpSpPr>
      <p:grpSpPr>
        <a:xfrm>
          <a:off x="0" y="0"/>
          <a:ext cx="0" cy="0"/>
          <a:chOff x="0" y="0"/>
          <a:chExt cx="0" cy="0"/>
        </a:xfrm>
      </p:grpSpPr>
      <p:sp>
        <p:nvSpPr>
          <p:cNvPr id="149" name="Google Shape;149;p68"/>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50" name="Google Shape;150;p6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51" name="Google Shape;151;p68"/>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52" name="Google Shape;152;p6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53" name="Google Shape;153;p6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54" name="Google Shape;154;p6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APTION_ONLY">
    <p:bg>
      <p:bgPr>
        <a:blipFill>
          <a:blip r:embed="rId2">
            <a:alphaModFix/>
          </a:blip>
          <a:stretch>
            <a:fillRect/>
          </a:stretch>
        </a:blipFill>
      </p:bgPr>
    </p:bg>
    <p:spTree>
      <p:nvGrpSpPr>
        <p:cNvPr id="155" name="Shape 155"/>
        <p:cNvGrpSpPr/>
        <p:nvPr/>
      </p:nvGrpSpPr>
      <p:grpSpPr>
        <a:xfrm>
          <a:off x="0" y="0"/>
          <a:ext cx="0" cy="0"/>
          <a:chOff x="0" y="0"/>
          <a:chExt cx="0" cy="0"/>
        </a:xfrm>
      </p:grpSpPr>
      <p:sp>
        <p:nvSpPr>
          <p:cNvPr id="156" name="Google Shape;156;p69"/>
          <p:cNvSpPr txBox="1"/>
          <p:nvPr/>
        </p:nvSpPr>
        <p:spPr>
          <a:xfrm>
            <a:off x="449825" y="1302350"/>
            <a:ext cx="7688700" cy="22509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rgbClr val="000000"/>
              </a:buClr>
              <a:buSzPts val="2200"/>
              <a:buFont typeface="Arial"/>
              <a:buNone/>
            </a:pPr>
            <a:r>
              <a:rPr b="0" i="0" lang="en" sz="2200" u="none" cap="none" strike="noStrike">
                <a:solidFill>
                  <a:srgbClr val="2C5234"/>
                </a:solidFill>
                <a:latin typeface="Montserrat"/>
                <a:ea typeface="Montserrat"/>
                <a:cs typeface="Montserrat"/>
                <a:sym typeface="Montserrat"/>
              </a:rPr>
              <a:t>Appvia have provided a consistently high-quality product and service to the Home Office throughout the duration of the contract. The platform they provide has proven to be highly reliable and regarded well by its users (application developers teams).</a:t>
            </a:r>
            <a:endParaRPr b="0" i="0" sz="2200" u="none" cap="none" strike="noStrike">
              <a:solidFill>
                <a:srgbClr val="2C5234"/>
              </a:solidFill>
              <a:latin typeface="Montserrat"/>
              <a:ea typeface="Montserrat"/>
              <a:cs typeface="Montserrat"/>
              <a:sym typeface="Montserrat"/>
            </a:endParaRPr>
          </a:p>
        </p:txBody>
      </p:sp>
      <p:sp>
        <p:nvSpPr>
          <p:cNvPr id="157" name="Google Shape;157;p69"/>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
        <p:nvSpPr>
          <p:cNvPr id="158" name="Google Shape;158;p69"/>
          <p:cNvSpPr txBox="1"/>
          <p:nvPr/>
        </p:nvSpPr>
        <p:spPr>
          <a:xfrm>
            <a:off x="449825" y="3778575"/>
            <a:ext cx="4684200" cy="883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D9D9D9"/>
                </a:solidFill>
                <a:latin typeface="Montserrat"/>
                <a:ea typeface="Montserrat"/>
                <a:cs typeface="Montserrat"/>
                <a:sym typeface="Montserrat"/>
              </a:rPr>
              <a:t>MATT PHILPOTT</a:t>
            </a:r>
            <a:endParaRPr b="1" i="0" sz="1800" u="none" cap="none" strike="noStrike">
              <a:solidFill>
                <a:srgbClr val="D9D9D9"/>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D9D9D9"/>
                </a:solidFill>
                <a:latin typeface="Montserrat"/>
                <a:ea typeface="Montserrat"/>
                <a:cs typeface="Montserrat"/>
                <a:sym typeface="Montserrat"/>
              </a:rPr>
              <a:t>Director, Enterprise Technology, UK Home Office</a:t>
            </a:r>
            <a:endParaRPr b="0" i="0" sz="1400" u="none" cap="none" strike="noStrike">
              <a:solidFill>
                <a:srgbClr val="D9D9D9"/>
              </a:solidFill>
              <a:latin typeface="Montserrat"/>
              <a:ea typeface="Montserrat"/>
              <a:cs typeface="Montserrat"/>
              <a:sym typeface="Montserrat"/>
            </a:endParaRPr>
          </a:p>
        </p:txBody>
      </p:sp>
      <p:cxnSp>
        <p:nvCxnSpPr>
          <p:cNvPr id="159" name="Google Shape;159;p69"/>
          <p:cNvCxnSpPr/>
          <p:nvPr/>
        </p:nvCxnSpPr>
        <p:spPr>
          <a:xfrm>
            <a:off x="548000" y="3679500"/>
            <a:ext cx="561000" cy="0"/>
          </a:xfrm>
          <a:prstGeom prst="straightConnector1">
            <a:avLst/>
          </a:prstGeom>
          <a:noFill/>
          <a:ln cap="flat" cmpd="sng" w="28575">
            <a:solidFill>
              <a:srgbClr val="D9D9D9"/>
            </a:solidFill>
            <a:prstDash val="solid"/>
            <a:round/>
            <a:headEnd len="sm" w="sm" type="none"/>
            <a:tailEnd len="sm" w="sm"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APTION_ONLY_1">
    <p:bg>
      <p:bgPr>
        <a:blipFill>
          <a:blip r:embed="rId2">
            <a:alphaModFix/>
          </a:blip>
          <a:stretch>
            <a:fillRect/>
          </a:stretch>
        </a:blipFill>
      </p:bgPr>
    </p:bg>
    <p:spTree>
      <p:nvGrpSpPr>
        <p:cNvPr id="160" name="Shape 160"/>
        <p:cNvGrpSpPr/>
        <p:nvPr/>
      </p:nvGrpSpPr>
      <p:grpSpPr>
        <a:xfrm>
          <a:off x="0" y="0"/>
          <a:ext cx="0" cy="0"/>
          <a:chOff x="0" y="0"/>
          <a:chExt cx="0" cy="0"/>
        </a:xfrm>
      </p:grpSpPr>
      <p:sp>
        <p:nvSpPr>
          <p:cNvPr id="161" name="Google Shape;161;p70"/>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p:cSld name="BLANK_1">
    <p:bg>
      <p:bgPr>
        <a:solidFill>
          <a:srgbClr val="FFFFFF"/>
        </a:solidFill>
      </p:bgPr>
    </p:bg>
    <p:spTree>
      <p:nvGrpSpPr>
        <p:cNvPr id="162" name="Shape 162"/>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4">
  <p:cSld name="TITLE_AND_BODY_1_4">
    <p:bg>
      <p:bgPr>
        <a:blipFill>
          <a:blip r:embed="rId2">
            <a:alphaModFix/>
          </a:blip>
          <a:stretch>
            <a:fillRect/>
          </a:stretch>
        </a:blipFill>
      </p:bgPr>
    </p:bg>
    <p:spTree>
      <p:nvGrpSpPr>
        <p:cNvPr id="163" name="Shape 163"/>
        <p:cNvGrpSpPr/>
        <p:nvPr/>
      </p:nvGrpSpPr>
      <p:grpSpPr>
        <a:xfrm>
          <a:off x="0" y="0"/>
          <a:ext cx="0" cy="0"/>
          <a:chOff x="0" y="0"/>
          <a:chExt cx="0" cy="0"/>
        </a:xfrm>
      </p:grpSpPr>
      <p:sp>
        <p:nvSpPr>
          <p:cNvPr id="164" name="Google Shape;164;p72"/>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65" name="Google Shape;165;p7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66" name="Google Shape;166;p7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67" name="Google Shape;167;p7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68" name="Google Shape;168;p72"/>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169" name="Google Shape;169;p72"/>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type="tx">
  <p:cSld name="TITLE_AND_BODY">
    <p:bg>
      <p:bgPr>
        <a:blipFill>
          <a:blip r:embed="rId2">
            <a:alphaModFix/>
          </a:blip>
          <a:stretch>
            <a:fillRect/>
          </a:stretch>
        </a:blipFill>
      </p:bgPr>
    </p:bg>
    <p:spTree>
      <p:nvGrpSpPr>
        <p:cNvPr id="174" name="Shape 174"/>
        <p:cNvGrpSpPr/>
        <p:nvPr/>
      </p:nvGrpSpPr>
      <p:grpSpPr>
        <a:xfrm>
          <a:off x="0" y="0"/>
          <a:ext cx="0" cy="0"/>
          <a:chOff x="0" y="0"/>
          <a:chExt cx="0" cy="0"/>
        </a:xfrm>
      </p:grpSpPr>
      <p:sp>
        <p:nvSpPr>
          <p:cNvPr id="175" name="Google Shape;175;p50"/>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76" name="Google Shape;176;p5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77" name="Google Shape;177;p5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78" name="Google Shape;178;p50"/>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79" name="Google Shape;179;p50"/>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180" name="Google Shape;180;p50"/>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
    <p:bg>
      <p:bgPr>
        <a:blipFill>
          <a:blip r:embed="rId2">
            <a:alphaModFix/>
          </a:blip>
          <a:stretch>
            <a:fillRect/>
          </a:stretch>
        </a:blipFill>
      </p:bgPr>
    </p:bg>
    <p:spTree>
      <p:nvGrpSpPr>
        <p:cNvPr id="181" name="Shape 181"/>
        <p:cNvGrpSpPr/>
        <p:nvPr/>
      </p:nvGrpSpPr>
      <p:grpSpPr>
        <a:xfrm>
          <a:off x="0" y="0"/>
          <a:ext cx="0" cy="0"/>
          <a:chOff x="0" y="0"/>
          <a:chExt cx="0" cy="0"/>
        </a:xfrm>
      </p:grpSpPr>
      <p:sp>
        <p:nvSpPr>
          <p:cNvPr id="182" name="Google Shape;182;p51"/>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183" name="Google Shape;183;p51"/>
          <p:cNvCxnSpPr/>
          <p:nvPr/>
        </p:nvCxnSpPr>
        <p:spPr>
          <a:xfrm>
            <a:off x="4270500" y="30072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dium image and text">
  <p:cSld name="Medium image and text">
    <p:spTree>
      <p:nvGrpSpPr>
        <p:cNvPr id="184" name="Shape 184"/>
        <p:cNvGrpSpPr/>
        <p:nvPr/>
      </p:nvGrpSpPr>
      <p:grpSpPr>
        <a:xfrm>
          <a:off x="0" y="0"/>
          <a:ext cx="0" cy="0"/>
          <a:chOff x="0" y="0"/>
          <a:chExt cx="0" cy="0"/>
        </a:xfrm>
      </p:grpSpPr>
      <p:sp>
        <p:nvSpPr>
          <p:cNvPr id="185" name="Google Shape;185;p52"/>
          <p:cNvSpPr txBox="1"/>
          <p:nvPr>
            <p:ph type="title"/>
          </p:nvPr>
        </p:nvSpPr>
        <p:spPr>
          <a:xfrm>
            <a:off x="342900" y="342900"/>
            <a:ext cx="8458200" cy="684675"/>
          </a:xfrm>
          <a:prstGeom prst="rect">
            <a:avLst/>
          </a:prstGeom>
          <a:noFill/>
          <a:ln>
            <a:noFill/>
          </a:ln>
        </p:spPr>
        <p:txBody>
          <a:bodyPr anchorCtr="0" anchor="ctr" bIns="0" lIns="0" spcFirstLastPara="1" rIns="0" wrap="square" tIns="0">
            <a:noAutofit/>
          </a:bodyPr>
          <a:lstStyle>
            <a:lvl1pPr lvl="0" algn="l">
              <a:lnSpc>
                <a:spcPct val="100000"/>
              </a:lnSpc>
              <a:spcBef>
                <a:spcPts val="0"/>
              </a:spcBef>
              <a:spcAft>
                <a:spcPts val="0"/>
              </a:spcAft>
              <a:buClr>
                <a:schemeClr val="accent2"/>
              </a:buClr>
              <a:buSzPts val="2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6" name="Google Shape;186;p52"/>
          <p:cNvSpPr txBox="1"/>
          <p:nvPr>
            <p:ph idx="10" type="dt"/>
          </p:nvPr>
        </p:nvSpPr>
        <p:spPr>
          <a:xfrm>
            <a:off x="342905" y="4786320"/>
            <a:ext cx="1945500" cy="28665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187" name="Google Shape;187;p52"/>
          <p:cNvSpPr txBox="1"/>
          <p:nvPr>
            <p:ph idx="11" type="ftr"/>
          </p:nvPr>
        </p:nvSpPr>
        <p:spPr>
          <a:xfrm>
            <a:off x="2288385" y="4786313"/>
            <a:ext cx="4572000" cy="28665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188" name="Google Shape;188;p52"/>
          <p:cNvSpPr txBox="1"/>
          <p:nvPr>
            <p:ph idx="12" type="sldNum"/>
          </p:nvPr>
        </p:nvSpPr>
        <p:spPr>
          <a:xfrm>
            <a:off x="8001000" y="4786313"/>
            <a:ext cx="800100" cy="28665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675" u="none" cap="none" strike="noStrike">
                <a:solidFill>
                  <a:srgbClr val="888B95"/>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
              <a:t>‹#›</a:t>
            </a:fld>
            <a:endParaRPr/>
          </a:p>
        </p:txBody>
      </p:sp>
      <p:cxnSp>
        <p:nvCxnSpPr>
          <p:cNvPr id="189" name="Google Shape;189;p52"/>
          <p:cNvCxnSpPr/>
          <p:nvPr/>
        </p:nvCxnSpPr>
        <p:spPr>
          <a:xfrm>
            <a:off x="341472" y="5073015"/>
            <a:ext cx="8459100" cy="0"/>
          </a:xfrm>
          <a:prstGeom prst="straightConnector1">
            <a:avLst/>
          </a:prstGeom>
          <a:noFill/>
          <a:ln cap="flat" cmpd="sng" w="28575">
            <a:solidFill>
              <a:schemeClr val="accent1"/>
            </a:solidFill>
            <a:prstDash val="solid"/>
            <a:miter lim="800000"/>
            <a:headEnd len="sm" w="sm" type="none"/>
            <a:tailEnd len="sm" w="sm" type="none"/>
          </a:ln>
        </p:spPr>
      </p:cxnSp>
      <p:sp>
        <p:nvSpPr>
          <p:cNvPr id="190" name="Google Shape;190;p52"/>
          <p:cNvSpPr txBox="1"/>
          <p:nvPr>
            <p:ph idx="1" type="body"/>
          </p:nvPr>
        </p:nvSpPr>
        <p:spPr>
          <a:xfrm>
            <a:off x="4575022" y="1314450"/>
            <a:ext cx="4226100" cy="3471975"/>
          </a:xfrm>
          <a:prstGeom prst="rect">
            <a:avLst/>
          </a:prstGeom>
          <a:noFill/>
          <a:ln>
            <a:noFill/>
          </a:ln>
        </p:spPr>
        <p:txBody>
          <a:bodyPr anchorCtr="0" anchor="t" bIns="0" lIns="0" spcFirstLastPara="1" rIns="0" wrap="square" tIns="0">
            <a:noAutofit/>
          </a:bodyPr>
          <a:lstStyle>
            <a:lvl1pPr indent="-361950" lvl="0" marL="457200" algn="l">
              <a:lnSpc>
                <a:spcPct val="100000"/>
              </a:lnSpc>
              <a:spcBef>
                <a:spcPts val="0"/>
              </a:spcBef>
              <a:spcAft>
                <a:spcPts val="0"/>
              </a:spcAft>
              <a:buClr>
                <a:schemeClr val="dk1"/>
              </a:buClr>
              <a:buSzPts val="2100"/>
              <a:buFont typeface="Arial"/>
              <a:buChar char="•"/>
              <a:defRPr/>
            </a:lvl1pPr>
            <a:lvl2pPr indent="-228600" lvl="1" marL="914400" algn="l">
              <a:lnSpc>
                <a:spcPct val="100000"/>
              </a:lnSpc>
              <a:spcBef>
                <a:spcPts val="338"/>
              </a:spcBef>
              <a:spcAft>
                <a:spcPts val="0"/>
              </a:spcAft>
              <a:buClr>
                <a:schemeClr val="dk1"/>
              </a:buClr>
              <a:buSzPts val="2100"/>
              <a:buNone/>
              <a:defRPr/>
            </a:lvl2pPr>
            <a:lvl3pPr indent="-323850" lvl="2" marL="1371600" algn="l">
              <a:lnSpc>
                <a:spcPct val="100000"/>
              </a:lnSpc>
              <a:spcBef>
                <a:spcPts val="338"/>
              </a:spcBef>
              <a:spcAft>
                <a:spcPts val="0"/>
              </a:spcAft>
              <a:buClr>
                <a:schemeClr val="dk1"/>
              </a:buClr>
              <a:buSzPts val="1500"/>
              <a:buChar char="•"/>
              <a:defRPr/>
            </a:lvl3pPr>
            <a:lvl4pPr indent="-228600" lvl="3" marL="1828800" algn="l">
              <a:lnSpc>
                <a:spcPct val="100000"/>
              </a:lnSpc>
              <a:spcBef>
                <a:spcPts val="338"/>
              </a:spcBef>
              <a:spcAft>
                <a:spcPts val="0"/>
              </a:spcAft>
              <a:buClr>
                <a:schemeClr val="dk1"/>
              </a:buClr>
              <a:buSzPts val="1500"/>
              <a:buFont typeface="Calibri"/>
              <a:buNone/>
              <a:defRPr/>
            </a:lvl4pPr>
            <a:lvl5pPr indent="-304800" lvl="4" marL="2286000" algn="l">
              <a:lnSpc>
                <a:spcPct val="100000"/>
              </a:lnSpc>
              <a:spcBef>
                <a:spcPts val="338"/>
              </a:spcBef>
              <a:spcAft>
                <a:spcPts val="0"/>
              </a:spcAft>
              <a:buClr>
                <a:schemeClr val="dk1"/>
              </a:buClr>
              <a:buSzPts val="1200"/>
              <a:buChar char="•"/>
              <a:defRPr/>
            </a:lvl5pPr>
            <a:lvl6pPr indent="-228600" lvl="5" marL="2743200" algn="l">
              <a:lnSpc>
                <a:spcPct val="100000"/>
              </a:lnSpc>
              <a:spcBef>
                <a:spcPts val="338"/>
              </a:spcBef>
              <a:spcAft>
                <a:spcPts val="0"/>
              </a:spcAft>
              <a:buClr>
                <a:schemeClr val="dk1"/>
              </a:buClr>
              <a:buSzPts val="1200"/>
              <a:buNone/>
              <a:defRPr/>
            </a:lvl6pPr>
            <a:lvl7pPr indent="-228600" lvl="6" marL="3200400" algn="ctr">
              <a:lnSpc>
                <a:spcPct val="100000"/>
              </a:lnSpc>
              <a:spcBef>
                <a:spcPts val="338"/>
              </a:spcBef>
              <a:spcAft>
                <a:spcPts val="0"/>
              </a:spcAft>
              <a:buClr>
                <a:schemeClr val="accent2"/>
              </a:buClr>
              <a:buSzPts val="1800"/>
              <a:buNone/>
              <a:defRPr/>
            </a:lvl7pPr>
            <a:lvl8pPr indent="-228600" lvl="7" marL="3657600" algn="ctr">
              <a:lnSpc>
                <a:spcPct val="100000"/>
              </a:lnSpc>
              <a:spcBef>
                <a:spcPts val="338"/>
              </a:spcBef>
              <a:spcAft>
                <a:spcPts val="0"/>
              </a:spcAft>
              <a:buClr>
                <a:schemeClr val="dk1"/>
              </a:buClr>
              <a:buSzPts val="1800"/>
              <a:buNone/>
              <a:defRPr/>
            </a:lvl8pPr>
            <a:lvl9pPr indent="-342900" lvl="8" marL="4114800" algn="l">
              <a:lnSpc>
                <a:spcPct val="90000"/>
              </a:lnSpc>
              <a:spcBef>
                <a:spcPts val="338"/>
              </a:spcBef>
              <a:spcAft>
                <a:spcPts val="0"/>
              </a:spcAft>
              <a:buClr>
                <a:schemeClr val="dk1"/>
              </a:buClr>
              <a:buSzPts val="1800"/>
              <a:buChar char="•"/>
              <a:defRPr/>
            </a:lvl9pPr>
          </a:lstStyle>
          <a:p/>
        </p:txBody>
      </p:sp>
      <p:sp>
        <p:nvSpPr>
          <p:cNvPr id="191" name="Google Shape;191;p52"/>
          <p:cNvSpPr/>
          <p:nvPr>
            <p:ph idx="2" type="pic"/>
          </p:nvPr>
        </p:nvSpPr>
        <p:spPr>
          <a:xfrm>
            <a:off x="348826" y="1314450"/>
            <a:ext cx="3879000" cy="3471975"/>
          </a:xfrm>
          <a:prstGeom prst="rect">
            <a:avLst/>
          </a:prstGeom>
          <a:no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192" name="Shape 192"/>
        <p:cNvGrpSpPr/>
        <p:nvPr/>
      </p:nvGrpSpPr>
      <p:grpSpPr>
        <a:xfrm>
          <a:off x="0" y="0"/>
          <a:ext cx="0" cy="0"/>
          <a:chOff x="0" y="0"/>
          <a:chExt cx="0" cy="0"/>
        </a:xfrm>
      </p:grpSpPr>
      <p:sp>
        <p:nvSpPr>
          <p:cNvPr id="193" name="Google Shape;193;p5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94" name="Google Shape;194;p53"/>
          <p:cNvSpPr txBox="1"/>
          <p:nvPr>
            <p:ph idx="10" type="dt"/>
          </p:nvPr>
        </p:nvSpPr>
        <p:spPr>
          <a:xfrm>
            <a:off x="342901" y="4786314"/>
            <a:ext cx="1945481" cy="286702"/>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195" name="Google Shape;195;p53"/>
          <p:cNvSpPr txBox="1"/>
          <p:nvPr>
            <p:ph idx="11" type="ftr"/>
          </p:nvPr>
        </p:nvSpPr>
        <p:spPr>
          <a:xfrm>
            <a:off x="2288381" y="4786313"/>
            <a:ext cx="4572001" cy="286703"/>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196" name="Google Shape;196;p53"/>
          <p:cNvSpPr txBox="1"/>
          <p:nvPr>
            <p:ph idx="12" type="sldNum"/>
          </p:nvPr>
        </p:nvSpPr>
        <p:spPr>
          <a:xfrm>
            <a:off x="8001000" y="4786312"/>
            <a:ext cx="800100" cy="286703"/>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cxnSp>
        <p:nvCxnSpPr>
          <p:cNvPr id="197" name="Google Shape;197;p53"/>
          <p:cNvCxnSpPr/>
          <p:nvPr/>
        </p:nvCxnSpPr>
        <p:spPr>
          <a:xfrm>
            <a:off x="341472" y="5073015"/>
            <a:ext cx="8459100" cy="0"/>
          </a:xfrm>
          <a:prstGeom prst="straightConnector1">
            <a:avLst/>
          </a:prstGeom>
          <a:noFill/>
          <a:ln cap="flat" cmpd="sng" w="28575">
            <a:solidFill>
              <a:srgbClr val="FDA739"/>
            </a:solidFill>
            <a:prstDash val="solid"/>
            <a:round/>
            <a:headEnd len="sm" w="sm" type="none"/>
            <a:tailEnd len="sm" w="sm" type="none"/>
          </a:ln>
        </p:spPr>
      </p:cxnSp>
      <p:sp>
        <p:nvSpPr>
          <p:cNvPr id="198" name="Google Shape;198;p53"/>
          <p:cNvSpPr txBox="1"/>
          <p:nvPr>
            <p:ph idx="1" type="body"/>
          </p:nvPr>
        </p:nvSpPr>
        <p:spPr>
          <a:xfrm>
            <a:off x="348190" y="1314450"/>
            <a:ext cx="8451482" cy="3471863"/>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Font typeface="Arial"/>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99" name="Shape 199"/>
        <p:cNvGrpSpPr/>
        <p:nvPr/>
      </p:nvGrpSpPr>
      <p:grpSpPr>
        <a:xfrm>
          <a:off x="0" y="0"/>
          <a:ext cx="0" cy="0"/>
          <a:chOff x="0" y="0"/>
          <a:chExt cx="0" cy="0"/>
        </a:xfrm>
      </p:grpSpPr>
      <p:sp>
        <p:nvSpPr>
          <p:cNvPr id="200" name="Google Shape;200;p73"/>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rgbClr val="FFBE9F"/>
        </a:solidFill>
      </p:bgPr>
    </p:bg>
    <p:spTree>
      <p:nvGrpSpPr>
        <p:cNvPr id="201" name="Shape 201"/>
        <p:cNvGrpSpPr/>
        <p:nvPr/>
      </p:nvGrpSpPr>
      <p:grpSpPr>
        <a:xfrm>
          <a:off x="0" y="0"/>
          <a:ext cx="0" cy="0"/>
          <a:chOff x="0" y="0"/>
          <a:chExt cx="0" cy="0"/>
        </a:xfrm>
      </p:grpSpPr>
      <p:sp>
        <p:nvSpPr>
          <p:cNvPr id="202" name="Google Shape;202;p74"/>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lvl1pPr lvl="0" algn="l">
              <a:lnSpc>
                <a:spcPct val="115000"/>
              </a:lnSpc>
              <a:spcBef>
                <a:spcPts val="0"/>
              </a:spcBef>
              <a:spcAft>
                <a:spcPts val="0"/>
              </a:spcAft>
              <a:buSzPts val="1800"/>
              <a:buNone/>
              <a:defRPr b="1" sz="1200">
                <a:solidFill>
                  <a:srgbClr val="2C5234"/>
                </a:solidFill>
                <a:latin typeface="Montserrat"/>
                <a:ea typeface="Montserrat"/>
                <a:cs typeface="Montserrat"/>
                <a:sym typeface="Montserrat"/>
              </a:defRPr>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p:txBody>
      </p:sp>
      <p:sp>
        <p:nvSpPr>
          <p:cNvPr id="203" name="Google Shape;203;p74"/>
          <p:cNvSpPr txBox="1"/>
          <p:nvPr>
            <p:ph idx="2" type="subTitle"/>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lvl1pPr lvl="0" algn="l">
              <a:lnSpc>
                <a:spcPct val="115000"/>
              </a:lnSpc>
              <a:spcBef>
                <a:spcPts val="0"/>
              </a:spcBef>
              <a:spcAft>
                <a:spcPts val="0"/>
              </a:spcAft>
              <a:buSzPts val="1800"/>
              <a:buNone/>
              <a:defRPr>
                <a:solidFill>
                  <a:srgbClr val="3D5B58"/>
                </a:solidFill>
                <a:latin typeface="Montserrat"/>
                <a:ea typeface="Montserrat"/>
                <a:cs typeface="Montserrat"/>
                <a:sym typeface="Montserrat"/>
              </a:defRPr>
            </a:lvl1pPr>
            <a:lvl2pPr lvl="1"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2pPr>
            <a:lvl3pPr lvl="2"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3pPr>
            <a:lvl4pPr lvl="3"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4pPr>
            <a:lvl5pPr lvl="4"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5pPr>
            <a:lvl6pPr lvl="5"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6pPr>
            <a:lvl7pPr lvl="6"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7pPr>
            <a:lvl8pPr lvl="7"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8pPr>
            <a:lvl9pPr lvl="8" algn="l">
              <a:lnSpc>
                <a:spcPct val="115000"/>
              </a:lnSpc>
              <a:spcBef>
                <a:spcPts val="1600"/>
              </a:spcBef>
              <a:spcAft>
                <a:spcPts val="1600"/>
              </a:spcAft>
              <a:buSzPts val="1400"/>
              <a:buNone/>
              <a:defRPr>
                <a:solidFill>
                  <a:srgbClr val="3D5B58"/>
                </a:solidFill>
                <a:latin typeface="Montserrat"/>
                <a:ea typeface="Montserrat"/>
                <a:cs typeface="Montserrat"/>
                <a:sym typeface="Montserrat"/>
              </a:defRPr>
            </a:lvl9pPr>
          </a:lstStyle>
          <a:p/>
        </p:txBody>
      </p:sp>
      <p:sp>
        <p:nvSpPr>
          <p:cNvPr id="204" name="Google Shape;204;p74"/>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205" name="Google Shape;205;p74"/>
          <p:cNvPicPr preferRelativeResize="0"/>
          <p:nvPr/>
        </p:nvPicPr>
        <p:blipFill rotWithShape="1">
          <a:blip r:embed="rId2">
            <a:alphaModFix/>
          </a:blip>
          <a:srcRect b="0" l="0" r="0" t="0"/>
          <a:stretch/>
        </p:blipFill>
        <p:spPr>
          <a:xfrm>
            <a:off x="390825" y="383825"/>
            <a:ext cx="548700" cy="548700"/>
          </a:xfrm>
          <a:prstGeom prst="rect">
            <a:avLst/>
          </a:prstGeom>
          <a:noFill/>
          <a:ln>
            <a:noFill/>
          </a:ln>
        </p:spPr>
      </p:pic>
      <p:sp>
        <p:nvSpPr>
          <p:cNvPr id="206" name="Google Shape;206;p74"/>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marR="0" rtl="0" algn="r">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07" name="Google Shape;207;p74"/>
          <p:cNvCxnSpPr/>
          <p:nvPr/>
        </p:nvCxnSpPr>
        <p:spPr>
          <a:xfrm>
            <a:off x="519950" y="3175550"/>
            <a:ext cx="652200" cy="0"/>
          </a:xfrm>
          <a:prstGeom prst="straightConnector1">
            <a:avLst/>
          </a:prstGeom>
          <a:noFill/>
          <a:ln cap="flat" cmpd="sng" w="38100">
            <a:solidFill>
              <a:srgbClr val="FFFFFF"/>
            </a:solidFill>
            <a:prstDash val="solid"/>
            <a:round/>
            <a:headEnd len="sm" w="sm" type="none"/>
            <a:tailEnd len="sm" w="sm" type="none"/>
          </a:ln>
        </p:spPr>
      </p:cxnSp>
      <p:cxnSp>
        <p:nvCxnSpPr>
          <p:cNvPr id="208" name="Google Shape;208;p74"/>
          <p:cNvCxnSpPr/>
          <p:nvPr/>
        </p:nvCxnSpPr>
        <p:spPr>
          <a:xfrm>
            <a:off x="2042500" y="4613175"/>
            <a:ext cx="6639600" cy="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
  <p:cSld name="TITLE_AND_BODY_1">
    <p:bg>
      <p:bgPr>
        <a:blipFill>
          <a:blip r:embed="rId2">
            <a:alphaModFix/>
          </a:blip>
          <a:stretch>
            <a:fillRect/>
          </a:stretch>
        </a:blipFill>
      </p:bgPr>
    </p:bg>
    <p:spTree>
      <p:nvGrpSpPr>
        <p:cNvPr id="209" name="Shape 209"/>
        <p:cNvGrpSpPr/>
        <p:nvPr/>
      </p:nvGrpSpPr>
      <p:grpSpPr>
        <a:xfrm>
          <a:off x="0" y="0"/>
          <a:ext cx="0" cy="0"/>
          <a:chOff x="0" y="0"/>
          <a:chExt cx="0" cy="0"/>
        </a:xfrm>
      </p:grpSpPr>
      <p:sp>
        <p:nvSpPr>
          <p:cNvPr id="210" name="Google Shape;210;p75"/>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11" name="Google Shape;211;p75"/>
          <p:cNvSpPr txBox="1"/>
          <p:nvPr>
            <p:ph idx="2" type="body"/>
          </p:nvPr>
        </p:nvSpPr>
        <p:spPr>
          <a:xfrm>
            <a:off x="4362131"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12" name="Google Shape;212;p7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13" name="Google Shape;213;p75"/>
          <p:cNvSpPr txBox="1"/>
          <p:nvPr>
            <p:ph idx="3"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
        <p:nvSpPr>
          <p:cNvPr id="214" name="Google Shape;214;p7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15" name="Google Shape;215;p7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16" name="Google Shape;216;p75"/>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type="twoColTx">
  <p:cSld name="TITLE_AND_TWO_COLUMNS">
    <p:bg>
      <p:bgPr>
        <a:blipFill>
          <a:blip r:embed="rId2">
            <a:alphaModFix/>
          </a:blip>
          <a:stretch>
            <a:fillRect/>
          </a:stretch>
        </a:blipFill>
      </p:bgPr>
    </p:bg>
    <p:spTree>
      <p:nvGrpSpPr>
        <p:cNvPr id="217" name="Shape 217"/>
        <p:cNvGrpSpPr/>
        <p:nvPr/>
      </p:nvGrpSpPr>
      <p:grpSpPr>
        <a:xfrm>
          <a:off x="0" y="0"/>
          <a:ext cx="0" cy="0"/>
          <a:chOff x="0" y="0"/>
          <a:chExt cx="0" cy="0"/>
        </a:xfrm>
      </p:grpSpPr>
      <p:sp>
        <p:nvSpPr>
          <p:cNvPr id="218" name="Google Shape;218;p7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19" name="Google Shape;219;p76"/>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220" name="Google Shape;220;p76"/>
          <p:cNvSpPr txBox="1"/>
          <p:nvPr/>
        </p:nvSpPr>
        <p:spPr>
          <a:xfrm>
            <a:off x="311700"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221" name="Google Shape;221;p76"/>
          <p:cNvCxnSpPr/>
          <p:nvPr/>
        </p:nvCxnSpPr>
        <p:spPr>
          <a:xfrm>
            <a:off x="311697"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222" name="Google Shape;222;p76"/>
          <p:cNvCxnSpPr/>
          <p:nvPr/>
        </p:nvCxnSpPr>
        <p:spPr>
          <a:xfrm>
            <a:off x="311697"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23" name="Google Shape;223;p76"/>
          <p:cNvCxnSpPr/>
          <p:nvPr/>
        </p:nvCxnSpPr>
        <p:spPr>
          <a:xfrm>
            <a:off x="311697"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24" name="Google Shape;224;p76"/>
          <p:cNvCxnSpPr/>
          <p:nvPr/>
        </p:nvCxnSpPr>
        <p:spPr>
          <a:xfrm>
            <a:off x="311697"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225" name="Google Shape;225;p76"/>
          <p:cNvSpPr txBox="1"/>
          <p:nvPr/>
        </p:nvSpPr>
        <p:spPr>
          <a:xfrm>
            <a:off x="4294775"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226" name="Google Shape;226;p76"/>
          <p:cNvCxnSpPr/>
          <p:nvPr/>
        </p:nvCxnSpPr>
        <p:spPr>
          <a:xfrm>
            <a:off x="4294772"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227" name="Google Shape;227;p76"/>
          <p:cNvCxnSpPr/>
          <p:nvPr/>
        </p:nvCxnSpPr>
        <p:spPr>
          <a:xfrm>
            <a:off x="4294772"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28" name="Google Shape;228;p76"/>
          <p:cNvCxnSpPr/>
          <p:nvPr/>
        </p:nvCxnSpPr>
        <p:spPr>
          <a:xfrm>
            <a:off x="4294772"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229" name="Google Shape;229;p76"/>
          <p:cNvCxnSpPr/>
          <p:nvPr/>
        </p:nvCxnSpPr>
        <p:spPr>
          <a:xfrm>
            <a:off x="4294772"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230" name="Google Shape;230;p7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31" name="Google Shape;231;p76"/>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32" name="Google Shape;232;p76"/>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No Subhead">
  <p:cSld name="TITLE_AND_TWO_COLUMNS_1">
    <p:bg>
      <p:bgPr>
        <a:blipFill>
          <a:blip r:embed="rId2">
            <a:alphaModFix/>
          </a:blip>
          <a:stretch>
            <a:fillRect/>
          </a:stretch>
        </a:blipFill>
      </p:bgPr>
    </p:bg>
    <p:spTree>
      <p:nvGrpSpPr>
        <p:cNvPr id="233" name="Shape 233"/>
        <p:cNvGrpSpPr/>
        <p:nvPr/>
      </p:nvGrpSpPr>
      <p:grpSpPr>
        <a:xfrm>
          <a:off x="0" y="0"/>
          <a:ext cx="0" cy="0"/>
          <a:chOff x="0" y="0"/>
          <a:chExt cx="0" cy="0"/>
        </a:xfrm>
      </p:grpSpPr>
      <p:sp>
        <p:nvSpPr>
          <p:cNvPr id="234" name="Google Shape;234;p77"/>
          <p:cNvSpPr txBox="1"/>
          <p:nvPr>
            <p:ph idx="1" type="body"/>
          </p:nvPr>
        </p:nvSpPr>
        <p:spPr>
          <a:xfrm>
            <a:off x="311700"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35" name="Google Shape;235;p77"/>
          <p:cNvSpPr txBox="1"/>
          <p:nvPr>
            <p:ph idx="2" type="body"/>
          </p:nvPr>
        </p:nvSpPr>
        <p:spPr>
          <a:xfrm>
            <a:off x="4362137"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36" name="Google Shape;236;p7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37" name="Google Shape;237;p7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38" name="Google Shape;238;p7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39" name="Google Shape;239;p77"/>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240" name="Shape 240"/>
        <p:cNvGrpSpPr/>
        <p:nvPr/>
      </p:nvGrpSpPr>
      <p:grpSpPr>
        <a:xfrm>
          <a:off x="0" y="0"/>
          <a:ext cx="0" cy="0"/>
          <a:chOff x="0" y="0"/>
          <a:chExt cx="0" cy="0"/>
        </a:xfrm>
      </p:grpSpPr>
      <p:sp>
        <p:nvSpPr>
          <p:cNvPr id="241" name="Google Shape;241;p7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42" name="Google Shape;242;p7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43" name="Google Shape;243;p7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44" name="Google Shape;244;p7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1">
  <p:cSld name="TITLE_AND_TWO_COLUMNS_1_1_1">
    <p:bg>
      <p:bgPr>
        <a:blipFill>
          <a:blip r:embed="rId2">
            <a:alphaModFix/>
          </a:blip>
          <a:stretch>
            <a:fillRect/>
          </a:stretch>
        </a:blipFill>
      </p:bgPr>
    </p:bg>
    <p:spTree>
      <p:nvGrpSpPr>
        <p:cNvPr id="245" name="Shape 245"/>
        <p:cNvGrpSpPr/>
        <p:nvPr/>
      </p:nvGrpSpPr>
      <p:grpSpPr>
        <a:xfrm>
          <a:off x="0" y="0"/>
          <a:ext cx="0" cy="0"/>
          <a:chOff x="0" y="0"/>
          <a:chExt cx="0" cy="0"/>
        </a:xfrm>
      </p:grpSpPr>
      <p:sp>
        <p:nvSpPr>
          <p:cNvPr id="246" name="Google Shape;246;p7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47" name="Google Shape;247;p7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48" name="Google Shape;248;p79"/>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49" name="Google Shape;249;p79"/>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250" name="Shape 250"/>
        <p:cNvGrpSpPr/>
        <p:nvPr/>
      </p:nvGrpSpPr>
      <p:grpSpPr>
        <a:xfrm>
          <a:off x="0" y="0"/>
          <a:ext cx="0" cy="0"/>
          <a:chOff x="0" y="0"/>
          <a:chExt cx="0" cy="0"/>
        </a:xfrm>
      </p:grpSpPr>
      <p:sp>
        <p:nvSpPr>
          <p:cNvPr id="251" name="Google Shape;251;p8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1">
  <p:cSld name="TITLE_AND_TWO_COLUMNS_1_1_1_1_1">
    <p:bg>
      <p:bgPr>
        <a:solidFill>
          <a:srgbClr val="FFFFFF"/>
        </a:solidFill>
      </p:bgPr>
    </p:bg>
    <p:spTree>
      <p:nvGrpSpPr>
        <p:cNvPr id="252" name="Shape 252"/>
        <p:cNvGrpSpPr/>
        <p:nvPr/>
      </p:nvGrpSpPr>
      <p:grpSpPr>
        <a:xfrm>
          <a:off x="0" y="0"/>
          <a:ext cx="0" cy="0"/>
          <a:chOff x="0" y="0"/>
          <a:chExt cx="0" cy="0"/>
        </a:xfrm>
      </p:grpSpPr>
      <p:sp>
        <p:nvSpPr>
          <p:cNvPr id="253" name="Google Shape;253;p81"/>
          <p:cNvSpPr txBox="1"/>
          <p:nvPr/>
        </p:nvSpPr>
        <p:spPr>
          <a:xfrm>
            <a:off x="329450" y="318800"/>
            <a:ext cx="55320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254" name="Google Shape;254;p81"/>
          <p:cNvPicPr preferRelativeResize="0"/>
          <p:nvPr/>
        </p:nvPicPr>
        <p:blipFill rotWithShape="1">
          <a:blip r:embed="rId2">
            <a:alphaModFix/>
          </a:blip>
          <a:srcRect b="39294" l="15510" r="13009" t="13021"/>
          <a:stretch/>
        </p:blipFill>
        <p:spPr>
          <a:xfrm>
            <a:off x="329450" y="1318938"/>
            <a:ext cx="1143000" cy="1143000"/>
          </a:xfrm>
          <a:prstGeom prst="ellipse">
            <a:avLst/>
          </a:prstGeom>
          <a:noFill/>
          <a:ln>
            <a:noFill/>
          </a:ln>
        </p:spPr>
      </p:pic>
      <p:sp>
        <p:nvSpPr>
          <p:cNvPr id="255" name="Google Shape;255;p81"/>
          <p:cNvSpPr txBox="1"/>
          <p:nvPr/>
        </p:nvSpPr>
        <p:spPr>
          <a:xfrm>
            <a:off x="168092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56" name="Google Shape;256;p81"/>
          <p:cNvCxnSpPr/>
          <p:nvPr/>
        </p:nvCxnSpPr>
        <p:spPr>
          <a:xfrm>
            <a:off x="168092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257" name="Google Shape;257;p81"/>
          <p:cNvPicPr preferRelativeResize="0"/>
          <p:nvPr/>
        </p:nvPicPr>
        <p:blipFill rotWithShape="1">
          <a:blip r:embed="rId3">
            <a:alphaModFix/>
          </a:blip>
          <a:srcRect b="28966" l="6963" r="6963" t="13651"/>
          <a:stretch/>
        </p:blipFill>
        <p:spPr>
          <a:xfrm>
            <a:off x="3301825" y="1318938"/>
            <a:ext cx="1143000" cy="1143000"/>
          </a:xfrm>
          <a:prstGeom prst="ellipse">
            <a:avLst/>
          </a:prstGeom>
          <a:noFill/>
          <a:ln>
            <a:noFill/>
          </a:ln>
        </p:spPr>
      </p:pic>
      <p:sp>
        <p:nvSpPr>
          <p:cNvPr id="258" name="Google Shape;258;p81"/>
          <p:cNvSpPr txBox="1"/>
          <p:nvPr/>
        </p:nvSpPr>
        <p:spPr>
          <a:xfrm>
            <a:off x="4653300"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59" name="Google Shape;259;p81"/>
          <p:cNvCxnSpPr/>
          <p:nvPr/>
        </p:nvCxnSpPr>
        <p:spPr>
          <a:xfrm>
            <a:off x="4653300"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260" name="Google Shape;260;p81"/>
          <p:cNvPicPr preferRelativeResize="0"/>
          <p:nvPr/>
        </p:nvPicPr>
        <p:blipFill rotWithShape="1">
          <a:blip r:embed="rId4">
            <a:alphaModFix/>
          </a:blip>
          <a:srcRect b="13716" l="29058" r="22604" t="13709"/>
          <a:stretch/>
        </p:blipFill>
        <p:spPr>
          <a:xfrm>
            <a:off x="6274200" y="1318938"/>
            <a:ext cx="1143000" cy="1143000"/>
          </a:xfrm>
          <a:prstGeom prst="ellipse">
            <a:avLst/>
          </a:prstGeom>
          <a:noFill/>
          <a:ln>
            <a:noFill/>
          </a:ln>
        </p:spPr>
      </p:pic>
      <p:sp>
        <p:nvSpPr>
          <p:cNvPr id="261" name="Google Shape;261;p81"/>
          <p:cNvSpPr txBox="1"/>
          <p:nvPr/>
        </p:nvSpPr>
        <p:spPr>
          <a:xfrm>
            <a:off x="762567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62" name="Google Shape;262;p81"/>
          <p:cNvCxnSpPr/>
          <p:nvPr/>
        </p:nvCxnSpPr>
        <p:spPr>
          <a:xfrm>
            <a:off x="762567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263" name="Google Shape;263;p81"/>
          <p:cNvPicPr preferRelativeResize="0"/>
          <p:nvPr/>
        </p:nvPicPr>
        <p:blipFill rotWithShape="1">
          <a:blip r:embed="rId5">
            <a:alphaModFix/>
          </a:blip>
          <a:srcRect b="27707" l="0" r="19530" t="18575"/>
          <a:stretch/>
        </p:blipFill>
        <p:spPr>
          <a:xfrm>
            <a:off x="329450" y="3126213"/>
            <a:ext cx="1143000" cy="1143000"/>
          </a:xfrm>
          <a:prstGeom prst="ellipse">
            <a:avLst/>
          </a:prstGeom>
          <a:noFill/>
          <a:ln>
            <a:noFill/>
          </a:ln>
        </p:spPr>
      </p:pic>
      <p:sp>
        <p:nvSpPr>
          <p:cNvPr id="264" name="Google Shape;264;p81"/>
          <p:cNvSpPr txBox="1"/>
          <p:nvPr/>
        </p:nvSpPr>
        <p:spPr>
          <a:xfrm>
            <a:off x="168092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65" name="Google Shape;265;p81"/>
          <p:cNvCxnSpPr/>
          <p:nvPr/>
        </p:nvCxnSpPr>
        <p:spPr>
          <a:xfrm>
            <a:off x="1680925"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266" name="Google Shape;266;p81"/>
          <p:cNvPicPr preferRelativeResize="0"/>
          <p:nvPr/>
        </p:nvPicPr>
        <p:blipFill rotWithShape="1">
          <a:blip r:embed="rId6">
            <a:alphaModFix/>
          </a:blip>
          <a:srcRect b="25394" l="0" r="0" t="7487"/>
          <a:stretch/>
        </p:blipFill>
        <p:spPr>
          <a:xfrm>
            <a:off x="3301825" y="3126213"/>
            <a:ext cx="1143000" cy="1143000"/>
          </a:xfrm>
          <a:prstGeom prst="ellipse">
            <a:avLst/>
          </a:prstGeom>
          <a:noFill/>
          <a:ln>
            <a:noFill/>
          </a:ln>
        </p:spPr>
      </p:pic>
      <p:sp>
        <p:nvSpPr>
          <p:cNvPr id="267" name="Google Shape;267;p81"/>
          <p:cNvSpPr txBox="1"/>
          <p:nvPr/>
        </p:nvSpPr>
        <p:spPr>
          <a:xfrm>
            <a:off x="4653300"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68" name="Google Shape;268;p81"/>
          <p:cNvCxnSpPr/>
          <p:nvPr/>
        </p:nvCxnSpPr>
        <p:spPr>
          <a:xfrm>
            <a:off x="4653300"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269" name="Google Shape;269;p81"/>
          <p:cNvPicPr preferRelativeResize="0"/>
          <p:nvPr/>
        </p:nvPicPr>
        <p:blipFill rotWithShape="1">
          <a:blip r:embed="rId7">
            <a:alphaModFix/>
          </a:blip>
          <a:srcRect b="39094" l="41217" r="18262" t="66"/>
          <a:stretch/>
        </p:blipFill>
        <p:spPr>
          <a:xfrm>
            <a:off x="6274200" y="3126213"/>
            <a:ext cx="1143000" cy="1143000"/>
          </a:xfrm>
          <a:prstGeom prst="ellipse">
            <a:avLst/>
          </a:prstGeom>
          <a:noFill/>
          <a:ln>
            <a:noFill/>
          </a:ln>
        </p:spPr>
      </p:pic>
      <p:sp>
        <p:nvSpPr>
          <p:cNvPr id="270" name="Google Shape;270;p81"/>
          <p:cNvSpPr txBox="1"/>
          <p:nvPr/>
        </p:nvSpPr>
        <p:spPr>
          <a:xfrm>
            <a:off x="762567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271" name="Google Shape;271;p81"/>
          <p:cNvCxnSpPr/>
          <p:nvPr/>
        </p:nvCxnSpPr>
        <p:spPr>
          <a:xfrm>
            <a:off x="7625675" y="3998025"/>
            <a:ext cx="6006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2">
  <p:cSld name="TITLE_AND_TWO_COLUMNS_1_1_1_1_1_1">
    <p:bg>
      <p:bgPr>
        <a:blipFill>
          <a:blip r:embed="rId2">
            <a:alphaModFix/>
          </a:blip>
          <a:stretch>
            <a:fillRect/>
          </a:stretch>
        </a:blipFill>
      </p:bgPr>
    </p:bg>
    <p:spTree>
      <p:nvGrpSpPr>
        <p:cNvPr id="272" name="Shape 272"/>
        <p:cNvGrpSpPr/>
        <p:nvPr/>
      </p:nvGrpSpPr>
      <p:grpSpPr>
        <a:xfrm>
          <a:off x="0" y="0"/>
          <a:ext cx="0" cy="0"/>
          <a:chOff x="0" y="0"/>
          <a:chExt cx="0" cy="0"/>
        </a:xfrm>
      </p:grpSpPr>
      <p:sp>
        <p:nvSpPr>
          <p:cNvPr id="273" name="Google Shape;273;p82"/>
          <p:cNvSpPr txBox="1"/>
          <p:nvPr/>
        </p:nvSpPr>
        <p:spPr>
          <a:xfrm>
            <a:off x="329450" y="318800"/>
            <a:ext cx="57033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274" name="Google Shape;274;p82"/>
          <p:cNvPicPr preferRelativeResize="0"/>
          <p:nvPr/>
        </p:nvPicPr>
        <p:blipFill rotWithShape="1">
          <a:blip r:embed="rId3">
            <a:alphaModFix/>
          </a:blip>
          <a:srcRect b="39294" l="15510" r="13009" t="13021"/>
          <a:stretch/>
        </p:blipFill>
        <p:spPr>
          <a:xfrm>
            <a:off x="329450" y="1174925"/>
            <a:ext cx="1371600" cy="1371600"/>
          </a:xfrm>
          <a:prstGeom prst="ellipse">
            <a:avLst/>
          </a:prstGeom>
          <a:noFill/>
          <a:ln>
            <a:noFill/>
          </a:ln>
        </p:spPr>
      </p:pic>
      <p:sp>
        <p:nvSpPr>
          <p:cNvPr id="275" name="Google Shape;275;p82"/>
          <p:cNvSpPr txBox="1"/>
          <p:nvPr/>
        </p:nvSpPr>
        <p:spPr>
          <a:xfrm>
            <a:off x="1919025"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76" name="Google Shape;276;p82"/>
          <p:cNvCxnSpPr/>
          <p:nvPr/>
        </p:nvCxnSpPr>
        <p:spPr>
          <a:xfrm>
            <a:off x="1919025" y="1651488"/>
            <a:ext cx="204900" cy="0"/>
          </a:xfrm>
          <a:prstGeom prst="straightConnector1">
            <a:avLst/>
          </a:prstGeom>
          <a:noFill/>
          <a:ln cap="flat" cmpd="sng" w="19050">
            <a:solidFill>
              <a:srgbClr val="FFBE9F"/>
            </a:solidFill>
            <a:prstDash val="solid"/>
            <a:round/>
            <a:headEnd len="sm" w="sm" type="none"/>
            <a:tailEnd len="sm" w="sm" type="none"/>
          </a:ln>
        </p:spPr>
      </p:cxnSp>
      <p:pic>
        <p:nvPicPr>
          <p:cNvPr id="277" name="Google Shape;277;p82"/>
          <p:cNvPicPr preferRelativeResize="0"/>
          <p:nvPr/>
        </p:nvPicPr>
        <p:blipFill rotWithShape="1">
          <a:blip r:embed="rId4">
            <a:alphaModFix/>
          </a:blip>
          <a:srcRect b="28966" l="6963" r="6963" t="13651"/>
          <a:stretch/>
        </p:blipFill>
        <p:spPr>
          <a:xfrm>
            <a:off x="329450" y="2898050"/>
            <a:ext cx="1371600" cy="1371600"/>
          </a:xfrm>
          <a:prstGeom prst="ellipse">
            <a:avLst/>
          </a:prstGeom>
          <a:noFill/>
          <a:ln>
            <a:noFill/>
          </a:ln>
        </p:spPr>
      </p:pic>
      <p:pic>
        <p:nvPicPr>
          <p:cNvPr id="278" name="Google Shape;278;p82"/>
          <p:cNvPicPr preferRelativeResize="0"/>
          <p:nvPr/>
        </p:nvPicPr>
        <p:blipFill rotWithShape="1">
          <a:blip r:embed="rId5">
            <a:alphaModFix/>
          </a:blip>
          <a:srcRect b="13716" l="29058" r="22604" t="13709"/>
          <a:stretch/>
        </p:blipFill>
        <p:spPr>
          <a:xfrm>
            <a:off x="4528875" y="2898050"/>
            <a:ext cx="1371600" cy="1371600"/>
          </a:xfrm>
          <a:prstGeom prst="ellipse">
            <a:avLst/>
          </a:prstGeom>
          <a:noFill/>
          <a:ln>
            <a:noFill/>
          </a:ln>
        </p:spPr>
      </p:pic>
      <p:pic>
        <p:nvPicPr>
          <p:cNvPr id="279" name="Google Shape;279;p82"/>
          <p:cNvPicPr preferRelativeResize="0"/>
          <p:nvPr/>
        </p:nvPicPr>
        <p:blipFill rotWithShape="1">
          <a:blip r:embed="rId6">
            <a:alphaModFix/>
          </a:blip>
          <a:srcRect b="27707" l="0" r="19530" t="18575"/>
          <a:stretch/>
        </p:blipFill>
        <p:spPr>
          <a:xfrm>
            <a:off x="4528875" y="1174925"/>
            <a:ext cx="1371600" cy="1371600"/>
          </a:xfrm>
          <a:prstGeom prst="ellipse">
            <a:avLst/>
          </a:prstGeom>
          <a:noFill/>
          <a:ln>
            <a:noFill/>
          </a:ln>
        </p:spPr>
      </p:pic>
      <p:sp>
        <p:nvSpPr>
          <p:cNvPr id="280" name="Google Shape;280;p82"/>
          <p:cNvSpPr txBox="1"/>
          <p:nvPr/>
        </p:nvSpPr>
        <p:spPr>
          <a:xfrm>
            <a:off x="1919025"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81" name="Google Shape;281;p82"/>
          <p:cNvCxnSpPr/>
          <p:nvPr/>
        </p:nvCxnSpPr>
        <p:spPr>
          <a:xfrm>
            <a:off x="1919025"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282" name="Google Shape;282;p82"/>
          <p:cNvSpPr txBox="1"/>
          <p:nvPr/>
        </p:nvSpPr>
        <p:spPr>
          <a:xfrm>
            <a:off x="6118450"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83" name="Google Shape;283;p82"/>
          <p:cNvCxnSpPr/>
          <p:nvPr/>
        </p:nvCxnSpPr>
        <p:spPr>
          <a:xfrm>
            <a:off x="6118450" y="1651488"/>
            <a:ext cx="204900" cy="0"/>
          </a:xfrm>
          <a:prstGeom prst="straightConnector1">
            <a:avLst/>
          </a:prstGeom>
          <a:noFill/>
          <a:ln cap="flat" cmpd="sng" w="19050">
            <a:solidFill>
              <a:srgbClr val="FFBE9F"/>
            </a:solidFill>
            <a:prstDash val="solid"/>
            <a:round/>
            <a:headEnd len="sm" w="sm" type="none"/>
            <a:tailEnd len="sm" w="sm" type="none"/>
          </a:ln>
        </p:spPr>
      </p:cxnSp>
      <p:sp>
        <p:nvSpPr>
          <p:cNvPr id="284" name="Google Shape;284;p82"/>
          <p:cNvSpPr txBox="1"/>
          <p:nvPr/>
        </p:nvSpPr>
        <p:spPr>
          <a:xfrm>
            <a:off x="6118450"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285" name="Google Shape;285;p82"/>
          <p:cNvCxnSpPr/>
          <p:nvPr/>
        </p:nvCxnSpPr>
        <p:spPr>
          <a:xfrm>
            <a:off x="6118450"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286" name="Google Shape;286;p8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287" name="Google Shape;287;p8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88" name="Google Shape;288;p82"/>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ft Image" type="titleOnly">
  <p:cSld name="TITLE_ONLY">
    <p:bg>
      <p:bgPr>
        <a:blipFill>
          <a:blip r:embed="rId2">
            <a:alphaModFix/>
          </a:blip>
          <a:stretch>
            <a:fillRect/>
          </a:stretch>
        </a:blipFill>
      </p:bgPr>
    </p:bg>
    <p:spTree>
      <p:nvGrpSpPr>
        <p:cNvPr id="289" name="Shape 289"/>
        <p:cNvGrpSpPr/>
        <p:nvPr/>
      </p:nvGrpSpPr>
      <p:grpSpPr>
        <a:xfrm>
          <a:off x="0" y="0"/>
          <a:ext cx="0" cy="0"/>
          <a:chOff x="0" y="0"/>
          <a:chExt cx="0" cy="0"/>
        </a:xfrm>
      </p:grpSpPr>
      <p:sp>
        <p:nvSpPr>
          <p:cNvPr id="290" name="Google Shape;290;p83"/>
          <p:cNvSpPr/>
          <p:nvPr/>
        </p:nvSpPr>
        <p:spPr>
          <a:xfrm>
            <a:off x="0" y="0"/>
            <a:ext cx="42489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1" name="Google Shape;291;p83"/>
          <p:cNvSpPr txBox="1"/>
          <p:nvPr>
            <p:ph idx="1" type="body"/>
          </p:nvPr>
        </p:nvSpPr>
        <p:spPr>
          <a:xfrm>
            <a:off x="4599275" y="1305350"/>
            <a:ext cx="31728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92" name="Google Shape;292;p83"/>
          <p:cNvSpPr txBox="1"/>
          <p:nvPr>
            <p:ph type="title"/>
          </p:nvPr>
        </p:nvSpPr>
        <p:spPr>
          <a:xfrm>
            <a:off x="4599275" y="318800"/>
            <a:ext cx="34992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93" name="Google Shape;293;p83"/>
          <p:cNvSpPr txBox="1"/>
          <p:nvPr>
            <p:ph idx="2" type="title"/>
          </p:nvPr>
        </p:nvSpPr>
        <p:spPr>
          <a:xfrm>
            <a:off x="4599275" y="893825"/>
            <a:ext cx="34992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cxnSp>
        <p:nvCxnSpPr>
          <p:cNvPr id="294" name="Google Shape;294;p83"/>
          <p:cNvCxnSpPr/>
          <p:nvPr/>
        </p:nvCxnSpPr>
        <p:spPr>
          <a:xfrm>
            <a:off x="4599275" y="4765200"/>
            <a:ext cx="2793900" cy="0"/>
          </a:xfrm>
          <a:prstGeom prst="straightConnector1">
            <a:avLst/>
          </a:prstGeom>
          <a:noFill/>
          <a:ln cap="flat" cmpd="sng" w="9525">
            <a:solidFill>
              <a:srgbClr val="3D5B58"/>
            </a:solidFill>
            <a:prstDash val="solid"/>
            <a:round/>
            <a:headEnd len="sm" w="sm" type="none"/>
            <a:tailEnd len="sm" w="sm" type="none"/>
          </a:ln>
        </p:spPr>
      </p:cxnSp>
      <p:sp>
        <p:nvSpPr>
          <p:cNvPr id="295" name="Google Shape;295;p8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Image">
  <p:cSld name="ONE_COLUMN_TEXT">
    <p:bg>
      <p:bgPr>
        <a:blipFill>
          <a:blip r:embed="rId2">
            <a:alphaModFix/>
          </a:blip>
          <a:stretch>
            <a:fillRect/>
          </a:stretch>
        </a:blipFill>
      </p:bgPr>
    </p:bg>
    <p:spTree>
      <p:nvGrpSpPr>
        <p:cNvPr id="296" name="Shape 296"/>
        <p:cNvGrpSpPr/>
        <p:nvPr/>
      </p:nvGrpSpPr>
      <p:grpSpPr>
        <a:xfrm>
          <a:off x="0" y="0"/>
          <a:ext cx="0" cy="0"/>
          <a:chOff x="0" y="0"/>
          <a:chExt cx="0" cy="0"/>
        </a:xfrm>
      </p:grpSpPr>
      <p:sp>
        <p:nvSpPr>
          <p:cNvPr id="297" name="Google Shape;297;p84"/>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98" name="Google Shape;298;p8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99" name="Google Shape;299;p84"/>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300" name="Google Shape;300;p84"/>
          <p:cNvSpPr/>
          <p:nvPr/>
        </p:nvSpPr>
        <p:spPr>
          <a:xfrm>
            <a:off x="4545000" y="983100"/>
            <a:ext cx="4598700" cy="31896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1" name="Google Shape;301;p8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302" name="Google Shape;302;p8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303" name="Google Shape;303;p84"/>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hart/Graphic">
  <p:cSld name="ONE_COLUMN_TEXT_1">
    <p:bg>
      <p:bgPr>
        <a:blipFill>
          <a:blip r:embed="rId2">
            <a:alphaModFix/>
          </a:blip>
          <a:stretch>
            <a:fillRect/>
          </a:stretch>
        </a:blipFill>
      </p:bgPr>
    </p:bg>
    <p:spTree>
      <p:nvGrpSpPr>
        <p:cNvPr id="304" name="Shape 304"/>
        <p:cNvGrpSpPr/>
        <p:nvPr/>
      </p:nvGrpSpPr>
      <p:grpSpPr>
        <a:xfrm>
          <a:off x="0" y="0"/>
          <a:ext cx="0" cy="0"/>
          <a:chOff x="0" y="0"/>
          <a:chExt cx="0" cy="0"/>
        </a:xfrm>
      </p:grpSpPr>
      <p:sp>
        <p:nvSpPr>
          <p:cNvPr id="305" name="Google Shape;305;p85"/>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306" name="Google Shape;306;p8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307" name="Google Shape;307;p85"/>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308" name="Google Shape;308;p8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309" name="Google Shape;309;p8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310" name="Google Shape;310;p85"/>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APTION_ONLY">
    <p:bg>
      <p:bgPr>
        <a:blipFill>
          <a:blip r:embed="rId2">
            <a:alphaModFix/>
          </a:blip>
          <a:stretch>
            <a:fillRect/>
          </a:stretch>
        </a:blipFill>
      </p:bgPr>
    </p:bg>
    <p:spTree>
      <p:nvGrpSpPr>
        <p:cNvPr id="311" name="Shape 311"/>
        <p:cNvGrpSpPr/>
        <p:nvPr/>
      </p:nvGrpSpPr>
      <p:grpSpPr>
        <a:xfrm>
          <a:off x="0" y="0"/>
          <a:ext cx="0" cy="0"/>
          <a:chOff x="0" y="0"/>
          <a:chExt cx="0" cy="0"/>
        </a:xfrm>
      </p:grpSpPr>
      <p:sp>
        <p:nvSpPr>
          <p:cNvPr id="312" name="Google Shape;312;p86"/>
          <p:cNvSpPr txBox="1"/>
          <p:nvPr/>
        </p:nvSpPr>
        <p:spPr>
          <a:xfrm>
            <a:off x="449825" y="1302350"/>
            <a:ext cx="7688700" cy="22509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rgbClr val="000000"/>
              </a:buClr>
              <a:buSzPts val="2200"/>
              <a:buFont typeface="Arial"/>
              <a:buNone/>
            </a:pPr>
            <a:r>
              <a:rPr b="0" i="0" lang="en" sz="2200" u="none" cap="none" strike="noStrike">
                <a:solidFill>
                  <a:srgbClr val="2C5234"/>
                </a:solidFill>
                <a:latin typeface="Montserrat"/>
                <a:ea typeface="Montserrat"/>
                <a:cs typeface="Montserrat"/>
                <a:sym typeface="Montserrat"/>
              </a:rPr>
              <a:t>Appvia have provided a consistently high-quality product and service to the Home Office throughout the duration of the contract. The platform they provide has proven to be highly reliable and regarded well by its users (application developers teams).</a:t>
            </a:r>
            <a:endParaRPr b="0" i="0" sz="2200" u="none" cap="none" strike="noStrike">
              <a:solidFill>
                <a:srgbClr val="2C5234"/>
              </a:solidFill>
              <a:latin typeface="Montserrat"/>
              <a:ea typeface="Montserrat"/>
              <a:cs typeface="Montserrat"/>
              <a:sym typeface="Montserrat"/>
            </a:endParaRPr>
          </a:p>
        </p:txBody>
      </p:sp>
      <p:sp>
        <p:nvSpPr>
          <p:cNvPr id="313" name="Google Shape;313;p86"/>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
        <p:nvSpPr>
          <p:cNvPr id="314" name="Google Shape;314;p86"/>
          <p:cNvSpPr txBox="1"/>
          <p:nvPr/>
        </p:nvSpPr>
        <p:spPr>
          <a:xfrm>
            <a:off x="449825" y="3778575"/>
            <a:ext cx="4684200" cy="883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D9D9D9"/>
                </a:solidFill>
                <a:latin typeface="Montserrat"/>
                <a:ea typeface="Montserrat"/>
                <a:cs typeface="Montserrat"/>
                <a:sym typeface="Montserrat"/>
              </a:rPr>
              <a:t>MATT PHILPOTT</a:t>
            </a:r>
            <a:endParaRPr b="1" i="0" sz="1800" u="none" cap="none" strike="noStrike">
              <a:solidFill>
                <a:srgbClr val="D9D9D9"/>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D9D9D9"/>
                </a:solidFill>
                <a:latin typeface="Montserrat"/>
                <a:ea typeface="Montserrat"/>
                <a:cs typeface="Montserrat"/>
                <a:sym typeface="Montserrat"/>
              </a:rPr>
              <a:t>Director, Enterprise Technology, UK Home Office</a:t>
            </a:r>
            <a:endParaRPr b="0" i="0" sz="1400" u="none" cap="none" strike="noStrike">
              <a:solidFill>
                <a:srgbClr val="D9D9D9"/>
              </a:solidFill>
              <a:latin typeface="Montserrat"/>
              <a:ea typeface="Montserrat"/>
              <a:cs typeface="Montserrat"/>
              <a:sym typeface="Montserrat"/>
            </a:endParaRPr>
          </a:p>
        </p:txBody>
      </p:sp>
      <p:cxnSp>
        <p:nvCxnSpPr>
          <p:cNvPr id="315" name="Google Shape;315;p86"/>
          <p:cNvCxnSpPr/>
          <p:nvPr/>
        </p:nvCxnSpPr>
        <p:spPr>
          <a:xfrm>
            <a:off x="548000" y="3679500"/>
            <a:ext cx="561000" cy="0"/>
          </a:xfrm>
          <a:prstGeom prst="straightConnector1">
            <a:avLst/>
          </a:prstGeom>
          <a:noFill/>
          <a:ln cap="flat" cmpd="sng" w="28575">
            <a:solidFill>
              <a:srgbClr val="D9D9D9"/>
            </a:solidFill>
            <a:prstDash val="solid"/>
            <a:round/>
            <a:headEnd len="sm" w="sm" type="none"/>
            <a:tailEnd len="sm" w="sm" type="none"/>
          </a:ln>
        </p:spPr>
      </p:cxn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APTION_ONLY_1">
    <p:bg>
      <p:bgPr>
        <a:blipFill>
          <a:blip r:embed="rId2">
            <a:alphaModFix/>
          </a:blip>
          <a:stretch>
            <a:fillRect/>
          </a:stretch>
        </a:blipFill>
      </p:bgPr>
    </p:bg>
    <p:spTree>
      <p:nvGrpSpPr>
        <p:cNvPr id="316" name="Shape 316"/>
        <p:cNvGrpSpPr/>
        <p:nvPr/>
      </p:nvGrpSpPr>
      <p:grpSpPr>
        <a:xfrm>
          <a:off x="0" y="0"/>
          <a:ext cx="0" cy="0"/>
          <a:chOff x="0" y="0"/>
          <a:chExt cx="0" cy="0"/>
        </a:xfrm>
      </p:grpSpPr>
      <p:sp>
        <p:nvSpPr>
          <p:cNvPr id="317" name="Google Shape;317;p87"/>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type="blank">
  <p:cSld name="BLANK">
    <p:bg>
      <p:bgPr>
        <a:blipFill>
          <a:blip r:embed="rId2">
            <a:alphaModFix/>
          </a:blip>
          <a:stretch>
            <a:fillRect/>
          </a:stretch>
        </a:blipFill>
      </p:bgPr>
    </p:bg>
    <p:spTree>
      <p:nvGrpSpPr>
        <p:cNvPr id="318" name="Shape 318"/>
        <p:cNvGrpSpPr/>
        <p:nvPr/>
      </p:nvGrpSpPr>
      <p:grpSpPr>
        <a:xfrm>
          <a:off x="0" y="0"/>
          <a:ext cx="0" cy="0"/>
          <a:chOff x="0" y="0"/>
          <a:chExt cx="0" cy="0"/>
        </a:xfrm>
      </p:grpSpPr>
      <p:sp>
        <p:nvSpPr>
          <p:cNvPr id="319" name="Google Shape;319;p88"/>
          <p:cNvSpPr txBox="1"/>
          <p:nvPr>
            <p:ph type="title"/>
          </p:nvPr>
        </p:nvSpPr>
        <p:spPr>
          <a:xfrm>
            <a:off x="826400" y="6675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320" name="Google Shape;320;p88"/>
          <p:cNvCxnSpPr/>
          <p:nvPr/>
        </p:nvCxnSpPr>
        <p:spPr>
          <a:xfrm>
            <a:off x="4270500" y="30834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spTree>
      <p:nvGrpSpPr>
        <p:cNvPr id="321" name="Shape 321"/>
        <p:cNvGrpSpPr/>
        <p:nvPr/>
      </p:nvGrpSpPr>
      <p:grpSpPr>
        <a:xfrm>
          <a:off x="0" y="0"/>
          <a:ext cx="0" cy="0"/>
          <a:chOff x="0" y="0"/>
          <a:chExt cx="0" cy="0"/>
        </a:xfrm>
      </p:grpSpPr>
      <p:sp>
        <p:nvSpPr>
          <p:cNvPr id="322" name="Google Shape;322;p89"/>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323" name="Google Shape;323;p89"/>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324" name="Google Shape;324;p8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spTree>
      <p:nvGrpSpPr>
        <p:cNvPr id="325" name="Shape 325"/>
        <p:cNvGrpSpPr/>
        <p:nvPr/>
      </p:nvGrpSpPr>
      <p:grpSpPr>
        <a:xfrm>
          <a:off x="0" y="0"/>
          <a:ext cx="0" cy="0"/>
          <a:chOff x="0" y="0"/>
          <a:chExt cx="0" cy="0"/>
        </a:xfrm>
      </p:grpSpPr>
      <p:sp>
        <p:nvSpPr>
          <p:cNvPr id="326" name="Google Shape;326;p90"/>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327" name="Google Shape;327;p9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328" name="Shape 328"/>
        <p:cNvGrpSpPr/>
        <p:nvPr/>
      </p:nvGrpSpPr>
      <p:grpSpPr>
        <a:xfrm>
          <a:off x="0" y="0"/>
          <a:ext cx="0" cy="0"/>
          <a:chOff x="0" y="0"/>
          <a:chExt cx="0" cy="0"/>
        </a:xfrm>
      </p:grpSpPr>
      <p:sp>
        <p:nvSpPr>
          <p:cNvPr id="329" name="Google Shape;329;p91"/>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330" name="Google Shape;330;p91"/>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331" name="Google Shape;331;p9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
  <p:cSld name="BLANK_1">
    <p:spTree>
      <p:nvGrpSpPr>
        <p:cNvPr id="332" name="Shape 332"/>
        <p:cNvGrpSpPr/>
        <p:nvPr/>
      </p:nvGrpSpPr>
      <p:grpSpPr>
        <a:xfrm>
          <a:off x="0" y="0"/>
          <a:ext cx="0" cy="0"/>
          <a:chOff x="0" y="0"/>
          <a:chExt cx="0" cy="0"/>
        </a:xfrm>
      </p:grpSpPr>
      <p:sp>
        <p:nvSpPr>
          <p:cNvPr id="333" name="Google Shape;333;p9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_2">
  <p:cSld name="TITLE_AND_BODY_2">
    <p:spTree>
      <p:nvGrpSpPr>
        <p:cNvPr id="334" name="Shape 334"/>
        <p:cNvGrpSpPr/>
        <p:nvPr/>
      </p:nvGrpSpPr>
      <p:grpSpPr>
        <a:xfrm>
          <a:off x="0" y="0"/>
          <a:ext cx="0" cy="0"/>
          <a:chOff x="0" y="0"/>
          <a:chExt cx="0" cy="0"/>
        </a:xfrm>
      </p:grpSpPr>
      <p:sp>
        <p:nvSpPr>
          <p:cNvPr id="335" name="Google Shape;335;p9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36" name="Google Shape;336;p9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337" name="Google Shape;337;p9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
  <p:cSld name="TITLE_ONLY_1">
    <p:spTree>
      <p:nvGrpSpPr>
        <p:cNvPr id="338" name="Shape 338"/>
        <p:cNvGrpSpPr/>
        <p:nvPr/>
      </p:nvGrpSpPr>
      <p:grpSpPr>
        <a:xfrm>
          <a:off x="0" y="0"/>
          <a:ext cx="0" cy="0"/>
          <a:chOff x="0" y="0"/>
          <a:chExt cx="0" cy="0"/>
        </a:xfrm>
      </p:grpSpPr>
      <p:sp>
        <p:nvSpPr>
          <p:cNvPr id="339" name="Google Shape;339;p9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40" name="Google Shape;340;p9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24" Type="http://schemas.openxmlformats.org/officeDocument/2006/relationships/theme" Target="../theme/theme3.xml"/><Relationship Id="rId12" Type="http://schemas.openxmlformats.org/officeDocument/2006/relationships/slideLayout" Target="../slideLayouts/slideLayout12.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43.xml"/><Relationship Id="rId22" Type="http://schemas.openxmlformats.org/officeDocument/2006/relationships/slideLayout" Target="../slideLayouts/slideLayout45.xml"/><Relationship Id="rId21" Type="http://schemas.openxmlformats.org/officeDocument/2006/relationships/slideLayout" Target="../slideLayouts/slideLayout44.xml"/><Relationship Id="rId24" Type="http://schemas.openxmlformats.org/officeDocument/2006/relationships/slideLayout" Target="../slideLayouts/slideLayout47.xml"/><Relationship Id="rId23" Type="http://schemas.openxmlformats.org/officeDocument/2006/relationships/slideLayout" Target="../slideLayouts/slideLayout46.xml"/><Relationship Id="rId1" Type="http://schemas.openxmlformats.org/officeDocument/2006/relationships/slideLayout" Target="../slideLayouts/slideLayout24.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9" Type="http://schemas.openxmlformats.org/officeDocument/2006/relationships/slideLayout" Target="../slideLayouts/slideLayout32.xml"/><Relationship Id="rId26" Type="http://schemas.openxmlformats.org/officeDocument/2006/relationships/slideLayout" Target="../slideLayouts/slideLayout49.xml"/><Relationship Id="rId25" Type="http://schemas.openxmlformats.org/officeDocument/2006/relationships/slideLayout" Target="../slideLayouts/slideLayout48.xml"/><Relationship Id="rId27" Type="http://schemas.openxmlformats.org/officeDocument/2006/relationships/theme" Target="../theme/theme2.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11" Type="http://schemas.openxmlformats.org/officeDocument/2006/relationships/slideLayout" Target="../slideLayouts/slideLayout34.xml"/><Relationship Id="rId10" Type="http://schemas.openxmlformats.org/officeDocument/2006/relationships/slideLayout" Target="../slideLayouts/slideLayout33.xml"/><Relationship Id="rId13" Type="http://schemas.openxmlformats.org/officeDocument/2006/relationships/slideLayout" Target="../slideLayouts/slideLayout36.xml"/><Relationship Id="rId12" Type="http://schemas.openxmlformats.org/officeDocument/2006/relationships/slideLayout" Target="../slideLayouts/slideLayout35.xml"/><Relationship Id="rId15" Type="http://schemas.openxmlformats.org/officeDocument/2006/relationships/slideLayout" Target="../slideLayouts/slideLayout38.xml"/><Relationship Id="rId14" Type="http://schemas.openxmlformats.org/officeDocument/2006/relationships/slideLayout" Target="../slideLayouts/slideLayout37.xml"/><Relationship Id="rId17" Type="http://schemas.openxmlformats.org/officeDocument/2006/relationships/slideLayout" Target="../slideLayouts/slideLayout40.xml"/><Relationship Id="rId16" Type="http://schemas.openxmlformats.org/officeDocument/2006/relationships/slideLayout" Target="../slideLayouts/slideLayout39.xml"/><Relationship Id="rId19" Type="http://schemas.openxmlformats.org/officeDocument/2006/relationships/slideLayout" Target="../slideLayouts/slideLayout42.xml"/><Relationship Id="rId1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4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4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4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70" name="Shape 170"/>
        <p:cNvGrpSpPr/>
        <p:nvPr/>
      </p:nvGrpSpPr>
      <p:grpSpPr>
        <a:xfrm>
          <a:off x="0" y="0"/>
          <a:ext cx="0" cy="0"/>
          <a:chOff x="0" y="0"/>
          <a:chExt cx="0" cy="0"/>
        </a:xfrm>
      </p:grpSpPr>
      <p:sp>
        <p:nvSpPr>
          <p:cNvPr id="171" name="Google Shape;171;p4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172" name="Google Shape;172;p4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173" name="Google Shape;173;p4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4.xml"/><Relationship Id="rId3" Type="http://schemas.openxmlformats.org/officeDocument/2006/relationships/image" Target="../media/image52.png"/><Relationship Id="rId4" Type="http://schemas.openxmlformats.org/officeDocument/2006/relationships/image" Target="../media/image22.png"/><Relationship Id="rId5" Type="http://schemas.openxmlformats.org/officeDocument/2006/relationships/image" Target="../media/image2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5.xml"/><Relationship Id="rId3" Type="http://schemas.openxmlformats.org/officeDocument/2006/relationships/image" Target="../media/image2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6.xml"/><Relationship Id="rId3" Type="http://schemas.openxmlformats.org/officeDocument/2006/relationships/image" Target="../media/image4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7.xml"/><Relationship Id="rId3" Type="http://schemas.openxmlformats.org/officeDocument/2006/relationships/image" Target="../media/image29.png"/><Relationship Id="rId4" Type="http://schemas.openxmlformats.org/officeDocument/2006/relationships/image" Target="../media/image35.png"/><Relationship Id="rId5" Type="http://schemas.openxmlformats.org/officeDocument/2006/relationships/image" Target="../media/image25.png"/><Relationship Id="rId6" Type="http://schemas.openxmlformats.org/officeDocument/2006/relationships/image" Target="../media/image31.png"/><Relationship Id="rId7" Type="http://schemas.openxmlformats.org/officeDocument/2006/relationships/image" Target="../media/image33.png"/><Relationship Id="rId8" Type="http://schemas.openxmlformats.org/officeDocument/2006/relationships/image" Target="../media/image3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8.xml"/><Relationship Id="rId3" Type="http://schemas.openxmlformats.org/officeDocument/2006/relationships/image" Target="../media/image29.png"/><Relationship Id="rId4" Type="http://schemas.openxmlformats.org/officeDocument/2006/relationships/image" Target="../media/image35.png"/><Relationship Id="rId9" Type="http://schemas.openxmlformats.org/officeDocument/2006/relationships/image" Target="../media/image39.png"/><Relationship Id="rId5" Type="http://schemas.openxmlformats.org/officeDocument/2006/relationships/image" Target="../media/image38.png"/><Relationship Id="rId6" Type="http://schemas.openxmlformats.org/officeDocument/2006/relationships/image" Target="../media/image25.png"/><Relationship Id="rId7" Type="http://schemas.openxmlformats.org/officeDocument/2006/relationships/image" Target="../media/image31.png"/><Relationship Id="rId8" Type="http://schemas.openxmlformats.org/officeDocument/2006/relationships/image" Target="../media/image4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9.xml"/><Relationship Id="rId3" Type="http://schemas.openxmlformats.org/officeDocument/2006/relationships/image" Target="../media/image29.png"/><Relationship Id="rId4" Type="http://schemas.openxmlformats.org/officeDocument/2006/relationships/image" Target="../media/image35.png"/><Relationship Id="rId5" Type="http://schemas.openxmlformats.org/officeDocument/2006/relationships/image" Target="../media/image25.png"/><Relationship Id="rId6" Type="http://schemas.openxmlformats.org/officeDocument/2006/relationships/image" Target="../media/image3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0.xml"/><Relationship Id="rId3" Type="http://schemas.openxmlformats.org/officeDocument/2006/relationships/image" Target="../media/image4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1.xml"/><Relationship Id="rId3" Type="http://schemas.openxmlformats.org/officeDocument/2006/relationships/image" Target="../media/image4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image" Target="../media/image4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4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6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4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7.xml"/><Relationship Id="rId3" Type="http://schemas.openxmlformats.org/officeDocument/2006/relationships/image" Target="../media/image5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8.xml"/><Relationship Id="rId3" Type="http://schemas.openxmlformats.org/officeDocument/2006/relationships/image" Target="../media/image6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9.xml"/><Relationship Id="rId3" Type="http://schemas.openxmlformats.org/officeDocument/2006/relationships/image" Target="../media/image4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0.xml"/><Relationship Id="rId3" Type="http://schemas.openxmlformats.org/officeDocument/2006/relationships/image" Target="../media/image5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1.xml"/><Relationship Id="rId3" Type="http://schemas.openxmlformats.org/officeDocument/2006/relationships/image" Target="../media/image5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2.xml"/><Relationship Id="rId3" Type="http://schemas.openxmlformats.org/officeDocument/2006/relationships/image" Target="../media/image6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6.xml"/><Relationship Id="rId3" Type="http://schemas.openxmlformats.org/officeDocument/2006/relationships/image" Target="../media/image6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7.xml"/><Relationship Id="rId3" Type="http://schemas.openxmlformats.org/officeDocument/2006/relationships/image" Target="../media/image5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8.xml"/><Relationship Id="rId3" Type="http://schemas.openxmlformats.org/officeDocument/2006/relationships/image" Target="../media/image5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9.xml"/><Relationship Id="rId3" Type="http://schemas.openxmlformats.org/officeDocument/2006/relationships/image" Target="../media/image5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0.xml"/><Relationship Id="rId3" Type="http://schemas.openxmlformats.org/officeDocument/2006/relationships/image" Target="../media/image5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1.xml"/><Relationship Id="rId3" Type="http://schemas.openxmlformats.org/officeDocument/2006/relationships/image" Target="../media/image5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2.xml"/><Relationship Id="rId3" Type="http://schemas.openxmlformats.org/officeDocument/2006/relationships/image" Target="../media/image49.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3.xml"/><Relationship Id="rId3" Type="http://schemas.openxmlformats.org/officeDocument/2006/relationships/image" Target="../media/image6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4.xml"/><Relationship Id="rId3" Type="http://schemas.openxmlformats.org/officeDocument/2006/relationships/image" Target="../media/image6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5.xml"/><Relationship Id="rId3" Type="http://schemas.openxmlformats.org/officeDocument/2006/relationships/image" Target="../media/image5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6.xml"/><Relationship Id="rId3" Type="http://schemas.openxmlformats.org/officeDocument/2006/relationships/image" Target="../media/image64.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7.xml"/><Relationship Id="rId3" Type="http://schemas.openxmlformats.org/officeDocument/2006/relationships/image" Target="../media/image42.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8.xml"/><Relationship Id="rId3" Type="http://schemas.openxmlformats.org/officeDocument/2006/relationships/image" Target="../media/image5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g2c8ae4263a7_0_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Timetable for day 2</a:t>
            </a:r>
            <a:endParaRPr/>
          </a:p>
        </p:txBody>
      </p:sp>
      <p:sp>
        <p:nvSpPr>
          <p:cNvPr id="350" name="Google Shape;350;g2c8ae4263a7_0_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spcBef>
                <a:spcPts val="0"/>
              </a:spcBef>
              <a:spcAft>
                <a:spcPts val="0"/>
              </a:spcAft>
              <a:buClr>
                <a:srgbClr val="000000"/>
              </a:buClr>
              <a:buSzPts val="1000"/>
              <a:buFont typeface="Arial"/>
              <a:buNone/>
            </a:pPr>
            <a:r>
              <a:rPr lang="en"/>
              <a:t>Page </a:t>
            </a:r>
            <a:fld id="{00000000-1234-1234-1234-123412341234}" type="slidenum">
              <a:rPr lang="en"/>
              <a:t>‹#›</a:t>
            </a:fld>
            <a:endParaRPr/>
          </a:p>
        </p:txBody>
      </p:sp>
      <p:graphicFrame>
        <p:nvGraphicFramePr>
          <p:cNvPr id="351" name="Google Shape;351;g2c8ae4263a7_0_0"/>
          <p:cNvGraphicFramePr/>
          <p:nvPr/>
        </p:nvGraphicFramePr>
        <p:xfrm>
          <a:off x="2653400" y="1148113"/>
          <a:ext cx="3000000" cy="3000000"/>
        </p:xfrm>
        <a:graphic>
          <a:graphicData uri="http://schemas.openxmlformats.org/drawingml/2006/table">
            <a:tbl>
              <a:tblPr>
                <a:noFill/>
                <a:tableStyleId>{F4F449D3-0A8D-470A-B795-2273CD433F76}</a:tableStyleId>
              </a:tblPr>
              <a:tblGrid>
                <a:gridCol w="3452175"/>
              </a:tblGrid>
              <a:tr h="325550">
                <a:tc>
                  <a:txBody>
                    <a:bodyPr/>
                    <a:lstStyle/>
                    <a:p>
                      <a:pPr indent="0" lvl="0" marL="0" marR="0" rtl="0" algn="l">
                        <a:lnSpc>
                          <a:spcPct val="100000"/>
                        </a:lnSpc>
                        <a:spcBef>
                          <a:spcPts val="0"/>
                        </a:spcBef>
                        <a:spcAft>
                          <a:spcPts val="0"/>
                        </a:spcAft>
                        <a:buClr>
                          <a:srgbClr val="000000"/>
                        </a:buClr>
                        <a:buSzPts val="1000"/>
                        <a:buFont typeface="Arial"/>
                        <a:buNone/>
                      </a:pPr>
                      <a:r>
                        <a:rPr b="1" lang="en" sz="1700" u="none" cap="none" strike="noStrike">
                          <a:solidFill>
                            <a:srgbClr val="3D5B58"/>
                          </a:solidFill>
                          <a:latin typeface="Montserrat"/>
                          <a:ea typeface="Montserrat"/>
                          <a:cs typeface="Montserrat"/>
                          <a:sym typeface="Montserrat"/>
                        </a:rPr>
                        <a:t>Topics</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r>
              <a:tr h="325550">
                <a:tc>
                  <a:txBody>
                    <a:bodyPr/>
                    <a:lstStyle/>
                    <a:p>
                      <a:pPr indent="0" lvl="0" marL="0" marR="0" rtl="0" algn="l">
                        <a:lnSpc>
                          <a:spcPct val="100000"/>
                        </a:lnSpc>
                        <a:spcBef>
                          <a:spcPts val="0"/>
                        </a:spcBef>
                        <a:spcAft>
                          <a:spcPts val="0"/>
                        </a:spcAft>
                        <a:buClr>
                          <a:srgbClr val="000000"/>
                        </a:buClr>
                        <a:buSzPts val="1000"/>
                        <a:buFont typeface="Arial"/>
                        <a:buNone/>
                      </a:pPr>
                      <a:r>
                        <a:rPr lang="en" sz="1700">
                          <a:solidFill>
                            <a:srgbClr val="3D5B58"/>
                          </a:solidFill>
                          <a:latin typeface="Montserrat"/>
                          <a:ea typeface="Montserrat"/>
                          <a:cs typeface="Montserrat"/>
                          <a:sym typeface="Montserrat"/>
                        </a:rPr>
                        <a:t>Recap</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r h="325550">
                <a:tc>
                  <a:txBody>
                    <a:bodyPr/>
                    <a:lstStyle/>
                    <a:p>
                      <a:pPr indent="0" lvl="0" marL="0" marR="0" rtl="0" algn="l">
                        <a:lnSpc>
                          <a:spcPct val="100000"/>
                        </a:lnSpc>
                        <a:spcBef>
                          <a:spcPts val="0"/>
                        </a:spcBef>
                        <a:spcAft>
                          <a:spcPts val="0"/>
                        </a:spcAft>
                        <a:buClr>
                          <a:srgbClr val="000000"/>
                        </a:buClr>
                        <a:buSzPts val="1000"/>
                        <a:buFont typeface="Arial"/>
                        <a:buNone/>
                      </a:pPr>
                      <a:r>
                        <a:rPr lang="en" sz="1700">
                          <a:solidFill>
                            <a:srgbClr val="3D5B58"/>
                          </a:solidFill>
                          <a:latin typeface="Montserrat"/>
                          <a:ea typeface="Montserrat"/>
                          <a:cs typeface="Montserrat"/>
                          <a:sym typeface="Montserrat"/>
                        </a:rPr>
                        <a:t>Cloud Overview</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5550">
                <a:tc>
                  <a:txBody>
                    <a:bodyPr/>
                    <a:lstStyle/>
                    <a:p>
                      <a:pPr indent="0" lvl="0" marL="0" marR="0" rtl="0" algn="l">
                        <a:lnSpc>
                          <a:spcPct val="100000"/>
                        </a:lnSpc>
                        <a:spcBef>
                          <a:spcPts val="0"/>
                        </a:spcBef>
                        <a:spcAft>
                          <a:spcPts val="0"/>
                        </a:spcAft>
                        <a:buClr>
                          <a:srgbClr val="000000"/>
                        </a:buClr>
                        <a:buSzPts val="1000"/>
                        <a:buFont typeface="Arial"/>
                        <a:buNone/>
                      </a:pPr>
                      <a:r>
                        <a:rPr lang="en" sz="1700">
                          <a:solidFill>
                            <a:srgbClr val="3D5B58"/>
                          </a:solidFill>
                          <a:latin typeface="Montserrat"/>
                          <a:ea typeface="Montserrat"/>
                          <a:cs typeface="Montserrat"/>
                          <a:sym typeface="Montserrat"/>
                        </a:rPr>
                        <a:t>Infrastructure as Code</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5550">
                <a:tc>
                  <a:txBody>
                    <a:bodyPr/>
                    <a:lstStyle/>
                    <a:p>
                      <a:pPr indent="0" lvl="0" marL="0" rtl="0" algn="l">
                        <a:spcBef>
                          <a:spcPts val="0"/>
                        </a:spcBef>
                        <a:spcAft>
                          <a:spcPts val="0"/>
                        </a:spcAft>
                        <a:buClr>
                          <a:schemeClr val="dk1"/>
                        </a:buClr>
                        <a:buSzPts val="1000"/>
                        <a:buFont typeface="Arial"/>
                        <a:buNone/>
                      </a:pPr>
                      <a:r>
                        <a:rPr lang="en" sz="1700">
                          <a:solidFill>
                            <a:srgbClr val="3D5B58"/>
                          </a:solidFill>
                          <a:latin typeface="Montserrat"/>
                          <a:ea typeface="Montserrat"/>
                          <a:cs typeface="Montserrat"/>
                          <a:sym typeface="Montserrat"/>
                        </a:rPr>
                        <a:t>Key Vaults and Secrets</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r h="325550">
                <a:tc>
                  <a:txBody>
                    <a:bodyPr/>
                    <a:lstStyle/>
                    <a:p>
                      <a:pPr indent="0" lvl="0" marL="0" rtl="0" algn="l">
                        <a:spcBef>
                          <a:spcPts val="0"/>
                        </a:spcBef>
                        <a:spcAft>
                          <a:spcPts val="0"/>
                        </a:spcAft>
                        <a:buClr>
                          <a:schemeClr val="dk1"/>
                        </a:buClr>
                        <a:buSzPts val="1000"/>
                        <a:buFont typeface="Arial"/>
                        <a:buNone/>
                      </a:pPr>
                      <a:r>
                        <a:rPr lang="en" sz="1700">
                          <a:solidFill>
                            <a:srgbClr val="3D5B58"/>
                          </a:solidFill>
                          <a:latin typeface="Montserrat"/>
                          <a:ea typeface="Montserrat"/>
                          <a:cs typeface="Montserrat"/>
                          <a:sym typeface="Montserrat"/>
                        </a:rPr>
                        <a:t>Disaster Recovery</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5550">
                <a:tc>
                  <a:txBody>
                    <a:bodyPr/>
                    <a:lstStyle/>
                    <a:p>
                      <a:pPr indent="0" lvl="0" marL="0" marR="0" rtl="0" algn="l">
                        <a:lnSpc>
                          <a:spcPct val="100000"/>
                        </a:lnSpc>
                        <a:spcBef>
                          <a:spcPts val="0"/>
                        </a:spcBef>
                        <a:spcAft>
                          <a:spcPts val="0"/>
                        </a:spcAft>
                        <a:buClr>
                          <a:srgbClr val="000000"/>
                        </a:buClr>
                        <a:buSzPts val="1000"/>
                        <a:buFont typeface="Arial"/>
                        <a:buNone/>
                      </a:pPr>
                      <a:r>
                        <a:rPr lang="en" sz="1700">
                          <a:solidFill>
                            <a:srgbClr val="3D5B58"/>
                          </a:solidFill>
                          <a:latin typeface="Montserrat"/>
                          <a:ea typeface="Montserrat"/>
                          <a:cs typeface="Montserrat"/>
                          <a:sym typeface="Montserrat"/>
                        </a:rPr>
                        <a:t>SDKs</a:t>
                      </a:r>
                      <a:endParaRPr sz="17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sp>
        <p:nvSpPr>
          <p:cNvPr id="356" name="Google Shape;356;p2"/>
          <p:cNvSpPr txBox="1"/>
          <p:nvPr>
            <p:ph type="title"/>
          </p:nvPr>
        </p:nvSpPr>
        <p:spPr>
          <a:xfrm>
            <a:off x="377573" y="1926175"/>
            <a:ext cx="8520600" cy="841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4200"/>
              <a:buNone/>
            </a:pPr>
            <a:r>
              <a:rPr lang="en"/>
              <a:t>Cloud</a:t>
            </a:r>
            <a:endParaRPr/>
          </a:p>
        </p:txBody>
      </p:sp>
      <p:sp>
        <p:nvSpPr>
          <p:cNvPr id="357" name="Google Shape;357;p2"/>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1600"/>
              </a:spcAft>
              <a:buSzPts val="18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p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Main cloud providers</a:t>
            </a:r>
            <a:endParaRPr/>
          </a:p>
          <a:p>
            <a:pPr indent="0" lvl="0" marL="0" rtl="0" algn="l">
              <a:lnSpc>
                <a:spcPct val="100000"/>
              </a:lnSpc>
              <a:spcBef>
                <a:spcPts val="0"/>
              </a:spcBef>
              <a:spcAft>
                <a:spcPts val="0"/>
              </a:spcAft>
              <a:buSzPts val="3200"/>
              <a:buNone/>
            </a:pPr>
            <a:r>
              <a:t/>
            </a:r>
            <a:endParaRPr/>
          </a:p>
        </p:txBody>
      </p:sp>
      <p:sp>
        <p:nvSpPr>
          <p:cNvPr id="363" name="Google Shape;363;p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64" name="Google Shape;364;p7"/>
          <p:cNvPicPr preferRelativeResize="0"/>
          <p:nvPr/>
        </p:nvPicPr>
        <p:blipFill rotWithShape="1">
          <a:blip r:embed="rId3">
            <a:alphaModFix/>
          </a:blip>
          <a:srcRect b="0" l="0" r="0" t="0"/>
          <a:stretch/>
        </p:blipFill>
        <p:spPr>
          <a:xfrm>
            <a:off x="741625" y="1219650"/>
            <a:ext cx="1426549" cy="589575"/>
          </a:xfrm>
          <a:prstGeom prst="rect">
            <a:avLst/>
          </a:prstGeom>
          <a:noFill/>
          <a:ln>
            <a:noFill/>
          </a:ln>
        </p:spPr>
      </p:pic>
      <p:sp>
        <p:nvSpPr>
          <p:cNvPr id="365" name="Google Shape;365;p7"/>
          <p:cNvSpPr txBox="1"/>
          <p:nvPr/>
        </p:nvSpPr>
        <p:spPr>
          <a:xfrm>
            <a:off x="741625" y="1809225"/>
            <a:ext cx="2474700" cy="554100"/>
          </a:xfrm>
          <a:prstGeom prst="rect">
            <a:avLst/>
          </a:prstGeom>
          <a:noFill/>
          <a:ln>
            <a:noFill/>
          </a:ln>
        </p:spPr>
        <p:txBody>
          <a:bodyPr anchorCtr="0" anchor="t" bIns="91425" lIns="91425" spcFirstLastPara="1" rIns="91425" wrap="square" tIns="91425">
            <a:spAutoFit/>
          </a:bodyPr>
          <a:lstStyle/>
          <a:p>
            <a:pPr indent="-304800" lvl="0" marL="457200" marR="0" rtl="0" algn="l">
              <a:lnSpc>
                <a:spcPct val="100000"/>
              </a:lnSpc>
              <a:spcBef>
                <a:spcPts val="0"/>
              </a:spcBef>
              <a:spcAft>
                <a:spcPts val="0"/>
              </a:spcAft>
              <a:buClr>
                <a:srgbClr val="16191F"/>
              </a:buClr>
              <a:buSzPts val="1200"/>
              <a:buFont typeface="Montserrat"/>
              <a:buChar char="●"/>
            </a:pPr>
            <a:r>
              <a:rPr b="0" i="0" lang="en" sz="1200" u="none" cap="none" strike="noStrike">
                <a:solidFill>
                  <a:srgbClr val="16191F"/>
                </a:solidFill>
                <a:highlight>
                  <a:srgbClr val="FFFFFF"/>
                </a:highlight>
                <a:latin typeface="Montserrat"/>
                <a:ea typeface="Montserrat"/>
                <a:cs typeface="Montserrat"/>
                <a:sym typeface="Montserrat"/>
              </a:rPr>
              <a:t>80 datacenters</a:t>
            </a:r>
            <a:endParaRPr b="0" i="0" sz="1200" u="none" cap="none" strike="noStrike">
              <a:solidFill>
                <a:srgbClr val="16191F"/>
              </a:solidFill>
              <a:highlight>
                <a:srgbClr val="FFFFFF"/>
              </a:highlight>
              <a:latin typeface="Montserrat"/>
              <a:ea typeface="Montserrat"/>
              <a:cs typeface="Montserrat"/>
              <a:sym typeface="Montserrat"/>
            </a:endParaRPr>
          </a:p>
          <a:p>
            <a:pPr indent="-304800" lvl="0" marL="457200" marR="0" rtl="0" algn="l">
              <a:lnSpc>
                <a:spcPct val="100000"/>
              </a:lnSpc>
              <a:spcBef>
                <a:spcPts val="0"/>
              </a:spcBef>
              <a:spcAft>
                <a:spcPts val="0"/>
              </a:spcAft>
              <a:buClr>
                <a:srgbClr val="16191F"/>
              </a:buClr>
              <a:buSzPts val="1200"/>
              <a:buFont typeface="Montserrat"/>
              <a:buChar char="●"/>
            </a:pPr>
            <a:r>
              <a:rPr b="0" i="0" lang="en" sz="1200" u="none" cap="none" strike="noStrike">
                <a:solidFill>
                  <a:srgbClr val="16191F"/>
                </a:solidFill>
                <a:highlight>
                  <a:srgbClr val="FFFFFF"/>
                </a:highlight>
                <a:latin typeface="Montserrat"/>
                <a:ea typeface="Montserrat"/>
                <a:cs typeface="Montserrat"/>
                <a:sym typeface="Montserrat"/>
              </a:rPr>
              <a:t>25 geographic regions </a:t>
            </a:r>
            <a:endParaRPr b="0" i="0" sz="1200" u="none" cap="none" strike="noStrike">
              <a:solidFill>
                <a:srgbClr val="16191F"/>
              </a:solidFill>
              <a:highlight>
                <a:srgbClr val="FFFFFF"/>
              </a:highlight>
              <a:latin typeface="Montserrat"/>
              <a:ea typeface="Montserrat"/>
              <a:cs typeface="Montserrat"/>
              <a:sym typeface="Montserrat"/>
            </a:endParaRPr>
          </a:p>
        </p:txBody>
      </p:sp>
      <p:pic>
        <p:nvPicPr>
          <p:cNvPr id="366" name="Google Shape;366;p7"/>
          <p:cNvPicPr preferRelativeResize="0"/>
          <p:nvPr/>
        </p:nvPicPr>
        <p:blipFill rotWithShape="1">
          <a:blip r:embed="rId4">
            <a:alphaModFix/>
          </a:blip>
          <a:srcRect b="0" l="0" r="0" t="0"/>
          <a:stretch/>
        </p:blipFill>
        <p:spPr>
          <a:xfrm>
            <a:off x="2828075" y="2855600"/>
            <a:ext cx="1324174" cy="852325"/>
          </a:xfrm>
          <a:prstGeom prst="rect">
            <a:avLst/>
          </a:prstGeom>
          <a:noFill/>
          <a:ln>
            <a:noFill/>
          </a:ln>
        </p:spPr>
      </p:pic>
      <p:sp>
        <p:nvSpPr>
          <p:cNvPr id="367" name="Google Shape;367;p7"/>
          <p:cNvSpPr txBox="1"/>
          <p:nvPr/>
        </p:nvSpPr>
        <p:spPr>
          <a:xfrm>
            <a:off x="2828075" y="3707925"/>
            <a:ext cx="2595600" cy="554100"/>
          </a:xfrm>
          <a:prstGeom prst="rect">
            <a:avLst/>
          </a:prstGeom>
          <a:noFill/>
          <a:ln>
            <a:noFill/>
          </a:ln>
        </p:spPr>
        <p:txBody>
          <a:bodyPr anchorCtr="0" anchor="t" bIns="91425" lIns="91425" spcFirstLastPara="1" rIns="91425" wrap="square" tIns="91425">
            <a:spAutoFit/>
          </a:bodyPr>
          <a:lstStyle/>
          <a:p>
            <a:pPr indent="-304800" lvl="0" marL="457200" marR="0" rtl="0" algn="l">
              <a:lnSpc>
                <a:spcPct val="100000"/>
              </a:lnSpc>
              <a:spcBef>
                <a:spcPts val="0"/>
              </a:spcBef>
              <a:spcAft>
                <a:spcPts val="0"/>
              </a:spcAft>
              <a:buClr>
                <a:srgbClr val="16191F"/>
              </a:buClr>
              <a:buSzPts val="1200"/>
              <a:buFont typeface="Montserrat"/>
              <a:buChar char="●"/>
            </a:pPr>
            <a:r>
              <a:rPr b="0" i="0" lang="en" sz="1200" u="none" cap="none" strike="noStrike">
                <a:solidFill>
                  <a:srgbClr val="16191F"/>
                </a:solidFill>
                <a:highlight>
                  <a:srgbClr val="FFFFFF"/>
                </a:highlight>
                <a:latin typeface="Montserrat"/>
                <a:ea typeface="Montserrat"/>
                <a:cs typeface="Montserrat"/>
                <a:sym typeface="Montserrat"/>
              </a:rPr>
              <a:t>200 datacenters</a:t>
            </a:r>
            <a:endParaRPr b="0" i="0" sz="1200" u="none" cap="none" strike="noStrike">
              <a:solidFill>
                <a:srgbClr val="16191F"/>
              </a:solidFill>
              <a:highlight>
                <a:srgbClr val="FFFFFF"/>
              </a:highlight>
              <a:latin typeface="Montserrat"/>
              <a:ea typeface="Montserrat"/>
              <a:cs typeface="Montserrat"/>
              <a:sym typeface="Montserrat"/>
            </a:endParaRPr>
          </a:p>
          <a:p>
            <a:pPr indent="-304800" lvl="0" marL="457200" marR="0" rtl="0" algn="l">
              <a:lnSpc>
                <a:spcPct val="100000"/>
              </a:lnSpc>
              <a:spcBef>
                <a:spcPts val="0"/>
              </a:spcBef>
              <a:spcAft>
                <a:spcPts val="0"/>
              </a:spcAft>
              <a:buClr>
                <a:srgbClr val="16191F"/>
              </a:buClr>
              <a:buSzPts val="1200"/>
              <a:buFont typeface="Montserrat"/>
              <a:buChar char="●"/>
            </a:pPr>
            <a:r>
              <a:rPr b="0" i="0" lang="en" sz="1200" u="none" cap="none" strike="noStrike">
                <a:solidFill>
                  <a:srgbClr val="16191F"/>
                </a:solidFill>
                <a:highlight>
                  <a:srgbClr val="FFFFFF"/>
                </a:highlight>
                <a:latin typeface="Montserrat"/>
                <a:ea typeface="Montserrat"/>
                <a:cs typeface="Montserrat"/>
                <a:sym typeface="Montserrat"/>
              </a:rPr>
              <a:t>54 geographic regions </a:t>
            </a:r>
            <a:endParaRPr b="0" i="0" sz="1200" u="none" cap="none" strike="noStrike">
              <a:solidFill>
                <a:srgbClr val="16191F"/>
              </a:solidFill>
              <a:highlight>
                <a:srgbClr val="FFFFFF"/>
              </a:highlight>
              <a:latin typeface="Montserrat"/>
              <a:ea typeface="Montserrat"/>
              <a:cs typeface="Montserrat"/>
              <a:sym typeface="Montserrat"/>
            </a:endParaRPr>
          </a:p>
        </p:txBody>
      </p:sp>
      <p:pic>
        <p:nvPicPr>
          <p:cNvPr id="368" name="Google Shape;368;p7"/>
          <p:cNvPicPr preferRelativeResize="0"/>
          <p:nvPr/>
        </p:nvPicPr>
        <p:blipFill rotWithShape="1">
          <a:blip r:embed="rId5">
            <a:alphaModFix/>
          </a:blip>
          <a:srcRect b="0" l="0" r="0" t="0"/>
          <a:stretch/>
        </p:blipFill>
        <p:spPr>
          <a:xfrm>
            <a:off x="5219650" y="1629488"/>
            <a:ext cx="2162875" cy="470550"/>
          </a:xfrm>
          <a:prstGeom prst="rect">
            <a:avLst/>
          </a:prstGeom>
          <a:noFill/>
          <a:ln>
            <a:noFill/>
          </a:ln>
        </p:spPr>
      </p:pic>
      <p:sp>
        <p:nvSpPr>
          <p:cNvPr id="369" name="Google Shape;369;p7"/>
          <p:cNvSpPr txBox="1"/>
          <p:nvPr/>
        </p:nvSpPr>
        <p:spPr>
          <a:xfrm>
            <a:off x="5219650" y="2131800"/>
            <a:ext cx="2519400" cy="554100"/>
          </a:xfrm>
          <a:prstGeom prst="rect">
            <a:avLst/>
          </a:prstGeom>
          <a:noFill/>
          <a:ln>
            <a:noFill/>
          </a:ln>
        </p:spPr>
        <p:txBody>
          <a:bodyPr anchorCtr="0" anchor="t" bIns="91425" lIns="91425" spcFirstLastPara="1" rIns="91425" wrap="square" tIns="91425">
            <a:spAutoFit/>
          </a:bodyPr>
          <a:lstStyle/>
          <a:p>
            <a:pPr indent="-304800" lvl="0" marL="457200" marR="0" rtl="0" algn="l">
              <a:lnSpc>
                <a:spcPct val="100000"/>
              </a:lnSpc>
              <a:spcBef>
                <a:spcPts val="0"/>
              </a:spcBef>
              <a:spcAft>
                <a:spcPts val="0"/>
              </a:spcAft>
              <a:buClr>
                <a:srgbClr val="16191F"/>
              </a:buClr>
              <a:buSzPts val="1200"/>
              <a:buFont typeface="Montserrat"/>
              <a:buChar char="●"/>
            </a:pPr>
            <a:r>
              <a:rPr b="0" i="0" lang="en" sz="1200" u="none" cap="none" strike="noStrike">
                <a:solidFill>
                  <a:srgbClr val="16191F"/>
                </a:solidFill>
                <a:highlight>
                  <a:srgbClr val="FFFFFF"/>
                </a:highlight>
                <a:latin typeface="Montserrat"/>
                <a:ea typeface="Montserrat"/>
                <a:cs typeface="Montserrat"/>
                <a:sym typeface="Montserrat"/>
              </a:rPr>
              <a:t>88 datacenters</a:t>
            </a:r>
            <a:endParaRPr b="0" i="0" sz="1200" u="none" cap="none" strike="noStrike">
              <a:solidFill>
                <a:srgbClr val="16191F"/>
              </a:solidFill>
              <a:highlight>
                <a:srgbClr val="FFFFFF"/>
              </a:highlight>
              <a:latin typeface="Montserrat"/>
              <a:ea typeface="Montserrat"/>
              <a:cs typeface="Montserrat"/>
              <a:sym typeface="Montserrat"/>
            </a:endParaRPr>
          </a:p>
          <a:p>
            <a:pPr indent="-304800" lvl="0" marL="457200" marR="0" rtl="0" algn="l">
              <a:lnSpc>
                <a:spcPct val="100000"/>
              </a:lnSpc>
              <a:spcBef>
                <a:spcPts val="0"/>
              </a:spcBef>
              <a:spcAft>
                <a:spcPts val="0"/>
              </a:spcAft>
              <a:buClr>
                <a:srgbClr val="16191F"/>
              </a:buClr>
              <a:buSzPts val="1200"/>
              <a:buFont typeface="Montserrat"/>
              <a:buChar char="●"/>
            </a:pPr>
            <a:r>
              <a:rPr b="0" i="0" lang="en" sz="1200" u="none" cap="none" strike="noStrike">
                <a:solidFill>
                  <a:srgbClr val="16191F"/>
                </a:solidFill>
                <a:highlight>
                  <a:srgbClr val="FFFFFF"/>
                </a:highlight>
                <a:latin typeface="Montserrat"/>
                <a:ea typeface="Montserrat"/>
                <a:cs typeface="Montserrat"/>
                <a:sym typeface="Montserrat"/>
              </a:rPr>
              <a:t>29 geographic regions </a:t>
            </a:r>
            <a:endParaRPr b="0" i="0" sz="1200" u="none" cap="none" strike="noStrike">
              <a:solidFill>
                <a:srgbClr val="16191F"/>
              </a:solidFill>
              <a:highlight>
                <a:srgbClr val="FFFFFF"/>
              </a:highlight>
              <a:latin typeface="Montserrat"/>
              <a:ea typeface="Montserrat"/>
              <a:cs typeface="Montserrat"/>
              <a:sym typeface="Montserra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8"/>
          <p:cNvSpPr txBox="1"/>
          <p:nvPr>
            <p:ph idx="1" type="body"/>
          </p:nvPr>
        </p:nvSpPr>
        <p:spPr>
          <a:xfrm>
            <a:off x="311700" y="1305349"/>
            <a:ext cx="3080100" cy="2927535"/>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000"/>
              </a:spcBef>
              <a:spcAft>
                <a:spcPts val="0"/>
              </a:spcAft>
              <a:buSzPts val="1300"/>
              <a:buNone/>
            </a:pPr>
            <a:r>
              <a:rPr lang="en" sz="1500"/>
              <a:t>Less focus on </a:t>
            </a:r>
            <a:r>
              <a:rPr b="1" i="1" lang="en" sz="1500"/>
              <a:t>things</a:t>
            </a:r>
            <a:r>
              <a:rPr lang="en" sz="1500"/>
              <a:t> </a:t>
            </a:r>
            <a:endParaRPr sz="1500"/>
          </a:p>
          <a:p>
            <a:pPr indent="-323850" lvl="0" marL="457200" rtl="0" algn="l">
              <a:lnSpc>
                <a:spcPct val="100000"/>
              </a:lnSpc>
              <a:spcBef>
                <a:spcPts val="1600"/>
              </a:spcBef>
              <a:spcAft>
                <a:spcPts val="0"/>
              </a:spcAft>
              <a:buSzPts val="1500"/>
              <a:buChar char="●"/>
            </a:pPr>
            <a:r>
              <a:rPr lang="en" sz="1500"/>
              <a:t>Physical and secure data centres and buildings</a:t>
            </a:r>
            <a:endParaRPr sz="1500"/>
          </a:p>
          <a:p>
            <a:pPr indent="-323850" lvl="1" marL="914400" rtl="0" algn="l">
              <a:lnSpc>
                <a:spcPct val="100000"/>
              </a:lnSpc>
              <a:spcBef>
                <a:spcPts val="1600"/>
              </a:spcBef>
              <a:spcAft>
                <a:spcPts val="0"/>
              </a:spcAft>
              <a:buSzPts val="1500"/>
              <a:buFont typeface="Arial"/>
              <a:buChar char="•"/>
            </a:pPr>
            <a:r>
              <a:rPr lang="en" sz="1500"/>
              <a:t>Raised flooring</a:t>
            </a:r>
            <a:endParaRPr sz="1500"/>
          </a:p>
          <a:p>
            <a:pPr indent="-323850" lvl="1" marL="914400" rtl="0" algn="l">
              <a:lnSpc>
                <a:spcPct val="115000"/>
              </a:lnSpc>
              <a:spcBef>
                <a:spcPts val="0"/>
              </a:spcBef>
              <a:spcAft>
                <a:spcPts val="0"/>
              </a:spcAft>
              <a:buSzPts val="1500"/>
              <a:buFont typeface="Arial"/>
              <a:buChar char="•"/>
            </a:pPr>
            <a:r>
              <a:rPr lang="en" sz="1500"/>
              <a:t>Rackspace</a:t>
            </a:r>
            <a:endParaRPr sz="1500"/>
          </a:p>
          <a:p>
            <a:pPr indent="-323850" lvl="1" marL="914400" rtl="0" algn="l">
              <a:lnSpc>
                <a:spcPct val="115000"/>
              </a:lnSpc>
              <a:spcBef>
                <a:spcPts val="0"/>
              </a:spcBef>
              <a:spcAft>
                <a:spcPts val="0"/>
              </a:spcAft>
              <a:buSzPts val="1500"/>
              <a:buFont typeface="Arial"/>
              <a:buChar char="•"/>
            </a:pPr>
            <a:r>
              <a:rPr lang="en" sz="1500"/>
              <a:t>Server hardware</a:t>
            </a:r>
            <a:endParaRPr sz="1500"/>
          </a:p>
          <a:p>
            <a:pPr indent="-323850" lvl="1" marL="914400" rtl="0" algn="l">
              <a:lnSpc>
                <a:spcPct val="115000"/>
              </a:lnSpc>
              <a:spcBef>
                <a:spcPts val="0"/>
              </a:spcBef>
              <a:spcAft>
                <a:spcPts val="0"/>
              </a:spcAft>
              <a:buSzPts val="1500"/>
              <a:buFont typeface="Arial"/>
              <a:buChar char="•"/>
            </a:pPr>
            <a:r>
              <a:rPr lang="en" sz="1500"/>
              <a:t>Cabling</a:t>
            </a:r>
            <a:endParaRPr sz="1500"/>
          </a:p>
          <a:p>
            <a:pPr indent="-323850" lvl="1" marL="914400" rtl="0" algn="l">
              <a:lnSpc>
                <a:spcPct val="115000"/>
              </a:lnSpc>
              <a:spcBef>
                <a:spcPts val="0"/>
              </a:spcBef>
              <a:spcAft>
                <a:spcPts val="0"/>
              </a:spcAft>
              <a:buSzPts val="1500"/>
              <a:buFont typeface="Arial"/>
              <a:buChar char="•"/>
            </a:pPr>
            <a:r>
              <a:rPr lang="en" sz="1500"/>
              <a:t>Power</a:t>
            </a:r>
            <a:endParaRPr sz="1500"/>
          </a:p>
          <a:p>
            <a:pPr indent="-323850" lvl="1" marL="914400" rtl="0" algn="l">
              <a:lnSpc>
                <a:spcPct val="115000"/>
              </a:lnSpc>
              <a:spcBef>
                <a:spcPts val="0"/>
              </a:spcBef>
              <a:spcAft>
                <a:spcPts val="0"/>
              </a:spcAft>
              <a:buSzPts val="1500"/>
              <a:buFont typeface="Arial"/>
              <a:buChar char="•"/>
            </a:pPr>
            <a:r>
              <a:rPr lang="en" sz="1500"/>
              <a:t>A/C</a:t>
            </a:r>
            <a:endParaRPr sz="1500"/>
          </a:p>
          <a:p>
            <a:pPr indent="0" lvl="0" marL="457200" rtl="0" algn="l">
              <a:lnSpc>
                <a:spcPct val="115000"/>
              </a:lnSpc>
              <a:spcBef>
                <a:spcPts val="1600"/>
              </a:spcBef>
              <a:spcAft>
                <a:spcPts val="1600"/>
              </a:spcAft>
              <a:buSzPts val="1300"/>
              <a:buNone/>
            </a:pPr>
            <a:r>
              <a:t/>
            </a:r>
            <a:endParaRPr sz="1500"/>
          </a:p>
        </p:txBody>
      </p:sp>
      <p:sp>
        <p:nvSpPr>
          <p:cNvPr id="375" name="Google Shape;375;p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What does that mean for you?</a:t>
            </a:r>
            <a:endParaRPr/>
          </a:p>
        </p:txBody>
      </p:sp>
      <p:sp>
        <p:nvSpPr>
          <p:cNvPr id="376" name="Google Shape;376;p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77" name="Google Shape;377;p8"/>
          <p:cNvPicPr preferRelativeResize="0"/>
          <p:nvPr/>
        </p:nvPicPr>
        <p:blipFill rotWithShape="1">
          <a:blip r:embed="rId3">
            <a:alphaModFix/>
          </a:blip>
          <a:srcRect b="0" l="0" r="0" t="0"/>
          <a:stretch/>
        </p:blipFill>
        <p:spPr>
          <a:xfrm>
            <a:off x="3855601" y="748400"/>
            <a:ext cx="3969951" cy="39699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9"/>
          <p:cNvSpPr txBox="1"/>
          <p:nvPr>
            <p:ph idx="1" type="body"/>
          </p:nvPr>
        </p:nvSpPr>
        <p:spPr>
          <a:xfrm>
            <a:off x="311700" y="1305350"/>
            <a:ext cx="3080100" cy="28383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000"/>
              </a:spcBef>
              <a:spcAft>
                <a:spcPts val="0"/>
              </a:spcAft>
              <a:buSzPts val="1300"/>
              <a:buNone/>
            </a:pPr>
            <a:r>
              <a:rPr lang="en" sz="1500"/>
              <a:t>More focus on the </a:t>
            </a:r>
            <a:r>
              <a:rPr b="1" i="1" lang="en" sz="1500"/>
              <a:t>application</a:t>
            </a:r>
            <a:r>
              <a:rPr lang="en" sz="1500"/>
              <a:t> itself </a:t>
            </a:r>
            <a:endParaRPr sz="1500"/>
          </a:p>
          <a:p>
            <a:pPr indent="-323850" lvl="0" marL="457200" rtl="0" algn="l">
              <a:lnSpc>
                <a:spcPct val="115000"/>
              </a:lnSpc>
              <a:spcBef>
                <a:spcPts val="1600"/>
              </a:spcBef>
              <a:spcAft>
                <a:spcPts val="0"/>
              </a:spcAft>
              <a:buSzPts val="1500"/>
              <a:buChar char="●"/>
            </a:pPr>
            <a:r>
              <a:rPr lang="en" sz="1500"/>
              <a:t>Virtualised</a:t>
            </a:r>
            <a:endParaRPr sz="1500"/>
          </a:p>
          <a:p>
            <a:pPr indent="-323850" lvl="0" marL="457200" rtl="0" algn="l">
              <a:lnSpc>
                <a:spcPct val="115000"/>
              </a:lnSpc>
              <a:spcBef>
                <a:spcPts val="0"/>
              </a:spcBef>
              <a:spcAft>
                <a:spcPts val="0"/>
              </a:spcAft>
              <a:buSzPts val="1500"/>
              <a:buChar char="●"/>
            </a:pPr>
            <a:r>
              <a:rPr lang="en" sz="1500"/>
              <a:t>Immediate availability</a:t>
            </a:r>
            <a:endParaRPr sz="1500"/>
          </a:p>
          <a:p>
            <a:pPr indent="-323850" lvl="0" marL="457200" rtl="0" algn="l">
              <a:lnSpc>
                <a:spcPct val="115000"/>
              </a:lnSpc>
              <a:spcBef>
                <a:spcPts val="0"/>
              </a:spcBef>
              <a:spcAft>
                <a:spcPts val="0"/>
              </a:spcAft>
              <a:buSzPts val="1500"/>
              <a:buChar char="●"/>
            </a:pPr>
            <a:r>
              <a:rPr lang="en" sz="1500"/>
              <a:t>Configurable (in one place)</a:t>
            </a:r>
            <a:endParaRPr sz="1500"/>
          </a:p>
          <a:p>
            <a:pPr indent="-323850" lvl="0" marL="457200" rtl="0" algn="l">
              <a:lnSpc>
                <a:spcPct val="115000"/>
              </a:lnSpc>
              <a:spcBef>
                <a:spcPts val="0"/>
              </a:spcBef>
              <a:spcAft>
                <a:spcPts val="0"/>
              </a:spcAft>
              <a:buSzPts val="1500"/>
              <a:buChar char="●"/>
            </a:pPr>
            <a:r>
              <a:rPr lang="en" sz="1500"/>
              <a:t>Programmable</a:t>
            </a:r>
            <a:endParaRPr/>
          </a:p>
          <a:p>
            <a:pPr indent="-323850" lvl="0" marL="457200" rtl="0" algn="l">
              <a:lnSpc>
                <a:spcPct val="115000"/>
              </a:lnSpc>
              <a:spcBef>
                <a:spcPts val="0"/>
              </a:spcBef>
              <a:spcAft>
                <a:spcPts val="0"/>
              </a:spcAft>
              <a:buSzPts val="1500"/>
              <a:buChar char="●"/>
            </a:pPr>
            <a:r>
              <a:rPr lang="en" sz="1500"/>
              <a:t>Secure</a:t>
            </a:r>
            <a:endParaRPr sz="1500"/>
          </a:p>
          <a:p>
            <a:pPr indent="0" lvl="0" marL="457200" rtl="0" algn="l">
              <a:lnSpc>
                <a:spcPct val="115000"/>
              </a:lnSpc>
              <a:spcBef>
                <a:spcPts val="1600"/>
              </a:spcBef>
              <a:spcAft>
                <a:spcPts val="1600"/>
              </a:spcAft>
              <a:buSzPts val="1300"/>
              <a:buNone/>
            </a:pPr>
            <a:r>
              <a:t/>
            </a:r>
            <a:endParaRPr sz="1500"/>
          </a:p>
        </p:txBody>
      </p:sp>
      <p:sp>
        <p:nvSpPr>
          <p:cNvPr id="383" name="Google Shape;383;p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What does that mean for you? (cont’d)</a:t>
            </a:r>
            <a:endParaRPr/>
          </a:p>
        </p:txBody>
      </p:sp>
      <p:sp>
        <p:nvSpPr>
          <p:cNvPr id="384" name="Google Shape;384;p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85" name="Google Shape;385;p9"/>
          <p:cNvPicPr preferRelativeResize="0"/>
          <p:nvPr/>
        </p:nvPicPr>
        <p:blipFill rotWithShape="1">
          <a:blip r:embed="rId3">
            <a:alphaModFix/>
          </a:blip>
          <a:srcRect b="15089" l="16794" r="20328" t="16028"/>
          <a:stretch/>
        </p:blipFill>
        <p:spPr>
          <a:xfrm>
            <a:off x="3586179" y="523688"/>
            <a:ext cx="4018071" cy="440162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9" name="Shape 389"/>
        <p:cNvGrpSpPr/>
        <p:nvPr/>
      </p:nvGrpSpPr>
      <p:grpSpPr>
        <a:xfrm>
          <a:off x="0" y="0"/>
          <a:ext cx="0" cy="0"/>
          <a:chOff x="0" y="0"/>
          <a:chExt cx="0" cy="0"/>
        </a:xfrm>
      </p:grpSpPr>
      <p:sp>
        <p:nvSpPr>
          <p:cNvPr id="390" name="Google Shape;390;p1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91" name="Google Shape;391;p10"/>
          <p:cNvSpPr txBox="1"/>
          <p:nvPr>
            <p:ph type="title"/>
          </p:nvPr>
        </p:nvSpPr>
        <p:spPr>
          <a:xfrm>
            <a:off x="311700" y="61494"/>
            <a:ext cx="72900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Pay as you go</a:t>
            </a:r>
            <a:endParaRPr/>
          </a:p>
        </p:txBody>
      </p:sp>
      <p:sp>
        <p:nvSpPr>
          <p:cNvPr id="392" name="Google Shape;392;p10"/>
          <p:cNvSpPr txBox="1"/>
          <p:nvPr>
            <p:ph idx="1" type="body"/>
          </p:nvPr>
        </p:nvSpPr>
        <p:spPr>
          <a:xfrm>
            <a:off x="333712" y="2118051"/>
            <a:ext cx="3861900" cy="10449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SzPts val="1300"/>
              <a:buNone/>
            </a:pPr>
            <a:r>
              <a:rPr lang="en" sz="1200"/>
              <a:t>The use of cloud resource is based on a</a:t>
            </a:r>
            <a:r>
              <a:rPr b="1" lang="en" sz="1200"/>
              <a:t> ‘pay as you go’ model</a:t>
            </a:r>
            <a:r>
              <a:rPr lang="en" sz="1200"/>
              <a:t>.  If you are no longer consuming the resource, then  you no longer have to pay.</a:t>
            </a:r>
            <a:endParaRPr sz="1200">
              <a:solidFill>
                <a:srgbClr val="3D5B58"/>
              </a:solidFill>
              <a:latin typeface="Montserrat"/>
              <a:ea typeface="Montserrat"/>
              <a:cs typeface="Montserrat"/>
              <a:sym typeface="Montserrat"/>
            </a:endParaRPr>
          </a:p>
        </p:txBody>
      </p:sp>
      <p:pic>
        <p:nvPicPr>
          <p:cNvPr id="393" name="Google Shape;393;p10"/>
          <p:cNvPicPr preferRelativeResize="0"/>
          <p:nvPr/>
        </p:nvPicPr>
        <p:blipFill rotWithShape="1">
          <a:blip r:embed="rId3">
            <a:alphaModFix/>
          </a:blip>
          <a:srcRect b="21792" l="29594" r="29588" t="16181"/>
          <a:stretch/>
        </p:blipFill>
        <p:spPr>
          <a:xfrm>
            <a:off x="4953000" y="1354026"/>
            <a:ext cx="614019" cy="964081"/>
          </a:xfrm>
          <a:prstGeom prst="rect">
            <a:avLst/>
          </a:prstGeom>
          <a:noFill/>
          <a:ln>
            <a:noFill/>
          </a:ln>
        </p:spPr>
      </p:pic>
      <p:pic>
        <p:nvPicPr>
          <p:cNvPr id="394" name="Google Shape;394;p10"/>
          <p:cNvPicPr preferRelativeResize="0"/>
          <p:nvPr/>
        </p:nvPicPr>
        <p:blipFill rotWithShape="1">
          <a:blip r:embed="rId4">
            <a:alphaModFix/>
          </a:blip>
          <a:srcRect b="22584" l="22952" r="22951" t="17207"/>
          <a:stretch/>
        </p:blipFill>
        <p:spPr>
          <a:xfrm>
            <a:off x="5456817" y="880000"/>
            <a:ext cx="582029" cy="669278"/>
          </a:xfrm>
          <a:prstGeom prst="rect">
            <a:avLst/>
          </a:prstGeom>
          <a:noFill/>
          <a:ln>
            <a:noFill/>
          </a:ln>
        </p:spPr>
      </p:pic>
      <p:pic>
        <p:nvPicPr>
          <p:cNvPr id="395" name="Google Shape;395;p10"/>
          <p:cNvPicPr preferRelativeResize="0"/>
          <p:nvPr/>
        </p:nvPicPr>
        <p:blipFill rotWithShape="1">
          <a:blip r:embed="rId5">
            <a:alphaModFix/>
          </a:blip>
          <a:srcRect b="0" l="0" r="0" t="0"/>
          <a:stretch/>
        </p:blipFill>
        <p:spPr>
          <a:xfrm rot="-5400000">
            <a:off x="5879208" y="1705416"/>
            <a:ext cx="162111" cy="481941"/>
          </a:xfrm>
          <a:prstGeom prst="rect">
            <a:avLst/>
          </a:prstGeom>
          <a:noFill/>
          <a:ln>
            <a:noFill/>
          </a:ln>
        </p:spPr>
      </p:pic>
      <p:pic>
        <p:nvPicPr>
          <p:cNvPr id="396" name="Google Shape;396;p10"/>
          <p:cNvPicPr preferRelativeResize="0"/>
          <p:nvPr/>
        </p:nvPicPr>
        <p:blipFill rotWithShape="1">
          <a:blip r:embed="rId6">
            <a:alphaModFix/>
          </a:blip>
          <a:srcRect b="15425" l="0" r="0" t="18762"/>
          <a:stretch/>
        </p:blipFill>
        <p:spPr>
          <a:xfrm>
            <a:off x="6324407" y="1354025"/>
            <a:ext cx="1227743" cy="834838"/>
          </a:xfrm>
          <a:prstGeom prst="rect">
            <a:avLst/>
          </a:prstGeom>
          <a:noFill/>
          <a:ln>
            <a:noFill/>
          </a:ln>
        </p:spPr>
      </p:pic>
      <p:pic>
        <p:nvPicPr>
          <p:cNvPr id="397" name="Google Shape;397;p10"/>
          <p:cNvPicPr preferRelativeResize="0"/>
          <p:nvPr/>
        </p:nvPicPr>
        <p:blipFill rotWithShape="1">
          <a:blip r:embed="rId7">
            <a:alphaModFix/>
          </a:blip>
          <a:srcRect b="32876" l="27568" r="34992" t="25951"/>
          <a:stretch/>
        </p:blipFill>
        <p:spPr>
          <a:xfrm>
            <a:off x="7484275" y="1096700"/>
            <a:ext cx="481924" cy="538682"/>
          </a:xfrm>
          <a:prstGeom prst="rect">
            <a:avLst/>
          </a:prstGeom>
          <a:noFill/>
          <a:ln>
            <a:noFill/>
          </a:ln>
        </p:spPr>
      </p:pic>
      <p:pic>
        <p:nvPicPr>
          <p:cNvPr id="398" name="Google Shape;398;p10"/>
          <p:cNvPicPr preferRelativeResize="0"/>
          <p:nvPr/>
        </p:nvPicPr>
        <p:blipFill rotWithShape="1">
          <a:blip r:embed="rId3">
            <a:alphaModFix/>
          </a:blip>
          <a:srcRect b="21792" l="29594" r="29588" t="16181"/>
          <a:stretch/>
        </p:blipFill>
        <p:spPr>
          <a:xfrm>
            <a:off x="4953000" y="3334701"/>
            <a:ext cx="614019" cy="964081"/>
          </a:xfrm>
          <a:prstGeom prst="rect">
            <a:avLst/>
          </a:prstGeom>
          <a:noFill/>
          <a:ln>
            <a:noFill/>
          </a:ln>
        </p:spPr>
      </p:pic>
      <p:pic>
        <p:nvPicPr>
          <p:cNvPr id="399" name="Google Shape;399;p10"/>
          <p:cNvPicPr preferRelativeResize="0"/>
          <p:nvPr/>
        </p:nvPicPr>
        <p:blipFill rotWithShape="1">
          <a:blip r:embed="rId4">
            <a:alphaModFix/>
          </a:blip>
          <a:srcRect b="22584" l="22952" r="22951" t="17207"/>
          <a:stretch/>
        </p:blipFill>
        <p:spPr>
          <a:xfrm>
            <a:off x="5456817" y="2817400"/>
            <a:ext cx="582029" cy="669278"/>
          </a:xfrm>
          <a:prstGeom prst="rect">
            <a:avLst/>
          </a:prstGeom>
          <a:noFill/>
          <a:ln>
            <a:noFill/>
          </a:ln>
        </p:spPr>
      </p:pic>
      <p:pic>
        <p:nvPicPr>
          <p:cNvPr id="400" name="Google Shape;400;p10"/>
          <p:cNvPicPr preferRelativeResize="0"/>
          <p:nvPr/>
        </p:nvPicPr>
        <p:blipFill rotWithShape="1">
          <a:blip r:embed="rId5">
            <a:alphaModFix/>
          </a:blip>
          <a:srcRect b="0" l="0" r="0" t="0"/>
          <a:stretch/>
        </p:blipFill>
        <p:spPr>
          <a:xfrm rot="-5400000">
            <a:off x="5879208" y="3686091"/>
            <a:ext cx="162111" cy="481941"/>
          </a:xfrm>
          <a:prstGeom prst="rect">
            <a:avLst/>
          </a:prstGeom>
          <a:noFill/>
          <a:ln>
            <a:noFill/>
          </a:ln>
        </p:spPr>
      </p:pic>
      <p:pic>
        <p:nvPicPr>
          <p:cNvPr id="401" name="Google Shape;401;p10"/>
          <p:cNvPicPr preferRelativeResize="0"/>
          <p:nvPr/>
        </p:nvPicPr>
        <p:blipFill rotWithShape="1">
          <a:blip r:embed="rId6">
            <a:alphaModFix/>
          </a:blip>
          <a:srcRect b="15425" l="0" r="0" t="18762"/>
          <a:stretch/>
        </p:blipFill>
        <p:spPr>
          <a:xfrm>
            <a:off x="6324407" y="3334700"/>
            <a:ext cx="1227743" cy="834838"/>
          </a:xfrm>
          <a:prstGeom prst="rect">
            <a:avLst/>
          </a:prstGeom>
          <a:noFill/>
          <a:ln>
            <a:noFill/>
          </a:ln>
        </p:spPr>
      </p:pic>
      <p:pic>
        <p:nvPicPr>
          <p:cNvPr id="402" name="Google Shape;402;p10"/>
          <p:cNvPicPr preferRelativeResize="0"/>
          <p:nvPr/>
        </p:nvPicPr>
        <p:blipFill rotWithShape="1">
          <a:blip r:embed="rId7">
            <a:alphaModFix/>
          </a:blip>
          <a:srcRect b="32876" l="27568" r="34992" t="25951"/>
          <a:stretch/>
        </p:blipFill>
        <p:spPr>
          <a:xfrm>
            <a:off x="7484275" y="3077375"/>
            <a:ext cx="481924" cy="538682"/>
          </a:xfrm>
          <a:prstGeom prst="rect">
            <a:avLst/>
          </a:prstGeom>
          <a:noFill/>
          <a:ln>
            <a:noFill/>
          </a:ln>
        </p:spPr>
      </p:pic>
      <p:pic>
        <p:nvPicPr>
          <p:cNvPr id="403" name="Google Shape;403;p10"/>
          <p:cNvPicPr preferRelativeResize="0"/>
          <p:nvPr/>
        </p:nvPicPr>
        <p:blipFill rotWithShape="1">
          <a:blip r:embed="rId8">
            <a:alphaModFix/>
          </a:blip>
          <a:srcRect b="30593" l="34064" r="24783" t="29072"/>
          <a:stretch/>
        </p:blipFill>
        <p:spPr>
          <a:xfrm>
            <a:off x="6480288" y="3295863"/>
            <a:ext cx="915977" cy="912527"/>
          </a:xfrm>
          <a:prstGeom prst="rect">
            <a:avLst/>
          </a:prstGeom>
          <a:noFill/>
          <a:ln>
            <a:noFill/>
          </a:ln>
        </p:spPr>
      </p:pic>
      <p:pic>
        <p:nvPicPr>
          <p:cNvPr id="404" name="Google Shape;404;p10"/>
          <p:cNvPicPr preferRelativeResize="0"/>
          <p:nvPr/>
        </p:nvPicPr>
        <p:blipFill rotWithShape="1">
          <a:blip r:embed="rId8">
            <a:alphaModFix/>
          </a:blip>
          <a:srcRect b="30593" l="34064" r="24783" t="29072"/>
          <a:stretch/>
        </p:blipFill>
        <p:spPr>
          <a:xfrm>
            <a:off x="7396271" y="3072783"/>
            <a:ext cx="614027" cy="611711"/>
          </a:xfrm>
          <a:prstGeom prst="rect">
            <a:avLst/>
          </a:prstGeom>
          <a:noFill/>
          <a:ln>
            <a:noFill/>
          </a:ln>
        </p:spPr>
      </p:pic>
      <p:pic>
        <p:nvPicPr>
          <p:cNvPr id="405" name="Google Shape;405;p10"/>
          <p:cNvPicPr preferRelativeResize="0"/>
          <p:nvPr/>
        </p:nvPicPr>
        <p:blipFill rotWithShape="1">
          <a:blip r:embed="rId8">
            <a:alphaModFix/>
          </a:blip>
          <a:srcRect b="30593" l="34064" r="24783" t="29072"/>
          <a:stretch/>
        </p:blipFill>
        <p:spPr>
          <a:xfrm>
            <a:off x="5456821" y="2923713"/>
            <a:ext cx="582025" cy="57983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9" name="Shape 409"/>
        <p:cNvGrpSpPr/>
        <p:nvPr/>
      </p:nvGrpSpPr>
      <p:grpSpPr>
        <a:xfrm>
          <a:off x="0" y="0"/>
          <a:ext cx="0" cy="0"/>
          <a:chOff x="0" y="0"/>
          <a:chExt cx="0" cy="0"/>
        </a:xfrm>
      </p:grpSpPr>
      <p:sp>
        <p:nvSpPr>
          <p:cNvPr id="410" name="Google Shape;410;p11"/>
          <p:cNvSpPr txBox="1"/>
          <p:nvPr>
            <p:ph type="title"/>
          </p:nvPr>
        </p:nvSpPr>
        <p:spPr>
          <a:xfrm>
            <a:off x="311700" y="318800"/>
            <a:ext cx="24597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Agility</a:t>
            </a:r>
            <a:endParaRPr/>
          </a:p>
        </p:txBody>
      </p:sp>
      <p:sp>
        <p:nvSpPr>
          <p:cNvPr id="411" name="Google Shape;411;p11"/>
          <p:cNvSpPr txBox="1"/>
          <p:nvPr>
            <p:ph idx="12" type="sldNum"/>
          </p:nvPr>
        </p:nvSpPr>
        <p:spPr>
          <a:xfrm>
            <a:off x="7405129" y="456983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12" name="Google Shape;412;p11"/>
          <p:cNvSpPr txBox="1"/>
          <p:nvPr>
            <p:ph idx="1" type="body"/>
          </p:nvPr>
        </p:nvSpPr>
        <p:spPr>
          <a:xfrm>
            <a:off x="311700" y="1334750"/>
            <a:ext cx="3871800" cy="9108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SzPts val="1300"/>
              <a:buNone/>
            </a:pPr>
            <a:r>
              <a:rPr lang="en" sz="1200"/>
              <a:t>Traditional Data Centre deployments can take </a:t>
            </a:r>
            <a:r>
              <a:rPr b="1" lang="en" sz="1200"/>
              <a:t>many weeks and potentially be very expensive</a:t>
            </a:r>
            <a:r>
              <a:rPr lang="en" sz="1200"/>
              <a:t>. This lack of agility can hold back organisations delivering value back to their customers.</a:t>
            </a:r>
            <a:endParaRPr sz="1200"/>
          </a:p>
          <a:p>
            <a:pPr indent="0" lvl="0" marL="0" rtl="0" algn="l">
              <a:lnSpc>
                <a:spcPct val="115000"/>
              </a:lnSpc>
              <a:spcBef>
                <a:spcPts val="0"/>
              </a:spcBef>
              <a:spcAft>
                <a:spcPts val="0"/>
              </a:spcAft>
              <a:buSzPts val="1300"/>
              <a:buNone/>
            </a:pPr>
            <a:r>
              <a:t/>
            </a:r>
            <a:endParaRPr sz="1200"/>
          </a:p>
          <a:p>
            <a:pPr indent="0" lvl="0" marL="0" rtl="0" algn="l">
              <a:lnSpc>
                <a:spcPct val="115000"/>
              </a:lnSpc>
              <a:spcBef>
                <a:spcPts val="0"/>
              </a:spcBef>
              <a:spcAft>
                <a:spcPts val="0"/>
              </a:spcAft>
              <a:buSzPts val="1300"/>
              <a:buNone/>
            </a:pPr>
            <a:r>
              <a:t/>
            </a:r>
            <a:endParaRPr sz="1200"/>
          </a:p>
          <a:p>
            <a:pPr indent="0" lvl="0" marL="0" rtl="0" algn="l">
              <a:lnSpc>
                <a:spcPct val="115000"/>
              </a:lnSpc>
              <a:spcBef>
                <a:spcPts val="0"/>
              </a:spcBef>
              <a:spcAft>
                <a:spcPts val="0"/>
              </a:spcAft>
              <a:buSzPts val="1300"/>
              <a:buNone/>
            </a:pPr>
            <a:r>
              <a:t/>
            </a:r>
            <a:endParaRPr sz="1200"/>
          </a:p>
        </p:txBody>
      </p:sp>
      <p:pic>
        <p:nvPicPr>
          <p:cNvPr id="413" name="Google Shape;413;p11"/>
          <p:cNvPicPr preferRelativeResize="0"/>
          <p:nvPr/>
        </p:nvPicPr>
        <p:blipFill rotWithShape="1">
          <a:blip r:embed="rId3">
            <a:alphaModFix/>
          </a:blip>
          <a:srcRect b="21792" l="29594" r="29588" t="16181"/>
          <a:stretch/>
        </p:blipFill>
        <p:spPr>
          <a:xfrm>
            <a:off x="4679901" y="1001905"/>
            <a:ext cx="662635" cy="1007002"/>
          </a:xfrm>
          <a:prstGeom prst="rect">
            <a:avLst/>
          </a:prstGeom>
          <a:noFill/>
          <a:ln>
            <a:noFill/>
          </a:ln>
        </p:spPr>
      </p:pic>
      <p:pic>
        <p:nvPicPr>
          <p:cNvPr id="414" name="Google Shape;414;p11"/>
          <p:cNvPicPr preferRelativeResize="0"/>
          <p:nvPr/>
        </p:nvPicPr>
        <p:blipFill rotWithShape="1">
          <a:blip r:embed="rId4">
            <a:alphaModFix/>
          </a:blip>
          <a:srcRect b="22584" l="22952" r="22951" t="17207"/>
          <a:stretch/>
        </p:blipFill>
        <p:spPr>
          <a:xfrm>
            <a:off x="5223610" y="506775"/>
            <a:ext cx="628115" cy="699073"/>
          </a:xfrm>
          <a:prstGeom prst="rect">
            <a:avLst/>
          </a:prstGeom>
          <a:noFill/>
          <a:ln>
            <a:noFill/>
          </a:ln>
        </p:spPr>
      </p:pic>
      <p:pic>
        <p:nvPicPr>
          <p:cNvPr id="415" name="Google Shape;415;p11"/>
          <p:cNvPicPr preferRelativeResize="0"/>
          <p:nvPr/>
        </p:nvPicPr>
        <p:blipFill rotWithShape="1">
          <a:blip r:embed="rId5">
            <a:alphaModFix/>
          </a:blip>
          <a:srcRect b="22587" l="16529" r="13271" t="20787"/>
          <a:stretch/>
        </p:blipFill>
        <p:spPr>
          <a:xfrm>
            <a:off x="6713342" y="1054365"/>
            <a:ext cx="1248307" cy="1007002"/>
          </a:xfrm>
          <a:prstGeom prst="rect">
            <a:avLst/>
          </a:prstGeom>
          <a:noFill/>
          <a:ln>
            <a:noFill/>
          </a:ln>
        </p:spPr>
      </p:pic>
      <p:pic>
        <p:nvPicPr>
          <p:cNvPr id="416" name="Google Shape;416;p11"/>
          <p:cNvPicPr preferRelativeResize="0"/>
          <p:nvPr/>
        </p:nvPicPr>
        <p:blipFill rotWithShape="1">
          <a:blip r:embed="rId6">
            <a:alphaModFix/>
          </a:blip>
          <a:srcRect b="0" l="0" r="0" t="0"/>
          <a:stretch/>
        </p:blipFill>
        <p:spPr>
          <a:xfrm rot="-5400000">
            <a:off x="6020742" y="1353443"/>
            <a:ext cx="169329" cy="520101"/>
          </a:xfrm>
          <a:prstGeom prst="rect">
            <a:avLst/>
          </a:prstGeom>
          <a:noFill/>
          <a:ln>
            <a:noFill/>
          </a:ln>
        </p:spPr>
      </p:pic>
      <p:sp>
        <p:nvSpPr>
          <p:cNvPr id="417" name="Google Shape;417;p11"/>
          <p:cNvSpPr txBox="1"/>
          <p:nvPr>
            <p:ph idx="1" type="body"/>
          </p:nvPr>
        </p:nvSpPr>
        <p:spPr>
          <a:xfrm>
            <a:off x="5186305" y="1717403"/>
            <a:ext cx="1683600" cy="3594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1000"/>
              </a:spcBef>
              <a:spcAft>
                <a:spcPts val="1600"/>
              </a:spcAft>
              <a:buClr>
                <a:schemeClr val="dk1"/>
              </a:buClr>
              <a:buSzPts val="1100"/>
              <a:buFont typeface="Arial"/>
              <a:buNone/>
            </a:pPr>
            <a:r>
              <a:rPr b="1" lang="en" sz="900">
                <a:solidFill>
                  <a:srgbClr val="FF3EB5"/>
                </a:solidFill>
              </a:rPr>
              <a:t>May take weeks                           or months</a:t>
            </a:r>
            <a:endParaRPr b="1" sz="900">
              <a:solidFill>
                <a:srgbClr val="FF3EB5"/>
              </a:solidFill>
            </a:endParaRPr>
          </a:p>
        </p:txBody>
      </p:sp>
      <p:pic>
        <p:nvPicPr>
          <p:cNvPr id="418" name="Google Shape;418;p11"/>
          <p:cNvPicPr preferRelativeResize="0"/>
          <p:nvPr/>
        </p:nvPicPr>
        <p:blipFill rotWithShape="1">
          <a:blip r:embed="rId7">
            <a:alphaModFix/>
          </a:blip>
          <a:srcRect b="15425" l="0" r="0" t="18762"/>
          <a:stretch/>
        </p:blipFill>
        <p:spPr>
          <a:xfrm>
            <a:off x="6464606" y="3159506"/>
            <a:ext cx="1383894" cy="910802"/>
          </a:xfrm>
          <a:prstGeom prst="rect">
            <a:avLst/>
          </a:prstGeom>
          <a:noFill/>
          <a:ln>
            <a:noFill/>
          </a:ln>
        </p:spPr>
      </p:pic>
      <p:pic>
        <p:nvPicPr>
          <p:cNvPr id="419" name="Google Shape;419;p11"/>
          <p:cNvPicPr preferRelativeResize="0"/>
          <p:nvPr/>
        </p:nvPicPr>
        <p:blipFill rotWithShape="1">
          <a:blip r:embed="rId8">
            <a:alphaModFix/>
          </a:blip>
          <a:srcRect b="22285" l="13896" r="13904" t="22279"/>
          <a:stretch/>
        </p:blipFill>
        <p:spPr>
          <a:xfrm>
            <a:off x="4702623" y="3159506"/>
            <a:ext cx="1167095" cy="910804"/>
          </a:xfrm>
          <a:prstGeom prst="rect">
            <a:avLst/>
          </a:prstGeom>
          <a:noFill/>
          <a:ln>
            <a:noFill/>
          </a:ln>
        </p:spPr>
      </p:pic>
      <p:pic>
        <p:nvPicPr>
          <p:cNvPr id="420" name="Google Shape;420;p11"/>
          <p:cNvPicPr preferRelativeResize="0"/>
          <p:nvPr/>
        </p:nvPicPr>
        <p:blipFill rotWithShape="1">
          <a:blip r:embed="rId9">
            <a:alphaModFix/>
          </a:blip>
          <a:srcRect b="35018" l="13773" r="13773" t="32388"/>
          <a:stretch/>
        </p:blipFill>
        <p:spPr>
          <a:xfrm>
            <a:off x="5769901" y="2864643"/>
            <a:ext cx="1167095" cy="414648"/>
          </a:xfrm>
          <a:prstGeom prst="rect">
            <a:avLst/>
          </a:prstGeom>
          <a:noFill/>
          <a:ln>
            <a:noFill/>
          </a:ln>
        </p:spPr>
      </p:pic>
      <p:pic>
        <p:nvPicPr>
          <p:cNvPr id="421" name="Google Shape;421;p11"/>
          <p:cNvPicPr preferRelativeResize="0"/>
          <p:nvPr/>
        </p:nvPicPr>
        <p:blipFill rotWithShape="1">
          <a:blip r:embed="rId9">
            <a:alphaModFix/>
          </a:blip>
          <a:srcRect b="35018" l="13773" r="13773" t="32388"/>
          <a:stretch/>
        </p:blipFill>
        <p:spPr>
          <a:xfrm rot="10800000">
            <a:off x="5657925" y="4070295"/>
            <a:ext cx="1167095" cy="414648"/>
          </a:xfrm>
          <a:prstGeom prst="rect">
            <a:avLst/>
          </a:prstGeom>
          <a:noFill/>
          <a:ln>
            <a:noFill/>
          </a:ln>
        </p:spPr>
      </p:pic>
      <p:sp>
        <p:nvSpPr>
          <p:cNvPr id="422" name="Google Shape;422;p11"/>
          <p:cNvSpPr txBox="1"/>
          <p:nvPr>
            <p:ph idx="1" type="body"/>
          </p:nvPr>
        </p:nvSpPr>
        <p:spPr>
          <a:xfrm>
            <a:off x="5442225" y="2602760"/>
            <a:ext cx="1758600" cy="3753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1000"/>
              </a:spcBef>
              <a:spcAft>
                <a:spcPts val="1600"/>
              </a:spcAft>
              <a:buClr>
                <a:schemeClr val="dk1"/>
              </a:buClr>
              <a:buSzPts val="1100"/>
              <a:buFont typeface="Arial"/>
              <a:buNone/>
            </a:pPr>
            <a:r>
              <a:rPr b="1" lang="en" sz="900">
                <a:solidFill>
                  <a:srgbClr val="FF3EB5"/>
                </a:solidFill>
              </a:rPr>
              <a:t>Develop</a:t>
            </a:r>
            <a:endParaRPr b="1" sz="900">
              <a:solidFill>
                <a:srgbClr val="FF3EB5"/>
              </a:solidFill>
            </a:endParaRPr>
          </a:p>
        </p:txBody>
      </p:sp>
      <p:sp>
        <p:nvSpPr>
          <p:cNvPr id="423" name="Google Shape;423;p11"/>
          <p:cNvSpPr txBox="1"/>
          <p:nvPr>
            <p:ph idx="1" type="body"/>
          </p:nvPr>
        </p:nvSpPr>
        <p:spPr>
          <a:xfrm>
            <a:off x="5442225" y="4370782"/>
            <a:ext cx="1758600" cy="3753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1000"/>
              </a:spcBef>
              <a:spcAft>
                <a:spcPts val="1600"/>
              </a:spcAft>
              <a:buClr>
                <a:schemeClr val="dk1"/>
              </a:buClr>
              <a:buSzPts val="1100"/>
              <a:buFont typeface="Arial"/>
              <a:buNone/>
            </a:pPr>
            <a:r>
              <a:rPr b="1" lang="en" sz="900">
                <a:solidFill>
                  <a:srgbClr val="FF3EB5"/>
                </a:solidFill>
              </a:rPr>
              <a:t>Iterate</a:t>
            </a:r>
            <a:endParaRPr b="1" sz="900">
              <a:solidFill>
                <a:srgbClr val="FF3EB5"/>
              </a:solidFill>
            </a:endParaRPr>
          </a:p>
        </p:txBody>
      </p:sp>
      <p:sp>
        <p:nvSpPr>
          <p:cNvPr id="424" name="Google Shape;424;p11"/>
          <p:cNvSpPr txBox="1"/>
          <p:nvPr>
            <p:ph idx="1" type="body"/>
          </p:nvPr>
        </p:nvSpPr>
        <p:spPr>
          <a:xfrm>
            <a:off x="4397775" y="2839692"/>
            <a:ext cx="1758600" cy="3753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1000"/>
              </a:spcBef>
              <a:spcAft>
                <a:spcPts val="1600"/>
              </a:spcAft>
              <a:buClr>
                <a:schemeClr val="dk1"/>
              </a:buClr>
              <a:buSzPts val="1100"/>
              <a:buFont typeface="Arial"/>
              <a:buNone/>
            </a:pPr>
            <a:r>
              <a:rPr b="1" lang="en" sz="1200">
                <a:solidFill>
                  <a:srgbClr val="3D5B58"/>
                </a:solidFill>
              </a:rPr>
              <a:t>Dev Team</a:t>
            </a:r>
            <a:endParaRPr b="1" sz="1200">
              <a:solidFill>
                <a:srgbClr val="3D5B58"/>
              </a:solidFill>
            </a:endParaRPr>
          </a:p>
        </p:txBody>
      </p:sp>
      <p:cxnSp>
        <p:nvCxnSpPr>
          <p:cNvPr id="425" name="Google Shape;425;p11"/>
          <p:cNvCxnSpPr/>
          <p:nvPr/>
        </p:nvCxnSpPr>
        <p:spPr>
          <a:xfrm>
            <a:off x="258975" y="2470275"/>
            <a:ext cx="7878900" cy="0"/>
          </a:xfrm>
          <a:prstGeom prst="straightConnector1">
            <a:avLst/>
          </a:prstGeom>
          <a:noFill/>
          <a:ln cap="flat" cmpd="sng" w="9525">
            <a:solidFill>
              <a:schemeClr val="dk2"/>
            </a:solidFill>
            <a:prstDash val="solid"/>
            <a:round/>
            <a:headEnd len="sm" w="sm" type="none"/>
            <a:tailEnd len="sm" w="sm" type="none"/>
          </a:ln>
        </p:spPr>
      </p:cxnSp>
      <p:sp>
        <p:nvSpPr>
          <p:cNvPr id="426" name="Google Shape;426;p11"/>
          <p:cNvSpPr txBox="1"/>
          <p:nvPr/>
        </p:nvSpPr>
        <p:spPr>
          <a:xfrm>
            <a:off x="311700" y="2923600"/>
            <a:ext cx="3871800" cy="1431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160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Development teams are able to </a:t>
            </a:r>
            <a:r>
              <a:rPr b="1" i="0" lang="en" sz="1200" u="none" cap="none" strike="noStrike">
                <a:solidFill>
                  <a:srgbClr val="3D5B58"/>
                </a:solidFill>
                <a:latin typeface="Montserrat"/>
                <a:ea typeface="Montserrat"/>
                <a:cs typeface="Montserrat"/>
                <a:sym typeface="Montserrat"/>
              </a:rPr>
              <a:t>deploy development environments rapidly</a:t>
            </a:r>
            <a:r>
              <a:rPr b="0" i="0" lang="en" sz="1200" u="none" cap="none" strike="noStrike">
                <a:solidFill>
                  <a:srgbClr val="3D5B58"/>
                </a:solidFill>
                <a:latin typeface="Montserrat"/>
                <a:ea typeface="Montserrat"/>
                <a:cs typeface="Montserrat"/>
                <a:sym typeface="Montserrat"/>
              </a:rPr>
              <a:t>.  And only pay for them when they need them.  Turning them off overnight or at weekends is possible to reduce costs.  Multiple dev teams are even able to have their own dev environments.</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0" name="Shape 430"/>
        <p:cNvGrpSpPr/>
        <p:nvPr/>
      </p:nvGrpSpPr>
      <p:grpSpPr>
        <a:xfrm>
          <a:off x="0" y="0"/>
          <a:ext cx="0" cy="0"/>
          <a:chOff x="0" y="0"/>
          <a:chExt cx="0" cy="0"/>
        </a:xfrm>
      </p:grpSpPr>
      <p:sp>
        <p:nvSpPr>
          <p:cNvPr id="431" name="Google Shape;431;p1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432" name="Google Shape;432;p12"/>
          <p:cNvSpPr txBox="1"/>
          <p:nvPr>
            <p:ph type="title"/>
          </p:nvPr>
        </p:nvSpPr>
        <p:spPr>
          <a:xfrm>
            <a:off x="311700" y="318800"/>
            <a:ext cx="4026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Rapid prototyping</a:t>
            </a:r>
            <a:endParaRPr/>
          </a:p>
        </p:txBody>
      </p:sp>
      <p:sp>
        <p:nvSpPr>
          <p:cNvPr id="433" name="Google Shape;433;p12"/>
          <p:cNvSpPr txBox="1"/>
          <p:nvPr>
            <p:ph idx="1" type="body"/>
          </p:nvPr>
        </p:nvSpPr>
        <p:spPr>
          <a:xfrm>
            <a:off x="311700" y="1270050"/>
            <a:ext cx="7656600" cy="10350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lang="en" sz="1400"/>
              <a:t>Cloud allows new ideas to </a:t>
            </a:r>
            <a:r>
              <a:rPr b="1" lang="en" sz="1400"/>
              <a:t>rapidly be explored</a:t>
            </a:r>
            <a:r>
              <a:rPr lang="en" sz="1400"/>
              <a:t>. A development team can </a:t>
            </a:r>
            <a:endParaRPr sz="1400"/>
          </a:p>
          <a:p>
            <a:pPr indent="0" lvl="0" marL="0" rtl="0" algn="l">
              <a:lnSpc>
                <a:spcPct val="115000"/>
              </a:lnSpc>
              <a:spcBef>
                <a:spcPts val="0"/>
              </a:spcBef>
              <a:spcAft>
                <a:spcPts val="0"/>
              </a:spcAft>
              <a:buClr>
                <a:schemeClr val="dk1"/>
              </a:buClr>
              <a:buSzPts val="1100"/>
              <a:buFont typeface="Arial"/>
              <a:buNone/>
            </a:pPr>
            <a:r>
              <a:rPr lang="en" sz="1400"/>
              <a:t>(with the right approvals in place) deploy infrastructure in minutes.  It is also possible to quickly understand how new and innovative services from the cloud provider might meet their customers needs.</a:t>
            </a:r>
            <a:endParaRPr sz="1400">
              <a:solidFill>
                <a:srgbClr val="3D5B58"/>
              </a:solidFill>
              <a:latin typeface="Montserrat"/>
              <a:ea typeface="Montserrat"/>
              <a:cs typeface="Montserrat"/>
              <a:sym typeface="Montserrat"/>
            </a:endParaRPr>
          </a:p>
        </p:txBody>
      </p:sp>
      <p:pic>
        <p:nvPicPr>
          <p:cNvPr id="434" name="Google Shape;434;p12"/>
          <p:cNvPicPr preferRelativeResize="0"/>
          <p:nvPr/>
        </p:nvPicPr>
        <p:blipFill rotWithShape="1">
          <a:blip r:embed="rId3">
            <a:alphaModFix/>
          </a:blip>
          <a:srcRect b="21792" l="29594" r="29588" t="16181"/>
          <a:stretch/>
        </p:blipFill>
        <p:spPr>
          <a:xfrm>
            <a:off x="2153700" y="3019326"/>
            <a:ext cx="926514" cy="1408019"/>
          </a:xfrm>
          <a:prstGeom prst="rect">
            <a:avLst/>
          </a:prstGeom>
          <a:noFill/>
          <a:ln>
            <a:noFill/>
          </a:ln>
        </p:spPr>
      </p:pic>
      <p:pic>
        <p:nvPicPr>
          <p:cNvPr id="435" name="Google Shape;435;p12"/>
          <p:cNvPicPr preferRelativeResize="0"/>
          <p:nvPr/>
        </p:nvPicPr>
        <p:blipFill rotWithShape="1">
          <a:blip r:embed="rId4">
            <a:alphaModFix/>
          </a:blip>
          <a:srcRect b="22584" l="22952" r="22951" t="17207"/>
          <a:stretch/>
        </p:blipFill>
        <p:spPr>
          <a:xfrm>
            <a:off x="2913928" y="2327021"/>
            <a:ext cx="878244" cy="977464"/>
          </a:xfrm>
          <a:prstGeom prst="rect">
            <a:avLst/>
          </a:prstGeom>
          <a:noFill/>
          <a:ln>
            <a:noFill/>
          </a:ln>
        </p:spPr>
      </p:pic>
      <p:pic>
        <p:nvPicPr>
          <p:cNvPr id="436" name="Google Shape;436;p12"/>
          <p:cNvPicPr preferRelativeResize="0"/>
          <p:nvPr/>
        </p:nvPicPr>
        <p:blipFill rotWithShape="1">
          <a:blip r:embed="rId5">
            <a:alphaModFix/>
          </a:blip>
          <a:srcRect b="0" l="0" r="0" t="0"/>
          <a:stretch/>
        </p:blipFill>
        <p:spPr>
          <a:xfrm rot="-5400000">
            <a:off x="3678418" y="3270999"/>
            <a:ext cx="419825" cy="1289524"/>
          </a:xfrm>
          <a:prstGeom prst="rect">
            <a:avLst/>
          </a:prstGeom>
          <a:noFill/>
          <a:ln>
            <a:noFill/>
          </a:ln>
        </p:spPr>
      </p:pic>
      <p:pic>
        <p:nvPicPr>
          <p:cNvPr id="437" name="Google Shape;437;p12"/>
          <p:cNvPicPr preferRelativeResize="0"/>
          <p:nvPr/>
        </p:nvPicPr>
        <p:blipFill rotWithShape="1">
          <a:blip r:embed="rId6">
            <a:alphaModFix/>
          </a:blip>
          <a:srcRect b="15425" l="0" r="0" t="18762"/>
          <a:stretch/>
        </p:blipFill>
        <p:spPr>
          <a:xfrm>
            <a:off x="4667789" y="3069111"/>
            <a:ext cx="1852587" cy="1219263"/>
          </a:xfrm>
          <a:prstGeom prst="rect">
            <a:avLst/>
          </a:prstGeom>
          <a:noFill/>
          <a:ln>
            <a:noFill/>
          </a:ln>
        </p:spPr>
      </p:pic>
      <p:sp>
        <p:nvSpPr>
          <p:cNvPr id="438" name="Google Shape;438;p12"/>
          <p:cNvSpPr txBox="1"/>
          <p:nvPr>
            <p:ph idx="1" type="body"/>
          </p:nvPr>
        </p:nvSpPr>
        <p:spPr>
          <a:xfrm>
            <a:off x="2966288" y="4170618"/>
            <a:ext cx="1844100" cy="393600"/>
          </a:xfrm>
          <a:prstGeom prst="rect">
            <a:avLst/>
          </a:prstGeom>
          <a:noFill/>
          <a:ln>
            <a:noFill/>
          </a:ln>
        </p:spPr>
        <p:txBody>
          <a:bodyPr anchorCtr="0" anchor="t" bIns="0" lIns="0" spcFirstLastPara="1" rIns="0" wrap="square" tIns="0">
            <a:noAutofit/>
          </a:bodyPr>
          <a:lstStyle/>
          <a:p>
            <a:pPr indent="0" lvl="0" marL="0" rtl="0" algn="ctr">
              <a:lnSpc>
                <a:spcPct val="115000"/>
              </a:lnSpc>
              <a:spcBef>
                <a:spcPts val="1000"/>
              </a:spcBef>
              <a:spcAft>
                <a:spcPts val="1600"/>
              </a:spcAft>
              <a:buClr>
                <a:schemeClr val="dk1"/>
              </a:buClr>
              <a:buSzPts val="1100"/>
              <a:buFont typeface="Arial"/>
              <a:buNone/>
            </a:pPr>
            <a:r>
              <a:rPr b="1" lang="en" sz="900">
                <a:solidFill>
                  <a:srgbClr val="FF3EB5"/>
                </a:solidFill>
              </a:rPr>
              <a:t>Takes minutes</a:t>
            </a:r>
            <a:endParaRPr b="1" sz="900">
              <a:solidFill>
                <a:srgbClr val="FF3EB5"/>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2" name="Shape 442"/>
        <p:cNvGrpSpPr/>
        <p:nvPr/>
      </p:nvGrpSpPr>
      <p:grpSpPr>
        <a:xfrm>
          <a:off x="0" y="0"/>
          <a:ext cx="0" cy="0"/>
          <a:chOff x="0" y="0"/>
          <a:chExt cx="0" cy="0"/>
        </a:xfrm>
      </p:grpSpPr>
      <p:sp>
        <p:nvSpPr>
          <p:cNvPr id="443" name="Google Shape;443;p1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descr="SaaS, PaaS and IaaS explained in one graphic | by David Ng | Oursky Team" id="444" name="Google Shape;444;p13"/>
          <p:cNvPicPr preferRelativeResize="0"/>
          <p:nvPr/>
        </p:nvPicPr>
        <p:blipFill rotWithShape="1">
          <a:blip r:embed="rId3">
            <a:alphaModFix/>
          </a:blip>
          <a:srcRect b="0" l="0" r="0" t="0"/>
          <a:stretch/>
        </p:blipFill>
        <p:spPr>
          <a:xfrm>
            <a:off x="1671663" y="268453"/>
            <a:ext cx="5159443" cy="405016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8" name="Shape 448"/>
        <p:cNvGrpSpPr/>
        <p:nvPr/>
      </p:nvGrpSpPr>
      <p:grpSpPr>
        <a:xfrm>
          <a:off x="0" y="0"/>
          <a:ext cx="0" cy="0"/>
          <a:chOff x="0" y="0"/>
          <a:chExt cx="0" cy="0"/>
        </a:xfrm>
      </p:grpSpPr>
      <p:sp>
        <p:nvSpPr>
          <p:cNvPr id="449" name="Google Shape;449;p1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IaaS, PaaS, SaaS</a:t>
            </a:r>
            <a:endParaRPr/>
          </a:p>
        </p:txBody>
      </p:sp>
      <p:sp>
        <p:nvSpPr>
          <p:cNvPr id="450" name="Google Shape;450;p1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51" name="Google Shape;451;p14"/>
          <p:cNvPicPr preferRelativeResize="0"/>
          <p:nvPr/>
        </p:nvPicPr>
        <p:blipFill rotWithShape="1">
          <a:blip r:embed="rId3">
            <a:alphaModFix/>
          </a:blip>
          <a:srcRect b="0" l="0" r="0" t="0"/>
          <a:stretch/>
        </p:blipFill>
        <p:spPr>
          <a:xfrm>
            <a:off x="1218600" y="1305351"/>
            <a:ext cx="6040101" cy="3250575"/>
          </a:xfrm>
          <a:prstGeom prst="rect">
            <a:avLst/>
          </a:prstGeom>
          <a:noFill/>
          <a:ln>
            <a:noFill/>
          </a:ln>
        </p:spPr>
      </p:pic>
    </p:spTree>
  </p:cSld>
  <p:clrMapOvr>
    <a:masterClrMapping/>
  </p:clrMapOvr>
  <mc:AlternateContent>
    <mc:Choice Requires="p14">
      <p:transition spd="slow" p14:dur="3400">
        <p:fade thruBlk="1"/>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21"/>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Azure Hierarchy</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0" name="Shape 460"/>
        <p:cNvGrpSpPr/>
        <p:nvPr/>
      </p:nvGrpSpPr>
      <p:grpSpPr>
        <a:xfrm>
          <a:off x="0" y="0"/>
          <a:ext cx="0" cy="0"/>
          <a:chOff x="0" y="0"/>
          <a:chExt cx="0" cy="0"/>
        </a:xfrm>
      </p:grpSpPr>
      <p:sp>
        <p:nvSpPr>
          <p:cNvPr id="461" name="Google Shape;461;p2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62" name="Google Shape;462;p22"/>
          <p:cNvPicPr preferRelativeResize="0"/>
          <p:nvPr/>
        </p:nvPicPr>
        <p:blipFill rotWithShape="1">
          <a:blip r:embed="rId3">
            <a:alphaModFix/>
          </a:blip>
          <a:srcRect b="0" l="0" r="0" t="0"/>
          <a:stretch/>
        </p:blipFill>
        <p:spPr>
          <a:xfrm>
            <a:off x="2332250" y="87375"/>
            <a:ext cx="3317425" cy="429547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 name="Shape 466"/>
        <p:cNvGrpSpPr/>
        <p:nvPr/>
      </p:nvGrpSpPr>
      <p:grpSpPr>
        <a:xfrm>
          <a:off x="0" y="0"/>
          <a:ext cx="0" cy="0"/>
          <a:chOff x="0" y="0"/>
          <a:chExt cx="0" cy="0"/>
        </a:xfrm>
      </p:grpSpPr>
      <p:sp>
        <p:nvSpPr>
          <p:cNvPr id="467" name="Google Shape;467;p2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Region</a:t>
            </a:r>
            <a:endParaRPr/>
          </a:p>
        </p:txBody>
      </p:sp>
      <p:sp>
        <p:nvSpPr>
          <p:cNvPr id="468" name="Google Shape;468;p2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69" name="Google Shape;469;p29"/>
          <p:cNvPicPr preferRelativeResize="0"/>
          <p:nvPr/>
        </p:nvPicPr>
        <p:blipFill rotWithShape="1">
          <a:blip r:embed="rId3">
            <a:alphaModFix/>
          </a:blip>
          <a:srcRect b="0" l="0" r="0" t="0"/>
          <a:stretch/>
        </p:blipFill>
        <p:spPr>
          <a:xfrm>
            <a:off x="1473650" y="966200"/>
            <a:ext cx="5708126" cy="347272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g2c823633770_0_19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75" name="Google Shape;475;g2c823633770_0_193"/>
          <p:cNvPicPr preferRelativeResize="0"/>
          <p:nvPr/>
        </p:nvPicPr>
        <p:blipFill>
          <a:blip r:embed="rId3">
            <a:alphaModFix/>
          </a:blip>
          <a:stretch>
            <a:fillRect/>
          </a:stretch>
        </p:blipFill>
        <p:spPr>
          <a:xfrm>
            <a:off x="370350" y="304800"/>
            <a:ext cx="7861905" cy="426358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9" name="Shape 479"/>
        <p:cNvGrpSpPr/>
        <p:nvPr/>
      </p:nvGrpSpPr>
      <p:grpSpPr>
        <a:xfrm>
          <a:off x="0" y="0"/>
          <a:ext cx="0" cy="0"/>
          <a:chOff x="0" y="0"/>
          <a:chExt cx="0" cy="0"/>
        </a:xfrm>
      </p:grpSpPr>
      <p:sp>
        <p:nvSpPr>
          <p:cNvPr id="480" name="Google Shape;480;g2c823633770_0_20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481" name="Google Shape;481;g2c823633770_0_200"/>
          <p:cNvPicPr preferRelativeResize="0"/>
          <p:nvPr/>
        </p:nvPicPr>
        <p:blipFill>
          <a:blip r:embed="rId3">
            <a:alphaModFix/>
          </a:blip>
          <a:stretch>
            <a:fillRect/>
          </a:stretch>
        </p:blipFill>
        <p:spPr>
          <a:xfrm>
            <a:off x="94300" y="760375"/>
            <a:ext cx="8239600" cy="33355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5" name="Shape 485"/>
        <p:cNvGrpSpPr/>
        <p:nvPr/>
      </p:nvGrpSpPr>
      <p:grpSpPr>
        <a:xfrm>
          <a:off x="0" y="0"/>
          <a:ext cx="0" cy="0"/>
          <a:chOff x="0" y="0"/>
          <a:chExt cx="0" cy="0"/>
        </a:xfrm>
      </p:grpSpPr>
      <p:pic>
        <p:nvPicPr>
          <p:cNvPr id="486" name="Google Shape;486;g2c823633770_0_0"/>
          <p:cNvPicPr preferRelativeResize="0"/>
          <p:nvPr/>
        </p:nvPicPr>
        <p:blipFill>
          <a:blip r:embed="rId3">
            <a:alphaModFix/>
          </a:blip>
          <a:stretch>
            <a:fillRect/>
          </a:stretch>
        </p:blipFill>
        <p:spPr>
          <a:xfrm>
            <a:off x="795925" y="268850"/>
            <a:ext cx="7552151" cy="4513599"/>
          </a:xfrm>
          <a:prstGeom prst="rect">
            <a:avLst/>
          </a:prstGeom>
          <a:noFill/>
          <a:ln>
            <a:noFill/>
          </a:ln>
        </p:spPr>
      </p:pic>
      <p:sp>
        <p:nvSpPr>
          <p:cNvPr id="487" name="Google Shape;487;g2c823633770_0_0"/>
          <p:cNvSpPr txBox="1"/>
          <p:nvPr/>
        </p:nvSpPr>
        <p:spPr>
          <a:xfrm>
            <a:off x="948325" y="4782450"/>
            <a:ext cx="8544600" cy="10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rPr>
              <a:t>https://k21academy.com/microsoft-azure/microsoft-azure-core-services-for-beginners/</a:t>
            </a:r>
            <a:endParaRPr sz="1500">
              <a:solidFill>
                <a:schemeClr val="dk2"/>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1" name="Shape 491"/>
        <p:cNvGrpSpPr/>
        <p:nvPr/>
      </p:nvGrpSpPr>
      <p:grpSpPr>
        <a:xfrm>
          <a:off x="0" y="0"/>
          <a:ext cx="0" cy="0"/>
          <a:chOff x="0" y="0"/>
          <a:chExt cx="0" cy="0"/>
        </a:xfrm>
      </p:grpSpPr>
      <p:pic>
        <p:nvPicPr>
          <p:cNvPr id="492" name="Google Shape;492;g2c823633770_0_7"/>
          <p:cNvPicPr preferRelativeResize="0"/>
          <p:nvPr/>
        </p:nvPicPr>
        <p:blipFill>
          <a:blip r:embed="rId3">
            <a:alphaModFix/>
          </a:blip>
          <a:stretch>
            <a:fillRect/>
          </a:stretch>
        </p:blipFill>
        <p:spPr>
          <a:xfrm>
            <a:off x="152400" y="152400"/>
            <a:ext cx="8082918" cy="48387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6" name="Shape 496"/>
        <p:cNvGrpSpPr/>
        <p:nvPr/>
      </p:nvGrpSpPr>
      <p:grpSpPr>
        <a:xfrm>
          <a:off x="0" y="0"/>
          <a:ext cx="0" cy="0"/>
          <a:chOff x="0" y="0"/>
          <a:chExt cx="0" cy="0"/>
        </a:xfrm>
      </p:grpSpPr>
      <p:sp>
        <p:nvSpPr>
          <p:cNvPr id="497" name="Google Shape;497;g2c823633770_0_26"/>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Storage</a:t>
            </a:r>
            <a:endParaRPr/>
          </a:p>
        </p:txBody>
      </p:sp>
      <p:sp>
        <p:nvSpPr>
          <p:cNvPr id="498" name="Google Shape;498;g2c823633770_0_26"/>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Clr>
                <a:srgbClr val="000000"/>
              </a:buClr>
              <a:buSzPts val="1000"/>
              <a:buFont typeface="Arial"/>
              <a:buNone/>
            </a:pPr>
            <a:r>
              <a:rPr lang="en"/>
              <a:t>Page </a:t>
            </a:r>
            <a:fld id="{00000000-1234-1234-1234-123412341234}" type="slidenum">
              <a:rPr lang="en"/>
              <a:t>‹#›</a:t>
            </a:fld>
            <a:endParaRPr/>
          </a:p>
        </p:txBody>
      </p:sp>
      <p:pic>
        <p:nvPicPr>
          <p:cNvPr id="499" name="Google Shape;499;g2c823633770_0_26"/>
          <p:cNvPicPr preferRelativeResize="0"/>
          <p:nvPr/>
        </p:nvPicPr>
        <p:blipFill>
          <a:blip r:embed="rId3">
            <a:alphaModFix/>
          </a:blip>
          <a:stretch>
            <a:fillRect/>
          </a:stretch>
        </p:blipFill>
        <p:spPr>
          <a:xfrm>
            <a:off x="924425" y="900800"/>
            <a:ext cx="6265799" cy="351518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3" name="Shape 503"/>
        <p:cNvGrpSpPr/>
        <p:nvPr/>
      </p:nvGrpSpPr>
      <p:grpSpPr>
        <a:xfrm>
          <a:off x="0" y="0"/>
          <a:ext cx="0" cy="0"/>
          <a:chOff x="0" y="0"/>
          <a:chExt cx="0" cy="0"/>
        </a:xfrm>
      </p:grpSpPr>
      <p:sp>
        <p:nvSpPr>
          <p:cNvPr id="504" name="Google Shape;504;g2c823633770_0_34"/>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Network</a:t>
            </a:r>
            <a:endParaRPr/>
          </a:p>
        </p:txBody>
      </p:sp>
      <p:sp>
        <p:nvSpPr>
          <p:cNvPr id="505" name="Google Shape;505;g2c823633770_0_3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06" name="Google Shape;506;g2c823633770_0_34"/>
          <p:cNvPicPr preferRelativeResize="0"/>
          <p:nvPr/>
        </p:nvPicPr>
        <p:blipFill>
          <a:blip r:embed="rId3">
            <a:alphaModFix/>
          </a:blip>
          <a:stretch>
            <a:fillRect/>
          </a:stretch>
        </p:blipFill>
        <p:spPr>
          <a:xfrm>
            <a:off x="1696475" y="748400"/>
            <a:ext cx="5013725" cy="383007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0" name="Shape 510"/>
        <p:cNvGrpSpPr/>
        <p:nvPr/>
      </p:nvGrpSpPr>
      <p:grpSpPr>
        <a:xfrm>
          <a:off x="0" y="0"/>
          <a:ext cx="0" cy="0"/>
          <a:chOff x="0" y="0"/>
          <a:chExt cx="0" cy="0"/>
        </a:xfrm>
      </p:grpSpPr>
      <p:sp>
        <p:nvSpPr>
          <p:cNvPr id="511" name="Google Shape;511;g2c823633770_0_98"/>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Clr>
                <a:srgbClr val="000000"/>
              </a:buClr>
              <a:buSzPts val="1000"/>
              <a:buFont typeface="Arial"/>
              <a:buNone/>
            </a:pPr>
            <a:r>
              <a:rPr lang="en"/>
              <a:t>Page </a:t>
            </a:r>
            <a:fld id="{00000000-1234-1234-1234-123412341234}" type="slidenum">
              <a:rPr lang="en"/>
              <a:t>‹#›</a:t>
            </a:fld>
            <a:endParaRPr/>
          </a:p>
        </p:txBody>
      </p:sp>
      <p:pic>
        <p:nvPicPr>
          <p:cNvPr id="512" name="Google Shape;512;g2c823633770_0_98"/>
          <p:cNvPicPr preferRelativeResize="0"/>
          <p:nvPr/>
        </p:nvPicPr>
        <p:blipFill>
          <a:blip r:embed="rId3">
            <a:alphaModFix/>
          </a:blip>
          <a:stretch>
            <a:fillRect/>
          </a:stretch>
        </p:blipFill>
        <p:spPr>
          <a:xfrm>
            <a:off x="621875" y="121100"/>
            <a:ext cx="6953896" cy="4495731"/>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6" name="Shape 516"/>
        <p:cNvGrpSpPr/>
        <p:nvPr/>
      </p:nvGrpSpPr>
      <p:grpSpPr>
        <a:xfrm>
          <a:off x="0" y="0"/>
          <a:ext cx="0" cy="0"/>
          <a:chOff x="0" y="0"/>
          <a:chExt cx="0" cy="0"/>
        </a:xfrm>
      </p:grpSpPr>
      <p:sp>
        <p:nvSpPr>
          <p:cNvPr id="517" name="Google Shape;517;g2c823633770_0_40"/>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Load Balancer</a:t>
            </a:r>
            <a:endParaRPr/>
          </a:p>
        </p:txBody>
      </p:sp>
      <p:sp>
        <p:nvSpPr>
          <p:cNvPr id="518" name="Google Shape;518;g2c823633770_0_40"/>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19" name="Google Shape;519;g2c823633770_0_40"/>
          <p:cNvPicPr preferRelativeResize="0"/>
          <p:nvPr/>
        </p:nvPicPr>
        <p:blipFill>
          <a:blip r:embed="rId3">
            <a:alphaModFix/>
          </a:blip>
          <a:stretch>
            <a:fillRect/>
          </a:stretch>
        </p:blipFill>
        <p:spPr>
          <a:xfrm>
            <a:off x="1466950" y="871700"/>
            <a:ext cx="5454492" cy="36967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3" name="Shape 523"/>
        <p:cNvGrpSpPr/>
        <p:nvPr/>
      </p:nvGrpSpPr>
      <p:grpSpPr>
        <a:xfrm>
          <a:off x="0" y="0"/>
          <a:ext cx="0" cy="0"/>
          <a:chOff x="0" y="0"/>
          <a:chExt cx="0" cy="0"/>
        </a:xfrm>
      </p:grpSpPr>
      <p:sp>
        <p:nvSpPr>
          <p:cNvPr id="524" name="Google Shape;524;g2c823633770_0_87"/>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2800"/>
              <a:t>What?</a:t>
            </a:r>
            <a:endParaRPr sz="2800"/>
          </a:p>
        </p:txBody>
      </p:sp>
      <p:sp>
        <p:nvSpPr>
          <p:cNvPr id="525" name="Google Shape;525;g2c823633770_0_8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526" name="Google Shape;526;g2c823633770_0_87"/>
          <p:cNvSpPr txBox="1"/>
          <p:nvPr>
            <p:ph idx="1" type="body"/>
          </p:nvPr>
        </p:nvSpPr>
        <p:spPr>
          <a:xfrm>
            <a:off x="253575" y="893950"/>
            <a:ext cx="8321400" cy="3528900"/>
          </a:xfrm>
          <a:prstGeom prst="rect">
            <a:avLst/>
          </a:prstGeom>
          <a:noFill/>
          <a:ln>
            <a:noFill/>
          </a:ln>
        </p:spPr>
        <p:txBody>
          <a:bodyPr anchorCtr="0" anchor="t" bIns="0" lIns="0" spcFirstLastPara="1" rIns="0" wrap="square" tIns="0">
            <a:noAutofit/>
          </a:bodyPr>
          <a:lstStyle/>
          <a:p>
            <a:pPr indent="-374650" lvl="0" marL="457200" rtl="0" algn="l">
              <a:spcBef>
                <a:spcPts val="1200"/>
              </a:spcBef>
              <a:spcAft>
                <a:spcPts val="0"/>
              </a:spcAft>
              <a:buClr>
                <a:schemeClr val="dk1"/>
              </a:buClr>
              <a:buSzPts val="2300"/>
              <a:buFont typeface="Arial"/>
              <a:buChar char="●"/>
            </a:pPr>
            <a:r>
              <a:rPr b="1" lang="en" sz="2300">
                <a:solidFill>
                  <a:schemeClr val="dk1"/>
                </a:solidFill>
                <a:latin typeface="Arial"/>
                <a:ea typeface="Arial"/>
                <a:cs typeface="Arial"/>
                <a:sym typeface="Arial"/>
              </a:rPr>
              <a:t>What It Is</a:t>
            </a:r>
            <a:r>
              <a:rPr lang="en" sz="2300">
                <a:solidFill>
                  <a:schemeClr val="dk1"/>
                </a:solidFill>
                <a:latin typeface="Arial"/>
                <a:ea typeface="Arial"/>
                <a:cs typeface="Arial"/>
                <a:sym typeface="Arial"/>
              </a:rPr>
              <a:t>: A Layer 4 load balancer that ensures high availability by distributing traffic across healthy service instances.</a:t>
            </a:r>
            <a:endParaRPr sz="2300">
              <a:solidFill>
                <a:schemeClr val="dk1"/>
              </a:solidFill>
              <a:latin typeface="Arial"/>
              <a:ea typeface="Arial"/>
              <a:cs typeface="Arial"/>
              <a:sym typeface="Arial"/>
            </a:endParaRPr>
          </a:p>
          <a:p>
            <a:pPr indent="-374650" lvl="0" marL="457200" rtl="0" algn="l">
              <a:spcBef>
                <a:spcPts val="0"/>
              </a:spcBef>
              <a:spcAft>
                <a:spcPts val="0"/>
              </a:spcAft>
              <a:buClr>
                <a:schemeClr val="dk1"/>
              </a:buClr>
              <a:buSzPts val="2300"/>
              <a:buFont typeface="Arial"/>
              <a:buChar char="●"/>
            </a:pPr>
            <a:r>
              <a:rPr b="1" lang="en" sz="2300">
                <a:solidFill>
                  <a:schemeClr val="dk1"/>
                </a:solidFill>
                <a:latin typeface="Arial"/>
                <a:ea typeface="Arial"/>
                <a:cs typeface="Arial"/>
                <a:sym typeface="Arial"/>
              </a:rPr>
              <a:t>Types</a:t>
            </a:r>
            <a:r>
              <a:rPr lang="en" sz="2300">
                <a:solidFill>
                  <a:schemeClr val="dk1"/>
                </a:solidFill>
                <a:latin typeface="Arial"/>
                <a:ea typeface="Arial"/>
                <a:cs typeface="Arial"/>
                <a:sym typeface="Arial"/>
              </a:rPr>
              <a:t>:</a:t>
            </a:r>
            <a:endParaRPr sz="2300">
              <a:solidFill>
                <a:schemeClr val="dk1"/>
              </a:solidFill>
              <a:latin typeface="Arial"/>
              <a:ea typeface="Arial"/>
              <a:cs typeface="Arial"/>
              <a:sym typeface="Arial"/>
            </a:endParaRPr>
          </a:p>
          <a:p>
            <a:pPr indent="-374650" lvl="1" marL="914400" rtl="0" algn="l">
              <a:spcBef>
                <a:spcPts val="0"/>
              </a:spcBef>
              <a:spcAft>
                <a:spcPts val="0"/>
              </a:spcAft>
              <a:buClr>
                <a:schemeClr val="dk1"/>
              </a:buClr>
              <a:buSzPts val="2300"/>
              <a:buFont typeface="Arial"/>
              <a:buChar char="○"/>
            </a:pPr>
            <a:r>
              <a:rPr b="1" lang="en" sz="2300">
                <a:solidFill>
                  <a:schemeClr val="dk1"/>
                </a:solidFill>
                <a:latin typeface="Arial"/>
                <a:ea typeface="Arial"/>
                <a:cs typeface="Arial"/>
                <a:sym typeface="Arial"/>
              </a:rPr>
              <a:t>Public</a:t>
            </a:r>
            <a:r>
              <a:rPr lang="en" sz="2300">
                <a:solidFill>
                  <a:schemeClr val="dk1"/>
                </a:solidFill>
                <a:latin typeface="Arial"/>
                <a:ea typeface="Arial"/>
                <a:cs typeface="Arial"/>
                <a:sym typeface="Arial"/>
              </a:rPr>
              <a:t>: Manages internet traffic to Azure services.</a:t>
            </a:r>
            <a:endParaRPr sz="2300">
              <a:solidFill>
                <a:schemeClr val="dk1"/>
              </a:solidFill>
              <a:latin typeface="Arial"/>
              <a:ea typeface="Arial"/>
              <a:cs typeface="Arial"/>
              <a:sym typeface="Arial"/>
            </a:endParaRPr>
          </a:p>
          <a:p>
            <a:pPr indent="-374650" lvl="1" marL="914400" rtl="0" algn="l">
              <a:spcBef>
                <a:spcPts val="0"/>
              </a:spcBef>
              <a:spcAft>
                <a:spcPts val="0"/>
              </a:spcAft>
              <a:buClr>
                <a:schemeClr val="dk1"/>
              </a:buClr>
              <a:buSzPts val="2300"/>
              <a:buFont typeface="Arial"/>
              <a:buChar char="○"/>
            </a:pPr>
            <a:r>
              <a:rPr b="1" lang="en" sz="2300">
                <a:solidFill>
                  <a:schemeClr val="dk1"/>
                </a:solidFill>
                <a:latin typeface="Arial"/>
                <a:ea typeface="Arial"/>
                <a:cs typeface="Arial"/>
                <a:sym typeface="Arial"/>
              </a:rPr>
              <a:t>Internal</a:t>
            </a:r>
            <a:r>
              <a:rPr lang="en" sz="2300">
                <a:solidFill>
                  <a:schemeClr val="dk1"/>
                </a:solidFill>
                <a:latin typeface="Arial"/>
                <a:ea typeface="Arial"/>
                <a:cs typeface="Arial"/>
                <a:sym typeface="Arial"/>
              </a:rPr>
              <a:t>: Manages traffic within Azure's private network.</a:t>
            </a:r>
            <a:endParaRPr sz="2300">
              <a:solidFill>
                <a:schemeClr val="dk1"/>
              </a:solidFill>
              <a:latin typeface="Arial"/>
              <a:ea typeface="Arial"/>
              <a:cs typeface="Arial"/>
              <a:sym typeface="Arial"/>
            </a:endParaRPr>
          </a:p>
          <a:p>
            <a:pPr indent="-374650" lvl="0" marL="457200" rtl="0" algn="l">
              <a:spcBef>
                <a:spcPts val="0"/>
              </a:spcBef>
              <a:spcAft>
                <a:spcPts val="0"/>
              </a:spcAft>
              <a:buClr>
                <a:schemeClr val="dk1"/>
              </a:buClr>
              <a:buSzPts val="2300"/>
              <a:buFont typeface="Arial"/>
              <a:buChar char="●"/>
            </a:pPr>
            <a:r>
              <a:rPr b="1" lang="en" sz="2300">
                <a:solidFill>
                  <a:schemeClr val="dk1"/>
                </a:solidFill>
                <a:latin typeface="Arial"/>
                <a:ea typeface="Arial"/>
                <a:cs typeface="Arial"/>
                <a:sym typeface="Arial"/>
              </a:rPr>
              <a:t>Uses</a:t>
            </a:r>
            <a:r>
              <a:rPr lang="en" sz="2300">
                <a:solidFill>
                  <a:schemeClr val="dk1"/>
                </a:solidFill>
                <a:latin typeface="Arial"/>
                <a:ea typeface="Arial"/>
                <a:cs typeface="Arial"/>
                <a:sym typeface="Arial"/>
              </a:rPr>
              <a:t>: Perfect for application scaling and enhancing availability, from simple web apps to complex microservices.</a:t>
            </a:r>
            <a:endParaRPr sz="2800">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6">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6">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6">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6">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26">
                                            <p:txEl>
                                              <p:pRg end="4" st="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0" name="Shape 530"/>
        <p:cNvGrpSpPr/>
        <p:nvPr/>
      </p:nvGrpSpPr>
      <p:grpSpPr>
        <a:xfrm>
          <a:off x="0" y="0"/>
          <a:ext cx="0" cy="0"/>
          <a:chOff x="0" y="0"/>
          <a:chExt cx="0" cy="0"/>
        </a:xfrm>
      </p:grpSpPr>
      <p:sp>
        <p:nvSpPr>
          <p:cNvPr id="531" name="Google Shape;531;g2c823633770_0_110"/>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2800"/>
              <a:t>How</a:t>
            </a:r>
            <a:r>
              <a:rPr lang="en" sz="2800"/>
              <a:t>?</a:t>
            </a:r>
            <a:endParaRPr sz="2800"/>
          </a:p>
        </p:txBody>
      </p:sp>
      <p:sp>
        <p:nvSpPr>
          <p:cNvPr id="532" name="Google Shape;532;g2c823633770_0_110"/>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533" name="Google Shape;533;g2c823633770_0_110"/>
          <p:cNvSpPr txBox="1"/>
          <p:nvPr>
            <p:ph idx="1" type="body"/>
          </p:nvPr>
        </p:nvSpPr>
        <p:spPr>
          <a:xfrm>
            <a:off x="122800" y="893950"/>
            <a:ext cx="8321400" cy="3528900"/>
          </a:xfrm>
          <a:prstGeom prst="rect">
            <a:avLst/>
          </a:prstGeom>
          <a:noFill/>
          <a:ln>
            <a:noFill/>
          </a:ln>
        </p:spPr>
        <p:txBody>
          <a:bodyPr anchorCtr="0" anchor="t" bIns="0" lIns="0" spcFirstLastPara="1" rIns="0" wrap="square" tIns="0">
            <a:noAutofit/>
          </a:bodyPr>
          <a:lstStyle/>
          <a:p>
            <a:pPr indent="-406400" lvl="0" marL="457200" rtl="0" algn="l">
              <a:spcBef>
                <a:spcPts val="1200"/>
              </a:spcBef>
              <a:spcAft>
                <a:spcPts val="0"/>
              </a:spcAft>
              <a:buClr>
                <a:schemeClr val="dk1"/>
              </a:buClr>
              <a:buSzPts val="2800"/>
              <a:buFont typeface="Arial"/>
              <a:buChar char="●"/>
            </a:pPr>
            <a:r>
              <a:rPr b="1" lang="en" sz="2800">
                <a:solidFill>
                  <a:schemeClr val="dk1"/>
                </a:solidFill>
                <a:latin typeface="Arial"/>
                <a:ea typeface="Arial"/>
                <a:cs typeface="Arial"/>
                <a:sym typeface="Arial"/>
              </a:rPr>
              <a:t>Distribution: </a:t>
            </a:r>
            <a:r>
              <a:rPr lang="en" sz="2800">
                <a:solidFill>
                  <a:schemeClr val="dk1"/>
                </a:solidFill>
                <a:latin typeface="Arial"/>
                <a:ea typeface="Arial"/>
                <a:cs typeface="Arial"/>
                <a:sym typeface="Arial"/>
              </a:rPr>
              <a:t>Leverages a hash-based algorithm considering IPs and ports for even traffic spread</a:t>
            </a:r>
            <a:endParaRPr sz="2800">
              <a:solidFill>
                <a:schemeClr val="dk1"/>
              </a:solidFill>
              <a:latin typeface="Arial"/>
              <a:ea typeface="Arial"/>
              <a:cs typeface="Arial"/>
              <a:sym typeface="Arial"/>
            </a:endParaRPr>
          </a:p>
          <a:p>
            <a:pPr indent="-406400" lvl="0" marL="457200" rtl="0" algn="l">
              <a:spcBef>
                <a:spcPts val="0"/>
              </a:spcBef>
              <a:spcAft>
                <a:spcPts val="0"/>
              </a:spcAft>
              <a:buClr>
                <a:schemeClr val="dk1"/>
              </a:buClr>
              <a:buSzPts val="2800"/>
              <a:buFont typeface="Arial"/>
              <a:buChar char="●"/>
            </a:pPr>
            <a:r>
              <a:rPr b="1" lang="en" sz="2800">
                <a:solidFill>
                  <a:schemeClr val="dk1"/>
                </a:solidFill>
                <a:latin typeface="Arial"/>
                <a:ea typeface="Arial"/>
                <a:cs typeface="Arial"/>
                <a:sym typeface="Arial"/>
              </a:rPr>
              <a:t>Health Monitoring: </a:t>
            </a:r>
            <a:r>
              <a:rPr lang="en" sz="2800">
                <a:solidFill>
                  <a:schemeClr val="dk1"/>
                </a:solidFill>
                <a:latin typeface="Arial"/>
                <a:ea typeface="Arial"/>
                <a:cs typeface="Arial"/>
                <a:sym typeface="Arial"/>
              </a:rPr>
              <a:t>Employs health probes to ensure traffic only goes to healthy instances</a:t>
            </a:r>
            <a:endParaRPr sz="2800">
              <a:solidFill>
                <a:schemeClr val="dk1"/>
              </a:solidFill>
              <a:latin typeface="Arial"/>
              <a:ea typeface="Arial"/>
              <a:cs typeface="Arial"/>
              <a:sym typeface="Arial"/>
            </a:endParaRPr>
          </a:p>
          <a:p>
            <a:pPr indent="-406400" lvl="0" marL="457200" rtl="0" algn="l">
              <a:spcBef>
                <a:spcPts val="0"/>
              </a:spcBef>
              <a:spcAft>
                <a:spcPts val="0"/>
              </a:spcAft>
              <a:buClr>
                <a:schemeClr val="dk1"/>
              </a:buClr>
              <a:buSzPts val="2800"/>
              <a:buFont typeface="Arial"/>
              <a:buChar char="●"/>
            </a:pPr>
            <a:r>
              <a:rPr b="1" lang="en" sz="2800">
                <a:solidFill>
                  <a:schemeClr val="dk1"/>
                </a:solidFill>
                <a:latin typeface="Arial"/>
                <a:ea typeface="Arial"/>
                <a:cs typeface="Arial"/>
                <a:sym typeface="Arial"/>
              </a:rPr>
              <a:t>Efficiency: </a:t>
            </a:r>
            <a:r>
              <a:rPr lang="en" sz="2800">
                <a:solidFill>
                  <a:schemeClr val="dk1"/>
                </a:solidFill>
                <a:latin typeface="Arial"/>
                <a:ea typeface="Arial"/>
                <a:cs typeface="Arial"/>
                <a:sym typeface="Arial"/>
              </a:rPr>
              <a:t>Facilitates port forwarding and NAT to optimize IP and port usage</a:t>
            </a:r>
            <a:endParaRPr sz="3300">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33">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33">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33">
                                            <p:txEl>
                                              <p:pRg end="2" st="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7" name="Shape 537"/>
        <p:cNvGrpSpPr/>
        <p:nvPr/>
      </p:nvGrpSpPr>
      <p:grpSpPr>
        <a:xfrm>
          <a:off x="0" y="0"/>
          <a:ext cx="0" cy="0"/>
          <a:chOff x="0" y="0"/>
          <a:chExt cx="0" cy="0"/>
        </a:xfrm>
      </p:grpSpPr>
      <p:sp>
        <p:nvSpPr>
          <p:cNvPr id="538" name="Google Shape;538;g2c823633770_0_117"/>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2800"/>
              <a:t>Why?</a:t>
            </a:r>
            <a:endParaRPr sz="2800"/>
          </a:p>
        </p:txBody>
      </p:sp>
      <p:sp>
        <p:nvSpPr>
          <p:cNvPr id="539" name="Google Shape;539;g2c823633770_0_117"/>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sp>
        <p:nvSpPr>
          <p:cNvPr id="540" name="Google Shape;540;g2c823633770_0_117"/>
          <p:cNvSpPr txBox="1"/>
          <p:nvPr>
            <p:ph idx="1" type="body"/>
          </p:nvPr>
        </p:nvSpPr>
        <p:spPr>
          <a:xfrm>
            <a:off x="122800" y="893950"/>
            <a:ext cx="8321400" cy="3528900"/>
          </a:xfrm>
          <a:prstGeom prst="rect">
            <a:avLst/>
          </a:prstGeom>
          <a:noFill/>
          <a:ln>
            <a:noFill/>
          </a:ln>
        </p:spPr>
        <p:txBody>
          <a:bodyPr anchorCtr="0" anchor="t" bIns="0" lIns="0" spcFirstLastPara="1" rIns="0" wrap="square" tIns="0">
            <a:noAutofit/>
          </a:bodyPr>
          <a:lstStyle/>
          <a:p>
            <a:pPr indent="-406400" lvl="0" marL="457200" rtl="0" algn="l">
              <a:spcBef>
                <a:spcPts val="1200"/>
              </a:spcBef>
              <a:spcAft>
                <a:spcPts val="0"/>
              </a:spcAft>
              <a:buClr>
                <a:schemeClr val="dk1"/>
              </a:buClr>
              <a:buSzPts val="2800"/>
              <a:buFont typeface="Arial"/>
              <a:buChar char="●"/>
            </a:pPr>
            <a:r>
              <a:rPr b="1" lang="en" sz="2800">
                <a:solidFill>
                  <a:schemeClr val="dk1"/>
                </a:solidFill>
                <a:latin typeface="Arial"/>
                <a:ea typeface="Arial"/>
                <a:cs typeface="Arial"/>
                <a:sym typeface="Arial"/>
              </a:rPr>
              <a:t>High Availability: </a:t>
            </a:r>
            <a:r>
              <a:rPr lang="en" sz="2800">
                <a:solidFill>
                  <a:schemeClr val="dk1"/>
                </a:solidFill>
                <a:latin typeface="Arial"/>
                <a:ea typeface="Arial"/>
                <a:cs typeface="Arial"/>
                <a:sym typeface="Arial"/>
              </a:rPr>
              <a:t>Distributes traffic across servers to minimize downtime</a:t>
            </a:r>
            <a:endParaRPr sz="2800">
              <a:solidFill>
                <a:schemeClr val="dk1"/>
              </a:solidFill>
              <a:latin typeface="Arial"/>
              <a:ea typeface="Arial"/>
              <a:cs typeface="Arial"/>
              <a:sym typeface="Arial"/>
            </a:endParaRPr>
          </a:p>
          <a:p>
            <a:pPr indent="-406400" lvl="0" marL="457200" rtl="0" algn="l">
              <a:spcBef>
                <a:spcPts val="0"/>
              </a:spcBef>
              <a:spcAft>
                <a:spcPts val="0"/>
              </a:spcAft>
              <a:buClr>
                <a:schemeClr val="dk1"/>
              </a:buClr>
              <a:buSzPts val="2800"/>
              <a:buFont typeface="Arial"/>
              <a:buChar char="●"/>
            </a:pPr>
            <a:r>
              <a:rPr b="1" lang="en" sz="2800">
                <a:solidFill>
                  <a:schemeClr val="dk1"/>
                </a:solidFill>
                <a:latin typeface="Arial"/>
                <a:ea typeface="Arial"/>
                <a:cs typeface="Arial"/>
                <a:sym typeface="Arial"/>
              </a:rPr>
              <a:t>Scalability: </a:t>
            </a:r>
            <a:r>
              <a:rPr lang="en" sz="2800">
                <a:solidFill>
                  <a:schemeClr val="dk1"/>
                </a:solidFill>
                <a:latin typeface="Arial"/>
                <a:ea typeface="Arial"/>
                <a:cs typeface="Arial"/>
                <a:sym typeface="Arial"/>
              </a:rPr>
              <a:t>Adjusts to traffic flow, adding or removing resources without impact</a:t>
            </a:r>
            <a:endParaRPr sz="2800">
              <a:solidFill>
                <a:schemeClr val="dk1"/>
              </a:solidFill>
              <a:latin typeface="Arial"/>
              <a:ea typeface="Arial"/>
              <a:cs typeface="Arial"/>
              <a:sym typeface="Arial"/>
            </a:endParaRPr>
          </a:p>
          <a:p>
            <a:pPr indent="-406400" lvl="0" marL="457200" rtl="0" algn="l">
              <a:spcBef>
                <a:spcPts val="0"/>
              </a:spcBef>
              <a:spcAft>
                <a:spcPts val="0"/>
              </a:spcAft>
              <a:buClr>
                <a:schemeClr val="dk1"/>
              </a:buClr>
              <a:buSzPts val="2800"/>
              <a:buFont typeface="Arial"/>
              <a:buChar char="●"/>
            </a:pPr>
            <a:r>
              <a:rPr b="1" lang="en" sz="2800">
                <a:solidFill>
                  <a:schemeClr val="dk1"/>
                </a:solidFill>
                <a:latin typeface="Arial"/>
                <a:ea typeface="Arial"/>
                <a:cs typeface="Arial"/>
                <a:sym typeface="Arial"/>
              </a:rPr>
              <a:t>Security: </a:t>
            </a:r>
            <a:r>
              <a:rPr lang="en" sz="2800">
                <a:solidFill>
                  <a:schemeClr val="dk1"/>
                </a:solidFill>
                <a:latin typeface="Arial"/>
                <a:ea typeface="Arial"/>
                <a:cs typeface="Arial"/>
                <a:sym typeface="Arial"/>
              </a:rPr>
              <a:t>Leverages Azure's defenses and NSGs to safeguard against threats and manage access</a:t>
            </a:r>
            <a:endParaRPr sz="2800">
              <a:solidFill>
                <a:schemeClr val="dk1"/>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0">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0">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0">
                                            <p:txEl>
                                              <p:pRg end="2" st="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4" name="Shape 544"/>
        <p:cNvGrpSpPr/>
        <p:nvPr/>
      </p:nvGrpSpPr>
      <p:grpSpPr>
        <a:xfrm>
          <a:off x="0" y="0"/>
          <a:ext cx="0" cy="0"/>
          <a:chOff x="0" y="0"/>
          <a:chExt cx="0" cy="0"/>
        </a:xfrm>
      </p:grpSpPr>
      <p:sp>
        <p:nvSpPr>
          <p:cNvPr id="545" name="Google Shape;545;g2c823633770_0_55"/>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Load Balancer</a:t>
            </a:r>
            <a:endParaRPr/>
          </a:p>
        </p:txBody>
      </p:sp>
      <p:sp>
        <p:nvSpPr>
          <p:cNvPr id="546" name="Google Shape;546;g2c823633770_0_5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47" name="Google Shape;547;g2c823633770_0_55"/>
          <p:cNvPicPr preferRelativeResize="0"/>
          <p:nvPr/>
        </p:nvPicPr>
        <p:blipFill>
          <a:blip r:embed="rId3">
            <a:alphaModFix/>
          </a:blip>
          <a:stretch>
            <a:fillRect/>
          </a:stretch>
        </p:blipFill>
        <p:spPr>
          <a:xfrm>
            <a:off x="256750" y="973825"/>
            <a:ext cx="8003476" cy="27333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g2c823633770_0_69"/>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Scaling</a:t>
            </a:r>
            <a:endParaRPr/>
          </a:p>
        </p:txBody>
      </p:sp>
      <p:sp>
        <p:nvSpPr>
          <p:cNvPr id="553" name="Google Shape;553;g2c823633770_0_69"/>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54" name="Google Shape;554;g2c823633770_0_69"/>
          <p:cNvPicPr preferRelativeResize="0"/>
          <p:nvPr/>
        </p:nvPicPr>
        <p:blipFill>
          <a:blip r:embed="rId3">
            <a:alphaModFix/>
          </a:blip>
          <a:stretch>
            <a:fillRect/>
          </a:stretch>
        </p:blipFill>
        <p:spPr>
          <a:xfrm>
            <a:off x="1113700" y="871700"/>
            <a:ext cx="6285099" cy="387437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8" name="Shape 558"/>
        <p:cNvGrpSpPr/>
        <p:nvPr/>
      </p:nvGrpSpPr>
      <p:grpSpPr>
        <a:xfrm>
          <a:off x="0" y="0"/>
          <a:ext cx="0" cy="0"/>
          <a:chOff x="0" y="0"/>
          <a:chExt cx="0" cy="0"/>
        </a:xfrm>
      </p:grpSpPr>
      <p:sp>
        <p:nvSpPr>
          <p:cNvPr id="559" name="Google Shape;559;g2c823633770_0_81"/>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VMSS</a:t>
            </a:r>
            <a:endParaRPr/>
          </a:p>
        </p:txBody>
      </p:sp>
      <p:sp>
        <p:nvSpPr>
          <p:cNvPr id="560" name="Google Shape;560;g2c823633770_0_81"/>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61" name="Google Shape;561;g2c823633770_0_81"/>
          <p:cNvPicPr preferRelativeResize="0"/>
          <p:nvPr/>
        </p:nvPicPr>
        <p:blipFill>
          <a:blip r:embed="rId3">
            <a:alphaModFix/>
          </a:blip>
          <a:stretch>
            <a:fillRect/>
          </a:stretch>
        </p:blipFill>
        <p:spPr>
          <a:xfrm>
            <a:off x="915050" y="847750"/>
            <a:ext cx="6343650" cy="388620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5" name="Shape 565"/>
        <p:cNvGrpSpPr/>
        <p:nvPr/>
      </p:nvGrpSpPr>
      <p:grpSpPr>
        <a:xfrm>
          <a:off x="0" y="0"/>
          <a:ext cx="0" cy="0"/>
          <a:chOff x="0" y="0"/>
          <a:chExt cx="0" cy="0"/>
        </a:xfrm>
      </p:grpSpPr>
      <p:sp>
        <p:nvSpPr>
          <p:cNvPr id="566" name="Google Shape;566;g2c823633770_0_92"/>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67" name="Google Shape;567;g2c823633770_0_92"/>
          <p:cNvPicPr preferRelativeResize="0"/>
          <p:nvPr/>
        </p:nvPicPr>
        <p:blipFill>
          <a:blip r:embed="rId3">
            <a:alphaModFix/>
          </a:blip>
          <a:stretch>
            <a:fillRect/>
          </a:stretch>
        </p:blipFill>
        <p:spPr>
          <a:xfrm>
            <a:off x="166925" y="515625"/>
            <a:ext cx="8160975" cy="365335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1" name="Shape 571"/>
        <p:cNvGrpSpPr/>
        <p:nvPr/>
      </p:nvGrpSpPr>
      <p:grpSpPr>
        <a:xfrm>
          <a:off x="0" y="0"/>
          <a:ext cx="0" cy="0"/>
          <a:chOff x="0" y="0"/>
          <a:chExt cx="0" cy="0"/>
        </a:xfrm>
      </p:grpSpPr>
      <p:sp>
        <p:nvSpPr>
          <p:cNvPr id="572" name="Google Shape;572;g2c823633770_0_126"/>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Functions</a:t>
            </a:r>
            <a:endParaRPr/>
          </a:p>
        </p:txBody>
      </p:sp>
      <p:sp>
        <p:nvSpPr>
          <p:cNvPr id="573" name="Google Shape;573;g2c823633770_0_126"/>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74" name="Google Shape;574;g2c823633770_0_126"/>
          <p:cNvPicPr preferRelativeResize="0"/>
          <p:nvPr/>
        </p:nvPicPr>
        <p:blipFill rotWithShape="1">
          <a:blip r:embed="rId3">
            <a:alphaModFix/>
          </a:blip>
          <a:srcRect b="0" l="0" r="0" t="11863"/>
          <a:stretch/>
        </p:blipFill>
        <p:spPr>
          <a:xfrm>
            <a:off x="665975" y="978325"/>
            <a:ext cx="7545575" cy="35208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sp>
        <p:nvSpPr>
          <p:cNvPr id="579" name="Google Shape;579;g2c823633770_0_134"/>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Security</a:t>
            </a:r>
            <a:endParaRPr/>
          </a:p>
        </p:txBody>
      </p:sp>
      <p:sp>
        <p:nvSpPr>
          <p:cNvPr id="580" name="Google Shape;580;g2c823633770_0_134"/>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81" name="Google Shape;581;g2c823633770_0_134"/>
          <p:cNvPicPr preferRelativeResize="0"/>
          <p:nvPr/>
        </p:nvPicPr>
        <p:blipFill rotWithShape="1">
          <a:blip r:embed="rId3">
            <a:alphaModFix/>
          </a:blip>
          <a:srcRect b="12366" l="9108" r="6942" t="15566"/>
          <a:stretch/>
        </p:blipFill>
        <p:spPr>
          <a:xfrm>
            <a:off x="917775" y="914837"/>
            <a:ext cx="6785349" cy="3487126"/>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5" name="Shape 585"/>
        <p:cNvGrpSpPr/>
        <p:nvPr/>
      </p:nvGrpSpPr>
      <p:grpSpPr>
        <a:xfrm>
          <a:off x="0" y="0"/>
          <a:ext cx="0" cy="0"/>
          <a:chOff x="0" y="0"/>
          <a:chExt cx="0" cy="0"/>
        </a:xfrm>
      </p:grpSpPr>
      <p:sp>
        <p:nvSpPr>
          <p:cNvPr id="586" name="Google Shape;586;g2c823633770_0_140"/>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Data</a:t>
            </a:r>
            <a:endParaRPr/>
          </a:p>
        </p:txBody>
      </p:sp>
      <p:sp>
        <p:nvSpPr>
          <p:cNvPr id="587" name="Google Shape;587;g2c823633770_0_140"/>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88" name="Google Shape;588;g2c823633770_0_140"/>
          <p:cNvPicPr preferRelativeResize="0"/>
          <p:nvPr/>
        </p:nvPicPr>
        <p:blipFill rotWithShape="1">
          <a:blip r:embed="rId3">
            <a:alphaModFix/>
          </a:blip>
          <a:srcRect b="0" l="0" r="4470" t="0"/>
          <a:stretch/>
        </p:blipFill>
        <p:spPr>
          <a:xfrm>
            <a:off x="252225" y="1711538"/>
            <a:ext cx="8017576" cy="1893725"/>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2" name="Shape 592"/>
        <p:cNvGrpSpPr/>
        <p:nvPr/>
      </p:nvGrpSpPr>
      <p:grpSpPr>
        <a:xfrm>
          <a:off x="0" y="0"/>
          <a:ext cx="0" cy="0"/>
          <a:chOff x="0" y="0"/>
          <a:chExt cx="0" cy="0"/>
        </a:xfrm>
      </p:grpSpPr>
      <p:sp>
        <p:nvSpPr>
          <p:cNvPr id="593" name="Google Shape;593;g2c823633770_0_146"/>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ML</a:t>
            </a:r>
            <a:endParaRPr/>
          </a:p>
        </p:txBody>
      </p:sp>
      <p:sp>
        <p:nvSpPr>
          <p:cNvPr id="594" name="Google Shape;594;g2c823633770_0_146"/>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595" name="Google Shape;595;g2c823633770_0_146"/>
          <p:cNvPicPr preferRelativeResize="0"/>
          <p:nvPr/>
        </p:nvPicPr>
        <p:blipFill>
          <a:blip r:embed="rId3">
            <a:alphaModFix/>
          </a:blip>
          <a:stretch>
            <a:fillRect/>
          </a:stretch>
        </p:blipFill>
        <p:spPr>
          <a:xfrm>
            <a:off x="951525" y="814150"/>
            <a:ext cx="6983817" cy="3515188"/>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9" name="Shape 599"/>
        <p:cNvGrpSpPr/>
        <p:nvPr/>
      </p:nvGrpSpPr>
      <p:grpSpPr>
        <a:xfrm>
          <a:off x="0" y="0"/>
          <a:ext cx="0" cy="0"/>
          <a:chOff x="0" y="0"/>
          <a:chExt cx="0" cy="0"/>
        </a:xfrm>
      </p:grpSpPr>
      <p:sp>
        <p:nvSpPr>
          <p:cNvPr id="600" name="Google Shape;600;g2c823633770_0_155"/>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ML</a:t>
            </a:r>
            <a:endParaRPr/>
          </a:p>
        </p:txBody>
      </p:sp>
      <p:sp>
        <p:nvSpPr>
          <p:cNvPr id="601" name="Google Shape;601;g2c823633770_0_15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602" name="Google Shape;602;g2c823633770_0_155"/>
          <p:cNvPicPr preferRelativeResize="0"/>
          <p:nvPr/>
        </p:nvPicPr>
        <p:blipFill>
          <a:blip r:embed="rId3">
            <a:alphaModFix/>
          </a:blip>
          <a:stretch>
            <a:fillRect/>
          </a:stretch>
        </p:blipFill>
        <p:spPr>
          <a:xfrm>
            <a:off x="951525" y="814150"/>
            <a:ext cx="6983817" cy="3515188"/>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6" name="Shape 606"/>
        <p:cNvGrpSpPr/>
        <p:nvPr/>
      </p:nvGrpSpPr>
      <p:grpSpPr>
        <a:xfrm>
          <a:off x="0" y="0"/>
          <a:ext cx="0" cy="0"/>
          <a:chOff x="0" y="0"/>
          <a:chExt cx="0" cy="0"/>
        </a:xfrm>
      </p:grpSpPr>
      <p:sp>
        <p:nvSpPr>
          <p:cNvPr id="607" name="Google Shape;607;g2c823633770_0_161"/>
          <p:cNvSpPr txBox="1"/>
          <p:nvPr>
            <p:ph type="title"/>
          </p:nvPr>
        </p:nvSpPr>
        <p:spPr>
          <a:xfrm>
            <a:off x="311700" y="318800"/>
            <a:ext cx="8520600" cy="429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Containers</a:t>
            </a:r>
            <a:endParaRPr/>
          </a:p>
        </p:txBody>
      </p:sp>
      <p:sp>
        <p:nvSpPr>
          <p:cNvPr id="608" name="Google Shape;608;g2c823633770_0_161"/>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609" name="Google Shape;609;g2c823633770_0_161"/>
          <p:cNvPicPr preferRelativeResize="0"/>
          <p:nvPr/>
        </p:nvPicPr>
        <p:blipFill>
          <a:blip r:embed="rId3">
            <a:alphaModFix/>
          </a:blip>
          <a:stretch>
            <a:fillRect/>
          </a:stretch>
        </p:blipFill>
        <p:spPr>
          <a:xfrm>
            <a:off x="311700" y="1322150"/>
            <a:ext cx="7884800" cy="2256091"/>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3" name="Shape 613"/>
        <p:cNvGrpSpPr/>
        <p:nvPr/>
      </p:nvGrpSpPr>
      <p:grpSpPr>
        <a:xfrm>
          <a:off x="0" y="0"/>
          <a:ext cx="0" cy="0"/>
          <a:chOff x="0" y="0"/>
          <a:chExt cx="0" cy="0"/>
        </a:xfrm>
      </p:grpSpPr>
      <p:sp>
        <p:nvSpPr>
          <p:cNvPr id="614" name="Google Shape;614;g2c823633770_0_175"/>
          <p:cNvSpPr txBox="1"/>
          <p:nvPr>
            <p:ph idx="12" type="sldNum"/>
          </p:nvPr>
        </p:nvSpPr>
        <p:spPr>
          <a:xfrm>
            <a:off x="7258697" y="4568388"/>
            <a:ext cx="778500" cy="393600"/>
          </a:xfrm>
          <a:prstGeom prst="rect">
            <a:avLst/>
          </a:prstGeom>
        </p:spPr>
        <p:txBody>
          <a:bodyPr anchorCtr="0" anchor="ctr" bIns="0" lIns="91425" spcFirstLastPara="1" rIns="91425" wrap="square" tIns="0">
            <a:noAutofit/>
          </a:bodyPr>
          <a:lstStyle/>
          <a:p>
            <a:pPr indent="0" lvl="0" marL="0" rtl="0" algn="r">
              <a:spcBef>
                <a:spcPts val="0"/>
              </a:spcBef>
              <a:spcAft>
                <a:spcPts val="0"/>
              </a:spcAft>
              <a:buNone/>
            </a:pPr>
            <a:r>
              <a:rPr lang="en"/>
              <a:t>Page </a:t>
            </a:r>
            <a:fld id="{00000000-1234-1234-1234-123412341234}" type="slidenum">
              <a:rPr lang="en"/>
              <a:t>‹#›</a:t>
            </a:fld>
            <a:endParaRPr/>
          </a:p>
        </p:txBody>
      </p:sp>
      <p:pic>
        <p:nvPicPr>
          <p:cNvPr id="615" name="Google Shape;615;g2c823633770_0_175"/>
          <p:cNvPicPr preferRelativeResize="0"/>
          <p:nvPr/>
        </p:nvPicPr>
        <p:blipFill>
          <a:blip r:embed="rId3">
            <a:alphaModFix/>
          </a:blip>
          <a:stretch>
            <a:fillRect/>
          </a:stretch>
        </p:blipFill>
        <p:spPr>
          <a:xfrm>
            <a:off x="1687850" y="265275"/>
            <a:ext cx="5325125" cy="4303125"/>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9" name="Shape 619"/>
        <p:cNvGrpSpPr/>
        <p:nvPr/>
      </p:nvGrpSpPr>
      <p:grpSpPr>
        <a:xfrm>
          <a:off x="0" y="0"/>
          <a:ext cx="0" cy="0"/>
          <a:chOff x="0" y="0"/>
          <a:chExt cx="0" cy="0"/>
        </a:xfrm>
      </p:grpSpPr>
      <p:sp>
        <p:nvSpPr>
          <p:cNvPr id="620" name="Google Shape;620;g2c823633770_0_18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IaaS, PaaS, SaaS</a:t>
            </a:r>
            <a:endParaRPr/>
          </a:p>
        </p:txBody>
      </p:sp>
      <p:sp>
        <p:nvSpPr>
          <p:cNvPr id="621" name="Google Shape;621;g2c823633770_0_18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622" name="Google Shape;622;g2c823633770_0_182"/>
          <p:cNvPicPr preferRelativeResize="0"/>
          <p:nvPr/>
        </p:nvPicPr>
        <p:blipFill rotWithShape="1">
          <a:blip r:embed="rId3">
            <a:alphaModFix/>
          </a:blip>
          <a:srcRect b="0" l="0" r="0" t="0"/>
          <a:stretch/>
        </p:blipFill>
        <p:spPr>
          <a:xfrm>
            <a:off x="1218600" y="1305351"/>
            <a:ext cx="6040101" cy="3250575"/>
          </a:xfrm>
          <a:prstGeom prst="rect">
            <a:avLst/>
          </a:prstGeom>
          <a:noFill/>
          <a:ln>
            <a:noFill/>
          </a:ln>
        </p:spPr>
      </p:pic>
    </p:spTree>
  </p:cSld>
  <p:clrMapOvr>
    <a:masterClrMapping/>
  </p:clrMapOvr>
  <mc:AlternateContent>
    <mc:Choice Requires="p14">
      <p:transition spd="slow" p14:dur="3400">
        <p:fade thruBlk="1"/>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6" name="Shape 626"/>
        <p:cNvGrpSpPr/>
        <p:nvPr/>
      </p:nvGrpSpPr>
      <p:grpSpPr>
        <a:xfrm>
          <a:off x="0" y="0"/>
          <a:ext cx="0" cy="0"/>
          <a:chOff x="0" y="0"/>
          <a:chExt cx="0" cy="0"/>
        </a:xfrm>
      </p:grpSpPr>
      <p:pic>
        <p:nvPicPr>
          <p:cNvPr id="627" name="Google Shape;627;g2c823633770_0_188"/>
          <p:cNvPicPr preferRelativeResize="0"/>
          <p:nvPr/>
        </p:nvPicPr>
        <p:blipFill>
          <a:blip r:embed="rId3">
            <a:alphaModFix/>
          </a:blip>
          <a:stretch>
            <a:fillRect/>
          </a:stretch>
        </p:blipFill>
        <p:spPr>
          <a:xfrm>
            <a:off x="795925" y="268850"/>
            <a:ext cx="7552151" cy="4513599"/>
          </a:xfrm>
          <a:prstGeom prst="rect">
            <a:avLst/>
          </a:prstGeom>
          <a:noFill/>
          <a:ln>
            <a:noFill/>
          </a:ln>
        </p:spPr>
      </p:pic>
      <p:sp>
        <p:nvSpPr>
          <p:cNvPr id="628" name="Google Shape;628;g2c823633770_0_188"/>
          <p:cNvSpPr txBox="1"/>
          <p:nvPr/>
        </p:nvSpPr>
        <p:spPr>
          <a:xfrm>
            <a:off x="948325" y="4782450"/>
            <a:ext cx="8544600" cy="10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rPr>
              <a:t>https://k21academy.com/microsoft-azure/microsoft-azure-core-services-for-beginners/</a:t>
            </a:r>
            <a:endParaRPr sz="1500">
              <a:solidFill>
                <a:schemeClr val="dk2"/>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2" name="Shape 632"/>
        <p:cNvGrpSpPr/>
        <p:nvPr/>
      </p:nvGrpSpPr>
      <p:grpSpPr>
        <a:xfrm>
          <a:off x="0" y="0"/>
          <a:ext cx="0" cy="0"/>
          <a:chOff x="0" y="0"/>
          <a:chExt cx="0" cy="0"/>
        </a:xfrm>
      </p:grpSpPr>
      <p:sp>
        <p:nvSpPr>
          <p:cNvPr id="633" name="Google Shape;633;p43"/>
          <p:cNvSpPr txBox="1"/>
          <p:nvPr>
            <p:ph type="title"/>
          </p:nvPr>
        </p:nvSpPr>
        <p:spPr>
          <a:xfrm>
            <a:off x="826400" y="8199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