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2"/>
  </p:notesMasterIdLst>
  <p:sldIdLst>
    <p:sldId id="277" r:id="rId2"/>
    <p:sldId id="534" r:id="rId3"/>
    <p:sldId id="535" r:id="rId4"/>
    <p:sldId id="503" r:id="rId5"/>
    <p:sldId id="527" r:id="rId6"/>
    <p:sldId id="536" r:id="rId7"/>
    <p:sldId id="537" r:id="rId8"/>
    <p:sldId id="530" r:id="rId9"/>
    <p:sldId id="538" r:id="rId10"/>
    <p:sldId id="539" r:id="rId11"/>
    <p:sldId id="540" r:id="rId12"/>
    <p:sldId id="541" r:id="rId13"/>
    <p:sldId id="542" r:id="rId14"/>
    <p:sldId id="543" r:id="rId15"/>
    <p:sldId id="545" r:id="rId16"/>
    <p:sldId id="546" r:id="rId17"/>
    <p:sldId id="547" r:id="rId18"/>
    <p:sldId id="548" r:id="rId19"/>
    <p:sldId id="549" r:id="rId20"/>
    <p:sldId id="533" r:id="rId21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51FD7D-4422-4E1F-951C-0A3D21D60F31}" v="752" dt="2026-03-14T16:59:29.0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92" d="100"/>
          <a:sy n="92" d="100"/>
        </p:scale>
        <p:origin x="1290" y="10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redo custSel addSld delSld modSld sldOrd">
      <pc:chgData name="Sylvia Hoffmann" userId="fc40dadc-4d8d-4692-8030-bd6788669bc5" providerId="ADAL" clId="{9532A1BA-D508-4FBA-A30E-6D0E862600FA}" dt="2026-03-14T16:59:38.842" v="3584" actId="20577"/>
      <pc:docMkLst>
        <pc:docMk/>
      </pc:docMkLst>
      <pc:sldChg chg="modSp mod">
        <pc:chgData name="Sylvia Hoffmann" userId="fc40dadc-4d8d-4692-8030-bd6788669bc5" providerId="ADAL" clId="{9532A1BA-D508-4FBA-A30E-6D0E862600FA}" dt="2026-03-09T12:29:22.067" v="2299" actId="14100"/>
        <pc:sldMkLst>
          <pc:docMk/>
          <pc:sldMk cId="0" sldId="277"/>
        </pc:sldMkLst>
        <pc:spChg chg="mod">
          <ac:chgData name="Sylvia Hoffmann" userId="fc40dadc-4d8d-4692-8030-bd6788669bc5" providerId="ADAL" clId="{9532A1BA-D508-4FBA-A30E-6D0E862600FA}" dt="2026-03-09T12:29:22.067" v="2299" actId="14100"/>
          <ac:spMkLst>
            <pc:docMk/>
            <pc:sldMk cId="0" sldId="277"/>
            <ac:spMk id="5123" creationId="{F98A1305-E230-41C1-B359-9219D6B92A73}"/>
          </ac:spMkLst>
        </pc:spChg>
      </pc:sldChg>
      <pc:sldChg chg="del mod modShow">
        <pc:chgData name="Sylvia Hoffmann" userId="fc40dadc-4d8d-4692-8030-bd6788669bc5" providerId="ADAL" clId="{9532A1BA-D508-4FBA-A30E-6D0E862600FA}" dt="2026-03-14T16:28:46.208" v="3514" actId="2696"/>
        <pc:sldMkLst>
          <pc:docMk/>
          <pc:sldMk cId="1383590201" sldId="327"/>
        </pc:sldMkLst>
      </pc:sldChg>
      <pc:sldChg chg="modSp mod">
        <pc:chgData name="Sylvia Hoffmann" userId="fc40dadc-4d8d-4692-8030-bd6788669bc5" providerId="ADAL" clId="{9532A1BA-D508-4FBA-A30E-6D0E862600FA}" dt="2026-03-14T16:59:17.143" v="3572" actId="20577"/>
        <pc:sldMkLst>
          <pc:docMk/>
          <pc:sldMk cId="212029238" sldId="503"/>
        </pc:sldMkLst>
        <pc:spChg chg="mod">
          <ac:chgData name="Sylvia Hoffmann" userId="fc40dadc-4d8d-4692-8030-bd6788669bc5" providerId="ADAL" clId="{9532A1BA-D508-4FBA-A30E-6D0E862600FA}" dt="2026-03-14T16:59:17.143" v="3572" actId="20577"/>
          <ac:spMkLst>
            <pc:docMk/>
            <pc:sldMk cId="212029238" sldId="503"/>
            <ac:spMk id="2" creationId="{081343BD-B2F3-28E6-1581-D589097741E7}"/>
          </ac:spMkLst>
        </pc:spChg>
      </pc:sldChg>
      <pc:sldChg chg="addSp modSp mod">
        <pc:chgData name="Sylvia Hoffmann" userId="fc40dadc-4d8d-4692-8030-bd6788669bc5" providerId="ADAL" clId="{9532A1BA-D508-4FBA-A30E-6D0E862600FA}" dt="2026-03-14T16:59:38.842" v="3584" actId="20577"/>
        <pc:sldMkLst>
          <pc:docMk/>
          <pc:sldMk cId="4172883886" sldId="527"/>
        </pc:sldMkLst>
        <pc:spChg chg="mod">
          <ac:chgData name="Sylvia Hoffmann" userId="fc40dadc-4d8d-4692-8030-bd6788669bc5" providerId="ADAL" clId="{9532A1BA-D508-4FBA-A30E-6D0E862600FA}" dt="2026-03-14T16:59:38.842" v="3584" actId="20577"/>
          <ac:spMkLst>
            <pc:docMk/>
            <pc:sldMk cId="4172883886" sldId="527"/>
            <ac:spMk id="2" creationId="{F45B7F4F-375D-06AA-F6FC-763CEF9E4592}"/>
          </ac:spMkLst>
        </pc:spChg>
        <pc:spChg chg="mod">
          <ac:chgData name="Sylvia Hoffmann" userId="fc40dadc-4d8d-4692-8030-bd6788669bc5" providerId="ADAL" clId="{9532A1BA-D508-4FBA-A30E-6D0E862600FA}" dt="2026-03-14T16:59:32.508" v="3575" actId="6549"/>
          <ac:spMkLst>
            <pc:docMk/>
            <pc:sldMk cId="4172883886" sldId="527"/>
            <ac:spMk id="12291" creationId="{6264C9A0-5AA1-8493-7E84-4E75B81C7E97}"/>
          </ac:spMkLst>
        </pc:spChg>
        <pc:picChg chg="add mod">
          <ac:chgData name="Sylvia Hoffmann" userId="fc40dadc-4d8d-4692-8030-bd6788669bc5" providerId="ADAL" clId="{9532A1BA-D508-4FBA-A30E-6D0E862600FA}" dt="2026-03-12T12:27:54.190" v="2579" actId="1076"/>
          <ac:picMkLst>
            <pc:docMk/>
            <pc:sldMk cId="4172883886" sldId="527"/>
            <ac:picMk id="4" creationId="{2FDAF6DB-6D5D-D9A5-EF18-36153C2A14A4}"/>
          </ac:picMkLst>
        </pc:picChg>
      </pc:sldChg>
      <pc:sldChg chg="addSp modSp add mod ord modAnim">
        <pc:chgData name="Sylvia Hoffmann" userId="fc40dadc-4d8d-4692-8030-bd6788669bc5" providerId="ADAL" clId="{9532A1BA-D508-4FBA-A30E-6D0E862600FA}" dt="2026-03-12T12:58:00.322" v="2918" actId="20577"/>
        <pc:sldMkLst>
          <pc:docMk/>
          <pc:sldMk cId="3582885949" sldId="530"/>
        </pc:sldMkLst>
        <pc:spChg chg="mod">
          <ac:chgData name="Sylvia Hoffmann" userId="fc40dadc-4d8d-4692-8030-bd6788669bc5" providerId="ADAL" clId="{9532A1BA-D508-4FBA-A30E-6D0E862600FA}" dt="2026-03-12T12:42:53.722" v="2692" actId="207"/>
          <ac:spMkLst>
            <pc:docMk/>
            <pc:sldMk cId="3582885949" sldId="530"/>
            <ac:spMk id="2" creationId="{8EBE6EC2-F87A-7D9E-3A85-F15D022161CF}"/>
          </ac:spMkLst>
        </pc:spChg>
        <pc:spChg chg="mod">
          <ac:chgData name="Sylvia Hoffmann" userId="fc40dadc-4d8d-4692-8030-bd6788669bc5" providerId="ADAL" clId="{9532A1BA-D508-4FBA-A30E-6D0E862600FA}" dt="2026-03-12T12:57:37.106" v="2917" actId="20577"/>
          <ac:spMkLst>
            <pc:docMk/>
            <pc:sldMk cId="3582885949" sldId="530"/>
            <ac:spMk id="12291" creationId="{1C252D9B-9BAA-D546-DA3E-84FB415060D2}"/>
          </ac:spMkLst>
        </pc:spChg>
        <pc:picChg chg="add mod">
          <ac:chgData name="Sylvia Hoffmann" userId="fc40dadc-4d8d-4692-8030-bd6788669bc5" providerId="ADAL" clId="{9532A1BA-D508-4FBA-A30E-6D0E862600FA}" dt="2026-03-12T12:37:21.724" v="2690" actId="26606"/>
          <ac:picMkLst>
            <pc:docMk/>
            <pc:sldMk cId="3582885949" sldId="530"/>
            <ac:picMk id="4" creationId="{49BF9724-6413-D930-BF83-4E3B4F039299}"/>
          </ac:picMkLst>
        </pc:picChg>
      </pc:sldChg>
      <pc:sldChg chg="addSp modSp add mod ord modAnim">
        <pc:chgData name="Sylvia Hoffmann" userId="fc40dadc-4d8d-4692-8030-bd6788669bc5" providerId="ADAL" clId="{9532A1BA-D508-4FBA-A30E-6D0E862600FA}" dt="2026-03-12T13:46:41.460" v="3508" actId="403"/>
        <pc:sldMkLst>
          <pc:docMk/>
          <pc:sldMk cId="1602850588" sldId="533"/>
        </pc:sldMkLst>
        <pc:spChg chg="mod">
          <ac:chgData name="Sylvia Hoffmann" userId="fc40dadc-4d8d-4692-8030-bd6788669bc5" providerId="ADAL" clId="{9532A1BA-D508-4FBA-A30E-6D0E862600FA}" dt="2026-03-12T13:46:11.032" v="3501" actId="207"/>
          <ac:spMkLst>
            <pc:docMk/>
            <pc:sldMk cId="1602850588" sldId="533"/>
            <ac:spMk id="2" creationId="{2DB9A669-6442-498C-85E1-1A26CB886BDB}"/>
          </ac:spMkLst>
        </pc:spChg>
        <pc:spChg chg="mod ord">
          <ac:chgData name="Sylvia Hoffmann" userId="fc40dadc-4d8d-4692-8030-bd6788669bc5" providerId="ADAL" clId="{9532A1BA-D508-4FBA-A30E-6D0E862600FA}" dt="2026-03-12T13:46:41.460" v="3508" actId="403"/>
          <ac:spMkLst>
            <pc:docMk/>
            <pc:sldMk cId="1602850588" sldId="533"/>
            <ac:spMk id="12291" creationId="{36A4CDCB-5C7E-BA94-2F93-867C6C1BD236}"/>
          </ac:spMkLst>
        </pc:spChg>
        <pc:picChg chg="add mod modCrop">
          <ac:chgData name="Sylvia Hoffmann" userId="fc40dadc-4d8d-4692-8030-bd6788669bc5" providerId="ADAL" clId="{9532A1BA-D508-4FBA-A30E-6D0E862600FA}" dt="2026-03-12T13:46:32.196" v="3506" actId="1076"/>
          <ac:picMkLst>
            <pc:docMk/>
            <pc:sldMk cId="1602850588" sldId="533"/>
            <ac:picMk id="4" creationId="{62E0BE1A-3154-BBBF-1821-2126BD2A0B05}"/>
          </ac:picMkLst>
        </pc:picChg>
      </pc:sldChg>
      <pc:sldChg chg="modSp add mod">
        <pc:chgData name="Sylvia Hoffmann" userId="fc40dadc-4d8d-4692-8030-bd6788669bc5" providerId="ADAL" clId="{9532A1BA-D508-4FBA-A30E-6D0E862600FA}" dt="2026-03-14T16:39:03.590" v="3552" actId="20577"/>
        <pc:sldMkLst>
          <pc:docMk/>
          <pc:sldMk cId="2737410017" sldId="534"/>
        </pc:sldMkLst>
        <pc:spChg chg="mod">
          <ac:chgData name="Sylvia Hoffmann" userId="fc40dadc-4d8d-4692-8030-bd6788669bc5" providerId="ADAL" clId="{9532A1BA-D508-4FBA-A30E-6D0E862600FA}" dt="2026-03-14T16:39:03.590" v="3552" actId="20577"/>
          <ac:spMkLst>
            <pc:docMk/>
            <pc:sldMk cId="2737410017" sldId="534"/>
            <ac:spMk id="12291" creationId="{20A59EE6-9CBB-3339-DC9A-F3097196659F}"/>
          </ac:spMkLst>
        </pc:spChg>
      </pc:sldChg>
      <pc:sldChg chg="modSp add mod modAnim">
        <pc:chgData name="Sylvia Hoffmann" userId="fc40dadc-4d8d-4692-8030-bd6788669bc5" providerId="ADAL" clId="{9532A1BA-D508-4FBA-A30E-6D0E862600FA}" dt="2026-03-14T16:39:28.369" v="3561" actId="20577"/>
        <pc:sldMkLst>
          <pc:docMk/>
          <pc:sldMk cId="3874490499" sldId="535"/>
        </pc:sldMkLst>
        <pc:spChg chg="mod">
          <ac:chgData name="Sylvia Hoffmann" userId="fc40dadc-4d8d-4692-8030-bd6788669bc5" providerId="ADAL" clId="{9532A1BA-D508-4FBA-A30E-6D0E862600FA}" dt="2026-03-14T16:39:28.369" v="3561" actId="20577"/>
          <ac:spMkLst>
            <pc:docMk/>
            <pc:sldMk cId="3874490499" sldId="535"/>
            <ac:spMk id="2" creationId="{5E197C90-F640-32A8-7CA1-9B00102C1006}"/>
          </ac:spMkLst>
        </pc:spChg>
        <pc:spChg chg="mod">
          <ac:chgData name="Sylvia Hoffmann" userId="fc40dadc-4d8d-4692-8030-bd6788669bc5" providerId="ADAL" clId="{9532A1BA-D508-4FBA-A30E-6D0E862600FA}" dt="2026-03-12T12:02:41.634" v="2423" actId="113"/>
          <ac:spMkLst>
            <pc:docMk/>
            <pc:sldMk cId="3874490499" sldId="535"/>
            <ac:spMk id="8194" creationId="{8318089F-D85F-2BEC-3F42-FAE157BF5D4F}"/>
          </ac:spMkLst>
        </pc:spChg>
      </pc:sldChg>
      <pc:sldChg chg="addSp delSp modSp add mod">
        <pc:chgData name="Sylvia Hoffmann" userId="fc40dadc-4d8d-4692-8030-bd6788669bc5" providerId="ADAL" clId="{9532A1BA-D508-4FBA-A30E-6D0E862600FA}" dt="2026-03-14T16:39:39.253" v="3562" actId="6549"/>
        <pc:sldMkLst>
          <pc:docMk/>
          <pc:sldMk cId="3543323795" sldId="536"/>
        </pc:sldMkLst>
        <pc:spChg chg="mod">
          <ac:chgData name="Sylvia Hoffmann" userId="fc40dadc-4d8d-4692-8030-bd6788669bc5" providerId="ADAL" clId="{9532A1BA-D508-4FBA-A30E-6D0E862600FA}" dt="2026-03-14T16:39:39.253" v="3562" actId="6549"/>
          <ac:spMkLst>
            <pc:docMk/>
            <pc:sldMk cId="3543323795" sldId="536"/>
            <ac:spMk id="2" creationId="{A4C25E60-221E-ECB8-6C19-E35C3CE47081}"/>
          </ac:spMkLst>
        </pc:spChg>
        <pc:spChg chg="mod ord">
          <ac:chgData name="Sylvia Hoffmann" userId="fc40dadc-4d8d-4692-8030-bd6788669bc5" providerId="ADAL" clId="{9532A1BA-D508-4FBA-A30E-6D0E862600FA}" dt="2026-03-12T12:29:48.657" v="2603" actId="255"/>
          <ac:spMkLst>
            <pc:docMk/>
            <pc:sldMk cId="3543323795" sldId="536"/>
            <ac:spMk id="12291" creationId="{2DE2F053-D08D-5273-0F64-E6D9317D3EA7}"/>
          </ac:spMkLst>
        </pc:spChg>
        <pc:picChg chg="add mod">
          <ac:chgData name="Sylvia Hoffmann" userId="fc40dadc-4d8d-4692-8030-bd6788669bc5" providerId="ADAL" clId="{9532A1BA-D508-4FBA-A30E-6D0E862600FA}" dt="2026-03-12T12:29:33.040" v="2598" actId="1076"/>
          <ac:picMkLst>
            <pc:docMk/>
            <pc:sldMk cId="3543323795" sldId="536"/>
            <ac:picMk id="6" creationId="{97B87188-776B-E70B-C7FC-87669C46006E}"/>
          </ac:picMkLst>
        </pc:picChg>
      </pc:sldChg>
      <pc:sldChg chg="modSp add mod">
        <pc:chgData name="Sylvia Hoffmann" userId="fc40dadc-4d8d-4692-8030-bd6788669bc5" providerId="ADAL" clId="{9532A1BA-D508-4FBA-A30E-6D0E862600FA}" dt="2026-03-12T12:30:50.739" v="2609"/>
        <pc:sldMkLst>
          <pc:docMk/>
          <pc:sldMk cId="3227759036" sldId="537"/>
        </pc:sldMkLst>
        <pc:spChg chg="mod">
          <ac:chgData name="Sylvia Hoffmann" userId="fc40dadc-4d8d-4692-8030-bd6788669bc5" providerId="ADAL" clId="{9532A1BA-D508-4FBA-A30E-6D0E862600FA}" dt="2026-03-12T12:30:50.739" v="2609"/>
          <ac:spMkLst>
            <pc:docMk/>
            <pc:sldMk cId="3227759036" sldId="537"/>
            <ac:spMk id="2" creationId="{7FD07DE5-9723-8A00-124E-78C53A1CA197}"/>
          </ac:spMkLst>
        </pc:spChg>
      </pc:sldChg>
      <pc:sldChg chg="addSp delSp modSp add mod modAnim">
        <pc:chgData name="Sylvia Hoffmann" userId="fc40dadc-4d8d-4692-8030-bd6788669bc5" providerId="ADAL" clId="{9532A1BA-D508-4FBA-A30E-6D0E862600FA}" dt="2026-03-12T12:47:46.194" v="2793" actId="26606"/>
        <pc:sldMkLst>
          <pc:docMk/>
          <pc:sldMk cId="2496363704" sldId="538"/>
        </pc:sldMkLst>
        <pc:spChg chg="mod">
          <ac:chgData name="Sylvia Hoffmann" userId="fc40dadc-4d8d-4692-8030-bd6788669bc5" providerId="ADAL" clId="{9532A1BA-D508-4FBA-A30E-6D0E862600FA}" dt="2026-03-12T12:47:11.745" v="2788" actId="26606"/>
          <ac:spMkLst>
            <pc:docMk/>
            <pc:sldMk cId="2496363704" sldId="538"/>
            <ac:spMk id="2" creationId="{B8E98E67-C51E-A85F-99A7-EF3524447CEC}"/>
          </ac:spMkLst>
        </pc:spChg>
        <pc:spChg chg="mod">
          <ac:chgData name="Sylvia Hoffmann" userId="fc40dadc-4d8d-4692-8030-bd6788669bc5" providerId="ADAL" clId="{9532A1BA-D508-4FBA-A30E-6D0E862600FA}" dt="2026-03-12T12:47:11.745" v="2788" actId="26606"/>
          <ac:spMkLst>
            <pc:docMk/>
            <pc:sldMk cId="2496363704" sldId="538"/>
            <ac:spMk id="12291" creationId="{51EAA536-19CD-7420-C5BD-A474CF1F5214}"/>
          </ac:spMkLst>
        </pc:spChg>
        <pc:picChg chg="add mod">
          <ac:chgData name="Sylvia Hoffmann" userId="fc40dadc-4d8d-4692-8030-bd6788669bc5" providerId="ADAL" clId="{9532A1BA-D508-4FBA-A30E-6D0E862600FA}" dt="2026-03-12T12:47:46.194" v="2793" actId="26606"/>
          <ac:picMkLst>
            <pc:docMk/>
            <pc:sldMk cId="2496363704" sldId="538"/>
            <ac:picMk id="7" creationId="{855D7933-B384-D920-58E0-7FDB16C60F62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03-12T12:51:43.103" v="2883" actId="1076"/>
        <pc:sldMkLst>
          <pc:docMk/>
          <pc:sldMk cId="3267717497" sldId="539"/>
        </pc:sldMkLst>
        <pc:spChg chg="mod">
          <ac:chgData name="Sylvia Hoffmann" userId="fc40dadc-4d8d-4692-8030-bd6788669bc5" providerId="ADAL" clId="{9532A1BA-D508-4FBA-A30E-6D0E862600FA}" dt="2026-03-12T12:49:52.720" v="2878" actId="113"/>
          <ac:spMkLst>
            <pc:docMk/>
            <pc:sldMk cId="3267717497" sldId="539"/>
            <ac:spMk id="12291" creationId="{2408CFD7-436C-A080-D29E-5D5259143E5F}"/>
          </ac:spMkLst>
        </pc:spChg>
        <pc:picChg chg="add mod">
          <ac:chgData name="Sylvia Hoffmann" userId="fc40dadc-4d8d-4692-8030-bd6788669bc5" providerId="ADAL" clId="{9532A1BA-D508-4FBA-A30E-6D0E862600FA}" dt="2026-03-12T12:51:43.103" v="2883" actId="1076"/>
          <ac:picMkLst>
            <pc:docMk/>
            <pc:sldMk cId="3267717497" sldId="539"/>
            <ac:picMk id="4" creationId="{31AD2441-C308-600C-3DD2-FDE861B59B73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03-12T12:55:13.749" v="2893" actId="26606"/>
        <pc:sldMkLst>
          <pc:docMk/>
          <pc:sldMk cId="3666576861" sldId="540"/>
        </pc:sldMkLst>
        <pc:spChg chg="mod">
          <ac:chgData name="Sylvia Hoffmann" userId="fc40dadc-4d8d-4692-8030-bd6788669bc5" providerId="ADAL" clId="{9532A1BA-D508-4FBA-A30E-6D0E862600FA}" dt="2026-03-12T12:55:13.749" v="2893" actId="26606"/>
          <ac:spMkLst>
            <pc:docMk/>
            <pc:sldMk cId="3666576861" sldId="540"/>
            <ac:spMk id="12291" creationId="{5E882C46-8B71-D10E-E754-1985C6A5F83A}"/>
          </ac:spMkLst>
        </pc:spChg>
        <pc:picChg chg="add mod">
          <ac:chgData name="Sylvia Hoffmann" userId="fc40dadc-4d8d-4692-8030-bd6788669bc5" providerId="ADAL" clId="{9532A1BA-D508-4FBA-A30E-6D0E862600FA}" dt="2026-03-12T12:55:13.749" v="2893" actId="26606"/>
          <ac:picMkLst>
            <pc:docMk/>
            <pc:sldMk cId="3666576861" sldId="540"/>
            <ac:picMk id="5" creationId="{809D7555-4995-A840-5A19-E128A66200F2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03-12T12:57:15.537" v="2916" actId="20577"/>
        <pc:sldMkLst>
          <pc:docMk/>
          <pc:sldMk cId="389274889" sldId="541"/>
        </pc:sldMkLst>
        <pc:spChg chg="mod">
          <ac:chgData name="Sylvia Hoffmann" userId="fc40dadc-4d8d-4692-8030-bd6788669bc5" providerId="ADAL" clId="{9532A1BA-D508-4FBA-A30E-6D0E862600FA}" dt="2026-03-12T12:57:15.537" v="2916" actId="20577"/>
          <ac:spMkLst>
            <pc:docMk/>
            <pc:sldMk cId="389274889" sldId="541"/>
            <ac:spMk id="12291" creationId="{A2A4048D-500F-D037-E998-C71490BD314D}"/>
          </ac:spMkLst>
        </pc:spChg>
        <pc:picChg chg="add mod">
          <ac:chgData name="Sylvia Hoffmann" userId="fc40dadc-4d8d-4692-8030-bd6788669bc5" providerId="ADAL" clId="{9532A1BA-D508-4FBA-A30E-6D0E862600FA}" dt="2026-03-12T12:57:09.522" v="2915" actId="1076"/>
          <ac:picMkLst>
            <pc:docMk/>
            <pc:sldMk cId="389274889" sldId="541"/>
            <ac:picMk id="4" creationId="{52D529F2-B1C2-10CE-9ADF-52A8AA45231F}"/>
          </ac:picMkLst>
        </pc:picChg>
      </pc:sldChg>
      <pc:sldChg chg="modSp add">
        <pc:chgData name="Sylvia Hoffmann" userId="fc40dadc-4d8d-4692-8030-bd6788669bc5" providerId="ADAL" clId="{9532A1BA-D508-4FBA-A30E-6D0E862600FA}" dt="2026-03-12T13:03:56.352" v="2920"/>
        <pc:sldMkLst>
          <pc:docMk/>
          <pc:sldMk cId="4278077159" sldId="542"/>
        </pc:sldMkLst>
        <pc:spChg chg="mod">
          <ac:chgData name="Sylvia Hoffmann" userId="fc40dadc-4d8d-4692-8030-bd6788669bc5" providerId="ADAL" clId="{9532A1BA-D508-4FBA-A30E-6D0E862600FA}" dt="2026-03-12T13:03:56.352" v="2920"/>
          <ac:spMkLst>
            <pc:docMk/>
            <pc:sldMk cId="4278077159" sldId="542"/>
            <ac:spMk id="2" creationId="{480AD835-36E0-D525-D799-89FBC7FF4CC0}"/>
          </ac:spMkLst>
        </pc:spChg>
      </pc:sldChg>
      <pc:sldChg chg="delSp modSp add del mod ord modAnim">
        <pc:chgData name="Sylvia Hoffmann" userId="fc40dadc-4d8d-4692-8030-bd6788669bc5" providerId="ADAL" clId="{9532A1BA-D508-4FBA-A30E-6D0E862600FA}" dt="2026-03-12T13:20:50.935" v="3051" actId="113"/>
        <pc:sldMkLst>
          <pc:docMk/>
          <pc:sldMk cId="2304096447" sldId="543"/>
        </pc:sldMkLst>
        <pc:spChg chg="mod">
          <ac:chgData name="Sylvia Hoffmann" userId="fc40dadc-4d8d-4692-8030-bd6788669bc5" providerId="ADAL" clId="{9532A1BA-D508-4FBA-A30E-6D0E862600FA}" dt="2026-03-12T13:14:25.368" v="2937"/>
          <ac:spMkLst>
            <pc:docMk/>
            <pc:sldMk cId="2304096447" sldId="543"/>
            <ac:spMk id="2" creationId="{6803C252-30ED-6BFC-7A5D-87F6BCB66C60}"/>
          </ac:spMkLst>
        </pc:spChg>
        <pc:spChg chg="mod">
          <ac:chgData name="Sylvia Hoffmann" userId="fc40dadc-4d8d-4692-8030-bd6788669bc5" providerId="ADAL" clId="{9532A1BA-D508-4FBA-A30E-6D0E862600FA}" dt="2026-03-12T13:20:50.935" v="3051" actId="113"/>
          <ac:spMkLst>
            <pc:docMk/>
            <pc:sldMk cId="2304096447" sldId="543"/>
            <ac:spMk id="12291" creationId="{5B21E943-FCCA-A698-393E-23221AF3834A}"/>
          </ac:spMkLst>
        </pc:spChg>
      </pc:sldChg>
      <pc:sldChg chg="addSp modSp add mod modAnim">
        <pc:chgData name="Sylvia Hoffmann" userId="fc40dadc-4d8d-4692-8030-bd6788669bc5" providerId="ADAL" clId="{9532A1BA-D508-4FBA-A30E-6D0E862600FA}" dt="2026-03-12T13:29:29.315" v="3222" actId="1076"/>
        <pc:sldMkLst>
          <pc:docMk/>
          <pc:sldMk cId="2208412153" sldId="545"/>
        </pc:sldMkLst>
        <pc:spChg chg="mod">
          <ac:chgData name="Sylvia Hoffmann" userId="fc40dadc-4d8d-4692-8030-bd6788669bc5" providerId="ADAL" clId="{9532A1BA-D508-4FBA-A30E-6D0E862600FA}" dt="2026-03-12T13:29:29.315" v="3222" actId="1076"/>
          <ac:spMkLst>
            <pc:docMk/>
            <pc:sldMk cId="2208412153" sldId="545"/>
            <ac:spMk id="2" creationId="{EBA65A25-B45E-BC7F-5FAA-3A99D0692D29}"/>
          </ac:spMkLst>
        </pc:spChg>
        <pc:spChg chg="mod">
          <ac:chgData name="Sylvia Hoffmann" userId="fc40dadc-4d8d-4692-8030-bd6788669bc5" providerId="ADAL" clId="{9532A1BA-D508-4FBA-A30E-6D0E862600FA}" dt="2026-03-12T13:24:06.139" v="3127" actId="5793"/>
          <ac:spMkLst>
            <pc:docMk/>
            <pc:sldMk cId="2208412153" sldId="545"/>
            <ac:spMk id="12291" creationId="{3C839C5F-D840-AE4D-989D-F6D3BADC9409}"/>
          </ac:spMkLst>
        </pc:spChg>
        <pc:picChg chg="add mod">
          <ac:chgData name="Sylvia Hoffmann" userId="fc40dadc-4d8d-4692-8030-bd6788669bc5" providerId="ADAL" clId="{9532A1BA-D508-4FBA-A30E-6D0E862600FA}" dt="2026-03-12T13:29:24.104" v="3221" actId="1076"/>
          <ac:picMkLst>
            <pc:docMk/>
            <pc:sldMk cId="2208412153" sldId="545"/>
            <ac:picMk id="5" creationId="{25BDC423-615A-E989-657A-EE04817E897E}"/>
          </ac:picMkLst>
        </pc:picChg>
      </pc:sldChg>
      <pc:sldChg chg="addSp modSp add mod">
        <pc:chgData name="Sylvia Hoffmann" userId="fc40dadc-4d8d-4692-8030-bd6788669bc5" providerId="ADAL" clId="{9532A1BA-D508-4FBA-A30E-6D0E862600FA}" dt="2026-03-12T13:29:51.199" v="3225" actId="1076"/>
        <pc:sldMkLst>
          <pc:docMk/>
          <pc:sldMk cId="2996154545" sldId="546"/>
        </pc:sldMkLst>
        <pc:spChg chg="mod">
          <ac:chgData name="Sylvia Hoffmann" userId="fc40dadc-4d8d-4692-8030-bd6788669bc5" providerId="ADAL" clId="{9532A1BA-D508-4FBA-A30E-6D0E862600FA}" dt="2026-03-12T13:29:51.199" v="3225" actId="1076"/>
          <ac:spMkLst>
            <pc:docMk/>
            <pc:sldMk cId="2996154545" sldId="546"/>
            <ac:spMk id="2" creationId="{13008A42-5AAC-7378-7B15-C686CEB62E48}"/>
          </ac:spMkLst>
        </pc:spChg>
        <pc:spChg chg="mod">
          <ac:chgData name="Sylvia Hoffmann" userId="fc40dadc-4d8d-4692-8030-bd6788669bc5" providerId="ADAL" clId="{9532A1BA-D508-4FBA-A30E-6D0E862600FA}" dt="2026-03-12T13:26:40.004" v="3172" actId="1076"/>
          <ac:spMkLst>
            <pc:docMk/>
            <pc:sldMk cId="2996154545" sldId="546"/>
            <ac:spMk id="12291" creationId="{1FC0E547-4001-1AA6-0E53-A99328B2CD04}"/>
          </ac:spMkLst>
        </pc:spChg>
        <pc:picChg chg="add mod">
          <ac:chgData name="Sylvia Hoffmann" userId="fc40dadc-4d8d-4692-8030-bd6788669bc5" providerId="ADAL" clId="{9532A1BA-D508-4FBA-A30E-6D0E862600FA}" dt="2026-03-12T13:29:44.048" v="3224" actId="1076"/>
          <ac:picMkLst>
            <pc:docMk/>
            <pc:sldMk cId="2996154545" sldId="546"/>
            <ac:picMk id="4" creationId="{47478F1F-4969-9081-42A6-F431909E4D01}"/>
          </ac:picMkLst>
        </pc:picChg>
      </pc:sldChg>
      <pc:sldChg chg="addSp modSp add mod">
        <pc:chgData name="Sylvia Hoffmann" userId="fc40dadc-4d8d-4692-8030-bd6788669bc5" providerId="ADAL" clId="{9532A1BA-D508-4FBA-A30E-6D0E862600FA}" dt="2026-03-12T13:30:15.267" v="3229" actId="1076"/>
        <pc:sldMkLst>
          <pc:docMk/>
          <pc:sldMk cId="3425988555" sldId="547"/>
        </pc:sldMkLst>
        <pc:spChg chg="mod">
          <ac:chgData name="Sylvia Hoffmann" userId="fc40dadc-4d8d-4692-8030-bd6788669bc5" providerId="ADAL" clId="{9532A1BA-D508-4FBA-A30E-6D0E862600FA}" dt="2026-03-12T13:30:15.267" v="3229" actId="1076"/>
          <ac:spMkLst>
            <pc:docMk/>
            <pc:sldMk cId="3425988555" sldId="547"/>
            <ac:spMk id="2" creationId="{5B8401EB-AACC-B01D-9DBF-228D6DB9BD75}"/>
          </ac:spMkLst>
        </pc:spChg>
        <pc:spChg chg="mod">
          <ac:chgData name="Sylvia Hoffmann" userId="fc40dadc-4d8d-4692-8030-bd6788669bc5" providerId="ADAL" clId="{9532A1BA-D508-4FBA-A30E-6D0E862600FA}" dt="2026-03-12T13:28:43.989" v="3218" actId="27636"/>
          <ac:spMkLst>
            <pc:docMk/>
            <pc:sldMk cId="3425988555" sldId="547"/>
            <ac:spMk id="12291" creationId="{9BFAA07E-495F-D163-9D84-A30542290DA5}"/>
          </ac:spMkLst>
        </pc:spChg>
        <pc:picChg chg="add mod">
          <ac:chgData name="Sylvia Hoffmann" userId="fc40dadc-4d8d-4692-8030-bd6788669bc5" providerId="ADAL" clId="{9532A1BA-D508-4FBA-A30E-6D0E862600FA}" dt="2026-03-12T13:30:06.065" v="3227" actId="1076"/>
          <ac:picMkLst>
            <pc:docMk/>
            <pc:sldMk cId="3425988555" sldId="547"/>
            <ac:picMk id="4" creationId="{7B5FBFEE-09AF-17F8-2FCE-61AB1A7B07C1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3-12T13:41:19.540" v="3411" actId="14100"/>
        <pc:sldMkLst>
          <pc:docMk/>
          <pc:sldMk cId="1731324838" sldId="548"/>
        </pc:sldMkLst>
        <pc:spChg chg="mod">
          <ac:chgData name="Sylvia Hoffmann" userId="fc40dadc-4d8d-4692-8030-bd6788669bc5" providerId="ADAL" clId="{9532A1BA-D508-4FBA-A30E-6D0E862600FA}" dt="2026-03-12T13:36:30.673" v="3406" actId="1076"/>
          <ac:spMkLst>
            <pc:docMk/>
            <pc:sldMk cId="1731324838" sldId="548"/>
            <ac:spMk id="12291" creationId="{7FAA6F67-3271-372C-9600-8201817A47C0}"/>
          </ac:spMkLst>
        </pc:spChg>
        <pc:picChg chg="add mod">
          <ac:chgData name="Sylvia Hoffmann" userId="fc40dadc-4d8d-4692-8030-bd6788669bc5" providerId="ADAL" clId="{9532A1BA-D508-4FBA-A30E-6D0E862600FA}" dt="2026-03-12T13:41:19.540" v="3411" actId="14100"/>
          <ac:picMkLst>
            <pc:docMk/>
            <pc:sldMk cId="1731324838" sldId="548"/>
            <ac:picMk id="7" creationId="{56F157FB-2C0A-8FCE-AE8E-3B6C81223F35}"/>
          </ac:picMkLst>
        </pc:picChg>
      </pc:sldChg>
      <pc:sldChg chg="addSp modSp add mod modAnim">
        <pc:chgData name="Sylvia Hoffmann" userId="fc40dadc-4d8d-4692-8030-bd6788669bc5" providerId="ADAL" clId="{9532A1BA-D508-4FBA-A30E-6D0E862600FA}" dt="2026-03-12T14:46:15.079" v="3511" actId="1035"/>
        <pc:sldMkLst>
          <pc:docMk/>
          <pc:sldMk cId="1136796441" sldId="549"/>
        </pc:sldMkLst>
        <pc:spChg chg="mod">
          <ac:chgData name="Sylvia Hoffmann" userId="fc40dadc-4d8d-4692-8030-bd6788669bc5" providerId="ADAL" clId="{9532A1BA-D508-4FBA-A30E-6D0E862600FA}" dt="2026-03-12T13:42:06.559" v="3415" actId="27636"/>
          <ac:spMkLst>
            <pc:docMk/>
            <pc:sldMk cId="1136796441" sldId="549"/>
            <ac:spMk id="2" creationId="{530C7D62-0EE1-275E-8CEB-C93D550C4196}"/>
          </ac:spMkLst>
        </pc:spChg>
        <pc:spChg chg="mod">
          <ac:chgData name="Sylvia Hoffmann" userId="fc40dadc-4d8d-4692-8030-bd6788669bc5" providerId="ADAL" clId="{9532A1BA-D508-4FBA-A30E-6D0E862600FA}" dt="2026-03-12T14:46:15.079" v="3511" actId="1035"/>
          <ac:spMkLst>
            <pc:docMk/>
            <pc:sldMk cId="1136796441" sldId="549"/>
            <ac:spMk id="12291" creationId="{B3731286-3300-5237-BC53-83ACEF9600F7}"/>
          </ac:spMkLst>
        </pc:spChg>
        <pc:picChg chg="add mod ord">
          <ac:chgData name="Sylvia Hoffmann" userId="fc40dadc-4d8d-4692-8030-bd6788669bc5" providerId="ADAL" clId="{9532A1BA-D508-4FBA-A30E-6D0E862600FA}" dt="2026-03-12T13:44:38.308" v="3471" actId="167"/>
          <ac:picMkLst>
            <pc:docMk/>
            <pc:sldMk cId="1136796441" sldId="549"/>
            <ac:picMk id="4" creationId="{5BF56D1D-C8A3-E4FE-F086-91D2A5919B9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820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716C5-1BC5-D3F4-112A-174CF3BB9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09A6E6-03A5-9488-19C3-892FE0BE4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6CD7D-3756-10EA-D305-350C221F5D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193D78-08DD-55ED-34B9-D2D991D766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5056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917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6C3E0-1F5D-7940-859B-FE0D369B2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27ED5A-E987-4140-D431-76C4439879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B76435-510C-636C-1C83-29DA4868B4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DF0CF-6808-1C13-E2BF-43F9D587C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196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11FEE-CAFA-B159-D8AC-51CC012FB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076C5E-F5FA-8A0E-E0A7-B8FD07C59E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987251-2A8E-6E00-E664-2E927D2152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E908F-66E8-46FE-E726-19DB6441BA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786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F3719-4BE3-95C1-47E1-8578301ED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B86158-2420-99AC-7968-8F73EBCF2A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3BDDF1-34D9-64F6-BDB1-19B0DFB723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E19AD-C0E2-566A-6EC5-59093E457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41952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37ECD-6C7C-21E0-CFCF-E59B3F4DD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2BD969-7F3D-A1B8-A284-7AC49F1EAB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9D95F5-106D-1F93-9C15-4525D673BC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AA27E-FD9E-EEF6-A0A2-729EBF04FE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34666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41F6B-5A16-34C5-1165-499B07EDA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DF97B1-9C32-60BB-02C6-A95660B506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BE94D9-7F3C-06D9-5FA5-926569AB70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9BD80-B114-CE88-7265-4D58CB3F27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1645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6819D-E268-F981-3014-6486999E3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761972-F06C-F422-F7A9-A4DBCDB4A1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35E9F6-DFED-5D02-F28B-B7862DE0D6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3689A5-7902-6468-55A9-84D04B7124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80014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3E220E-15A4-DCC7-EE09-7EA2CD920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6DE33C-2A1C-EE3E-0815-AD35A2F8A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B2099B-0C36-3BE3-E591-9CAFF22590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2E2F84-C244-C4A1-6350-04284C0F42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41140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C09BD-E4A2-753B-0E66-6D406A747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CA3DD7-FC23-96F6-7FF0-F8621BE967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123A51-1212-7D38-7562-8D5C61E8C0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22BED-C460-B2CF-A803-B522F170EB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4512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CCEB60-1A5C-47AC-9DE0-92086EF2A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02D203-46C5-D96F-64D5-A7EE13CDE8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C6822C-668D-B758-258B-EB96B26D0A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4FB1C-74C3-0C2F-3F17-0D54C2DD85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30051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8BC2A4-49BE-AF26-637D-45EA6E4EE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9CC4FB-EAE1-13B4-8C05-B6BD65F85B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D6BBEA-7575-3B8A-41D1-59FF2947B3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4D1712-92E5-3041-59A6-C0D3C79FC5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29167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181FA-9A38-03A1-A5A5-82E15F897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767A75-C6CD-07D5-E2F5-E1D204BA9B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5DAA2C-C561-9493-AC6B-E0A09E0F9A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18087D-B1F7-B2C4-2A95-8CFA8BED00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44014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FAAD4-32C5-8215-137D-A8F4A13F1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2E2530-3DC3-83A1-7A50-70E7E7E06A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CB6B93-9607-BDC0-823A-3039ED9C72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4B405E-C1E4-D77E-574A-76E4D6F79A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70637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44DA2-39C1-BEC5-1454-9C2EAEDDA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29C4F9-D5B8-EA3D-04DC-8D2427E55D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6A3606-8544-5542-1A63-9ACA1B9D06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E4544-7B34-8EA5-772B-48C479B45F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87277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B1424-46A3-8796-C097-E4D413AEC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E9C23D-0F11-2E43-3EBF-C6AD09E975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624024-2045-E76B-84D0-B49FC2054E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E81D9-608F-D466-4696-496BC33B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264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09/03/2026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6" y="3356992"/>
            <a:ext cx="5847532" cy="1656184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4 Week 10 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6F1EB-408D-0D93-16D5-3D04B7ABC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C42A8-65B6-771C-B0D2-42A24D698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Session Objectives </a:t>
            </a:r>
            <a:endParaRPr lang="en-GB" b="1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0A59EE6-9CBB-3339-DC9A-F30971966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remaining assessments with concrete next steps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Recognise specific skills developed and areas for growth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 on and evaluate your learning journey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three specific, actionable commitments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Establish accountability for follow-through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E8FCA4-287B-1DC4-8FB1-8411EC4D8B19}"/>
              </a:ext>
            </a:extLst>
          </p:cNvPr>
          <p:cNvSpPr/>
          <p:nvPr/>
        </p:nvSpPr>
        <p:spPr>
          <a:xfrm>
            <a:off x="337035" y="620688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Focus</a:t>
            </a:r>
          </a:p>
        </p:txBody>
      </p:sp>
    </p:spTree>
    <p:extLst>
      <p:ext uri="{BB962C8B-B14F-4D97-AF65-F5344CB8AC3E}">
        <p14:creationId xmlns:p14="http://schemas.microsoft.com/office/powerpoint/2010/main" val="2737410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FFF73-938A-8F5B-227C-1F0218976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8318089F-D85F-2BEC-3F42-FAE157BF5D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b="1" dirty="0"/>
              <a:t>Welcome to Week 10! </a:t>
            </a:r>
            <a:endParaRPr lang="en-GB" altLang="en-US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E197C90-F640-32A8-7CA1-9B00102C10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417638"/>
            <a:ext cx="10887000" cy="1540767"/>
          </a:xfrm>
        </p:spPr>
        <p:txBody>
          <a:bodyPr/>
          <a:lstStyle/>
          <a:p>
            <a:r>
              <a:rPr lang="en-US" sz="2800" dirty="0"/>
              <a:t>Today is about three things: </a:t>
            </a:r>
          </a:p>
          <a:p>
            <a:pPr lvl="1"/>
            <a:r>
              <a:rPr lang="en-US" sz="2400" dirty="0"/>
              <a:t>taking stock of where you are</a:t>
            </a:r>
          </a:p>
          <a:p>
            <a:pPr lvl="1"/>
            <a:r>
              <a:rPr lang="en-US" sz="2400" dirty="0" err="1"/>
              <a:t>recognising</a:t>
            </a:r>
            <a:r>
              <a:rPr lang="en-US" sz="2400" dirty="0"/>
              <a:t> how far you've come, </a:t>
            </a:r>
          </a:p>
          <a:p>
            <a:pPr lvl="1"/>
            <a:r>
              <a:rPr lang="en-US" sz="2400" dirty="0"/>
              <a:t>and planning your next steps. </a:t>
            </a:r>
          </a:p>
          <a:p>
            <a:pPr lvl="0"/>
            <a:r>
              <a:rPr lang="en-GB" sz="2800" dirty="0"/>
              <a:t>You'll work through three worksheets. </a:t>
            </a:r>
          </a:p>
          <a:p>
            <a:pPr lvl="0"/>
            <a:r>
              <a:rPr lang="en-GB" sz="2800" dirty="0"/>
              <a:t>Key - being honest with yourself = what you get out of today depends on how deeply you engage.</a:t>
            </a:r>
          </a:p>
          <a:p>
            <a:r>
              <a:rPr lang="en-GB" sz="2800" dirty="0"/>
              <a:t>There will be a m</a:t>
            </a:r>
            <a:r>
              <a:rPr lang="en-US" sz="2800" dirty="0" err="1"/>
              <a:t>ixture</a:t>
            </a:r>
            <a:r>
              <a:rPr lang="en-US" sz="2800" dirty="0"/>
              <a:t> of individual reflection and pair discussion - you'll leave with concrete action plans!</a:t>
            </a:r>
            <a:endParaRPr lang="en-GB" sz="2800" dirty="0"/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874490499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US" dirty="0"/>
              <a:t>ASSESSMENT CHECK-IN</a:t>
            </a:r>
            <a:br>
              <a:rPr lang="en-US" dirty="0"/>
            </a:br>
            <a:r>
              <a:rPr lang="en-US" dirty="0"/>
              <a:t>&amp; ACTION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87FF4-6C92-F7F6-E892-666063B7F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B7F4F-375D-06AA-F6FC-763CEF9E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1116816" cy="1143000"/>
          </a:xfrm>
        </p:spPr>
        <p:txBody>
          <a:bodyPr wrap="square" anchor="ctr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/>
              <a:t>ASSESSMENT CHECK-IN &amp; </a:t>
            </a:r>
            <a:r>
              <a:rPr lang="en-GB" sz="3600" b="1" dirty="0"/>
              <a:t>ACTION PLANNING</a:t>
            </a:r>
            <a:endParaRPr lang="en-GB" sz="36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264C9A0-5AA1-8493-7E84-4E75B81C7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6566520" cy="4061047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400" dirty="0"/>
              <a:t>First, download </a:t>
            </a:r>
            <a:r>
              <a:rPr lang="en-GB" sz="2400" b="1" dirty="0"/>
              <a:t>Assessment Check-In &amp; Action Planning </a:t>
            </a:r>
            <a:r>
              <a:rPr lang="en-US" sz="2400" b="1" dirty="0"/>
              <a:t>Worksheet </a:t>
            </a:r>
            <a:r>
              <a:rPr lang="en-US" sz="2400" dirty="0"/>
              <a:t>from this session’s Moodle page </a:t>
            </a:r>
          </a:p>
          <a:p>
            <a:pPr lvl="0">
              <a:lnSpc>
                <a:spcPct val="90000"/>
              </a:lnSpc>
            </a:pPr>
            <a:r>
              <a:rPr lang="en-US" sz="2400" dirty="0"/>
              <a:t>It</a:t>
            </a:r>
            <a:r>
              <a:rPr lang="en-GB" sz="2400" dirty="0"/>
              <a:t> has 4 sections: </a:t>
            </a:r>
            <a:r>
              <a:rPr lang="en-GB" sz="2400" b="1" dirty="0"/>
              <a:t>What's left to do, Where you're stuck, Skills check, and Resource reality check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Work through it honestly. You have 20 minutes of focused work time, then you'll discuss with a partner. Don't rush - depth matters more than speed.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AF6DB-6D5D-D9A5-EF18-36153C2A14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152" y="1772816"/>
            <a:ext cx="4262264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72883886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7807DF-B306-0E01-5DCD-C810A20D7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DE2F053-D08D-5273-0F64-E6D9317D3E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4208" y="1672209"/>
            <a:ext cx="6225567" cy="4565103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600" dirty="0"/>
              <a:t>Each person has 4-5 minutes to share</a:t>
            </a:r>
            <a:endParaRPr lang="en-GB" sz="2600" dirty="0"/>
          </a:p>
          <a:p>
            <a:pPr lvl="0">
              <a:lnSpc>
                <a:spcPct val="90000"/>
              </a:lnSpc>
            </a:pPr>
            <a:r>
              <a:rPr lang="en-US" sz="2600" dirty="0"/>
              <a:t>Prompts to discuss:</a:t>
            </a:r>
            <a:br>
              <a:rPr lang="en-US" sz="2600" dirty="0"/>
            </a:br>
            <a:r>
              <a:rPr lang="en-US" sz="2600" dirty="0"/>
              <a:t>  - What assessment are you most worried about?</a:t>
            </a:r>
            <a:br>
              <a:rPr lang="en-US" sz="2600" dirty="0"/>
            </a:br>
            <a:r>
              <a:rPr lang="en-US" sz="2600" dirty="0"/>
              <a:t>  - What's your biggest challenge right now?</a:t>
            </a:r>
            <a:br>
              <a:rPr lang="en-US" sz="2600" dirty="0"/>
            </a:br>
            <a:r>
              <a:rPr lang="en-US" sz="2600" dirty="0"/>
              <a:t>  - What help are you going to get?</a:t>
            </a:r>
            <a:endParaRPr lang="en-GB" sz="2600" dirty="0"/>
          </a:p>
          <a:p>
            <a:pPr lvl="0">
              <a:lnSpc>
                <a:spcPct val="90000"/>
              </a:lnSpc>
            </a:pPr>
            <a:r>
              <a:rPr lang="en-US" sz="2600" dirty="0"/>
              <a:t>Pairs can problem-solve together: "Have you tried...?" "Maybe you could..."</a:t>
            </a:r>
            <a:endParaRPr lang="en-GB" sz="2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25E60-221E-ECB8-6C19-E35C3CE47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068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Pair Discussion (10 minutes)</a:t>
            </a:r>
            <a:br>
              <a:rPr lang="en-GB" b="1" dirty="0"/>
            </a:br>
            <a:endParaRPr lang="en-GB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B87188-776B-E70B-C7FC-87669C4600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6" y="1412776"/>
            <a:ext cx="5223705" cy="5223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323795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970EA-103B-E8A0-AF74-A33C3A345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07DE5-9723-8A00-124E-78C53A1CA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US" dirty="0"/>
              <a:t>Development Diary Deep Dive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759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DD770-1CFE-3EA3-E755-CD0AD61AF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E6EC2-F87A-7D9E-3A85-F15D02216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Development Diary Deep Dive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C252D9B-9BAA-D546-DA3E-84FB415060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/>
              <a:t>Now download </a:t>
            </a:r>
            <a:r>
              <a:rPr lang="en-US" b="1" dirty="0"/>
              <a:t>Development Diary Deep Dive </a:t>
            </a:r>
            <a:r>
              <a:rPr lang="en-US" dirty="0"/>
              <a:t>from this session’s Moodle page </a:t>
            </a:r>
          </a:p>
          <a:p>
            <a:endParaRPr lang="en-US" b="1" i="1" dirty="0"/>
          </a:p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US" b="1" dirty="0"/>
              <a:t>PART 1: YOUR LEARNING TIMELINE </a:t>
            </a:r>
            <a:r>
              <a:rPr lang="en-US" dirty="0"/>
              <a:t>(5 mins), then compare with a partner (5 mins)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BF9724-6413-D930-BF83-4E3B4F0392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5630" b="-1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288594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524B5-8537-70FF-2006-EFFD3A1D8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98E67-C51E-A85F-99A7-EF3524447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/>
              <a:t>Development Diary Deep Dive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1EAA536-19CD-7420-C5BD-A474CF1F52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US" b="1" dirty="0"/>
              <a:t>PART 2: CRITICAL MOMENTS </a:t>
            </a:r>
            <a:r>
              <a:rPr lang="en-US" dirty="0"/>
              <a:t>(4 mins), then  compare with a partner          (4 mins) </a:t>
            </a:r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5D7933-B384-D920-58E0-7FDB16C60F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5630" b="-1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96363704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79B1C-3218-5A7E-2E7B-6301BAC67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EE9B4-4A97-9DE4-9DD6-AC6DAC4E0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/>
              <a:t>Development Diary Deep Dive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408CFD7-436C-A080-D29E-5D5259143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US" b="1" dirty="0"/>
              <a:t>PART 3: SKILLS &amp; STRATEGIES INVENTORY</a:t>
            </a:r>
            <a:endParaRPr lang="en-GB" b="1" dirty="0"/>
          </a:p>
          <a:p>
            <a:r>
              <a:rPr lang="en-US" dirty="0"/>
              <a:t>What have you actually LEARNED this term? Be specific!</a:t>
            </a:r>
            <a:endParaRPr lang="en-GB" dirty="0"/>
          </a:p>
          <a:p>
            <a:r>
              <a:rPr lang="en-US" dirty="0"/>
              <a:t>5 mins to complete</a:t>
            </a:r>
          </a:p>
          <a:p>
            <a:r>
              <a:rPr lang="en-US" dirty="0"/>
              <a:t>Whole class check (sharing selected examples)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AD2441-C308-600C-3DD2-FDE861B59B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7094" y="1754321"/>
            <a:ext cx="5897744" cy="353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717497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4E42B-34C3-5433-92AE-D5F8C7729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78846-9BD0-717B-22B7-5405E4893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/>
              <a:t>Development Diary Deep Dive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E882C46-8B71-D10E-E754-1985C6A5F8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US" b="1" dirty="0"/>
              <a:t>PART 4: RECOGNISING YOUR GROWTH</a:t>
            </a:r>
            <a:endParaRPr lang="en-GB" b="1" dirty="0"/>
          </a:p>
          <a:p>
            <a:pPr>
              <a:lnSpc>
                <a:spcPct val="90000"/>
              </a:lnSpc>
            </a:pPr>
            <a:r>
              <a:rPr lang="en-US" dirty="0"/>
              <a:t>Compare your past and present self. You've changed more than you </a:t>
            </a:r>
            <a:r>
              <a:rPr lang="en-US" dirty="0" err="1"/>
              <a:t>realise</a:t>
            </a:r>
            <a:r>
              <a:rPr lang="en-US" dirty="0"/>
              <a:t>!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US" dirty="0"/>
              <a:t>5 mins to complete</a:t>
            </a:r>
          </a:p>
          <a:p>
            <a:pPr>
              <a:lnSpc>
                <a:spcPct val="90000"/>
              </a:lnSpc>
            </a:pPr>
            <a:r>
              <a:rPr lang="en-US" dirty="0"/>
              <a:t>Whole class check (sharing selected examples)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9D7555-4995-A840-5A19-E128A66200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227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6576861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E6320-D9BD-A6C9-9172-E85EEFC2F4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8915A-D512-71E7-8900-BE60EDA19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/>
              <a:t>Development Diary Deep Dive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A2A4048D-500F-D037-E998-C71490BD31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US" b="1" dirty="0"/>
              <a:t>PART 5: LESSONS LEARNED &amp; FUTURE APPLICATIONS</a:t>
            </a:r>
            <a:endParaRPr lang="en-GB" b="1" dirty="0"/>
          </a:p>
          <a:p>
            <a:pPr>
              <a:lnSpc>
                <a:spcPct val="90000"/>
              </a:lnSpc>
            </a:pPr>
            <a:r>
              <a:rPr lang="en-US" dirty="0"/>
              <a:t>How will you use what you've learned? Make it concrete.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US" dirty="0"/>
              <a:t>4 mins to complete</a:t>
            </a:r>
          </a:p>
          <a:p>
            <a:pPr>
              <a:lnSpc>
                <a:spcPct val="90000"/>
              </a:lnSpc>
            </a:pPr>
            <a:r>
              <a:rPr lang="en-US" dirty="0"/>
              <a:t>Whole class check (sharing selected examples)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D529F2-B1C2-10CE-9ADF-52A8AA452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2064" y="1537856"/>
            <a:ext cx="4414057" cy="391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4889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528FD-3CFB-719B-42C9-E1EA13399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D835-36E0-D525-D799-89FBC7FF4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US" dirty="0"/>
              <a:t>Three Things Commitment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0771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7F8A0-5F08-D6CB-8775-1AB2B98F3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3C252-30ED-6BFC-7A5D-87F6BCB6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Three Things Commitment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B21E943-FCCA-A698-393E-23221AF383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1103024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US" dirty="0"/>
              <a:t>Final activity: </a:t>
            </a:r>
            <a:r>
              <a:rPr lang="en-US" i="1" dirty="0"/>
              <a:t>turning reflection into action</a:t>
            </a:r>
            <a:r>
              <a:rPr lang="en-US" dirty="0"/>
              <a:t>!</a:t>
            </a:r>
          </a:p>
          <a:p>
            <a:r>
              <a:rPr lang="en-US" dirty="0"/>
              <a:t>Please download </a:t>
            </a:r>
            <a:r>
              <a:rPr lang="en-US" b="1" dirty="0"/>
              <a:t>THREE THINGS COMMITMENT </a:t>
            </a:r>
            <a:r>
              <a:rPr lang="en-US" dirty="0"/>
              <a:t>worksheet</a:t>
            </a:r>
            <a:r>
              <a:rPr lang="en-GB" dirty="0"/>
              <a:t> </a:t>
            </a:r>
            <a:r>
              <a:rPr lang="en-US" dirty="0"/>
              <a:t>from this session’s Moodle page </a:t>
            </a:r>
          </a:p>
          <a:p>
            <a:r>
              <a:rPr lang="en-US" dirty="0"/>
              <a:t>Based on your Skills Audit and Diary reflection, you'll commit to three specific things: One to </a:t>
            </a:r>
            <a:r>
              <a:rPr lang="en-US" b="1" dirty="0"/>
              <a:t>KEEP</a:t>
            </a:r>
            <a:r>
              <a:rPr lang="en-US" dirty="0"/>
              <a:t> </a:t>
            </a:r>
            <a:r>
              <a:rPr lang="en-US" b="1" dirty="0"/>
              <a:t>doing</a:t>
            </a:r>
            <a:r>
              <a:rPr lang="en-US" dirty="0"/>
              <a:t> (what works), one to </a:t>
            </a:r>
            <a:r>
              <a:rPr lang="en-US" b="1" dirty="0"/>
              <a:t>START doing </a:t>
            </a:r>
            <a:r>
              <a:rPr lang="en-US" dirty="0"/>
              <a:t>(new strategy), one to </a:t>
            </a:r>
            <a:r>
              <a:rPr lang="en-US" b="1" dirty="0"/>
              <a:t>STOP doing </a:t>
            </a:r>
            <a:r>
              <a:rPr lang="en-US" dirty="0"/>
              <a:t>(what's not helping). </a:t>
            </a:r>
          </a:p>
          <a:p>
            <a:r>
              <a:rPr lang="en-US" dirty="0"/>
              <a:t>This isn't about being </a:t>
            </a:r>
            <a:r>
              <a:rPr lang="en-US" i="1" dirty="0"/>
              <a:t>perfect</a:t>
            </a:r>
            <a:r>
              <a:rPr lang="en-US" dirty="0"/>
              <a:t> but about being </a:t>
            </a:r>
            <a:r>
              <a:rPr lang="en-US" i="1" dirty="0"/>
              <a:t>intentional</a:t>
            </a:r>
            <a:r>
              <a:rPr lang="en-US" dirty="0"/>
              <a:t>. The key is </a:t>
            </a:r>
            <a:r>
              <a:rPr lang="en-US" b="1" dirty="0"/>
              <a:t>SPECIFICITY</a:t>
            </a:r>
            <a:r>
              <a:rPr lang="en-US" dirty="0"/>
              <a:t> - vague intentions don't create change.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9644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A707E-EC58-F763-E1D8-D85C6D9CC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65A25-B45E-BC7F-5FAA-3A99D0692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28736" y="272563"/>
            <a:ext cx="10972800" cy="106613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600" b="1" kern="0" dirty="0">
                <a:solidFill>
                  <a:srgbClr val="00994C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1️⃣ WHAT I WILL KEEP DOING</a:t>
            </a:r>
            <a:br>
              <a:rPr lang="en-GB" sz="3600" b="1" kern="0" dirty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</a:br>
            <a:r>
              <a:rPr lang="en-US" sz="2400" i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Identify something that's working well for you. Don't overlook the small wins!</a:t>
            </a:r>
            <a:endParaRPr lang="en-GB" sz="2400" i="1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C839C5F-D840-AE4D-989D-F6D3BADC94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76" y="1628800"/>
            <a:ext cx="11103024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en-US" b="1" dirty="0"/>
              <a:t>What will you keep doing?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Be specific: "Using the Pomodoro technique for focused study" not just "studying better"</a:t>
            </a:r>
            <a:endParaRPr lang="en-GB" dirty="0"/>
          </a:p>
          <a:p>
            <a:r>
              <a:rPr lang="en-US" b="1" dirty="0"/>
              <a:t>Why is this working for you?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What makes this effective? How does it help?</a:t>
            </a:r>
            <a:endParaRPr lang="en-GB" dirty="0"/>
          </a:p>
          <a:p>
            <a:r>
              <a:rPr lang="en-US" b="1" dirty="0"/>
              <a:t>How will you maintain this?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What might get in the way? How will you protect this habit?</a:t>
            </a:r>
          </a:p>
          <a:p>
            <a:r>
              <a:rPr lang="en-US" b="1" dirty="0"/>
              <a:t>How will you know you're doing it?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What evidence will show you've maintained this?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BDC423-615A-E989-657A-EE04817E89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0416" y="287942"/>
            <a:ext cx="1971950" cy="1276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412153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AFE33-7275-2BB1-74D5-FD827EDF8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08A42-5AAC-7378-7B15-C686CEB62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28736" y="274637"/>
            <a:ext cx="10972800" cy="106613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3600" b="1" kern="0" dirty="0">
                <a:solidFill>
                  <a:srgbClr val="00994C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2️⃣ WHAT I WILL START DOING</a:t>
            </a:r>
            <a:br>
              <a:rPr lang="en-GB" sz="3600" b="1" kern="0" dirty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</a:br>
            <a:r>
              <a:rPr lang="en-US" sz="2400" i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Identify ONE new strategy, habit, or behavior you'll try. Make it realistic!</a:t>
            </a:r>
            <a:br>
              <a:rPr lang="en-GB" sz="24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Arial" panose="020B0604020202020204" pitchFamily="34" charset="0"/>
              </a:rPr>
            </a:br>
            <a:endParaRPr lang="en-GB" sz="24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FC0E547-4001-1AA6-0E53-A99328B2CD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6096" y="1309936"/>
            <a:ext cx="11175032" cy="4536504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en-US" b="1" dirty="0"/>
              <a:t>What will you start doing?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Be specific about the action, not just the outcome</a:t>
            </a:r>
            <a:endParaRPr lang="en-GB" dirty="0"/>
          </a:p>
          <a:p>
            <a:r>
              <a:rPr lang="en-US" b="1" dirty="0"/>
              <a:t>Why is this important right now?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What gap will this address? What will improve?</a:t>
            </a:r>
            <a:endParaRPr lang="en-GB" dirty="0"/>
          </a:p>
          <a:p>
            <a:r>
              <a:rPr lang="en-US" b="1" dirty="0"/>
              <a:t>When will you start?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Give a specific date/time for your first attempt</a:t>
            </a:r>
            <a:endParaRPr lang="en-GB" dirty="0"/>
          </a:p>
          <a:p>
            <a:r>
              <a:rPr lang="en-US" b="1" dirty="0"/>
              <a:t>How will you make it happen?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What support/resources do you need? What might get in the way?</a:t>
            </a:r>
          </a:p>
          <a:p>
            <a:r>
              <a:rPr lang="en-US" b="1" dirty="0"/>
              <a:t>How will you know it's working?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What will success look like in 2 weeks? 1 month?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478F1F-4969-9081-42A6-F431909E4D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4432" y="159912"/>
            <a:ext cx="1914792" cy="129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154545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D9B97-6E6F-4BCE-9FBA-91F1D47DD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401EB-AACC-B01D-9DBF-228D6DB9B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2752" y="186276"/>
            <a:ext cx="10972800" cy="1066130"/>
          </a:xfrm>
        </p:spPr>
        <p:txBody>
          <a:bodyPr wrap="square" anchor="ctr">
            <a:no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200" b="1" kern="0" dirty="0">
                <a:solidFill>
                  <a:srgbClr val="00994C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3️⃣ WHAT I WILL STOP DOING</a:t>
            </a:r>
            <a:br>
              <a:rPr lang="en-GB" sz="3200" b="1" kern="0" dirty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</a:br>
            <a:r>
              <a:rPr lang="en-US" sz="2200" i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What habit, behavior, or pattern isn't serving you? Be honest and brave!</a:t>
            </a:r>
            <a:endParaRPr lang="en-GB" sz="2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9BFAA07E-495F-D163-9D84-A30542290D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6096" y="1309936"/>
            <a:ext cx="11175032" cy="4536504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r>
              <a:rPr lang="en-US" b="1" dirty="0"/>
              <a:t>What will you stop doing?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Be honest: procrastination habit? Perfectionism? Avoiding help? Not taking breaks?</a:t>
            </a:r>
          </a:p>
          <a:p>
            <a:r>
              <a:rPr lang="en-US" b="1" dirty="0"/>
              <a:t>Why is this not working for you?</a:t>
            </a:r>
            <a:endParaRPr lang="en-GB" b="1" dirty="0"/>
          </a:p>
          <a:p>
            <a:pPr marL="0" indent="0">
              <a:buNone/>
            </a:pPr>
            <a:r>
              <a:rPr lang="en-US" i="1" dirty="0"/>
              <a:t>How is this habit holding you back or causing problems?</a:t>
            </a:r>
            <a:endParaRPr lang="en-GB" dirty="0"/>
          </a:p>
          <a:p>
            <a:r>
              <a:rPr lang="en-US" b="1" dirty="0"/>
              <a:t>What will you do instead?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Stopping is hard without a replacement – what's your alternative?</a:t>
            </a:r>
            <a:endParaRPr lang="en-GB" dirty="0"/>
          </a:p>
          <a:p>
            <a:r>
              <a:rPr lang="en-US" b="1" dirty="0"/>
              <a:t>What triggers this behavior?</a:t>
            </a:r>
            <a:endParaRPr lang="en-GB" dirty="0"/>
          </a:p>
          <a:p>
            <a:pPr marL="0" indent="0">
              <a:buNone/>
            </a:pPr>
            <a:r>
              <a:rPr lang="en-US" i="1" dirty="0"/>
              <a:t>When/why does this happen? How will you recognize and interrupt it?</a:t>
            </a:r>
            <a:endParaRPr lang="en-GB" dirty="0"/>
          </a:p>
          <a:p>
            <a:r>
              <a:rPr lang="en-US" b="1" dirty="0"/>
              <a:t>How will you stay accountable?</a:t>
            </a:r>
            <a:endParaRPr lang="en-GB" dirty="0"/>
          </a:p>
          <a:p>
            <a:r>
              <a:rPr lang="en-US" i="1" dirty="0"/>
              <a:t>Who/what will help you stick to this?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5FBFEE-09AF-17F8-2FCE-61AB1A7B0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6400" y="243806"/>
            <a:ext cx="1752845" cy="120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988555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EDFF0-E480-E9DD-98FB-285E43709A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E406F-BB8F-BA06-E6B6-491A83BA7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Three Things Commitment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FAA6F67-3271-372C-9600-8201817A47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84" y="3717032"/>
            <a:ext cx="11103024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Spend 10 mins reflecting on these questions and then writing down your three things commitment. </a:t>
            </a:r>
          </a:p>
          <a:p>
            <a:r>
              <a:rPr lang="en-GB" dirty="0"/>
              <a:t>Compare in pairs (5 mins).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F157FB-2C0A-8FCE-AE8E-3B6C81223F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466" y="188641"/>
            <a:ext cx="9723030" cy="354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324838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EAD95A-C2E1-9CB5-ECC1-BB1A3FC08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F56D1D-C8A3-E4FE-F086-91D2A5919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028" y="2563442"/>
            <a:ext cx="4032448" cy="30257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0C7D62-0EE1-275E-8CEB-C93D550C4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Accountability Buddy Setup (10 minutes)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3731286-3300-5237-BC53-83ACEF9600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84784"/>
            <a:ext cx="11103024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Commitments work better with accountability. </a:t>
            </a:r>
          </a:p>
          <a:p>
            <a:r>
              <a:rPr lang="en-GB" dirty="0"/>
              <a:t>Find a partner - ideally someone you're friendly with but NOT your best friend. </a:t>
            </a:r>
          </a:p>
          <a:p>
            <a:pPr lvl="1"/>
            <a:r>
              <a:rPr lang="en-GB" dirty="0"/>
              <a:t>Share your three things. </a:t>
            </a:r>
          </a:p>
          <a:p>
            <a:pPr lvl="1"/>
            <a:r>
              <a:rPr lang="en-GB" dirty="0"/>
              <a:t>Exchange contact details. </a:t>
            </a:r>
          </a:p>
          <a:p>
            <a:pPr lvl="1"/>
            <a:r>
              <a:rPr lang="en-GB" dirty="0"/>
              <a:t>Agree when you'll check in on each other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796441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1D985-9A03-4DDA-9125-715DD9F51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9A669-6442-498C-85E1-1A26CB886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Wrap-up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E0BE1A-3154-BBBF-1821-2126BD2A0B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" r="-992" b="-3"/>
          <a:stretch>
            <a:fillRect/>
          </a:stretch>
        </p:blipFill>
        <p:spPr>
          <a:xfrm>
            <a:off x="407368" y="1700808"/>
            <a:ext cx="4694312" cy="3125939"/>
          </a:xfrm>
          <a:prstGeom prst="rect">
            <a:avLst/>
          </a:prstGeom>
          <a:noFill/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6A4CDCB-5C7E-BA94-2F93-867C6C1BD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01680" y="1700808"/>
            <a:ext cx="6970984" cy="468051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400" dirty="0"/>
              <a:t>You've done meaningful work today!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You've audited </a:t>
            </a:r>
            <a:r>
              <a:rPr lang="en-GB" sz="2400" b="1" dirty="0"/>
              <a:t>where you are, reflected on how far you've come, and committed to specific next steps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Remember: </a:t>
            </a:r>
            <a:r>
              <a:rPr lang="en-GB" sz="2400" b="1" dirty="0"/>
              <a:t>progress, not perfection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Your three things aren't set in stone - adjust as needed.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The goal is </a:t>
            </a:r>
            <a:r>
              <a:rPr lang="en-GB" sz="2400" b="1" dirty="0"/>
              <a:t>intentional growth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0285058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0</TotalTime>
  <Words>994</Words>
  <Application>Microsoft Office PowerPoint</Application>
  <PresentationFormat>Widescreen</PresentationFormat>
  <Paragraphs>126</Paragraphs>
  <Slides>20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Cambria</vt:lpstr>
      <vt:lpstr>20140311PresentationUWTSDTemplate</vt:lpstr>
      <vt:lpstr>Essential Skills  </vt:lpstr>
      <vt:lpstr>Session Objectives </vt:lpstr>
      <vt:lpstr>Welcome to Week 10! </vt:lpstr>
      <vt:lpstr>ASSESSMENT CHECK-IN &amp; ACTION PLANNING</vt:lpstr>
      <vt:lpstr>ASSESSMENT CHECK-IN &amp; ACTION PLANNING</vt:lpstr>
      <vt:lpstr>Pair Discussion (10 minutes) </vt:lpstr>
      <vt:lpstr>Development Diary Deep Dive </vt:lpstr>
      <vt:lpstr>Development Diary Deep Dive </vt:lpstr>
      <vt:lpstr>Development Diary Deep Dive </vt:lpstr>
      <vt:lpstr>Development Diary Deep Dive </vt:lpstr>
      <vt:lpstr>Development Diary Deep Dive </vt:lpstr>
      <vt:lpstr>Development Diary Deep Dive </vt:lpstr>
      <vt:lpstr>Three Things Commitment </vt:lpstr>
      <vt:lpstr>Three Things Commitment </vt:lpstr>
      <vt:lpstr>1️⃣ WHAT I WILL KEEP DOING Identify something that's working well for you. Don't overlook the small wins!</vt:lpstr>
      <vt:lpstr>2️⃣ WHAT I WILL START DOING Identify ONE new strategy, habit, or behavior you'll try. Make it realistic! </vt:lpstr>
      <vt:lpstr>3️⃣ WHAT I WILL STOP DOING What habit, behavior, or pattern isn't serving you? Be honest and brave!</vt:lpstr>
      <vt:lpstr>Three Things Commitment </vt:lpstr>
      <vt:lpstr>Accountability Buddy Setup (10 minutes)</vt:lpstr>
      <vt:lpstr>Wrap-up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Sylvia Hoffmann</cp:lastModifiedBy>
  <cp:revision>183</cp:revision>
  <dcterms:created xsi:type="dcterms:W3CDTF">2011-02-08T13:37:54Z</dcterms:created>
  <dcterms:modified xsi:type="dcterms:W3CDTF">2026-03-14T16:59:41Z</dcterms:modified>
</cp:coreProperties>
</file>