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3" r:id="rId4"/>
  </p:sldMasterIdLst>
  <p:notesMasterIdLst>
    <p:notesMasterId r:id="rId15"/>
  </p:notesMasterIdLst>
  <p:handoutMasterIdLst>
    <p:handoutMasterId r:id="rId16"/>
  </p:handoutMasterIdLst>
  <p:sldIdLst>
    <p:sldId id="256" r:id="rId5"/>
    <p:sldId id="257" r:id="rId6"/>
    <p:sldId id="258" r:id="rId7"/>
    <p:sldId id="259" r:id="rId8"/>
    <p:sldId id="260" r:id="rId9"/>
    <p:sldId id="261" r:id="rId10"/>
    <p:sldId id="262" r:id="rId11"/>
    <p:sldId id="263" r:id="rId12"/>
    <p:sldId id="266" r:id="rId13"/>
    <p:sldId id="268" r:id="rId14"/>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7AAAE7-7927-432F-818C-8847D936EA1B}" v="1949" dt="2022-07-14T15:25:16.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1" d="100"/>
          <a:sy n="61" d="100"/>
        </p:scale>
        <p:origin x="546" y="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6" Type="http://schemas.openxmlformats.org/officeDocument/2006/relationships/image" Target="../media/image19.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1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6" Type="http://schemas.openxmlformats.org/officeDocument/2006/relationships/image" Target="../media/image19.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1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D91C57-9A91-4053-A99C-C8BCC6B827C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0D7C911-24BF-4D53-8036-4C0978CE97FE}">
      <dgm:prSet/>
      <dgm:spPr/>
      <dgm:t>
        <a:bodyPr/>
        <a:lstStyle/>
        <a:p>
          <a:pPr>
            <a:lnSpc>
              <a:spcPct val="100000"/>
            </a:lnSpc>
          </a:pPr>
          <a:r>
            <a:rPr lang="en-GB"/>
            <a:t>Career I aspire to achieve</a:t>
          </a:r>
          <a:endParaRPr lang="en-US"/>
        </a:p>
      </dgm:t>
    </dgm:pt>
    <dgm:pt modelId="{AAAF9121-3862-4437-BD9F-1D0CC2563598}" type="parTrans" cxnId="{3BE07AFC-BECA-465B-9142-381138E39D2E}">
      <dgm:prSet/>
      <dgm:spPr/>
      <dgm:t>
        <a:bodyPr/>
        <a:lstStyle/>
        <a:p>
          <a:endParaRPr lang="en-US"/>
        </a:p>
      </dgm:t>
    </dgm:pt>
    <dgm:pt modelId="{CE56502C-6E09-4EF5-97FB-3685CCB50353}" type="sibTrans" cxnId="{3BE07AFC-BECA-465B-9142-381138E39D2E}">
      <dgm:prSet/>
      <dgm:spPr/>
      <dgm:t>
        <a:bodyPr/>
        <a:lstStyle/>
        <a:p>
          <a:pPr>
            <a:lnSpc>
              <a:spcPct val="100000"/>
            </a:lnSpc>
          </a:pPr>
          <a:endParaRPr lang="en-US"/>
        </a:p>
      </dgm:t>
    </dgm:pt>
    <dgm:pt modelId="{A49F5811-17C8-4881-A4A3-FD50D8BE9345}">
      <dgm:prSet/>
      <dgm:spPr/>
      <dgm:t>
        <a:bodyPr/>
        <a:lstStyle/>
        <a:p>
          <a:pPr>
            <a:lnSpc>
              <a:spcPct val="100000"/>
            </a:lnSpc>
          </a:pPr>
          <a:r>
            <a:rPr lang="en-GB"/>
            <a:t>Key skills needed</a:t>
          </a:r>
          <a:endParaRPr lang="en-US"/>
        </a:p>
      </dgm:t>
    </dgm:pt>
    <dgm:pt modelId="{0CB22E70-50C6-4343-9E0C-5F25A23C48A6}" type="parTrans" cxnId="{244A8E69-E378-4001-8440-3D1E430EB7C5}">
      <dgm:prSet/>
      <dgm:spPr/>
      <dgm:t>
        <a:bodyPr/>
        <a:lstStyle/>
        <a:p>
          <a:endParaRPr lang="en-US"/>
        </a:p>
      </dgm:t>
    </dgm:pt>
    <dgm:pt modelId="{5330803B-41A5-444B-BCD9-88505212DC86}" type="sibTrans" cxnId="{244A8E69-E378-4001-8440-3D1E430EB7C5}">
      <dgm:prSet/>
      <dgm:spPr/>
      <dgm:t>
        <a:bodyPr/>
        <a:lstStyle/>
        <a:p>
          <a:pPr>
            <a:lnSpc>
              <a:spcPct val="100000"/>
            </a:lnSpc>
          </a:pPr>
          <a:endParaRPr lang="en-US"/>
        </a:p>
      </dgm:t>
    </dgm:pt>
    <dgm:pt modelId="{C6C19730-69EE-4910-B737-CD3FBC67ADD8}">
      <dgm:prSet/>
      <dgm:spPr/>
      <dgm:t>
        <a:bodyPr/>
        <a:lstStyle/>
        <a:p>
          <a:pPr>
            <a:lnSpc>
              <a:spcPct val="100000"/>
            </a:lnSpc>
          </a:pPr>
          <a:r>
            <a:rPr lang="en-GB"/>
            <a:t>S.W.O.T Analysis</a:t>
          </a:r>
          <a:endParaRPr lang="en-US"/>
        </a:p>
      </dgm:t>
    </dgm:pt>
    <dgm:pt modelId="{22E463B6-E0EA-4CA3-AD5A-D9CBDDD13388}" type="parTrans" cxnId="{C5911344-B8E6-473F-AD7D-E013CA5EDC9E}">
      <dgm:prSet/>
      <dgm:spPr/>
      <dgm:t>
        <a:bodyPr/>
        <a:lstStyle/>
        <a:p>
          <a:endParaRPr lang="en-US"/>
        </a:p>
      </dgm:t>
    </dgm:pt>
    <dgm:pt modelId="{40CD1816-720B-4C55-9579-C99C2E3641D3}" type="sibTrans" cxnId="{C5911344-B8E6-473F-AD7D-E013CA5EDC9E}">
      <dgm:prSet/>
      <dgm:spPr/>
      <dgm:t>
        <a:bodyPr/>
        <a:lstStyle/>
        <a:p>
          <a:pPr>
            <a:lnSpc>
              <a:spcPct val="100000"/>
            </a:lnSpc>
          </a:pPr>
          <a:endParaRPr lang="en-US"/>
        </a:p>
      </dgm:t>
    </dgm:pt>
    <dgm:pt modelId="{F6F26BA8-C98B-4345-B4E1-07C2BD6FAA27}">
      <dgm:prSet/>
      <dgm:spPr/>
      <dgm:t>
        <a:bodyPr/>
        <a:lstStyle/>
        <a:p>
          <a:pPr>
            <a:lnSpc>
              <a:spcPct val="100000"/>
            </a:lnSpc>
          </a:pPr>
          <a:r>
            <a:rPr lang="en-GB"/>
            <a:t>Skills I need to I obtain</a:t>
          </a:r>
          <a:endParaRPr lang="en-US"/>
        </a:p>
      </dgm:t>
    </dgm:pt>
    <dgm:pt modelId="{CD9C3C6F-F15A-4ADE-AE56-9118F5F15B00}" type="parTrans" cxnId="{D1635101-B7E4-4FF5-96EA-8C9B4844040C}">
      <dgm:prSet/>
      <dgm:spPr/>
      <dgm:t>
        <a:bodyPr/>
        <a:lstStyle/>
        <a:p>
          <a:endParaRPr lang="en-US"/>
        </a:p>
      </dgm:t>
    </dgm:pt>
    <dgm:pt modelId="{6073F80A-9820-44CE-B87E-4723340F0B47}" type="sibTrans" cxnId="{D1635101-B7E4-4FF5-96EA-8C9B4844040C}">
      <dgm:prSet/>
      <dgm:spPr/>
      <dgm:t>
        <a:bodyPr/>
        <a:lstStyle/>
        <a:p>
          <a:pPr>
            <a:lnSpc>
              <a:spcPct val="100000"/>
            </a:lnSpc>
          </a:pPr>
          <a:endParaRPr lang="en-US"/>
        </a:p>
      </dgm:t>
    </dgm:pt>
    <dgm:pt modelId="{834E3256-30BA-48E2-881E-87973AE91727}">
      <dgm:prSet/>
      <dgm:spPr/>
      <dgm:t>
        <a:bodyPr/>
        <a:lstStyle/>
        <a:p>
          <a:pPr>
            <a:lnSpc>
              <a:spcPct val="100000"/>
            </a:lnSpc>
          </a:pPr>
          <a:r>
            <a:rPr lang="en-GB"/>
            <a:t>Skills I need to achieve</a:t>
          </a:r>
          <a:endParaRPr lang="en-US"/>
        </a:p>
      </dgm:t>
    </dgm:pt>
    <dgm:pt modelId="{805B8C16-BFD5-4FFD-A235-EB70FD836C28}" type="parTrans" cxnId="{C205045F-BE3A-48CA-BC34-78300E89C3B5}">
      <dgm:prSet/>
      <dgm:spPr/>
      <dgm:t>
        <a:bodyPr/>
        <a:lstStyle/>
        <a:p>
          <a:endParaRPr lang="en-US"/>
        </a:p>
      </dgm:t>
    </dgm:pt>
    <dgm:pt modelId="{558A16FA-E0E9-4AEA-A3AD-3BF0DA78F566}" type="sibTrans" cxnId="{C205045F-BE3A-48CA-BC34-78300E89C3B5}">
      <dgm:prSet/>
      <dgm:spPr/>
      <dgm:t>
        <a:bodyPr/>
        <a:lstStyle/>
        <a:p>
          <a:pPr>
            <a:lnSpc>
              <a:spcPct val="100000"/>
            </a:lnSpc>
          </a:pPr>
          <a:endParaRPr lang="en-US"/>
        </a:p>
      </dgm:t>
    </dgm:pt>
    <dgm:pt modelId="{377E093A-1FCA-41BF-B193-0BCF4BEE6588}">
      <dgm:prSet/>
      <dgm:spPr/>
      <dgm:t>
        <a:bodyPr/>
        <a:lstStyle/>
        <a:p>
          <a:pPr>
            <a:lnSpc>
              <a:spcPct val="100000"/>
            </a:lnSpc>
          </a:pPr>
          <a:r>
            <a:rPr lang="en-GB"/>
            <a:t>Actions ill take to improve my skills</a:t>
          </a:r>
          <a:endParaRPr lang="en-US"/>
        </a:p>
      </dgm:t>
    </dgm:pt>
    <dgm:pt modelId="{16677E10-E64D-4B1F-9705-04405A5AEBF0}" type="parTrans" cxnId="{DCA8D972-FCBD-4C88-B8B4-B32148D7D889}">
      <dgm:prSet/>
      <dgm:spPr/>
      <dgm:t>
        <a:bodyPr/>
        <a:lstStyle/>
        <a:p>
          <a:endParaRPr lang="en-US"/>
        </a:p>
      </dgm:t>
    </dgm:pt>
    <dgm:pt modelId="{39E88F7B-32D0-4224-ADB9-73B1178D285B}" type="sibTrans" cxnId="{DCA8D972-FCBD-4C88-B8B4-B32148D7D889}">
      <dgm:prSet/>
      <dgm:spPr/>
      <dgm:t>
        <a:bodyPr/>
        <a:lstStyle/>
        <a:p>
          <a:pPr>
            <a:lnSpc>
              <a:spcPct val="100000"/>
            </a:lnSpc>
          </a:pPr>
          <a:endParaRPr lang="en-US"/>
        </a:p>
      </dgm:t>
    </dgm:pt>
    <dgm:pt modelId="{24A57618-FEBD-4DD6-BCB3-F61932FA9C1C}">
      <dgm:prSet/>
      <dgm:spPr/>
      <dgm:t>
        <a:bodyPr/>
        <a:lstStyle/>
        <a:p>
          <a:pPr>
            <a:lnSpc>
              <a:spcPct val="100000"/>
            </a:lnSpc>
          </a:pPr>
          <a:r>
            <a:rPr lang="en-GB"/>
            <a:t>Summary</a:t>
          </a:r>
          <a:endParaRPr lang="en-US"/>
        </a:p>
      </dgm:t>
    </dgm:pt>
    <dgm:pt modelId="{0EBB0CC5-448E-47FB-A1FB-028C59342F63}" type="parTrans" cxnId="{1D90C670-BCEC-4E54-8A7C-3CBB10DC9B1A}">
      <dgm:prSet/>
      <dgm:spPr/>
      <dgm:t>
        <a:bodyPr/>
        <a:lstStyle/>
        <a:p>
          <a:endParaRPr lang="en-US"/>
        </a:p>
      </dgm:t>
    </dgm:pt>
    <dgm:pt modelId="{5C362B74-06B6-4E62-B975-251316276C4E}" type="sibTrans" cxnId="{1D90C670-BCEC-4E54-8A7C-3CBB10DC9B1A}">
      <dgm:prSet/>
      <dgm:spPr/>
      <dgm:t>
        <a:bodyPr/>
        <a:lstStyle/>
        <a:p>
          <a:pPr>
            <a:lnSpc>
              <a:spcPct val="100000"/>
            </a:lnSpc>
          </a:pPr>
          <a:endParaRPr lang="en-US"/>
        </a:p>
      </dgm:t>
    </dgm:pt>
    <dgm:pt modelId="{CCEB9050-8085-45A1-AD32-A3DD8DB26068}">
      <dgm:prSet/>
      <dgm:spPr/>
      <dgm:t>
        <a:bodyPr/>
        <a:lstStyle/>
        <a:p>
          <a:pPr>
            <a:lnSpc>
              <a:spcPct val="100000"/>
            </a:lnSpc>
          </a:pPr>
          <a:r>
            <a:rPr lang="en-GB"/>
            <a:t>References</a:t>
          </a:r>
          <a:endParaRPr lang="en-US"/>
        </a:p>
      </dgm:t>
    </dgm:pt>
    <dgm:pt modelId="{7B8241DD-4DA4-4EA5-858A-9BE6C350B7C5}" type="parTrans" cxnId="{5E1C87AD-250D-4264-86E3-9DD50C725A59}">
      <dgm:prSet/>
      <dgm:spPr/>
      <dgm:t>
        <a:bodyPr/>
        <a:lstStyle/>
        <a:p>
          <a:endParaRPr lang="en-US"/>
        </a:p>
      </dgm:t>
    </dgm:pt>
    <dgm:pt modelId="{02AEF353-33D1-4D72-9551-F94839C1344F}" type="sibTrans" cxnId="{5E1C87AD-250D-4264-86E3-9DD50C725A59}">
      <dgm:prSet/>
      <dgm:spPr/>
      <dgm:t>
        <a:bodyPr/>
        <a:lstStyle/>
        <a:p>
          <a:endParaRPr lang="en-US"/>
        </a:p>
      </dgm:t>
    </dgm:pt>
    <dgm:pt modelId="{ED49B196-5869-4406-9CA3-168928F1F15B}" type="pres">
      <dgm:prSet presAssocID="{D1D91C57-9A91-4053-A99C-C8BCC6B827C4}" presName="root" presStyleCnt="0">
        <dgm:presLayoutVars>
          <dgm:dir/>
          <dgm:resizeHandles val="exact"/>
        </dgm:presLayoutVars>
      </dgm:prSet>
      <dgm:spPr/>
    </dgm:pt>
    <dgm:pt modelId="{94FAF48B-D1A9-43EB-BA98-647877F04CDB}" type="pres">
      <dgm:prSet presAssocID="{D1D91C57-9A91-4053-A99C-C8BCC6B827C4}" presName="container" presStyleCnt="0">
        <dgm:presLayoutVars>
          <dgm:dir/>
          <dgm:resizeHandles val="exact"/>
        </dgm:presLayoutVars>
      </dgm:prSet>
      <dgm:spPr/>
    </dgm:pt>
    <dgm:pt modelId="{EF43B052-8016-498B-952E-BCDE61EE4B8E}" type="pres">
      <dgm:prSet presAssocID="{50D7C911-24BF-4D53-8036-4C0978CE97FE}" presName="compNode" presStyleCnt="0"/>
      <dgm:spPr/>
    </dgm:pt>
    <dgm:pt modelId="{A399D8CE-6CB9-4720-96C4-D0B25401908C}" type="pres">
      <dgm:prSet presAssocID="{50D7C911-24BF-4D53-8036-4C0978CE97FE}" presName="iconBgRect" presStyleLbl="bgShp" presStyleIdx="0" presStyleCnt="8"/>
      <dgm:spPr/>
    </dgm:pt>
    <dgm:pt modelId="{1C5556A6-6D2D-47E1-8462-3051CBF3969F}" type="pres">
      <dgm:prSet presAssocID="{50D7C911-24BF-4D53-8036-4C0978CE97FE}"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a:ext>
      </dgm:extLst>
    </dgm:pt>
    <dgm:pt modelId="{A31C4D88-F6D9-4CA0-A826-36E623BCF203}" type="pres">
      <dgm:prSet presAssocID="{50D7C911-24BF-4D53-8036-4C0978CE97FE}" presName="spaceRect" presStyleCnt="0"/>
      <dgm:spPr/>
    </dgm:pt>
    <dgm:pt modelId="{8B115136-D0C0-472C-B63F-37C162EFAC51}" type="pres">
      <dgm:prSet presAssocID="{50D7C911-24BF-4D53-8036-4C0978CE97FE}" presName="textRect" presStyleLbl="revTx" presStyleIdx="0" presStyleCnt="8">
        <dgm:presLayoutVars>
          <dgm:chMax val="1"/>
          <dgm:chPref val="1"/>
        </dgm:presLayoutVars>
      </dgm:prSet>
      <dgm:spPr/>
    </dgm:pt>
    <dgm:pt modelId="{BB64D4CB-EA09-4942-81DA-E0E4644C42CF}" type="pres">
      <dgm:prSet presAssocID="{CE56502C-6E09-4EF5-97FB-3685CCB50353}" presName="sibTrans" presStyleLbl="sibTrans2D1" presStyleIdx="0" presStyleCnt="0"/>
      <dgm:spPr/>
    </dgm:pt>
    <dgm:pt modelId="{CB4342B6-927C-48DB-B0D9-3FEB7F3CE60F}" type="pres">
      <dgm:prSet presAssocID="{A49F5811-17C8-4881-A4A3-FD50D8BE9345}" presName="compNode" presStyleCnt="0"/>
      <dgm:spPr/>
    </dgm:pt>
    <dgm:pt modelId="{3D09CCDF-4AAF-442E-891E-34FB8474FC36}" type="pres">
      <dgm:prSet presAssocID="{A49F5811-17C8-4881-A4A3-FD50D8BE9345}" presName="iconBgRect" presStyleLbl="bgShp" presStyleIdx="1" presStyleCnt="8"/>
      <dgm:spPr/>
    </dgm:pt>
    <dgm:pt modelId="{11FBAF51-622A-4D6A-9C71-5F55AAA2CAF2}" type="pres">
      <dgm:prSet presAssocID="{A49F5811-17C8-4881-A4A3-FD50D8BE9345}"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8CC7F7D-B559-4095-BD19-99DD7091A267}" type="pres">
      <dgm:prSet presAssocID="{A49F5811-17C8-4881-A4A3-FD50D8BE9345}" presName="spaceRect" presStyleCnt="0"/>
      <dgm:spPr/>
    </dgm:pt>
    <dgm:pt modelId="{23D1D073-656E-468D-8C1D-54A048F0D95A}" type="pres">
      <dgm:prSet presAssocID="{A49F5811-17C8-4881-A4A3-FD50D8BE9345}" presName="textRect" presStyleLbl="revTx" presStyleIdx="1" presStyleCnt="8">
        <dgm:presLayoutVars>
          <dgm:chMax val="1"/>
          <dgm:chPref val="1"/>
        </dgm:presLayoutVars>
      </dgm:prSet>
      <dgm:spPr/>
    </dgm:pt>
    <dgm:pt modelId="{9013593B-A055-442F-A1DC-3D4EE02AA7E1}" type="pres">
      <dgm:prSet presAssocID="{5330803B-41A5-444B-BCD9-88505212DC86}" presName="sibTrans" presStyleLbl="sibTrans2D1" presStyleIdx="0" presStyleCnt="0"/>
      <dgm:spPr/>
    </dgm:pt>
    <dgm:pt modelId="{71CA731F-46CD-458C-BB28-A2DAF6EAE68B}" type="pres">
      <dgm:prSet presAssocID="{C6C19730-69EE-4910-B737-CD3FBC67ADD8}" presName="compNode" presStyleCnt="0"/>
      <dgm:spPr/>
    </dgm:pt>
    <dgm:pt modelId="{11A0D600-47E6-4A17-AA62-A0919A621517}" type="pres">
      <dgm:prSet presAssocID="{C6C19730-69EE-4910-B737-CD3FBC67ADD8}" presName="iconBgRect" presStyleLbl="bgShp" presStyleIdx="2" presStyleCnt="8"/>
      <dgm:spPr/>
    </dgm:pt>
    <dgm:pt modelId="{BF515641-535E-4DB4-BE7E-BF81CA71807B}" type="pres">
      <dgm:prSet presAssocID="{C6C19730-69EE-4910-B737-CD3FBC67ADD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uzzle"/>
        </a:ext>
      </dgm:extLst>
    </dgm:pt>
    <dgm:pt modelId="{C71D60D2-47CE-4F86-A8D7-F9005CCE4F0B}" type="pres">
      <dgm:prSet presAssocID="{C6C19730-69EE-4910-B737-CD3FBC67ADD8}" presName="spaceRect" presStyleCnt="0"/>
      <dgm:spPr/>
    </dgm:pt>
    <dgm:pt modelId="{3143CC9B-5579-44F4-8EEB-4ADCE11CB6E9}" type="pres">
      <dgm:prSet presAssocID="{C6C19730-69EE-4910-B737-CD3FBC67ADD8}" presName="textRect" presStyleLbl="revTx" presStyleIdx="2" presStyleCnt="8">
        <dgm:presLayoutVars>
          <dgm:chMax val="1"/>
          <dgm:chPref val="1"/>
        </dgm:presLayoutVars>
      </dgm:prSet>
      <dgm:spPr/>
    </dgm:pt>
    <dgm:pt modelId="{FD6CAE8B-57AA-430F-8921-A0EC15661E7E}" type="pres">
      <dgm:prSet presAssocID="{40CD1816-720B-4C55-9579-C99C2E3641D3}" presName="sibTrans" presStyleLbl="sibTrans2D1" presStyleIdx="0" presStyleCnt="0"/>
      <dgm:spPr/>
    </dgm:pt>
    <dgm:pt modelId="{9AA4B15D-D063-4309-A77C-F8DCC7B270FF}" type="pres">
      <dgm:prSet presAssocID="{F6F26BA8-C98B-4345-B4E1-07C2BD6FAA27}" presName="compNode" presStyleCnt="0"/>
      <dgm:spPr/>
    </dgm:pt>
    <dgm:pt modelId="{B541C030-EF62-4633-A51C-8D1CB0EE55C5}" type="pres">
      <dgm:prSet presAssocID="{F6F26BA8-C98B-4345-B4E1-07C2BD6FAA27}" presName="iconBgRect" presStyleLbl="bgShp" presStyleIdx="3" presStyleCnt="8"/>
      <dgm:spPr/>
    </dgm:pt>
    <dgm:pt modelId="{B7224A6C-3E50-4B34-9EE0-7911054CB31C}" type="pres">
      <dgm:prSet presAssocID="{F6F26BA8-C98B-4345-B4E1-07C2BD6FAA27}"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5D429A2-972B-4231-8947-2BC9150EE5DC}" type="pres">
      <dgm:prSet presAssocID="{F6F26BA8-C98B-4345-B4E1-07C2BD6FAA27}" presName="spaceRect" presStyleCnt="0"/>
      <dgm:spPr/>
    </dgm:pt>
    <dgm:pt modelId="{F7CC7C1D-509E-43F9-858D-1A1BDF479D50}" type="pres">
      <dgm:prSet presAssocID="{F6F26BA8-C98B-4345-B4E1-07C2BD6FAA27}" presName="textRect" presStyleLbl="revTx" presStyleIdx="3" presStyleCnt="8">
        <dgm:presLayoutVars>
          <dgm:chMax val="1"/>
          <dgm:chPref val="1"/>
        </dgm:presLayoutVars>
      </dgm:prSet>
      <dgm:spPr/>
    </dgm:pt>
    <dgm:pt modelId="{F88FB0E1-136D-4660-AC27-2DD583C69310}" type="pres">
      <dgm:prSet presAssocID="{6073F80A-9820-44CE-B87E-4723340F0B47}" presName="sibTrans" presStyleLbl="sibTrans2D1" presStyleIdx="0" presStyleCnt="0"/>
      <dgm:spPr/>
    </dgm:pt>
    <dgm:pt modelId="{7D120003-AE7C-471D-8A93-8EC2E2B6936D}" type="pres">
      <dgm:prSet presAssocID="{834E3256-30BA-48E2-881E-87973AE91727}" presName="compNode" presStyleCnt="0"/>
      <dgm:spPr/>
    </dgm:pt>
    <dgm:pt modelId="{224F8CFB-597F-4CBD-A427-A9B3506BEE49}" type="pres">
      <dgm:prSet presAssocID="{834E3256-30BA-48E2-881E-87973AE91727}" presName="iconBgRect" presStyleLbl="bgShp" presStyleIdx="4" presStyleCnt="8"/>
      <dgm:spPr/>
    </dgm:pt>
    <dgm:pt modelId="{88473A11-EF76-416F-BC84-8C1227A46381}" type="pres">
      <dgm:prSet presAssocID="{834E3256-30BA-48E2-881E-87973AE91727}"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31C2E16A-95E2-4889-9B01-DB938F8064CB}" type="pres">
      <dgm:prSet presAssocID="{834E3256-30BA-48E2-881E-87973AE91727}" presName="spaceRect" presStyleCnt="0"/>
      <dgm:spPr/>
    </dgm:pt>
    <dgm:pt modelId="{9571F098-CB75-47C3-8A33-7EF0680799C2}" type="pres">
      <dgm:prSet presAssocID="{834E3256-30BA-48E2-881E-87973AE91727}" presName="textRect" presStyleLbl="revTx" presStyleIdx="4" presStyleCnt="8">
        <dgm:presLayoutVars>
          <dgm:chMax val="1"/>
          <dgm:chPref val="1"/>
        </dgm:presLayoutVars>
      </dgm:prSet>
      <dgm:spPr/>
    </dgm:pt>
    <dgm:pt modelId="{1D4F2628-B863-444D-A097-AB8D6893AB04}" type="pres">
      <dgm:prSet presAssocID="{558A16FA-E0E9-4AEA-A3AD-3BF0DA78F566}" presName="sibTrans" presStyleLbl="sibTrans2D1" presStyleIdx="0" presStyleCnt="0"/>
      <dgm:spPr/>
    </dgm:pt>
    <dgm:pt modelId="{95A58636-D508-4A7F-B7C6-85EA92704550}" type="pres">
      <dgm:prSet presAssocID="{377E093A-1FCA-41BF-B193-0BCF4BEE6588}" presName="compNode" presStyleCnt="0"/>
      <dgm:spPr/>
    </dgm:pt>
    <dgm:pt modelId="{0E9C585C-AD4F-4D90-8D1C-8EF96946DAA1}" type="pres">
      <dgm:prSet presAssocID="{377E093A-1FCA-41BF-B193-0BCF4BEE6588}" presName="iconBgRect" presStyleLbl="bgShp" presStyleIdx="5" presStyleCnt="8"/>
      <dgm:spPr/>
    </dgm:pt>
    <dgm:pt modelId="{3CD8DFEC-1C5F-4555-8B9D-DD2AF12A1848}" type="pres">
      <dgm:prSet presAssocID="{377E093A-1FCA-41BF-B193-0BCF4BEE6588}"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rain in head"/>
        </a:ext>
      </dgm:extLst>
    </dgm:pt>
    <dgm:pt modelId="{32D4A097-56AD-4DBD-A004-18F95D847BD4}" type="pres">
      <dgm:prSet presAssocID="{377E093A-1FCA-41BF-B193-0BCF4BEE6588}" presName="spaceRect" presStyleCnt="0"/>
      <dgm:spPr/>
    </dgm:pt>
    <dgm:pt modelId="{7ED74091-DE0C-451A-BB22-84F5B3633B4E}" type="pres">
      <dgm:prSet presAssocID="{377E093A-1FCA-41BF-B193-0BCF4BEE6588}" presName="textRect" presStyleLbl="revTx" presStyleIdx="5" presStyleCnt="8">
        <dgm:presLayoutVars>
          <dgm:chMax val="1"/>
          <dgm:chPref val="1"/>
        </dgm:presLayoutVars>
      </dgm:prSet>
      <dgm:spPr/>
    </dgm:pt>
    <dgm:pt modelId="{BE509015-C355-4A44-A39B-4BFFE3375A97}" type="pres">
      <dgm:prSet presAssocID="{39E88F7B-32D0-4224-ADB9-73B1178D285B}" presName="sibTrans" presStyleLbl="sibTrans2D1" presStyleIdx="0" presStyleCnt="0"/>
      <dgm:spPr/>
    </dgm:pt>
    <dgm:pt modelId="{6EC0534E-5D18-4F46-BFB6-FCB527B91F4D}" type="pres">
      <dgm:prSet presAssocID="{24A57618-FEBD-4DD6-BCB3-F61932FA9C1C}" presName="compNode" presStyleCnt="0"/>
      <dgm:spPr/>
    </dgm:pt>
    <dgm:pt modelId="{E7649A07-CCC4-4065-8810-81161650B03B}" type="pres">
      <dgm:prSet presAssocID="{24A57618-FEBD-4DD6-BCB3-F61932FA9C1C}" presName="iconBgRect" presStyleLbl="bgShp" presStyleIdx="6" presStyleCnt="8"/>
      <dgm:spPr/>
    </dgm:pt>
    <dgm:pt modelId="{B4C944A0-4D0C-45BB-B67D-95D5FDF4CB7C}" type="pres">
      <dgm:prSet presAssocID="{24A57618-FEBD-4DD6-BCB3-F61932FA9C1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mark"/>
        </a:ext>
      </dgm:extLst>
    </dgm:pt>
    <dgm:pt modelId="{11041697-336A-405F-BCF1-36B3F054E019}" type="pres">
      <dgm:prSet presAssocID="{24A57618-FEBD-4DD6-BCB3-F61932FA9C1C}" presName="spaceRect" presStyleCnt="0"/>
      <dgm:spPr/>
    </dgm:pt>
    <dgm:pt modelId="{64F45076-007E-443C-A96B-9B90360216E4}" type="pres">
      <dgm:prSet presAssocID="{24A57618-FEBD-4DD6-BCB3-F61932FA9C1C}" presName="textRect" presStyleLbl="revTx" presStyleIdx="6" presStyleCnt="8">
        <dgm:presLayoutVars>
          <dgm:chMax val="1"/>
          <dgm:chPref val="1"/>
        </dgm:presLayoutVars>
      </dgm:prSet>
      <dgm:spPr/>
    </dgm:pt>
    <dgm:pt modelId="{F8FF098E-028D-456A-8299-FE1B32F567D2}" type="pres">
      <dgm:prSet presAssocID="{5C362B74-06B6-4E62-B975-251316276C4E}" presName="sibTrans" presStyleLbl="sibTrans2D1" presStyleIdx="0" presStyleCnt="0"/>
      <dgm:spPr/>
    </dgm:pt>
    <dgm:pt modelId="{1C2E1191-2DE6-43C6-8554-B71A22957928}" type="pres">
      <dgm:prSet presAssocID="{CCEB9050-8085-45A1-AD32-A3DD8DB26068}" presName="compNode" presStyleCnt="0"/>
      <dgm:spPr/>
    </dgm:pt>
    <dgm:pt modelId="{F551630D-4C2E-4315-84B5-92641E6810DF}" type="pres">
      <dgm:prSet presAssocID="{CCEB9050-8085-45A1-AD32-A3DD8DB26068}" presName="iconBgRect" presStyleLbl="bgShp" presStyleIdx="7" presStyleCnt="8"/>
      <dgm:spPr/>
    </dgm:pt>
    <dgm:pt modelId="{4F3A2A54-36B6-49CB-B872-87C5DECB5078}" type="pres">
      <dgm:prSet presAssocID="{CCEB9050-8085-45A1-AD32-A3DD8DB26068}"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Open Book"/>
        </a:ext>
      </dgm:extLst>
    </dgm:pt>
    <dgm:pt modelId="{CF7CE193-0762-40CC-8AAF-92B826B1CD31}" type="pres">
      <dgm:prSet presAssocID="{CCEB9050-8085-45A1-AD32-A3DD8DB26068}" presName="spaceRect" presStyleCnt="0"/>
      <dgm:spPr/>
    </dgm:pt>
    <dgm:pt modelId="{0F325953-FF20-4FDA-9B4C-114113188E0F}" type="pres">
      <dgm:prSet presAssocID="{CCEB9050-8085-45A1-AD32-A3DD8DB26068}" presName="textRect" presStyleLbl="revTx" presStyleIdx="7" presStyleCnt="8">
        <dgm:presLayoutVars>
          <dgm:chMax val="1"/>
          <dgm:chPref val="1"/>
        </dgm:presLayoutVars>
      </dgm:prSet>
      <dgm:spPr/>
    </dgm:pt>
  </dgm:ptLst>
  <dgm:cxnLst>
    <dgm:cxn modelId="{D1635101-B7E4-4FF5-96EA-8C9B4844040C}" srcId="{D1D91C57-9A91-4053-A99C-C8BCC6B827C4}" destId="{F6F26BA8-C98B-4345-B4E1-07C2BD6FAA27}" srcOrd="3" destOrd="0" parTransId="{CD9C3C6F-F15A-4ADE-AE56-9118F5F15B00}" sibTransId="{6073F80A-9820-44CE-B87E-4723340F0B47}"/>
    <dgm:cxn modelId="{46BAC303-2C89-4BE9-8F33-58A6ED7FBBC2}" type="presOf" srcId="{D1D91C57-9A91-4053-A99C-C8BCC6B827C4}" destId="{ED49B196-5869-4406-9CA3-168928F1F15B}" srcOrd="0" destOrd="0" presId="urn:microsoft.com/office/officeart/2018/2/layout/IconCircleList"/>
    <dgm:cxn modelId="{C2CD221E-3DAE-4DB2-8B00-DF1DB8B92429}" type="presOf" srcId="{377E093A-1FCA-41BF-B193-0BCF4BEE6588}" destId="{7ED74091-DE0C-451A-BB22-84F5B3633B4E}" srcOrd="0" destOrd="0" presId="urn:microsoft.com/office/officeart/2018/2/layout/IconCircleList"/>
    <dgm:cxn modelId="{B544502A-EC71-4D57-B58E-AD24B737262B}" type="presOf" srcId="{834E3256-30BA-48E2-881E-87973AE91727}" destId="{9571F098-CB75-47C3-8A33-7EF0680799C2}" srcOrd="0" destOrd="0" presId="urn:microsoft.com/office/officeart/2018/2/layout/IconCircleList"/>
    <dgm:cxn modelId="{C205045F-BE3A-48CA-BC34-78300E89C3B5}" srcId="{D1D91C57-9A91-4053-A99C-C8BCC6B827C4}" destId="{834E3256-30BA-48E2-881E-87973AE91727}" srcOrd="4" destOrd="0" parTransId="{805B8C16-BFD5-4FFD-A235-EB70FD836C28}" sibTransId="{558A16FA-E0E9-4AEA-A3AD-3BF0DA78F566}"/>
    <dgm:cxn modelId="{C5911344-B8E6-473F-AD7D-E013CA5EDC9E}" srcId="{D1D91C57-9A91-4053-A99C-C8BCC6B827C4}" destId="{C6C19730-69EE-4910-B737-CD3FBC67ADD8}" srcOrd="2" destOrd="0" parTransId="{22E463B6-E0EA-4CA3-AD5A-D9CBDDD13388}" sibTransId="{40CD1816-720B-4C55-9579-C99C2E3641D3}"/>
    <dgm:cxn modelId="{EF1E9846-73B7-4F1F-B55C-6F8AA5D22566}" type="presOf" srcId="{C6C19730-69EE-4910-B737-CD3FBC67ADD8}" destId="{3143CC9B-5579-44F4-8EEB-4ADCE11CB6E9}" srcOrd="0" destOrd="0" presId="urn:microsoft.com/office/officeart/2018/2/layout/IconCircleList"/>
    <dgm:cxn modelId="{244A8E69-E378-4001-8440-3D1E430EB7C5}" srcId="{D1D91C57-9A91-4053-A99C-C8BCC6B827C4}" destId="{A49F5811-17C8-4881-A4A3-FD50D8BE9345}" srcOrd="1" destOrd="0" parTransId="{0CB22E70-50C6-4343-9E0C-5F25A23C48A6}" sibTransId="{5330803B-41A5-444B-BCD9-88505212DC86}"/>
    <dgm:cxn modelId="{1D90C670-BCEC-4E54-8A7C-3CBB10DC9B1A}" srcId="{D1D91C57-9A91-4053-A99C-C8BCC6B827C4}" destId="{24A57618-FEBD-4DD6-BCB3-F61932FA9C1C}" srcOrd="6" destOrd="0" parTransId="{0EBB0CC5-448E-47FB-A1FB-028C59342F63}" sibTransId="{5C362B74-06B6-4E62-B975-251316276C4E}"/>
    <dgm:cxn modelId="{DCA8D972-FCBD-4C88-B8B4-B32148D7D889}" srcId="{D1D91C57-9A91-4053-A99C-C8BCC6B827C4}" destId="{377E093A-1FCA-41BF-B193-0BCF4BEE6588}" srcOrd="5" destOrd="0" parTransId="{16677E10-E64D-4B1F-9705-04405A5AEBF0}" sibTransId="{39E88F7B-32D0-4224-ADB9-73B1178D285B}"/>
    <dgm:cxn modelId="{3A557C78-4B28-4E54-9476-AF7980E5B768}" type="presOf" srcId="{5C362B74-06B6-4E62-B975-251316276C4E}" destId="{F8FF098E-028D-456A-8299-FE1B32F567D2}" srcOrd="0" destOrd="0" presId="urn:microsoft.com/office/officeart/2018/2/layout/IconCircleList"/>
    <dgm:cxn modelId="{806C9B59-30C6-4ECA-9693-30C35CCDA170}" type="presOf" srcId="{A49F5811-17C8-4881-A4A3-FD50D8BE9345}" destId="{23D1D073-656E-468D-8C1D-54A048F0D95A}" srcOrd="0" destOrd="0" presId="urn:microsoft.com/office/officeart/2018/2/layout/IconCircleList"/>
    <dgm:cxn modelId="{3EF4997B-58AC-410F-89C7-31F8385361B4}" type="presOf" srcId="{558A16FA-E0E9-4AEA-A3AD-3BF0DA78F566}" destId="{1D4F2628-B863-444D-A097-AB8D6893AB04}" srcOrd="0" destOrd="0" presId="urn:microsoft.com/office/officeart/2018/2/layout/IconCircleList"/>
    <dgm:cxn modelId="{B5A3CC85-5227-459E-BD96-0AFF45805E81}" type="presOf" srcId="{40CD1816-720B-4C55-9579-C99C2E3641D3}" destId="{FD6CAE8B-57AA-430F-8921-A0EC15661E7E}" srcOrd="0" destOrd="0" presId="urn:microsoft.com/office/officeart/2018/2/layout/IconCircleList"/>
    <dgm:cxn modelId="{552EC48B-6FE4-49F7-8437-D298DFBEA9CE}" type="presOf" srcId="{6073F80A-9820-44CE-B87E-4723340F0B47}" destId="{F88FB0E1-136D-4660-AC27-2DD583C69310}" srcOrd="0" destOrd="0" presId="urn:microsoft.com/office/officeart/2018/2/layout/IconCircleList"/>
    <dgm:cxn modelId="{3C1994A7-4951-4BCF-90F6-5C25F05B0D17}" type="presOf" srcId="{F6F26BA8-C98B-4345-B4E1-07C2BD6FAA27}" destId="{F7CC7C1D-509E-43F9-858D-1A1BDF479D50}" srcOrd="0" destOrd="0" presId="urn:microsoft.com/office/officeart/2018/2/layout/IconCircleList"/>
    <dgm:cxn modelId="{5E1C87AD-250D-4264-86E3-9DD50C725A59}" srcId="{D1D91C57-9A91-4053-A99C-C8BCC6B827C4}" destId="{CCEB9050-8085-45A1-AD32-A3DD8DB26068}" srcOrd="7" destOrd="0" parTransId="{7B8241DD-4DA4-4EA5-858A-9BE6C350B7C5}" sibTransId="{02AEF353-33D1-4D72-9551-F94839C1344F}"/>
    <dgm:cxn modelId="{211653AE-A17D-4496-ACA0-F1AC31EFB386}" type="presOf" srcId="{24A57618-FEBD-4DD6-BCB3-F61932FA9C1C}" destId="{64F45076-007E-443C-A96B-9B90360216E4}" srcOrd="0" destOrd="0" presId="urn:microsoft.com/office/officeart/2018/2/layout/IconCircleList"/>
    <dgm:cxn modelId="{35DB24C6-F735-4D55-9480-45E4D55BDDB7}" type="presOf" srcId="{CE56502C-6E09-4EF5-97FB-3685CCB50353}" destId="{BB64D4CB-EA09-4942-81DA-E0E4644C42CF}" srcOrd="0" destOrd="0" presId="urn:microsoft.com/office/officeart/2018/2/layout/IconCircleList"/>
    <dgm:cxn modelId="{571D8AD0-92A8-4BAF-A8CA-F0074839E96E}" type="presOf" srcId="{5330803B-41A5-444B-BCD9-88505212DC86}" destId="{9013593B-A055-442F-A1DC-3D4EE02AA7E1}" srcOrd="0" destOrd="0" presId="urn:microsoft.com/office/officeart/2018/2/layout/IconCircleList"/>
    <dgm:cxn modelId="{33DCD2D5-A986-4D81-87A4-0C5A0E6DD711}" type="presOf" srcId="{39E88F7B-32D0-4224-ADB9-73B1178D285B}" destId="{BE509015-C355-4A44-A39B-4BFFE3375A97}" srcOrd="0" destOrd="0" presId="urn:microsoft.com/office/officeart/2018/2/layout/IconCircleList"/>
    <dgm:cxn modelId="{EAEDBAEC-1A98-40EB-BBDF-0D144FBB3643}" type="presOf" srcId="{CCEB9050-8085-45A1-AD32-A3DD8DB26068}" destId="{0F325953-FF20-4FDA-9B4C-114113188E0F}" srcOrd="0" destOrd="0" presId="urn:microsoft.com/office/officeart/2018/2/layout/IconCircleList"/>
    <dgm:cxn modelId="{052801F9-8821-4800-BD4B-037AB42F327A}" type="presOf" srcId="{50D7C911-24BF-4D53-8036-4C0978CE97FE}" destId="{8B115136-D0C0-472C-B63F-37C162EFAC51}" srcOrd="0" destOrd="0" presId="urn:microsoft.com/office/officeart/2018/2/layout/IconCircleList"/>
    <dgm:cxn modelId="{3BE07AFC-BECA-465B-9142-381138E39D2E}" srcId="{D1D91C57-9A91-4053-A99C-C8BCC6B827C4}" destId="{50D7C911-24BF-4D53-8036-4C0978CE97FE}" srcOrd="0" destOrd="0" parTransId="{AAAF9121-3862-4437-BD9F-1D0CC2563598}" sibTransId="{CE56502C-6E09-4EF5-97FB-3685CCB50353}"/>
    <dgm:cxn modelId="{17A42144-2FFE-428D-B4F5-E8F859589E6D}" type="presParOf" srcId="{ED49B196-5869-4406-9CA3-168928F1F15B}" destId="{94FAF48B-D1A9-43EB-BA98-647877F04CDB}" srcOrd="0" destOrd="0" presId="urn:microsoft.com/office/officeart/2018/2/layout/IconCircleList"/>
    <dgm:cxn modelId="{F8473796-070F-406A-9BDC-416DE6444190}" type="presParOf" srcId="{94FAF48B-D1A9-43EB-BA98-647877F04CDB}" destId="{EF43B052-8016-498B-952E-BCDE61EE4B8E}" srcOrd="0" destOrd="0" presId="urn:microsoft.com/office/officeart/2018/2/layout/IconCircleList"/>
    <dgm:cxn modelId="{609B19AF-1643-4559-9DBE-CFF252E5812B}" type="presParOf" srcId="{EF43B052-8016-498B-952E-BCDE61EE4B8E}" destId="{A399D8CE-6CB9-4720-96C4-D0B25401908C}" srcOrd="0" destOrd="0" presId="urn:microsoft.com/office/officeart/2018/2/layout/IconCircleList"/>
    <dgm:cxn modelId="{83575B15-6ED1-4D5A-8EC3-CCE9D33ED1F5}" type="presParOf" srcId="{EF43B052-8016-498B-952E-BCDE61EE4B8E}" destId="{1C5556A6-6D2D-47E1-8462-3051CBF3969F}" srcOrd="1" destOrd="0" presId="urn:microsoft.com/office/officeart/2018/2/layout/IconCircleList"/>
    <dgm:cxn modelId="{B788B979-9705-421B-8D83-921EA4B570A2}" type="presParOf" srcId="{EF43B052-8016-498B-952E-BCDE61EE4B8E}" destId="{A31C4D88-F6D9-4CA0-A826-36E623BCF203}" srcOrd="2" destOrd="0" presId="urn:microsoft.com/office/officeart/2018/2/layout/IconCircleList"/>
    <dgm:cxn modelId="{7D56CF5E-DC9F-442F-8C26-960C2013A8E8}" type="presParOf" srcId="{EF43B052-8016-498B-952E-BCDE61EE4B8E}" destId="{8B115136-D0C0-472C-B63F-37C162EFAC51}" srcOrd="3" destOrd="0" presId="urn:microsoft.com/office/officeart/2018/2/layout/IconCircleList"/>
    <dgm:cxn modelId="{C48CF0DF-B17E-4F3A-8874-8F9B4D097B24}" type="presParOf" srcId="{94FAF48B-D1A9-43EB-BA98-647877F04CDB}" destId="{BB64D4CB-EA09-4942-81DA-E0E4644C42CF}" srcOrd="1" destOrd="0" presId="urn:microsoft.com/office/officeart/2018/2/layout/IconCircleList"/>
    <dgm:cxn modelId="{52AE40EF-6231-48D3-AE89-F064232A9FC8}" type="presParOf" srcId="{94FAF48B-D1A9-43EB-BA98-647877F04CDB}" destId="{CB4342B6-927C-48DB-B0D9-3FEB7F3CE60F}" srcOrd="2" destOrd="0" presId="urn:microsoft.com/office/officeart/2018/2/layout/IconCircleList"/>
    <dgm:cxn modelId="{F2BC5F15-585E-48A9-9357-978B57BAFE2C}" type="presParOf" srcId="{CB4342B6-927C-48DB-B0D9-3FEB7F3CE60F}" destId="{3D09CCDF-4AAF-442E-891E-34FB8474FC36}" srcOrd="0" destOrd="0" presId="urn:microsoft.com/office/officeart/2018/2/layout/IconCircleList"/>
    <dgm:cxn modelId="{5BD3201A-E20F-4580-973D-CCE063084FA5}" type="presParOf" srcId="{CB4342B6-927C-48DB-B0D9-3FEB7F3CE60F}" destId="{11FBAF51-622A-4D6A-9C71-5F55AAA2CAF2}" srcOrd="1" destOrd="0" presId="urn:microsoft.com/office/officeart/2018/2/layout/IconCircleList"/>
    <dgm:cxn modelId="{613D5FB9-5601-4C1B-9633-18D452E743C2}" type="presParOf" srcId="{CB4342B6-927C-48DB-B0D9-3FEB7F3CE60F}" destId="{48CC7F7D-B559-4095-BD19-99DD7091A267}" srcOrd="2" destOrd="0" presId="urn:microsoft.com/office/officeart/2018/2/layout/IconCircleList"/>
    <dgm:cxn modelId="{0946534A-80A3-4E44-9C13-20BB3F60E3D3}" type="presParOf" srcId="{CB4342B6-927C-48DB-B0D9-3FEB7F3CE60F}" destId="{23D1D073-656E-468D-8C1D-54A048F0D95A}" srcOrd="3" destOrd="0" presId="urn:microsoft.com/office/officeart/2018/2/layout/IconCircleList"/>
    <dgm:cxn modelId="{D41CE022-D593-441C-A068-DAC093C51C8A}" type="presParOf" srcId="{94FAF48B-D1A9-43EB-BA98-647877F04CDB}" destId="{9013593B-A055-442F-A1DC-3D4EE02AA7E1}" srcOrd="3" destOrd="0" presId="urn:microsoft.com/office/officeart/2018/2/layout/IconCircleList"/>
    <dgm:cxn modelId="{633BFD33-1A31-4950-B832-CE78AA3C8932}" type="presParOf" srcId="{94FAF48B-D1A9-43EB-BA98-647877F04CDB}" destId="{71CA731F-46CD-458C-BB28-A2DAF6EAE68B}" srcOrd="4" destOrd="0" presId="urn:microsoft.com/office/officeart/2018/2/layout/IconCircleList"/>
    <dgm:cxn modelId="{45EC64EB-4407-4F1C-8CFC-9BEF25F0CA68}" type="presParOf" srcId="{71CA731F-46CD-458C-BB28-A2DAF6EAE68B}" destId="{11A0D600-47E6-4A17-AA62-A0919A621517}" srcOrd="0" destOrd="0" presId="urn:microsoft.com/office/officeart/2018/2/layout/IconCircleList"/>
    <dgm:cxn modelId="{CC9F2F79-6D76-47AB-A8F4-FB0FEDC4AE72}" type="presParOf" srcId="{71CA731F-46CD-458C-BB28-A2DAF6EAE68B}" destId="{BF515641-535E-4DB4-BE7E-BF81CA71807B}" srcOrd="1" destOrd="0" presId="urn:microsoft.com/office/officeart/2018/2/layout/IconCircleList"/>
    <dgm:cxn modelId="{46A2B5D1-635D-44B3-94DD-72E8E2CEF957}" type="presParOf" srcId="{71CA731F-46CD-458C-BB28-A2DAF6EAE68B}" destId="{C71D60D2-47CE-4F86-A8D7-F9005CCE4F0B}" srcOrd="2" destOrd="0" presId="urn:microsoft.com/office/officeart/2018/2/layout/IconCircleList"/>
    <dgm:cxn modelId="{07824B69-0B12-4211-BFDF-E2E143CB394B}" type="presParOf" srcId="{71CA731F-46CD-458C-BB28-A2DAF6EAE68B}" destId="{3143CC9B-5579-44F4-8EEB-4ADCE11CB6E9}" srcOrd="3" destOrd="0" presId="urn:microsoft.com/office/officeart/2018/2/layout/IconCircleList"/>
    <dgm:cxn modelId="{C655C9C7-2534-40EF-917D-57584A55EA16}" type="presParOf" srcId="{94FAF48B-D1A9-43EB-BA98-647877F04CDB}" destId="{FD6CAE8B-57AA-430F-8921-A0EC15661E7E}" srcOrd="5" destOrd="0" presId="urn:microsoft.com/office/officeart/2018/2/layout/IconCircleList"/>
    <dgm:cxn modelId="{151797D8-97D8-4CAC-945C-B73381B148EE}" type="presParOf" srcId="{94FAF48B-D1A9-43EB-BA98-647877F04CDB}" destId="{9AA4B15D-D063-4309-A77C-F8DCC7B270FF}" srcOrd="6" destOrd="0" presId="urn:microsoft.com/office/officeart/2018/2/layout/IconCircleList"/>
    <dgm:cxn modelId="{D7368665-E8C7-4196-A1D9-C19C4D37158F}" type="presParOf" srcId="{9AA4B15D-D063-4309-A77C-F8DCC7B270FF}" destId="{B541C030-EF62-4633-A51C-8D1CB0EE55C5}" srcOrd="0" destOrd="0" presId="urn:microsoft.com/office/officeart/2018/2/layout/IconCircleList"/>
    <dgm:cxn modelId="{81E87241-ED37-476F-8DFA-516D7D13CAC9}" type="presParOf" srcId="{9AA4B15D-D063-4309-A77C-F8DCC7B270FF}" destId="{B7224A6C-3E50-4B34-9EE0-7911054CB31C}" srcOrd="1" destOrd="0" presId="urn:microsoft.com/office/officeart/2018/2/layout/IconCircleList"/>
    <dgm:cxn modelId="{FB769D74-C547-4F70-898E-3349F9DED3E9}" type="presParOf" srcId="{9AA4B15D-D063-4309-A77C-F8DCC7B270FF}" destId="{15D429A2-972B-4231-8947-2BC9150EE5DC}" srcOrd="2" destOrd="0" presId="urn:microsoft.com/office/officeart/2018/2/layout/IconCircleList"/>
    <dgm:cxn modelId="{1FE4FB26-957A-4887-937E-AF0D18AF03D5}" type="presParOf" srcId="{9AA4B15D-D063-4309-A77C-F8DCC7B270FF}" destId="{F7CC7C1D-509E-43F9-858D-1A1BDF479D50}" srcOrd="3" destOrd="0" presId="urn:microsoft.com/office/officeart/2018/2/layout/IconCircleList"/>
    <dgm:cxn modelId="{F7D72D7F-2A20-488F-804E-8238AA0C5688}" type="presParOf" srcId="{94FAF48B-D1A9-43EB-BA98-647877F04CDB}" destId="{F88FB0E1-136D-4660-AC27-2DD583C69310}" srcOrd="7" destOrd="0" presId="urn:microsoft.com/office/officeart/2018/2/layout/IconCircleList"/>
    <dgm:cxn modelId="{FEC799BC-B82F-428A-8D35-5BBA842E1BF3}" type="presParOf" srcId="{94FAF48B-D1A9-43EB-BA98-647877F04CDB}" destId="{7D120003-AE7C-471D-8A93-8EC2E2B6936D}" srcOrd="8" destOrd="0" presId="urn:microsoft.com/office/officeart/2018/2/layout/IconCircleList"/>
    <dgm:cxn modelId="{84F19978-E019-482D-B555-A14BEE278DA9}" type="presParOf" srcId="{7D120003-AE7C-471D-8A93-8EC2E2B6936D}" destId="{224F8CFB-597F-4CBD-A427-A9B3506BEE49}" srcOrd="0" destOrd="0" presId="urn:microsoft.com/office/officeart/2018/2/layout/IconCircleList"/>
    <dgm:cxn modelId="{F36685A6-D51A-4EBF-9E48-5194CDDEA765}" type="presParOf" srcId="{7D120003-AE7C-471D-8A93-8EC2E2B6936D}" destId="{88473A11-EF76-416F-BC84-8C1227A46381}" srcOrd="1" destOrd="0" presId="urn:microsoft.com/office/officeart/2018/2/layout/IconCircleList"/>
    <dgm:cxn modelId="{1BCEDD63-F71D-441E-BF0D-CBD1E5517EEC}" type="presParOf" srcId="{7D120003-AE7C-471D-8A93-8EC2E2B6936D}" destId="{31C2E16A-95E2-4889-9B01-DB938F8064CB}" srcOrd="2" destOrd="0" presId="urn:microsoft.com/office/officeart/2018/2/layout/IconCircleList"/>
    <dgm:cxn modelId="{44E4C9AE-FA83-47D6-8DF4-18408D2DA087}" type="presParOf" srcId="{7D120003-AE7C-471D-8A93-8EC2E2B6936D}" destId="{9571F098-CB75-47C3-8A33-7EF0680799C2}" srcOrd="3" destOrd="0" presId="urn:microsoft.com/office/officeart/2018/2/layout/IconCircleList"/>
    <dgm:cxn modelId="{EB70FC71-ACB4-4BD4-B15B-816F33FD391E}" type="presParOf" srcId="{94FAF48B-D1A9-43EB-BA98-647877F04CDB}" destId="{1D4F2628-B863-444D-A097-AB8D6893AB04}" srcOrd="9" destOrd="0" presId="urn:microsoft.com/office/officeart/2018/2/layout/IconCircleList"/>
    <dgm:cxn modelId="{F2D61E38-CCBC-4712-BA09-FDBA786A9057}" type="presParOf" srcId="{94FAF48B-D1A9-43EB-BA98-647877F04CDB}" destId="{95A58636-D508-4A7F-B7C6-85EA92704550}" srcOrd="10" destOrd="0" presId="urn:microsoft.com/office/officeart/2018/2/layout/IconCircleList"/>
    <dgm:cxn modelId="{BE344422-C785-4916-909F-90E492AB5ECC}" type="presParOf" srcId="{95A58636-D508-4A7F-B7C6-85EA92704550}" destId="{0E9C585C-AD4F-4D90-8D1C-8EF96946DAA1}" srcOrd="0" destOrd="0" presId="urn:microsoft.com/office/officeart/2018/2/layout/IconCircleList"/>
    <dgm:cxn modelId="{2935179B-86A9-4B8A-8CEC-0421F97F8D9F}" type="presParOf" srcId="{95A58636-D508-4A7F-B7C6-85EA92704550}" destId="{3CD8DFEC-1C5F-4555-8B9D-DD2AF12A1848}" srcOrd="1" destOrd="0" presId="urn:microsoft.com/office/officeart/2018/2/layout/IconCircleList"/>
    <dgm:cxn modelId="{EC4486D6-B03F-46FE-A83A-9B4ECE6DC31C}" type="presParOf" srcId="{95A58636-D508-4A7F-B7C6-85EA92704550}" destId="{32D4A097-56AD-4DBD-A004-18F95D847BD4}" srcOrd="2" destOrd="0" presId="urn:microsoft.com/office/officeart/2018/2/layout/IconCircleList"/>
    <dgm:cxn modelId="{E1D437EE-A4E2-4187-8810-A991F9C56C0E}" type="presParOf" srcId="{95A58636-D508-4A7F-B7C6-85EA92704550}" destId="{7ED74091-DE0C-451A-BB22-84F5B3633B4E}" srcOrd="3" destOrd="0" presId="urn:microsoft.com/office/officeart/2018/2/layout/IconCircleList"/>
    <dgm:cxn modelId="{19E5B160-49AC-4EAC-9EAF-564A22B3AD38}" type="presParOf" srcId="{94FAF48B-D1A9-43EB-BA98-647877F04CDB}" destId="{BE509015-C355-4A44-A39B-4BFFE3375A97}" srcOrd="11" destOrd="0" presId="urn:microsoft.com/office/officeart/2018/2/layout/IconCircleList"/>
    <dgm:cxn modelId="{B9BD663F-BC7D-4BA1-BD65-3E143156F166}" type="presParOf" srcId="{94FAF48B-D1A9-43EB-BA98-647877F04CDB}" destId="{6EC0534E-5D18-4F46-BFB6-FCB527B91F4D}" srcOrd="12" destOrd="0" presId="urn:microsoft.com/office/officeart/2018/2/layout/IconCircleList"/>
    <dgm:cxn modelId="{2DFBAE42-56D7-4FF4-88EA-B1E3D6D624DC}" type="presParOf" srcId="{6EC0534E-5D18-4F46-BFB6-FCB527B91F4D}" destId="{E7649A07-CCC4-4065-8810-81161650B03B}" srcOrd="0" destOrd="0" presId="urn:microsoft.com/office/officeart/2018/2/layout/IconCircleList"/>
    <dgm:cxn modelId="{CFC1A2D7-97CB-4753-9DAA-A36B268B2186}" type="presParOf" srcId="{6EC0534E-5D18-4F46-BFB6-FCB527B91F4D}" destId="{B4C944A0-4D0C-45BB-B67D-95D5FDF4CB7C}" srcOrd="1" destOrd="0" presId="urn:microsoft.com/office/officeart/2018/2/layout/IconCircleList"/>
    <dgm:cxn modelId="{611DBBD1-675D-4F82-A5A0-DC7DB2202E73}" type="presParOf" srcId="{6EC0534E-5D18-4F46-BFB6-FCB527B91F4D}" destId="{11041697-336A-405F-BCF1-36B3F054E019}" srcOrd="2" destOrd="0" presId="urn:microsoft.com/office/officeart/2018/2/layout/IconCircleList"/>
    <dgm:cxn modelId="{E8C30B98-7E82-4122-BF26-6546FC240F22}" type="presParOf" srcId="{6EC0534E-5D18-4F46-BFB6-FCB527B91F4D}" destId="{64F45076-007E-443C-A96B-9B90360216E4}" srcOrd="3" destOrd="0" presId="urn:microsoft.com/office/officeart/2018/2/layout/IconCircleList"/>
    <dgm:cxn modelId="{C2918941-302C-43A9-B769-FAE7EE931F62}" type="presParOf" srcId="{94FAF48B-D1A9-43EB-BA98-647877F04CDB}" destId="{F8FF098E-028D-456A-8299-FE1B32F567D2}" srcOrd="13" destOrd="0" presId="urn:microsoft.com/office/officeart/2018/2/layout/IconCircleList"/>
    <dgm:cxn modelId="{8463FD9D-0B2C-4D84-9917-635059B02104}" type="presParOf" srcId="{94FAF48B-D1A9-43EB-BA98-647877F04CDB}" destId="{1C2E1191-2DE6-43C6-8554-B71A22957928}" srcOrd="14" destOrd="0" presId="urn:microsoft.com/office/officeart/2018/2/layout/IconCircleList"/>
    <dgm:cxn modelId="{C5DB752D-E346-4E85-917A-BEABC6463D13}" type="presParOf" srcId="{1C2E1191-2DE6-43C6-8554-B71A22957928}" destId="{F551630D-4C2E-4315-84B5-92641E6810DF}" srcOrd="0" destOrd="0" presId="urn:microsoft.com/office/officeart/2018/2/layout/IconCircleList"/>
    <dgm:cxn modelId="{EC8B4526-DD1F-4865-9FB0-2655A272C036}" type="presParOf" srcId="{1C2E1191-2DE6-43C6-8554-B71A22957928}" destId="{4F3A2A54-36B6-49CB-B872-87C5DECB5078}" srcOrd="1" destOrd="0" presId="urn:microsoft.com/office/officeart/2018/2/layout/IconCircleList"/>
    <dgm:cxn modelId="{8D16777E-07F6-4090-A209-F110C9CE25C9}" type="presParOf" srcId="{1C2E1191-2DE6-43C6-8554-B71A22957928}" destId="{CF7CE193-0762-40CC-8AAF-92B826B1CD31}" srcOrd="2" destOrd="0" presId="urn:microsoft.com/office/officeart/2018/2/layout/IconCircleList"/>
    <dgm:cxn modelId="{D86EAA06-A6F3-4474-B168-1F0B62DA0A2A}" type="presParOf" srcId="{1C2E1191-2DE6-43C6-8554-B71A22957928}" destId="{0F325953-FF20-4FDA-9B4C-114113188E0F}"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99D8CE-6CB9-4720-96C4-D0B25401908C}">
      <dsp:nvSpPr>
        <dsp:cNvPr id="0" name=""/>
        <dsp:cNvSpPr/>
      </dsp:nvSpPr>
      <dsp:spPr>
        <a:xfrm>
          <a:off x="724421" y="52818"/>
          <a:ext cx="640939" cy="6409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5556A6-6D2D-47E1-8462-3051CBF3969F}">
      <dsp:nvSpPr>
        <dsp:cNvPr id="0" name=""/>
        <dsp:cNvSpPr/>
      </dsp:nvSpPr>
      <dsp:spPr>
        <a:xfrm>
          <a:off x="859019" y="187415"/>
          <a:ext cx="371744" cy="371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115136-D0C0-472C-B63F-37C162EFAC51}">
      <dsp:nvSpPr>
        <dsp:cNvPr id="0" name=""/>
        <dsp:cNvSpPr/>
      </dsp:nvSpPr>
      <dsp:spPr>
        <a:xfrm>
          <a:off x="1502705" y="52818"/>
          <a:ext cx="1510785" cy="640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Career I aspire to achieve</a:t>
          </a:r>
          <a:endParaRPr lang="en-US" sz="1400" kern="1200"/>
        </a:p>
      </dsp:txBody>
      <dsp:txXfrm>
        <a:off x="1502705" y="52818"/>
        <a:ext cx="1510785" cy="640939"/>
      </dsp:txXfrm>
    </dsp:sp>
    <dsp:sp modelId="{3D09CCDF-4AAF-442E-891E-34FB8474FC36}">
      <dsp:nvSpPr>
        <dsp:cNvPr id="0" name=""/>
        <dsp:cNvSpPr/>
      </dsp:nvSpPr>
      <dsp:spPr>
        <a:xfrm>
          <a:off x="3276734" y="52818"/>
          <a:ext cx="640939" cy="6409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FBAF51-622A-4D6A-9C71-5F55AAA2CAF2}">
      <dsp:nvSpPr>
        <dsp:cNvPr id="0" name=""/>
        <dsp:cNvSpPr/>
      </dsp:nvSpPr>
      <dsp:spPr>
        <a:xfrm>
          <a:off x="3411331" y="187415"/>
          <a:ext cx="371744" cy="371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D1D073-656E-468D-8C1D-54A048F0D95A}">
      <dsp:nvSpPr>
        <dsp:cNvPr id="0" name=""/>
        <dsp:cNvSpPr/>
      </dsp:nvSpPr>
      <dsp:spPr>
        <a:xfrm>
          <a:off x="4055018" y="52818"/>
          <a:ext cx="1510785" cy="640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Key skills needed</a:t>
          </a:r>
          <a:endParaRPr lang="en-US" sz="1400" kern="1200"/>
        </a:p>
      </dsp:txBody>
      <dsp:txXfrm>
        <a:off x="4055018" y="52818"/>
        <a:ext cx="1510785" cy="640939"/>
      </dsp:txXfrm>
    </dsp:sp>
    <dsp:sp modelId="{11A0D600-47E6-4A17-AA62-A0919A621517}">
      <dsp:nvSpPr>
        <dsp:cNvPr id="0" name=""/>
        <dsp:cNvSpPr/>
      </dsp:nvSpPr>
      <dsp:spPr>
        <a:xfrm>
          <a:off x="724421" y="1619874"/>
          <a:ext cx="640939" cy="6409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15641-535E-4DB4-BE7E-BF81CA71807B}">
      <dsp:nvSpPr>
        <dsp:cNvPr id="0" name=""/>
        <dsp:cNvSpPr/>
      </dsp:nvSpPr>
      <dsp:spPr>
        <a:xfrm>
          <a:off x="859019" y="1754471"/>
          <a:ext cx="371744" cy="371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43CC9B-5579-44F4-8EEB-4ADCE11CB6E9}">
      <dsp:nvSpPr>
        <dsp:cNvPr id="0" name=""/>
        <dsp:cNvSpPr/>
      </dsp:nvSpPr>
      <dsp:spPr>
        <a:xfrm>
          <a:off x="1502705" y="1619874"/>
          <a:ext cx="1510785" cy="640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S.W.O.T Analysis</a:t>
          </a:r>
          <a:endParaRPr lang="en-US" sz="1400" kern="1200"/>
        </a:p>
      </dsp:txBody>
      <dsp:txXfrm>
        <a:off x="1502705" y="1619874"/>
        <a:ext cx="1510785" cy="640939"/>
      </dsp:txXfrm>
    </dsp:sp>
    <dsp:sp modelId="{B541C030-EF62-4633-A51C-8D1CB0EE55C5}">
      <dsp:nvSpPr>
        <dsp:cNvPr id="0" name=""/>
        <dsp:cNvSpPr/>
      </dsp:nvSpPr>
      <dsp:spPr>
        <a:xfrm>
          <a:off x="3276734" y="1619874"/>
          <a:ext cx="640939" cy="64093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224A6C-3E50-4B34-9EE0-7911054CB31C}">
      <dsp:nvSpPr>
        <dsp:cNvPr id="0" name=""/>
        <dsp:cNvSpPr/>
      </dsp:nvSpPr>
      <dsp:spPr>
        <a:xfrm>
          <a:off x="3411331" y="1754471"/>
          <a:ext cx="371744" cy="3717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CC7C1D-509E-43F9-858D-1A1BDF479D50}">
      <dsp:nvSpPr>
        <dsp:cNvPr id="0" name=""/>
        <dsp:cNvSpPr/>
      </dsp:nvSpPr>
      <dsp:spPr>
        <a:xfrm>
          <a:off x="4055018" y="1619874"/>
          <a:ext cx="1510785" cy="640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Skills I need to I obtain</a:t>
          </a:r>
          <a:endParaRPr lang="en-US" sz="1400" kern="1200"/>
        </a:p>
      </dsp:txBody>
      <dsp:txXfrm>
        <a:off x="4055018" y="1619874"/>
        <a:ext cx="1510785" cy="640939"/>
      </dsp:txXfrm>
    </dsp:sp>
    <dsp:sp modelId="{224F8CFB-597F-4CBD-A427-A9B3506BEE49}">
      <dsp:nvSpPr>
        <dsp:cNvPr id="0" name=""/>
        <dsp:cNvSpPr/>
      </dsp:nvSpPr>
      <dsp:spPr>
        <a:xfrm>
          <a:off x="724421" y="3186930"/>
          <a:ext cx="640939" cy="64093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73A11-EF76-416F-BC84-8C1227A46381}">
      <dsp:nvSpPr>
        <dsp:cNvPr id="0" name=""/>
        <dsp:cNvSpPr/>
      </dsp:nvSpPr>
      <dsp:spPr>
        <a:xfrm>
          <a:off x="859019" y="3321528"/>
          <a:ext cx="371744" cy="3717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71F098-CB75-47C3-8A33-7EF0680799C2}">
      <dsp:nvSpPr>
        <dsp:cNvPr id="0" name=""/>
        <dsp:cNvSpPr/>
      </dsp:nvSpPr>
      <dsp:spPr>
        <a:xfrm>
          <a:off x="1502705" y="3186930"/>
          <a:ext cx="1510785" cy="640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Skills I need to achieve</a:t>
          </a:r>
          <a:endParaRPr lang="en-US" sz="1400" kern="1200"/>
        </a:p>
      </dsp:txBody>
      <dsp:txXfrm>
        <a:off x="1502705" y="3186930"/>
        <a:ext cx="1510785" cy="640939"/>
      </dsp:txXfrm>
    </dsp:sp>
    <dsp:sp modelId="{0E9C585C-AD4F-4D90-8D1C-8EF96946DAA1}">
      <dsp:nvSpPr>
        <dsp:cNvPr id="0" name=""/>
        <dsp:cNvSpPr/>
      </dsp:nvSpPr>
      <dsp:spPr>
        <a:xfrm>
          <a:off x="3276734" y="3186930"/>
          <a:ext cx="640939" cy="6409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D8DFEC-1C5F-4555-8B9D-DD2AF12A1848}">
      <dsp:nvSpPr>
        <dsp:cNvPr id="0" name=""/>
        <dsp:cNvSpPr/>
      </dsp:nvSpPr>
      <dsp:spPr>
        <a:xfrm>
          <a:off x="3411331" y="3321528"/>
          <a:ext cx="371744" cy="37174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D74091-DE0C-451A-BB22-84F5B3633B4E}">
      <dsp:nvSpPr>
        <dsp:cNvPr id="0" name=""/>
        <dsp:cNvSpPr/>
      </dsp:nvSpPr>
      <dsp:spPr>
        <a:xfrm>
          <a:off x="4055018" y="3186930"/>
          <a:ext cx="1510785" cy="640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Actions ill take to improve my skills</a:t>
          </a:r>
          <a:endParaRPr lang="en-US" sz="1400" kern="1200"/>
        </a:p>
      </dsp:txBody>
      <dsp:txXfrm>
        <a:off x="4055018" y="3186930"/>
        <a:ext cx="1510785" cy="640939"/>
      </dsp:txXfrm>
    </dsp:sp>
    <dsp:sp modelId="{E7649A07-CCC4-4065-8810-81161650B03B}">
      <dsp:nvSpPr>
        <dsp:cNvPr id="0" name=""/>
        <dsp:cNvSpPr/>
      </dsp:nvSpPr>
      <dsp:spPr>
        <a:xfrm>
          <a:off x="724421" y="4753986"/>
          <a:ext cx="640939" cy="6409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C944A0-4D0C-45BB-B67D-95D5FDF4CB7C}">
      <dsp:nvSpPr>
        <dsp:cNvPr id="0" name=""/>
        <dsp:cNvSpPr/>
      </dsp:nvSpPr>
      <dsp:spPr>
        <a:xfrm>
          <a:off x="859019" y="4888584"/>
          <a:ext cx="371744" cy="37174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F45076-007E-443C-A96B-9B90360216E4}">
      <dsp:nvSpPr>
        <dsp:cNvPr id="0" name=""/>
        <dsp:cNvSpPr/>
      </dsp:nvSpPr>
      <dsp:spPr>
        <a:xfrm>
          <a:off x="1502705" y="4753986"/>
          <a:ext cx="1510785" cy="640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Summary</a:t>
          </a:r>
          <a:endParaRPr lang="en-US" sz="1400" kern="1200"/>
        </a:p>
      </dsp:txBody>
      <dsp:txXfrm>
        <a:off x="1502705" y="4753986"/>
        <a:ext cx="1510785" cy="640939"/>
      </dsp:txXfrm>
    </dsp:sp>
    <dsp:sp modelId="{F551630D-4C2E-4315-84B5-92641E6810DF}">
      <dsp:nvSpPr>
        <dsp:cNvPr id="0" name=""/>
        <dsp:cNvSpPr/>
      </dsp:nvSpPr>
      <dsp:spPr>
        <a:xfrm>
          <a:off x="3276734" y="4753986"/>
          <a:ext cx="640939" cy="6409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A2A54-36B6-49CB-B872-87C5DECB5078}">
      <dsp:nvSpPr>
        <dsp:cNvPr id="0" name=""/>
        <dsp:cNvSpPr/>
      </dsp:nvSpPr>
      <dsp:spPr>
        <a:xfrm>
          <a:off x="3411331" y="4888584"/>
          <a:ext cx="371744" cy="37174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325953-FF20-4FDA-9B4C-114113188E0F}">
      <dsp:nvSpPr>
        <dsp:cNvPr id="0" name=""/>
        <dsp:cNvSpPr/>
      </dsp:nvSpPr>
      <dsp:spPr>
        <a:xfrm>
          <a:off x="4055018" y="4753986"/>
          <a:ext cx="1510785" cy="640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References</a:t>
          </a:r>
          <a:endParaRPr lang="en-US" sz="1400" kern="1200"/>
        </a:p>
      </dsp:txBody>
      <dsp:txXfrm>
        <a:off x="4055018" y="4753986"/>
        <a:ext cx="1510785" cy="64093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2C4E19-8368-4673-9F53-87E2D008C30A}"/>
              </a:ext>
            </a:extLst>
          </p:cNvPr>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D8AED4F-3DE1-4EB2-A85E-A2707C2135D7}"/>
              </a:ext>
            </a:extLst>
          </p:cNvPr>
          <p:cNvSpPr>
            <a:spLocks noGrp="1"/>
          </p:cNvSpPr>
          <p:nvPr>
            <p:ph type="dt" sz="quarter" idx="1"/>
          </p:nvPr>
        </p:nvSpPr>
        <p:spPr>
          <a:xfrm>
            <a:off x="3884613" y="0"/>
            <a:ext cx="2971800" cy="499012"/>
          </a:xfrm>
          <a:prstGeom prst="rect">
            <a:avLst/>
          </a:prstGeom>
        </p:spPr>
        <p:txBody>
          <a:bodyPr vert="horz" lIns="91440" tIns="45720" rIns="91440" bIns="45720" rtlCol="0"/>
          <a:lstStyle>
            <a:lvl1pPr algn="r">
              <a:defRPr sz="1200"/>
            </a:lvl1pPr>
          </a:lstStyle>
          <a:p>
            <a:fld id="{4E33DECA-6D21-450E-8EA5-92F91A3608CC}" type="datetime1">
              <a:rPr lang="en-GB" smtClean="0"/>
              <a:t>06/08/2022</a:t>
            </a:fld>
            <a:endParaRPr lang="en-GB" dirty="0"/>
          </a:p>
        </p:txBody>
      </p:sp>
      <p:sp>
        <p:nvSpPr>
          <p:cNvPr id="4" name="Footer Placeholder 3">
            <a:extLst>
              <a:ext uri="{FF2B5EF4-FFF2-40B4-BE49-F238E27FC236}">
                <a16:creationId xmlns:a16="http://schemas.microsoft.com/office/drawing/2014/main" id="{A63ECD23-30F9-4DD5-BE0E-26794FA29A54}"/>
              </a:ext>
            </a:extLst>
          </p:cNvPr>
          <p:cNvSpPr>
            <a:spLocks noGrp="1"/>
          </p:cNvSpPr>
          <p:nvPr>
            <p:ph type="ftr" sz="quarter" idx="2"/>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4F65FB9-9ACE-4651-A201-B2797BFC8795}"/>
              </a:ext>
            </a:extLst>
          </p:cNvPr>
          <p:cNvSpPr>
            <a:spLocks noGrp="1"/>
          </p:cNvSpPr>
          <p:nvPr>
            <p:ph type="sldNum" sz="quarter" idx="3"/>
          </p:nvPr>
        </p:nvSpPr>
        <p:spPr>
          <a:xfrm>
            <a:off x="3884613" y="9446678"/>
            <a:ext cx="2971800" cy="499011"/>
          </a:xfrm>
          <a:prstGeom prst="rect">
            <a:avLst/>
          </a:prstGeom>
        </p:spPr>
        <p:txBody>
          <a:bodyPr vert="horz" lIns="91440" tIns="45720" rIns="91440" bIns="45720" rtlCol="0" anchor="b"/>
          <a:lstStyle>
            <a:lvl1pPr algn="r">
              <a:defRPr sz="1200"/>
            </a:lvl1pPr>
          </a:lstStyle>
          <a:p>
            <a:fld id="{9FAABB9F-CEB5-4107-8FAD-F86D72707578}" type="slidenum">
              <a:rPr lang="en-GB" smtClean="0"/>
              <a:t>‹#›</a:t>
            </a:fld>
            <a:endParaRPr lang="en-GB"/>
          </a:p>
        </p:txBody>
      </p:sp>
    </p:spTree>
    <p:extLst>
      <p:ext uri="{BB962C8B-B14F-4D97-AF65-F5344CB8AC3E}">
        <p14:creationId xmlns:p14="http://schemas.microsoft.com/office/powerpoint/2010/main" val="3905744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A4C21DD5-60B2-4AA8-A1F6-D8D246208762}" type="datetime1">
              <a:rPr lang="en-GB" smtClean="0"/>
              <a:pPr/>
              <a:t>06/08/2022</a:t>
            </a:fld>
            <a:endParaRPr lang="en-GB" dirty="0"/>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B3D1BEDC-50E9-45C7-9E89-0A952ADB1772}" type="slidenum">
              <a:rPr lang="en-GB" noProof="0" smtClean="0"/>
              <a:t>‹#›</a:t>
            </a:fld>
            <a:endParaRPr lang="en-GB" noProof="0"/>
          </a:p>
        </p:txBody>
      </p:sp>
    </p:spTree>
    <p:extLst>
      <p:ext uri="{BB962C8B-B14F-4D97-AF65-F5344CB8AC3E}">
        <p14:creationId xmlns:p14="http://schemas.microsoft.com/office/powerpoint/2010/main" val="965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D1BEDC-50E9-45C7-9E89-0A952ADB1772}" type="slidenum">
              <a:rPr lang="en-GB" smtClean="0"/>
              <a:t>1</a:t>
            </a:fld>
            <a:endParaRPr lang="en-GB"/>
          </a:p>
        </p:txBody>
      </p:sp>
    </p:spTree>
    <p:extLst>
      <p:ext uri="{BB962C8B-B14F-4D97-AF65-F5344CB8AC3E}">
        <p14:creationId xmlns:p14="http://schemas.microsoft.com/office/powerpoint/2010/main" val="22804567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pPr rtl="0"/>
            <a:fld id="{C9F85E8B-BB25-43E0-A312-C4C9351E09EB}" type="datetime1">
              <a:rPr lang="en-GB" noProof="0" smtClean="0"/>
              <a:t>06/08/2022</a:t>
            </a:fld>
            <a:endParaRPr lang="en-GB" noProof="0"/>
          </a:p>
        </p:txBody>
      </p:sp>
      <p:sp>
        <p:nvSpPr>
          <p:cNvPr id="5" name="Footer Placeholder 4"/>
          <p:cNvSpPr>
            <a:spLocks noGrp="1"/>
          </p:cNvSpPr>
          <p:nvPr>
            <p:ph type="ftr" sz="quarter" idx="11"/>
          </p:nvPr>
        </p:nvSpPr>
        <p:spPr>
          <a:xfrm>
            <a:off x="1371600" y="4323845"/>
            <a:ext cx="6400800" cy="365125"/>
          </a:xfrm>
        </p:spPr>
        <p:txBody>
          <a:bodyPr/>
          <a:lstStyle/>
          <a:p>
            <a:pPr rtl="0"/>
            <a:endParaRPr lang="en-GB" noProof="0"/>
          </a:p>
        </p:txBody>
      </p:sp>
      <p:sp>
        <p:nvSpPr>
          <p:cNvPr id="6" name="Slide Number Placeholder 5"/>
          <p:cNvSpPr>
            <a:spLocks noGrp="1"/>
          </p:cNvSpPr>
          <p:nvPr>
            <p:ph type="sldNum" sz="quarter" idx="12"/>
          </p:nvPr>
        </p:nvSpPr>
        <p:spPr>
          <a:xfrm>
            <a:off x="8077200" y="1430866"/>
            <a:ext cx="2743200" cy="365125"/>
          </a:xfrm>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230681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01DD02F7-7096-4480-AFF5-1D2388297B2B}" type="datetime1">
              <a:rPr lang="en-GB" noProof="0" smtClean="0"/>
              <a:t>06/08/2022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178261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pPr rtl="0"/>
            <a:fld id="{E93FA21A-0498-4D7C-9321-98539BE39566}" type="datetime1">
              <a:rPr lang="en-GB" noProof="0" smtClean="0"/>
              <a:t>06/08/2022</a:t>
            </a:fld>
            <a:endParaRPr lang="en-GB" noProof="0"/>
          </a:p>
        </p:txBody>
      </p:sp>
      <p:sp>
        <p:nvSpPr>
          <p:cNvPr id="5" name="Footer Placeholder 4"/>
          <p:cNvSpPr>
            <a:spLocks noGrp="1"/>
          </p:cNvSpPr>
          <p:nvPr>
            <p:ph type="ftr" sz="quarter" idx="11"/>
          </p:nvPr>
        </p:nvSpPr>
        <p:spPr>
          <a:xfrm>
            <a:off x="685800" y="381001"/>
            <a:ext cx="6991492" cy="364065"/>
          </a:xfrm>
        </p:spPr>
        <p:txBody>
          <a:bodyPr/>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403783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F9FA4F2B-E66D-49DE-B086-A99E7C5D0929}" type="datetime1">
              <a:rPr lang="en-GB" noProof="0" smtClean="0"/>
              <a:t>06/08/2022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318717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25129BD0-7B58-4DE1-BF4A-60853CEDB945}" type="datetime1">
              <a:rPr lang="en-GB" noProof="0" smtClean="0"/>
              <a:t>06/08/2022</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017963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AE12CC0D-7277-4229-BC3D-AA8FFED97577}" type="datetime1">
              <a:rPr lang="en-GB" noProof="0" smtClean="0"/>
              <a:t>06/08/2022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227114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01FCA57E-94A6-4D08-8F9F-B86C2A08161A}" type="datetime1">
              <a:rPr lang="en-GB" noProof="0" smtClean="0"/>
              <a:t>06/08/2022</a:t>
            </a:fld>
            <a:endParaRPr lang="en-GB" noProof="0"/>
          </a:p>
        </p:txBody>
      </p:sp>
      <p:sp>
        <p:nvSpPr>
          <p:cNvPr id="3" name="Footer Placeholder 2"/>
          <p:cNvSpPr>
            <a:spLocks noGrp="1"/>
          </p:cNvSpPr>
          <p:nvPr>
            <p:ph type="ftr" sz="quarter" idx="11"/>
          </p:nvPr>
        </p:nvSpPr>
        <p:spPr/>
        <p:txBody>
          <a:bodyPr/>
          <a:lstStyle/>
          <a:p>
            <a:pPr rtl="0"/>
            <a:endParaRPr lang="en-GB" noProof="0"/>
          </a:p>
        </p:txBody>
      </p:sp>
      <p:sp>
        <p:nvSpPr>
          <p:cNvPr id="4" name="Slide Number Placeholder 3"/>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363921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0345DD0D-6EE3-4EBE-AC7B-0FAEE5F43E3A}" type="datetime1">
              <a:rPr lang="en-GB" noProof="0" smtClean="0"/>
              <a:t>06/08/2022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218173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0B8D81ED-5986-4BF3-B7E3-FCEA1EB91F7E}" type="datetime1">
              <a:rPr lang="en-GB" noProof="0" smtClean="0"/>
              <a:t>06/08/2022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454864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93C28D9E-E09C-4CEE-BAC3-E66B0A5E5690}" type="datetime1">
              <a:rPr lang="en-GB" noProof="0" smtClean="0"/>
              <a:t>06/08/2022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900122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pPr rtl="0"/>
            <a:fld id="{3519C4BC-7890-4861-B648-5F6B5E9BB158}" type="datetime1">
              <a:rPr lang="en-GB" noProof="0" smtClean="0"/>
              <a:t>06/08/2022</a:t>
            </a:fld>
            <a:endParaRPr lang="en-GB" noProof="0"/>
          </a:p>
        </p:txBody>
      </p:sp>
      <p:sp>
        <p:nvSpPr>
          <p:cNvPr id="6" name="Footer Placeholder 5"/>
          <p:cNvSpPr>
            <a:spLocks noGrp="1"/>
          </p:cNvSpPr>
          <p:nvPr>
            <p:ph type="ftr" sz="quarter" idx="11"/>
          </p:nvPr>
        </p:nvSpPr>
        <p:spPr>
          <a:xfrm>
            <a:off x="685800" y="379941"/>
            <a:ext cx="6991492" cy="365125"/>
          </a:xfrm>
        </p:spPr>
        <p:txBody>
          <a:bodyPr/>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5638981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pPr rtl="0"/>
            <a:fld id="{F4AE1A87-3705-425A-96CD-FC35B44BCF00}" type="datetime1">
              <a:rPr lang="en-GB" noProof="0" smtClean="0"/>
              <a:t>06/08/2022</a:t>
            </a:fld>
            <a:endParaRPr lang="en-GB" noProof="0"/>
          </a:p>
        </p:txBody>
      </p:sp>
      <p:sp>
        <p:nvSpPr>
          <p:cNvPr id="6" name="Footer Placeholder 5"/>
          <p:cNvSpPr>
            <a:spLocks noGrp="1"/>
          </p:cNvSpPr>
          <p:nvPr>
            <p:ph type="ftr" sz="quarter" idx="11"/>
          </p:nvPr>
        </p:nvSpPr>
        <p:spPr>
          <a:xfrm>
            <a:off x="685800" y="379941"/>
            <a:ext cx="6991492" cy="365125"/>
          </a:xfrm>
        </p:spPr>
        <p:txBody>
          <a:bodyPr/>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a:lstStyle/>
          <a:p>
            <a:pPr rtl="0"/>
            <a:fld id="{6D22F896-40B5-4ADD-8801-0D06FADFA095}" type="slidenum">
              <a:rPr lang="en-GB" noProof="0" smtClean="0"/>
              <a:t>‹#›</a:t>
            </a:fld>
            <a:endParaRPr lang="en-GB" noProof="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03191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pPr rtl="0"/>
            <a:fld id="{789538C6-4E79-4BCC-ABA7-DF938E6E64CD}" type="datetime1">
              <a:rPr lang="en-GB" noProof="0" smtClean="0"/>
              <a:t>06/08/2022</a:t>
            </a:fld>
            <a:endParaRPr lang="en-GB" noProof="0"/>
          </a:p>
        </p:txBody>
      </p:sp>
      <p:sp>
        <p:nvSpPr>
          <p:cNvPr id="6" name="Footer Placeholder 5"/>
          <p:cNvSpPr>
            <a:spLocks noGrp="1"/>
          </p:cNvSpPr>
          <p:nvPr>
            <p:ph type="ftr" sz="quarter" idx="11"/>
          </p:nvPr>
        </p:nvSpPr>
        <p:spPr>
          <a:xfrm>
            <a:off x="685800" y="378883"/>
            <a:ext cx="6991492" cy="365125"/>
          </a:xfrm>
        </p:spPr>
        <p:txBody>
          <a:bodyPr/>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6894988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rtl="0"/>
            <a:fld id="{D1CBA8C9-3B51-4F27-A7D7-1A83A00D14AE}" type="datetime1">
              <a:rPr lang="en-GB" noProof="0" smtClean="0"/>
              <a:t>06/08/2022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144751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rtl="0"/>
            <a:fld id="{72ED0BB0-039B-4E8F-BC0C-B290707A142F}" type="datetime1">
              <a:rPr lang="en-GB" noProof="0" smtClean="0"/>
              <a:t>06/08/2022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7999630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26CDB25D-9786-4BA4-AF8E-8F4824B80D21}" type="datetime1">
              <a:rPr lang="en-GB" noProof="0" smtClean="0"/>
              <a:t>06/08/2022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926018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pPr rtl="0"/>
            <a:fld id="{4EB419EC-2B9A-443A-ACB2-49F4621D245F}" type="datetime1">
              <a:rPr lang="en-GB" noProof="0" smtClean="0"/>
              <a:t>06/08/2022</a:t>
            </a:fld>
            <a:endParaRPr lang="en-GB" noProof="0"/>
          </a:p>
        </p:txBody>
      </p:sp>
      <p:sp>
        <p:nvSpPr>
          <p:cNvPr id="5" name="Footer Placeholder 4"/>
          <p:cNvSpPr>
            <a:spLocks noGrp="1"/>
          </p:cNvSpPr>
          <p:nvPr>
            <p:ph type="ftr" sz="quarter" idx="11"/>
          </p:nvPr>
        </p:nvSpPr>
        <p:spPr>
          <a:xfrm>
            <a:off x="685800" y="381000"/>
            <a:ext cx="6991492" cy="365125"/>
          </a:xfrm>
        </p:spPr>
        <p:txBody>
          <a:bodyPr/>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691638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06/08/2022</a:t>
            </a:fld>
            <a:endParaRPr lang="en-GB" noProof="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extLst>
      <p:ext uri="{BB962C8B-B14F-4D97-AF65-F5344CB8AC3E}">
        <p14:creationId xmlns:p14="http://schemas.microsoft.com/office/powerpoint/2010/main" val="1702306609"/>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zh.wikipedia.org/wiki/%E5%A8%81%E7%88%BE%E6%96%AF%E4%B8%89%E4%B8%80%E8%81%96%E5%A4%A7%E8%A1%9B%E5%A4%A7%E5%AD%B8"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eachforall.coop/co-ops-leading-social-change-again/" TargetMode="External"/><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10.xml.rels><?xml version="1.0" encoding="UTF-8" standalone="yes"?>
<Relationships xmlns="http://schemas.openxmlformats.org/package/2006/relationships"><Relationship Id="rId3" Type="http://schemas.openxmlformats.org/officeDocument/2006/relationships/hyperlink" Target="https://www.dreamstime.com/compassion-icon-symbol-creative-sign-mindfulness-icons-collection-filled-flat-computer-mobile-illustration-logo-image150744793" TargetMode="External"/><Relationship Id="rId2" Type="http://schemas.openxmlformats.org/officeDocument/2006/relationships/hyperlink" Target="https://eachforall.coop/wp-content/uploads/2021/06/everycgildmatters.jpeg" TargetMode="External"/><Relationship Id="rId1" Type="http://schemas.openxmlformats.org/officeDocument/2006/relationships/slideLayout" Target="../slideLayouts/slideLayout2.xml"/><Relationship Id="rId4" Type="http://schemas.openxmlformats.org/officeDocument/2006/relationships/hyperlink" Target="https://www.pinterest.co.uk/pin/521854675546305923(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11940" y="1822561"/>
            <a:ext cx="9448800" cy="1606439"/>
          </a:xfrm>
        </p:spPr>
        <p:txBody>
          <a:bodyPr rtlCol="0">
            <a:normAutofit fontScale="90000"/>
          </a:bodyPr>
          <a:lstStyle/>
          <a:p>
            <a:pPr rtl="0"/>
            <a:r>
              <a:rPr lang="en-GB" dirty="0"/>
              <a:t>Ace practical portfolio      presentation</a:t>
            </a:r>
          </a:p>
        </p:txBody>
      </p:sp>
      <p:sp>
        <p:nvSpPr>
          <p:cNvPr id="3" name="Subtitle 2"/>
          <p:cNvSpPr>
            <a:spLocks noGrp="1"/>
          </p:cNvSpPr>
          <p:nvPr>
            <p:ph type="subTitle" idx="1"/>
          </p:nvPr>
        </p:nvSpPr>
        <p:spPr>
          <a:xfrm>
            <a:off x="1371600" y="3688051"/>
            <a:ext cx="9448800" cy="816213"/>
          </a:xfrm>
        </p:spPr>
        <p:txBody>
          <a:bodyPr rtlCol="0"/>
          <a:lstStyle/>
          <a:p>
            <a:pPr rtl="0"/>
            <a:r>
              <a:rPr lang="en-GB" dirty="0"/>
              <a:t>Academic and Employability Skills Lecture</a:t>
            </a:r>
          </a:p>
        </p:txBody>
      </p:sp>
      <p:pic>
        <p:nvPicPr>
          <p:cNvPr id="7" name="Picture 6" descr="Text&#10;&#10;Description automatically generated">
            <a:extLst>
              <a:ext uri="{FF2B5EF4-FFF2-40B4-BE49-F238E27FC236}">
                <a16:creationId xmlns:a16="http://schemas.microsoft.com/office/drawing/2014/main" id="{BA676008-0408-92BD-7914-95E26A8189F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42047" y="118640"/>
            <a:ext cx="2753109" cy="1105054"/>
          </a:xfrm>
          <a:prstGeom prst="rect">
            <a:avLst/>
          </a:prstGeom>
        </p:spPr>
      </p:pic>
      <p:sp>
        <p:nvSpPr>
          <p:cNvPr id="9" name="TextBox 8">
            <a:extLst>
              <a:ext uri="{FF2B5EF4-FFF2-40B4-BE49-F238E27FC236}">
                <a16:creationId xmlns:a16="http://schemas.microsoft.com/office/drawing/2014/main" id="{7911E996-706E-5365-73C8-991F4374E996}"/>
              </a:ext>
            </a:extLst>
          </p:cNvPr>
          <p:cNvSpPr txBox="1"/>
          <p:nvPr/>
        </p:nvSpPr>
        <p:spPr>
          <a:xfrm>
            <a:off x="242047" y="6093029"/>
            <a:ext cx="6562164" cy="646331"/>
          </a:xfrm>
          <a:prstGeom prst="rect">
            <a:avLst/>
          </a:prstGeom>
          <a:noFill/>
        </p:spPr>
        <p:txBody>
          <a:bodyPr wrap="square" rtlCol="0">
            <a:spAutoFit/>
          </a:bodyPr>
          <a:lstStyle/>
          <a:p>
            <a:r>
              <a:rPr lang="en-GB" dirty="0"/>
              <a:t>Module Course Code ( LCHS4001_LON)</a:t>
            </a:r>
          </a:p>
          <a:p>
            <a:r>
              <a:rPr lang="en-GB" dirty="0"/>
              <a:t>                                 June 2022</a:t>
            </a:r>
          </a:p>
        </p:txBody>
      </p:sp>
      <p:sp>
        <p:nvSpPr>
          <p:cNvPr id="10" name="TextBox 9">
            <a:extLst>
              <a:ext uri="{FF2B5EF4-FFF2-40B4-BE49-F238E27FC236}">
                <a16:creationId xmlns:a16="http://schemas.microsoft.com/office/drawing/2014/main" id="{BF0DA846-BD46-C617-E979-3A6E7D365E51}"/>
              </a:ext>
            </a:extLst>
          </p:cNvPr>
          <p:cNvSpPr txBox="1"/>
          <p:nvPr/>
        </p:nvSpPr>
        <p:spPr>
          <a:xfrm>
            <a:off x="8964706" y="6267839"/>
            <a:ext cx="3227294" cy="369332"/>
          </a:xfrm>
          <a:prstGeom prst="rect">
            <a:avLst/>
          </a:prstGeom>
          <a:noFill/>
        </p:spPr>
        <p:txBody>
          <a:bodyPr wrap="square" rtlCol="0">
            <a:spAutoFit/>
          </a:bodyPr>
          <a:lstStyle/>
          <a:p>
            <a:r>
              <a:rPr lang="en-GB" dirty="0"/>
              <a:t>Lecturer: Peter Allen</a:t>
            </a:r>
          </a:p>
        </p:txBody>
      </p:sp>
      <p:sp>
        <p:nvSpPr>
          <p:cNvPr id="11" name="TextBox 10">
            <a:extLst>
              <a:ext uri="{FF2B5EF4-FFF2-40B4-BE49-F238E27FC236}">
                <a16:creationId xmlns:a16="http://schemas.microsoft.com/office/drawing/2014/main" id="{C1B303B7-1664-D188-4F82-1CD8A79EE776}"/>
              </a:ext>
            </a:extLst>
          </p:cNvPr>
          <p:cNvSpPr txBox="1"/>
          <p:nvPr/>
        </p:nvSpPr>
        <p:spPr>
          <a:xfrm>
            <a:off x="8964706" y="220829"/>
            <a:ext cx="3227294" cy="646331"/>
          </a:xfrm>
          <a:prstGeom prst="rect">
            <a:avLst/>
          </a:prstGeom>
          <a:noFill/>
        </p:spPr>
        <p:txBody>
          <a:bodyPr wrap="square" rtlCol="0">
            <a:spAutoFit/>
          </a:bodyPr>
          <a:lstStyle/>
          <a:p>
            <a:r>
              <a:rPr lang="en-GB" dirty="0"/>
              <a:t>Asantewaa McPherson</a:t>
            </a:r>
          </a:p>
          <a:p>
            <a:r>
              <a:rPr lang="en-GB" dirty="0"/>
              <a:t>    Student 2133386</a:t>
            </a:r>
          </a:p>
        </p:txBody>
      </p:sp>
    </p:spTree>
    <p:extLst>
      <p:ext uri="{BB962C8B-B14F-4D97-AF65-F5344CB8AC3E}">
        <p14:creationId xmlns:p14="http://schemas.microsoft.com/office/powerpoint/2010/main" val="340237161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6">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8">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41" name="Picture 40">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F348C81-4BB3-A779-0001-C96BBE0F735C}"/>
              </a:ext>
            </a:extLst>
          </p:cNvPr>
          <p:cNvSpPr>
            <a:spLocks noGrp="1"/>
          </p:cNvSpPr>
          <p:nvPr>
            <p:ph type="title"/>
          </p:nvPr>
        </p:nvSpPr>
        <p:spPr>
          <a:xfrm>
            <a:off x="685800" y="1066163"/>
            <a:ext cx="3306744" cy="5148371"/>
          </a:xfrm>
        </p:spPr>
        <p:txBody>
          <a:bodyPr>
            <a:normAutofit/>
          </a:bodyPr>
          <a:lstStyle/>
          <a:p>
            <a:r>
              <a:rPr lang="en-GB" u="sng" dirty="0">
                <a:solidFill>
                  <a:schemeClr val="bg1"/>
                </a:solidFill>
              </a:rPr>
              <a:t>Contents</a:t>
            </a:r>
          </a:p>
        </p:txBody>
      </p:sp>
      <p:graphicFrame>
        <p:nvGraphicFramePr>
          <p:cNvPr id="30" name="Content Placeholder 2">
            <a:extLst>
              <a:ext uri="{FF2B5EF4-FFF2-40B4-BE49-F238E27FC236}">
                <a16:creationId xmlns:a16="http://schemas.microsoft.com/office/drawing/2014/main" id="{75B2C507-B414-3B4F-1C41-F08EFFEFAFDB}"/>
              </a:ext>
            </a:extLst>
          </p:cNvPr>
          <p:cNvGraphicFramePr>
            <a:graphicFrameLocks noGrp="1"/>
          </p:cNvGraphicFramePr>
          <p:nvPr>
            <p:ph idx="1"/>
            <p:extLst>
              <p:ext uri="{D42A27DB-BD31-4B8C-83A1-F6EECF244321}">
                <p14:modId xmlns:p14="http://schemas.microsoft.com/office/powerpoint/2010/main" val="187371282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90200055"/>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additive="base">
                                        <p:cTn id="7" dur="500" fill="hold"/>
                                        <p:tgtEl>
                                          <p:spTgt spid="30"/>
                                        </p:tgtEl>
                                        <p:attrNameLst>
                                          <p:attrName>ppt_x</p:attrName>
                                        </p:attrNameLst>
                                      </p:cBhvr>
                                      <p:tavLst>
                                        <p:tav tm="0">
                                          <p:val>
                                            <p:strVal val="#ppt_x"/>
                                          </p:val>
                                        </p:tav>
                                        <p:tav tm="100000">
                                          <p:val>
                                            <p:strVal val="#ppt_x"/>
                                          </p:val>
                                        </p:tav>
                                      </p:tavLst>
                                    </p:anim>
                                    <p:anim calcmode="lin" valueType="num">
                                      <p:cBhvr additive="base">
                                        <p:cTn id="8"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circle(in)">
                                      <p:cBhvr>
                                        <p:cTn id="13"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0"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2C1ED-84F3-59EC-3EA9-80FF376CBB6D}"/>
              </a:ext>
            </a:extLst>
          </p:cNvPr>
          <p:cNvSpPr>
            <a:spLocks noGrp="1"/>
          </p:cNvSpPr>
          <p:nvPr>
            <p:ph type="title"/>
          </p:nvPr>
        </p:nvSpPr>
        <p:spPr>
          <a:xfrm>
            <a:off x="2909047" y="441644"/>
            <a:ext cx="8610600" cy="1293028"/>
          </a:xfrm>
        </p:spPr>
        <p:txBody>
          <a:bodyPr/>
          <a:lstStyle/>
          <a:p>
            <a:pPr algn="ctr"/>
            <a:r>
              <a:rPr lang="en-GB" u="sng" dirty="0"/>
              <a:t>Career I aspire to achieve</a:t>
            </a:r>
          </a:p>
        </p:txBody>
      </p:sp>
      <p:sp>
        <p:nvSpPr>
          <p:cNvPr id="3" name="TextBox 2">
            <a:extLst>
              <a:ext uri="{FF2B5EF4-FFF2-40B4-BE49-F238E27FC236}">
                <a16:creationId xmlns:a16="http://schemas.microsoft.com/office/drawing/2014/main" id="{5B09850F-66A8-EEB3-0319-4D16DA25078E}"/>
              </a:ext>
            </a:extLst>
          </p:cNvPr>
          <p:cNvSpPr txBox="1"/>
          <p:nvPr/>
        </p:nvSpPr>
        <p:spPr>
          <a:xfrm>
            <a:off x="981637" y="1317814"/>
            <a:ext cx="10846569" cy="5570756"/>
          </a:xfrm>
          <a:prstGeom prst="rect">
            <a:avLst/>
          </a:prstGeom>
          <a:noFill/>
        </p:spPr>
        <p:txBody>
          <a:bodyPr wrap="square" rtlCol="0">
            <a:spAutoFit/>
          </a:bodyPr>
          <a:lstStyle/>
          <a:p>
            <a:pPr marL="285750" indent="-285750">
              <a:buFont typeface="Arial" panose="020B0604020202020204" pitchFamily="34" charset="0"/>
              <a:buChar char="•"/>
            </a:pPr>
            <a:endParaRPr lang="en-GB" dirty="0"/>
          </a:p>
          <a:p>
            <a:endParaRPr lang="en-GB" dirty="0"/>
          </a:p>
          <a:p>
            <a:endParaRPr lang="en-GB" dirty="0"/>
          </a:p>
          <a:p>
            <a:r>
              <a:rPr lang="en-GB" sz="2000" dirty="0"/>
              <a:t>1. </a:t>
            </a:r>
            <a:r>
              <a:rPr lang="en-GB" sz="2200" dirty="0"/>
              <a:t>Work for Social Services, in the Children and Families Sector</a:t>
            </a:r>
          </a:p>
          <a:p>
            <a:endParaRPr lang="en-GB" sz="2200" dirty="0"/>
          </a:p>
          <a:p>
            <a:r>
              <a:rPr lang="en-GB" sz="2200" dirty="0"/>
              <a:t>2. Helping to make positive changes to individuals/families’ lives.</a:t>
            </a:r>
          </a:p>
          <a:p>
            <a:r>
              <a:rPr lang="en-GB" sz="2200" dirty="0"/>
              <a:t>    </a:t>
            </a:r>
          </a:p>
          <a:p>
            <a:r>
              <a:rPr lang="en-GB" sz="2200" dirty="0"/>
              <a:t>3. Preventing vulnerable hardships and disadvantages they face in life.</a:t>
            </a:r>
          </a:p>
          <a:p>
            <a:endParaRPr lang="en-GB" sz="2200" dirty="0"/>
          </a:p>
          <a:p>
            <a:r>
              <a:rPr lang="en-GB" sz="2200" dirty="0"/>
              <a:t>4. Giving back to the Social Services Sector, which I once was a product of. </a:t>
            </a:r>
          </a:p>
          <a:p>
            <a:endParaRPr lang="en-GB" sz="2200" dirty="0"/>
          </a:p>
          <a:p>
            <a:endParaRPr lang="en-GB" dirty="0"/>
          </a:p>
          <a:p>
            <a:endParaRPr lang="en-GB" dirty="0"/>
          </a:p>
          <a:p>
            <a:r>
              <a:rPr lang="en-GB" dirty="0"/>
              <a:t>“ Change will not come if we wait for some other person, or if we wait for some other time. We are the ones we’ve been waiting for. We are the change we seek,”</a:t>
            </a:r>
          </a:p>
          <a:p>
            <a:r>
              <a:rPr lang="en-GB" dirty="0"/>
              <a:t>                                                                    Barack Obama 44</a:t>
            </a:r>
            <a:r>
              <a:rPr lang="en-GB" baseline="30000" dirty="0"/>
              <a:t>th</a:t>
            </a:r>
            <a:r>
              <a:rPr lang="en-GB" dirty="0"/>
              <a:t> President of the United States</a:t>
            </a:r>
          </a:p>
          <a:p>
            <a:pPr algn="ctr"/>
            <a:r>
              <a:rPr lang="en-GB" dirty="0"/>
              <a:t>Tulane University School of Social Work (2021)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85444759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wipe(down)">
                                      <p:cBhvr>
                                        <p:cTn id="12" dur="580">
                                          <p:stCondLst>
                                            <p:cond delay="0"/>
                                          </p:stCondLst>
                                        </p:cTn>
                                        <p:tgtEl>
                                          <p:spTgt spid="3">
                                            <p:txEl>
                                              <p:pRg st="3" end="3"/>
                                            </p:txEl>
                                          </p:spTgt>
                                        </p:tgtEl>
                                      </p:cBhvr>
                                    </p:animEffect>
                                    <p:anim calcmode="lin" valueType="num">
                                      <p:cBhvr>
                                        <p:cTn id="13"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3" end="3"/>
                                            </p:txEl>
                                          </p:spTgt>
                                        </p:tgtEl>
                                      </p:cBhvr>
                                      <p:to x="100000" y="60000"/>
                                    </p:animScale>
                                    <p:animScale>
                                      <p:cBhvr>
                                        <p:cTn id="19" dur="166" decel="50000">
                                          <p:stCondLst>
                                            <p:cond delay="676"/>
                                          </p:stCondLst>
                                        </p:cTn>
                                        <p:tgtEl>
                                          <p:spTgt spid="3">
                                            <p:txEl>
                                              <p:pRg st="3" end="3"/>
                                            </p:txEl>
                                          </p:spTgt>
                                        </p:tgtEl>
                                      </p:cBhvr>
                                      <p:to x="100000" y="100000"/>
                                    </p:animScale>
                                    <p:animScale>
                                      <p:cBhvr>
                                        <p:cTn id="20" dur="26">
                                          <p:stCondLst>
                                            <p:cond delay="1312"/>
                                          </p:stCondLst>
                                        </p:cTn>
                                        <p:tgtEl>
                                          <p:spTgt spid="3">
                                            <p:txEl>
                                              <p:pRg st="3" end="3"/>
                                            </p:txEl>
                                          </p:spTgt>
                                        </p:tgtEl>
                                      </p:cBhvr>
                                      <p:to x="100000" y="80000"/>
                                    </p:animScale>
                                    <p:animScale>
                                      <p:cBhvr>
                                        <p:cTn id="21" dur="166" decel="50000">
                                          <p:stCondLst>
                                            <p:cond delay="1338"/>
                                          </p:stCondLst>
                                        </p:cTn>
                                        <p:tgtEl>
                                          <p:spTgt spid="3">
                                            <p:txEl>
                                              <p:pRg st="3" end="3"/>
                                            </p:txEl>
                                          </p:spTgt>
                                        </p:tgtEl>
                                      </p:cBhvr>
                                      <p:to x="100000" y="100000"/>
                                    </p:animScale>
                                    <p:animScale>
                                      <p:cBhvr>
                                        <p:cTn id="22" dur="26">
                                          <p:stCondLst>
                                            <p:cond delay="1642"/>
                                          </p:stCondLst>
                                        </p:cTn>
                                        <p:tgtEl>
                                          <p:spTgt spid="3">
                                            <p:txEl>
                                              <p:pRg st="3" end="3"/>
                                            </p:txEl>
                                          </p:spTgt>
                                        </p:tgtEl>
                                      </p:cBhvr>
                                      <p:to x="100000" y="90000"/>
                                    </p:animScale>
                                    <p:animScale>
                                      <p:cBhvr>
                                        <p:cTn id="23" dur="166" decel="50000">
                                          <p:stCondLst>
                                            <p:cond delay="1668"/>
                                          </p:stCondLst>
                                        </p:cTn>
                                        <p:tgtEl>
                                          <p:spTgt spid="3">
                                            <p:txEl>
                                              <p:pRg st="3" end="3"/>
                                            </p:txEl>
                                          </p:spTgt>
                                        </p:tgtEl>
                                      </p:cBhvr>
                                      <p:to x="100000" y="100000"/>
                                    </p:animScale>
                                    <p:animScale>
                                      <p:cBhvr>
                                        <p:cTn id="24" dur="26">
                                          <p:stCondLst>
                                            <p:cond delay="1808"/>
                                          </p:stCondLst>
                                        </p:cTn>
                                        <p:tgtEl>
                                          <p:spTgt spid="3">
                                            <p:txEl>
                                              <p:pRg st="3" end="3"/>
                                            </p:txEl>
                                          </p:spTgt>
                                        </p:tgtEl>
                                      </p:cBhvr>
                                      <p:to x="100000" y="95000"/>
                                    </p:animScale>
                                    <p:animScale>
                                      <p:cBhvr>
                                        <p:cTn id="25" dur="166" decel="50000">
                                          <p:stCondLst>
                                            <p:cond delay="1834"/>
                                          </p:stCondLst>
                                        </p:cTn>
                                        <p:tgtEl>
                                          <p:spTgt spid="3">
                                            <p:txEl>
                                              <p:pRg st="3" end="3"/>
                                            </p:txEl>
                                          </p:spTgt>
                                        </p:tgtEl>
                                      </p:cBhvr>
                                      <p:to x="100000" y="100000"/>
                                    </p:animScale>
                                  </p:childTnLst>
                                </p:cTn>
                              </p:par>
                              <p:par>
                                <p:cTn id="26" presetID="26"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wipe(down)">
                                      <p:cBhvr>
                                        <p:cTn id="28" dur="580">
                                          <p:stCondLst>
                                            <p:cond delay="0"/>
                                          </p:stCondLst>
                                        </p:cTn>
                                        <p:tgtEl>
                                          <p:spTgt spid="3">
                                            <p:txEl>
                                              <p:pRg st="5" end="5"/>
                                            </p:txEl>
                                          </p:spTgt>
                                        </p:tgtEl>
                                      </p:cBhvr>
                                    </p:animEffect>
                                    <p:anim calcmode="lin" valueType="num">
                                      <p:cBhvr>
                                        <p:cTn id="29"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34" dur="26">
                                          <p:stCondLst>
                                            <p:cond delay="650"/>
                                          </p:stCondLst>
                                        </p:cTn>
                                        <p:tgtEl>
                                          <p:spTgt spid="3">
                                            <p:txEl>
                                              <p:pRg st="5" end="5"/>
                                            </p:txEl>
                                          </p:spTgt>
                                        </p:tgtEl>
                                      </p:cBhvr>
                                      <p:to x="100000" y="60000"/>
                                    </p:animScale>
                                    <p:animScale>
                                      <p:cBhvr>
                                        <p:cTn id="35" dur="166" decel="50000">
                                          <p:stCondLst>
                                            <p:cond delay="676"/>
                                          </p:stCondLst>
                                        </p:cTn>
                                        <p:tgtEl>
                                          <p:spTgt spid="3">
                                            <p:txEl>
                                              <p:pRg st="5" end="5"/>
                                            </p:txEl>
                                          </p:spTgt>
                                        </p:tgtEl>
                                      </p:cBhvr>
                                      <p:to x="100000" y="100000"/>
                                    </p:animScale>
                                    <p:animScale>
                                      <p:cBhvr>
                                        <p:cTn id="36" dur="26">
                                          <p:stCondLst>
                                            <p:cond delay="1312"/>
                                          </p:stCondLst>
                                        </p:cTn>
                                        <p:tgtEl>
                                          <p:spTgt spid="3">
                                            <p:txEl>
                                              <p:pRg st="5" end="5"/>
                                            </p:txEl>
                                          </p:spTgt>
                                        </p:tgtEl>
                                      </p:cBhvr>
                                      <p:to x="100000" y="80000"/>
                                    </p:animScale>
                                    <p:animScale>
                                      <p:cBhvr>
                                        <p:cTn id="37" dur="166" decel="50000">
                                          <p:stCondLst>
                                            <p:cond delay="1338"/>
                                          </p:stCondLst>
                                        </p:cTn>
                                        <p:tgtEl>
                                          <p:spTgt spid="3">
                                            <p:txEl>
                                              <p:pRg st="5" end="5"/>
                                            </p:txEl>
                                          </p:spTgt>
                                        </p:tgtEl>
                                      </p:cBhvr>
                                      <p:to x="100000" y="100000"/>
                                    </p:animScale>
                                    <p:animScale>
                                      <p:cBhvr>
                                        <p:cTn id="38" dur="26">
                                          <p:stCondLst>
                                            <p:cond delay="1642"/>
                                          </p:stCondLst>
                                        </p:cTn>
                                        <p:tgtEl>
                                          <p:spTgt spid="3">
                                            <p:txEl>
                                              <p:pRg st="5" end="5"/>
                                            </p:txEl>
                                          </p:spTgt>
                                        </p:tgtEl>
                                      </p:cBhvr>
                                      <p:to x="100000" y="90000"/>
                                    </p:animScale>
                                    <p:animScale>
                                      <p:cBhvr>
                                        <p:cTn id="39" dur="166" decel="50000">
                                          <p:stCondLst>
                                            <p:cond delay="1668"/>
                                          </p:stCondLst>
                                        </p:cTn>
                                        <p:tgtEl>
                                          <p:spTgt spid="3">
                                            <p:txEl>
                                              <p:pRg st="5" end="5"/>
                                            </p:txEl>
                                          </p:spTgt>
                                        </p:tgtEl>
                                      </p:cBhvr>
                                      <p:to x="100000" y="100000"/>
                                    </p:animScale>
                                    <p:animScale>
                                      <p:cBhvr>
                                        <p:cTn id="40" dur="26">
                                          <p:stCondLst>
                                            <p:cond delay="1808"/>
                                          </p:stCondLst>
                                        </p:cTn>
                                        <p:tgtEl>
                                          <p:spTgt spid="3">
                                            <p:txEl>
                                              <p:pRg st="5" end="5"/>
                                            </p:txEl>
                                          </p:spTgt>
                                        </p:tgtEl>
                                      </p:cBhvr>
                                      <p:to x="100000" y="95000"/>
                                    </p:animScale>
                                    <p:animScale>
                                      <p:cBhvr>
                                        <p:cTn id="41" dur="166" decel="50000">
                                          <p:stCondLst>
                                            <p:cond delay="1834"/>
                                          </p:stCondLst>
                                        </p:cTn>
                                        <p:tgtEl>
                                          <p:spTgt spid="3">
                                            <p:txEl>
                                              <p:pRg st="5" end="5"/>
                                            </p:txEl>
                                          </p:spTgt>
                                        </p:tgtEl>
                                      </p:cBhvr>
                                      <p:to x="100000" y="100000"/>
                                    </p:animScale>
                                  </p:childTnLst>
                                </p:cTn>
                              </p:par>
                              <p:par>
                                <p:cTn id="42" presetID="26" presetClass="entr" presetSubtype="0" fill="hold" nodeType="with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wipe(down)">
                                      <p:cBhvr>
                                        <p:cTn id="44" dur="580">
                                          <p:stCondLst>
                                            <p:cond delay="0"/>
                                          </p:stCondLst>
                                        </p:cTn>
                                        <p:tgtEl>
                                          <p:spTgt spid="3">
                                            <p:txEl>
                                              <p:pRg st="6" end="6"/>
                                            </p:txEl>
                                          </p:spTgt>
                                        </p:tgtEl>
                                      </p:cBhvr>
                                    </p:animEffect>
                                    <p:anim calcmode="lin" valueType="num">
                                      <p:cBhvr>
                                        <p:cTn id="45"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46"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47"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48"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49"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50" dur="26">
                                          <p:stCondLst>
                                            <p:cond delay="650"/>
                                          </p:stCondLst>
                                        </p:cTn>
                                        <p:tgtEl>
                                          <p:spTgt spid="3">
                                            <p:txEl>
                                              <p:pRg st="6" end="6"/>
                                            </p:txEl>
                                          </p:spTgt>
                                        </p:tgtEl>
                                      </p:cBhvr>
                                      <p:to x="100000" y="60000"/>
                                    </p:animScale>
                                    <p:animScale>
                                      <p:cBhvr>
                                        <p:cTn id="51" dur="166" decel="50000">
                                          <p:stCondLst>
                                            <p:cond delay="676"/>
                                          </p:stCondLst>
                                        </p:cTn>
                                        <p:tgtEl>
                                          <p:spTgt spid="3">
                                            <p:txEl>
                                              <p:pRg st="6" end="6"/>
                                            </p:txEl>
                                          </p:spTgt>
                                        </p:tgtEl>
                                      </p:cBhvr>
                                      <p:to x="100000" y="100000"/>
                                    </p:animScale>
                                    <p:animScale>
                                      <p:cBhvr>
                                        <p:cTn id="52" dur="26">
                                          <p:stCondLst>
                                            <p:cond delay="1312"/>
                                          </p:stCondLst>
                                        </p:cTn>
                                        <p:tgtEl>
                                          <p:spTgt spid="3">
                                            <p:txEl>
                                              <p:pRg st="6" end="6"/>
                                            </p:txEl>
                                          </p:spTgt>
                                        </p:tgtEl>
                                      </p:cBhvr>
                                      <p:to x="100000" y="80000"/>
                                    </p:animScale>
                                    <p:animScale>
                                      <p:cBhvr>
                                        <p:cTn id="53" dur="166" decel="50000">
                                          <p:stCondLst>
                                            <p:cond delay="1338"/>
                                          </p:stCondLst>
                                        </p:cTn>
                                        <p:tgtEl>
                                          <p:spTgt spid="3">
                                            <p:txEl>
                                              <p:pRg st="6" end="6"/>
                                            </p:txEl>
                                          </p:spTgt>
                                        </p:tgtEl>
                                      </p:cBhvr>
                                      <p:to x="100000" y="100000"/>
                                    </p:animScale>
                                    <p:animScale>
                                      <p:cBhvr>
                                        <p:cTn id="54" dur="26">
                                          <p:stCondLst>
                                            <p:cond delay="1642"/>
                                          </p:stCondLst>
                                        </p:cTn>
                                        <p:tgtEl>
                                          <p:spTgt spid="3">
                                            <p:txEl>
                                              <p:pRg st="6" end="6"/>
                                            </p:txEl>
                                          </p:spTgt>
                                        </p:tgtEl>
                                      </p:cBhvr>
                                      <p:to x="100000" y="90000"/>
                                    </p:animScale>
                                    <p:animScale>
                                      <p:cBhvr>
                                        <p:cTn id="55" dur="166" decel="50000">
                                          <p:stCondLst>
                                            <p:cond delay="1668"/>
                                          </p:stCondLst>
                                        </p:cTn>
                                        <p:tgtEl>
                                          <p:spTgt spid="3">
                                            <p:txEl>
                                              <p:pRg st="6" end="6"/>
                                            </p:txEl>
                                          </p:spTgt>
                                        </p:tgtEl>
                                      </p:cBhvr>
                                      <p:to x="100000" y="100000"/>
                                    </p:animScale>
                                    <p:animScale>
                                      <p:cBhvr>
                                        <p:cTn id="56" dur="26">
                                          <p:stCondLst>
                                            <p:cond delay="1808"/>
                                          </p:stCondLst>
                                        </p:cTn>
                                        <p:tgtEl>
                                          <p:spTgt spid="3">
                                            <p:txEl>
                                              <p:pRg st="6" end="6"/>
                                            </p:txEl>
                                          </p:spTgt>
                                        </p:tgtEl>
                                      </p:cBhvr>
                                      <p:to x="100000" y="95000"/>
                                    </p:animScale>
                                    <p:animScale>
                                      <p:cBhvr>
                                        <p:cTn id="57" dur="166" decel="50000">
                                          <p:stCondLst>
                                            <p:cond delay="1834"/>
                                          </p:stCondLst>
                                        </p:cTn>
                                        <p:tgtEl>
                                          <p:spTgt spid="3">
                                            <p:txEl>
                                              <p:pRg st="6" end="6"/>
                                            </p:txEl>
                                          </p:spTgt>
                                        </p:tgtEl>
                                      </p:cBhvr>
                                      <p:to x="100000" y="100000"/>
                                    </p:animScale>
                                  </p:childTnLst>
                                </p:cTn>
                              </p:par>
                              <p:par>
                                <p:cTn id="58" presetID="26" presetClass="entr" presetSubtype="0" fill="hold" nodeType="withEffect">
                                  <p:stCondLst>
                                    <p:cond delay="0"/>
                                  </p:stCondLst>
                                  <p:childTnLst>
                                    <p:set>
                                      <p:cBhvr>
                                        <p:cTn id="59" dur="1" fill="hold">
                                          <p:stCondLst>
                                            <p:cond delay="0"/>
                                          </p:stCondLst>
                                        </p:cTn>
                                        <p:tgtEl>
                                          <p:spTgt spid="3">
                                            <p:txEl>
                                              <p:pRg st="7" end="7"/>
                                            </p:txEl>
                                          </p:spTgt>
                                        </p:tgtEl>
                                        <p:attrNameLst>
                                          <p:attrName>style.visibility</p:attrName>
                                        </p:attrNameLst>
                                      </p:cBhvr>
                                      <p:to>
                                        <p:strVal val="visible"/>
                                      </p:to>
                                    </p:set>
                                    <p:animEffect transition="in" filter="wipe(down)">
                                      <p:cBhvr>
                                        <p:cTn id="60" dur="580">
                                          <p:stCondLst>
                                            <p:cond delay="0"/>
                                          </p:stCondLst>
                                        </p:cTn>
                                        <p:tgtEl>
                                          <p:spTgt spid="3">
                                            <p:txEl>
                                              <p:pRg st="7" end="7"/>
                                            </p:txEl>
                                          </p:spTgt>
                                        </p:tgtEl>
                                      </p:cBhvr>
                                    </p:animEffect>
                                    <p:anim calcmode="lin" valueType="num">
                                      <p:cBhvr>
                                        <p:cTn id="61"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62"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63"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64"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65"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66" dur="26">
                                          <p:stCondLst>
                                            <p:cond delay="650"/>
                                          </p:stCondLst>
                                        </p:cTn>
                                        <p:tgtEl>
                                          <p:spTgt spid="3">
                                            <p:txEl>
                                              <p:pRg st="7" end="7"/>
                                            </p:txEl>
                                          </p:spTgt>
                                        </p:tgtEl>
                                      </p:cBhvr>
                                      <p:to x="100000" y="60000"/>
                                    </p:animScale>
                                    <p:animScale>
                                      <p:cBhvr>
                                        <p:cTn id="67" dur="166" decel="50000">
                                          <p:stCondLst>
                                            <p:cond delay="676"/>
                                          </p:stCondLst>
                                        </p:cTn>
                                        <p:tgtEl>
                                          <p:spTgt spid="3">
                                            <p:txEl>
                                              <p:pRg st="7" end="7"/>
                                            </p:txEl>
                                          </p:spTgt>
                                        </p:tgtEl>
                                      </p:cBhvr>
                                      <p:to x="100000" y="100000"/>
                                    </p:animScale>
                                    <p:animScale>
                                      <p:cBhvr>
                                        <p:cTn id="68" dur="26">
                                          <p:stCondLst>
                                            <p:cond delay="1312"/>
                                          </p:stCondLst>
                                        </p:cTn>
                                        <p:tgtEl>
                                          <p:spTgt spid="3">
                                            <p:txEl>
                                              <p:pRg st="7" end="7"/>
                                            </p:txEl>
                                          </p:spTgt>
                                        </p:tgtEl>
                                      </p:cBhvr>
                                      <p:to x="100000" y="80000"/>
                                    </p:animScale>
                                    <p:animScale>
                                      <p:cBhvr>
                                        <p:cTn id="69" dur="166" decel="50000">
                                          <p:stCondLst>
                                            <p:cond delay="1338"/>
                                          </p:stCondLst>
                                        </p:cTn>
                                        <p:tgtEl>
                                          <p:spTgt spid="3">
                                            <p:txEl>
                                              <p:pRg st="7" end="7"/>
                                            </p:txEl>
                                          </p:spTgt>
                                        </p:tgtEl>
                                      </p:cBhvr>
                                      <p:to x="100000" y="100000"/>
                                    </p:animScale>
                                    <p:animScale>
                                      <p:cBhvr>
                                        <p:cTn id="70" dur="26">
                                          <p:stCondLst>
                                            <p:cond delay="1642"/>
                                          </p:stCondLst>
                                        </p:cTn>
                                        <p:tgtEl>
                                          <p:spTgt spid="3">
                                            <p:txEl>
                                              <p:pRg st="7" end="7"/>
                                            </p:txEl>
                                          </p:spTgt>
                                        </p:tgtEl>
                                      </p:cBhvr>
                                      <p:to x="100000" y="90000"/>
                                    </p:animScale>
                                    <p:animScale>
                                      <p:cBhvr>
                                        <p:cTn id="71" dur="166" decel="50000">
                                          <p:stCondLst>
                                            <p:cond delay="1668"/>
                                          </p:stCondLst>
                                        </p:cTn>
                                        <p:tgtEl>
                                          <p:spTgt spid="3">
                                            <p:txEl>
                                              <p:pRg st="7" end="7"/>
                                            </p:txEl>
                                          </p:spTgt>
                                        </p:tgtEl>
                                      </p:cBhvr>
                                      <p:to x="100000" y="100000"/>
                                    </p:animScale>
                                    <p:animScale>
                                      <p:cBhvr>
                                        <p:cTn id="72" dur="26">
                                          <p:stCondLst>
                                            <p:cond delay="1808"/>
                                          </p:stCondLst>
                                        </p:cTn>
                                        <p:tgtEl>
                                          <p:spTgt spid="3">
                                            <p:txEl>
                                              <p:pRg st="7" end="7"/>
                                            </p:txEl>
                                          </p:spTgt>
                                        </p:tgtEl>
                                      </p:cBhvr>
                                      <p:to x="100000" y="95000"/>
                                    </p:animScale>
                                    <p:animScale>
                                      <p:cBhvr>
                                        <p:cTn id="73" dur="166" decel="50000">
                                          <p:stCondLst>
                                            <p:cond delay="1834"/>
                                          </p:stCondLst>
                                        </p:cTn>
                                        <p:tgtEl>
                                          <p:spTgt spid="3">
                                            <p:txEl>
                                              <p:pRg st="7" end="7"/>
                                            </p:txEl>
                                          </p:spTgt>
                                        </p:tgtEl>
                                      </p:cBhvr>
                                      <p:to x="100000" y="100000"/>
                                    </p:animScale>
                                  </p:childTnLst>
                                </p:cTn>
                              </p:par>
                              <p:par>
                                <p:cTn id="74" presetID="26" presetClass="entr" presetSubtype="0" fill="hold" nodeType="withEffect">
                                  <p:stCondLst>
                                    <p:cond delay="0"/>
                                  </p:stCondLst>
                                  <p:childTnLst>
                                    <p:set>
                                      <p:cBhvr>
                                        <p:cTn id="75" dur="1" fill="hold">
                                          <p:stCondLst>
                                            <p:cond delay="0"/>
                                          </p:stCondLst>
                                        </p:cTn>
                                        <p:tgtEl>
                                          <p:spTgt spid="3">
                                            <p:txEl>
                                              <p:pRg st="9" end="9"/>
                                            </p:txEl>
                                          </p:spTgt>
                                        </p:tgtEl>
                                        <p:attrNameLst>
                                          <p:attrName>style.visibility</p:attrName>
                                        </p:attrNameLst>
                                      </p:cBhvr>
                                      <p:to>
                                        <p:strVal val="visible"/>
                                      </p:to>
                                    </p:set>
                                    <p:animEffect transition="in" filter="wipe(down)">
                                      <p:cBhvr>
                                        <p:cTn id="76" dur="580">
                                          <p:stCondLst>
                                            <p:cond delay="0"/>
                                          </p:stCondLst>
                                        </p:cTn>
                                        <p:tgtEl>
                                          <p:spTgt spid="3">
                                            <p:txEl>
                                              <p:pRg st="9" end="9"/>
                                            </p:txEl>
                                          </p:spTgt>
                                        </p:tgtEl>
                                      </p:cBhvr>
                                    </p:animEffect>
                                    <p:anim calcmode="lin" valueType="num">
                                      <p:cBhvr>
                                        <p:cTn id="77" dur="1822" tmFilter="0,0; 0.14,0.36; 0.43,0.73; 0.71,0.91; 1.0,1.0">
                                          <p:stCondLst>
                                            <p:cond delay="0"/>
                                          </p:stCondLst>
                                        </p:cTn>
                                        <p:tgtEl>
                                          <p:spTgt spid="3">
                                            <p:txEl>
                                              <p:pRg st="9" end="9"/>
                                            </p:txEl>
                                          </p:spTgt>
                                        </p:tgtEl>
                                        <p:attrNameLst>
                                          <p:attrName>ppt_x</p:attrName>
                                        </p:attrNameLst>
                                      </p:cBhvr>
                                      <p:tavLst>
                                        <p:tav tm="0">
                                          <p:val>
                                            <p:strVal val="#ppt_x-0.25"/>
                                          </p:val>
                                        </p:tav>
                                        <p:tav tm="100000">
                                          <p:val>
                                            <p:strVal val="#ppt_x"/>
                                          </p:val>
                                        </p:tav>
                                      </p:tavLst>
                                    </p:anim>
                                    <p:anim calcmode="lin" valueType="num">
                                      <p:cBhvr>
                                        <p:cTn id="78" dur="664" tmFilter="0.0,0.0; 0.25,0.07; 0.50,0.2; 0.75,0.467; 1.0,1.0">
                                          <p:stCondLst>
                                            <p:cond delay="0"/>
                                          </p:stCondLst>
                                        </p:cTn>
                                        <p:tgtEl>
                                          <p:spTgt spid="3">
                                            <p:txEl>
                                              <p:pRg st="9" end="9"/>
                                            </p:txEl>
                                          </p:spTgt>
                                        </p:tgtEl>
                                        <p:attrNameLst>
                                          <p:attrName>ppt_y</p:attrName>
                                        </p:attrNameLst>
                                      </p:cBhvr>
                                      <p:tavLst>
                                        <p:tav tm="0" fmla="#ppt_y-sin(pi*$)/3">
                                          <p:val>
                                            <p:fltVal val="0.5"/>
                                          </p:val>
                                        </p:tav>
                                        <p:tav tm="100000">
                                          <p:val>
                                            <p:fltVal val="1"/>
                                          </p:val>
                                        </p:tav>
                                      </p:tavLst>
                                    </p:anim>
                                    <p:anim calcmode="lin" valueType="num">
                                      <p:cBhvr>
                                        <p:cTn id="79" dur="664" tmFilter="0, 0; 0.125,0.2665; 0.25,0.4; 0.375,0.465; 0.5,0.5;  0.625,0.535; 0.75,0.6; 0.875,0.7335; 1,1">
                                          <p:stCondLst>
                                            <p:cond delay="664"/>
                                          </p:stCondLst>
                                        </p:cTn>
                                        <p:tgtEl>
                                          <p:spTgt spid="3">
                                            <p:txEl>
                                              <p:pRg st="9" end="9"/>
                                            </p:txEl>
                                          </p:spTgt>
                                        </p:tgtEl>
                                        <p:attrNameLst>
                                          <p:attrName>ppt_y</p:attrName>
                                        </p:attrNameLst>
                                      </p:cBhvr>
                                      <p:tavLst>
                                        <p:tav tm="0" fmla="#ppt_y-sin(pi*$)/9">
                                          <p:val>
                                            <p:fltVal val="0"/>
                                          </p:val>
                                        </p:tav>
                                        <p:tav tm="100000">
                                          <p:val>
                                            <p:fltVal val="1"/>
                                          </p:val>
                                        </p:tav>
                                      </p:tavLst>
                                    </p:anim>
                                    <p:anim calcmode="lin" valueType="num">
                                      <p:cBhvr>
                                        <p:cTn id="80" dur="332" tmFilter="0, 0; 0.125,0.2665; 0.25,0.4; 0.375,0.465; 0.5,0.5;  0.625,0.535; 0.75,0.6; 0.875,0.7335; 1,1">
                                          <p:stCondLst>
                                            <p:cond delay="1324"/>
                                          </p:stCondLst>
                                        </p:cTn>
                                        <p:tgtEl>
                                          <p:spTgt spid="3">
                                            <p:txEl>
                                              <p:pRg st="9" end="9"/>
                                            </p:txEl>
                                          </p:spTgt>
                                        </p:tgtEl>
                                        <p:attrNameLst>
                                          <p:attrName>ppt_y</p:attrName>
                                        </p:attrNameLst>
                                      </p:cBhvr>
                                      <p:tavLst>
                                        <p:tav tm="0" fmla="#ppt_y-sin(pi*$)/27">
                                          <p:val>
                                            <p:fltVal val="0"/>
                                          </p:val>
                                        </p:tav>
                                        <p:tav tm="100000">
                                          <p:val>
                                            <p:fltVal val="1"/>
                                          </p:val>
                                        </p:tav>
                                      </p:tavLst>
                                    </p:anim>
                                    <p:anim calcmode="lin" valueType="num">
                                      <p:cBhvr>
                                        <p:cTn id="81" dur="164" tmFilter="0, 0; 0.125,0.2665; 0.25,0.4; 0.375,0.465; 0.5,0.5;  0.625,0.535; 0.75,0.6; 0.875,0.7335; 1,1">
                                          <p:stCondLst>
                                            <p:cond delay="1656"/>
                                          </p:stCondLst>
                                        </p:cTn>
                                        <p:tgtEl>
                                          <p:spTgt spid="3">
                                            <p:txEl>
                                              <p:pRg st="9" end="9"/>
                                            </p:txEl>
                                          </p:spTgt>
                                        </p:tgtEl>
                                        <p:attrNameLst>
                                          <p:attrName>ppt_y</p:attrName>
                                        </p:attrNameLst>
                                      </p:cBhvr>
                                      <p:tavLst>
                                        <p:tav tm="0" fmla="#ppt_y-sin(pi*$)/81">
                                          <p:val>
                                            <p:fltVal val="0"/>
                                          </p:val>
                                        </p:tav>
                                        <p:tav tm="100000">
                                          <p:val>
                                            <p:fltVal val="1"/>
                                          </p:val>
                                        </p:tav>
                                      </p:tavLst>
                                    </p:anim>
                                    <p:animScale>
                                      <p:cBhvr>
                                        <p:cTn id="82" dur="26">
                                          <p:stCondLst>
                                            <p:cond delay="650"/>
                                          </p:stCondLst>
                                        </p:cTn>
                                        <p:tgtEl>
                                          <p:spTgt spid="3">
                                            <p:txEl>
                                              <p:pRg st="9" end="9"/>
                                            </p:txEl>
                                          </p:spTgt>
                                        </p:tgtEl>
                                      </p:cBhvr>
                                      <p:to x="100000" y="60000"/>
                                    </p:animScale>
                                    <p:animScale>
                                      <p:cBhvr>
                                        <p:cTn id="83" dur="166" decel="50000">
                                          <p:stCondLst>
                                            <p:cond delay="676"/>
                                          </p:stCondLst>
                                        </p:cTn>
                                        <p:tgtEl>
                                          <p:spTgt spid="3">
                                            <p:txEl>
                                              <p:pRg st="9" end="9"/>
                                            </p:txEl>
                                          </p:spTgt>
                                        </p:tgtEl>
                                      </p:cBhvr>
                                      <p:to x="100000" y="100000"/>
                                    </p:animScale>
                                    <p:animScale>
                                      <p:cBhvr>
                                        <p:cTn id="84" dur="26">
                                          <p:stCondLst>
                                            <p:cond delay="1312"/>
                                          </p:stCondLst>
                                        </p:cTn>
                                        <p:tgtEl>
                                          <p:spTgt spid="3">
                                            <p:txEl>
                                              <p:pRg st="9" end="9"/>
                                            </p:txEl>
                                          </p:spTgt>
                                        </p:tgtEl>
                                      </p:cBhvr>
                                      <p:to x="100000" y="80000"/>
                                    </p:animScale>
                                    <p:animScale>
                                      <p:cBhvr>
                                        <p:cTn id="85" dur="166" decel="50000">
                                          <p:stCondLst>
                                            <p:cond delay="1338"/>
                                          </p:stCondLst>
                                        </p:cTn>
                                        <p:tgtEl>
                                          <p:spTgt spid="3">
                                            <p:txEl>
                                              <p:pRg st="9" end="9"/>
                                            </p:txEl>
                                          </p:spTgt>
                                        </p:tgtEl>
                                      </p:cBhvr>
                                      <p:to x="100000" y="100000"/>
                                    </p:animScale>
                                    <p:animScale>
                                      <p:cBhvr>
                                        <p:cTn id="86" dur="26">
                                          <p:stCondLst>
                                            <p:cond delay="1642"/>
                                          </p:stCondLst>
                                        </p:cTn>
                                        <p:tgtEl>
                                          <p:spTgt spid="3">
                                            <p:txEl>
                                              <p:pRg st="9" end="9"/>
                                            </p:txEl>
                                          </p:spTgt>
                                        </p:tgtEl>
                                      </p:cBhvr>
                                      <p:to x="100000" y="90000"/>
                                    </p:animScale>
                                    <p:animScale>
                                      <p:cBhvr>
                                        <p:cTn id="87" dur="166" decel="50000">
                                          <p:stCondLst>
                                            <p:cond delay="1668"/>
                                          </p:stCondLst>
                                        </p:cTn>
                                        <p:tgtEl>
                                          <p:spTgt spid="3">
                                            <p:txEl>
                                              <p:pRg st="9" end="9"/>
                                            </p:txEl>
                                          </p:spTgt>
                                        </p:tgtEl>
                                      </p:cBhvr>
                                      <p:to x="100000" y="100000"/>
                                    </p:animScale>
                                    <p:animScale>
                                      <p:cBhvr>
                                        <p:cTn id="88" dur="26">
                                          <p:stCondLst>
                                            <p:cond delay="1808"/>
                                          </p:stCondLst>
                                        </p:cTn>
                                        <p:tgtEl>
                                          <p:spTgt spid="3">
                                            <p:txEl>
                                              <p:pRg st="9" end="9"/>
                                            </p:txEl>
                                          </p:spTgt>
                                        </p:tgtEl>
                                      </p:cBhvr>
                                      <p:to x="100000" y="95000"/>
                                    </p:animScale>
                                    <p:animScale>
                                      <p:cBhvr>
                                        <p:cTn id="89" dur="166" decel="50000">
                                          <p:stCondLst>
                                            <p:cond delay="1834"/>
                                          </p:stCondLst>
                                        </p:cTn>
                                        <p:tgtEl>
                                          <p:spTgt spid="3">
                                            <p:txEl>
                                              <p:pRg st="9" end="9"/>
                                            </p:txEl>
                                          </p:spTgt>
                                        </p:tgtEl>
                                      </p:cBhvr>
                                      <p:to x="100000" y="100000"/>
                                    </p:animScale>
                                  </p:childTnLst>
                                </p:cTn>
                              </p:par>
                              <p:par>
                                <p:cTn id="90" presetID="26" presetClass="entr" presetSubtype="0" fill="hold" nodeType="withEffect">
                                  <p:stCondLst>
                                    <p:cond delay="0"/>
                                  </p:stCondLst>
                                  <p:childTnLst>
                                    <p:set>
                                      <p:cBhvr>
                                        <p:cTn id="91" dur="1" fill="hold">
                                          <p:stCondLst>
                                            <p:cond delay="0"/>
                                          </p:stCondLst>
                                        </p:cTn>
                                        <p:tgtEl>
                                          <p:spTgt spid="3">
                                            <p:txEl>
                                              <p:pRg st="13" end="13"/>
                                            </p:txEl>
                                          </p:spTgt>
                                        </p:tgtEl>
                                        <p:attrNameLst>
                                          <p:attrName>style.visibility</p:attrName>
                                        </p:attrNameLst>
                                      </p:cBhvr>
                                      <p:to>
                                        <p:strVal val="visible"/>
                                      </p:to>
                                    </p:set>
                                    <p:animEffect transition="in" filter="wipe(down)">
                                      <p:cBhvr>
                                        <p:cTn id="92" dur="580">
                                          <p:stCondLst>
                                            <p:cond delay="0"/>
                                          </p:stCondLst>
                                        </p:cTn>
                                        <p:tgtEl>
                                          <p:spTgt spid="3">
                                            <p:txEl>
                                              <p:pRg st="13" end="13"/>
                                            </p:txEl>
                                          </p:spTgt>
                                        </p:tgtEl>
                                      </p:cBhvr>
                                    </p:animEffect>
                                    <p:anim calcmode="lin" valueType="num">
                                      <p:cBhvr>
                                        <p:cTn id="93" dur="1822" tmFilter="0,0; 0.14,0.36; 0.43,0.73; 0.71,0.91; 1.0,1.0">
                                          <p:stCondLst>
                                            <p:cond delay="0"/>
                                          </p:stCondLst>
                                        </p:cTn>
                                        <p:tgtEl>
                                          <p:spTgt spid="3">
                                            <p:txEl>
                                              <p:pRg st="13" end="13"/>
                                            </p:txEl>
                                          </p:spTgt>
                                        </p:tgtEl>
                                        <p:attrNameLst>
                                          <p:attrName>ppt_x</p:attrName>
                                        </p:attrNameLst>
                                      </p:cBhvr>
                                      <p:tavLst>
                                        <p:tav tm="0">
                                          <p:val>
                                            <p:strVal val="#ppt_x-0.25"/>
                                          </p:val>
                                        </p:tav>
                                        <p:tav tm="100000">
                                          <p:val>
                                            <p:strVal val="#ppt_x"/>
                                          </p:val>
                                        </p:tav>
                                      </p:tavLst>
                                    </p:anim>
                                    <p:anim calcmode="lin" valueType="num">
                                      <p:cBhvr>
                                        <p:cTn id="94" dur="664" tmFilter="0.0,0.0; 0.25,0.07; 0.50,0.2; 0.75,0.467; 1.0,1.0">
                                          <p:stCondLst>
                                            <p:cond delay="0"/>
                                          </p:stCondLst>
                                        </p:cTn>
                                        <p:tgtEl>
                                          <p:spTgt spid="3">
                                            <p:txEl>
                                              <p:pRg st="13" end="13"/>
                                            </p:txEl>
                                          </p:spTgt>
                                        </p:tgtEl>
                                        <p:attrNameLst>
                                          <p:attrName>ppt_y</p:attrName>
                                        </p:attrNameLst>
                                      </p:cBhvr>
                                      <p:tavLst>
                                        <p:tav tm="0" fmla="#ppt_y-sin(pi*$)/3">
                                          <p:val>
                                            <p:fltVal val="0.5"/>
                                          </p:val>
                                        </p:tav>
                                        <p:tav tm="100000">
                                          <p:val>
                                            <p:fltVal val="1"/>
                                          </p:val>
                                        </p:tav>
                                      </p:tavLst>
                                    </p:anim>
                                    <p:anim calcmode="lin" valueType="num">
                                      <p:cBhvr>
                                        <p:cTn id="95" dur="664" tmFilter="0, 0; 0.125,0.2665; 0.25,0.4; 0.375,0.465; 0.5,0.5;  0.625,0.535; 0.75,0.6; 0.875,0.7335; 1,1">
                                          <p:stCondLst>
                                            <p:cond delay="664"/>
                                          </p:stCondLst>
                                        </p:cTn>
                                        <p:tgtEl>
                                          <p:spTgt spid="3">
                                            <p:txEl>
                                              <p:pRg st="13" end="13"/>
                                            </p:txEl>
                                          </p:spTgt>
                                        </p:tgtEl>
                                        <p:attrNameLst>
                                          <p:attrName>ppt_y</p:attrName>
                                        </p:attrNameLst>
                                      </p:cBhvr>
                                      <p:tavLst>
                                        <p:tav tm="0" fmla="#ppt_y-sin(pi*$)/9">
                                          <p:val>
                                            <p:fltVal val="0"/>
                                          </p:val>
                                        </p:tav>
                                        <p:tav tm="100000">
                                          <p:val>
                                            <p:fltVal val="1"/>
                                          </p:val>
                                        </p:tav>
                                      </p:tavLst>
                                    </p:anim>
                                    <p:anim calcmode="lin" valueType="num">
                                      <p:cBhvr>
                                        <p:cTn id="96" dur="332" tmFilter="0, 0; 0.125,0.2665; 0.25,0.4; 0.375,0.465; 0.5,0.5;  0.625,0.535; 0.75,0.6; 0.875,0.7335; 1,1">
                                          <p:stCondLst>
                                            <p:cond delay="1324"/>
                                          </p:stCondLst>
                                        </p:cTn>
                                        <p:tgtEl>
                                          <p:spTgt spid="3">
                                            <p:txEl>
                                              <p:pRg st="13" end="13"/>
                                            </p:txEl>
                                          </p:spTgt>
                                        </p:tgtEl>
                                        <p:attrNameLst>
                                          <p:attrName>ppt_y</p:attrName>
                                        </p:attrNameLst>
                                      </p:cBhvr>
                                      <p:tavLst>
                                        <p:tav tm="0" fmla="#ppt_y-sin(pi*$)/27">
                                          <p:val>
                                            <p:fltVal val="0"/>
                                          </p:val>
                                        </p:tav>
                                        <p:tav tm="100000">
                                          <p:val>
                                            <p:fltVal val="1"/>
                                          </p:val>
                                        </p:tav>
                                      </p:tavLst>
                                    </p:anim>
                                    <p:anim calcmode="lin" valueType="num">
                                      <p:cBhvr>
                                        <p:cTn id="97" dur="164" tmFilter="0, 0; 0.125,0.2665; 0.25,0.4; 0.375,0.465; 0.5,0.5;  0.625,0.535; 0.75,0.6; 0.875,0.7335; 1,1">
                                          <p:stCondLst>
                                            <p:cond delay="1656"/>
                                          </p:stCondLst>
                                        </p:cTn>
                                        <p:tgtEl>
                                          <p:spTgt spid="3">
                                            <p:txEl>
                                              <p:pRg st="13" end="13"/>
                                            </p:txEl>
                                          </p:spTgt>
                                        </p:tgtEl>
                                        <p:attrNameLst>
                                          <p:attrName>ppt_y</p:attrName>
                                        </p:attrNameLst>
                                      </p:cBhvr>
                                      <p:tavLst>
                                        <p:tav tm="0" fmla="#ppt_y-sin(pi*$)/81">
                                          <p:val>
                                            <p:fltVal val="0"/>
                                          </p:val>
                                        </p:tav>
                                        <p:tav tm="100000">
                                          <p:val>
                                            <p:fltVal val="1"/>
                                          </p:val>
                                        </p:tav>
                                      </p:tavLst>
                                    </p:anim>
                                    <p:animScale>
                                      <p:cBhvr>
                                        <p:cTn id="98" dur="26">
                                          <p:stCondLst>
                                            <p:cond delay="650"/>
                                          </p:stCondLst>
                                        </p:cTn>
                                        <p:tgtEl>
                                          <p:spTgt spid="3">
                                            <p:txEl>
                                              <p:pRg st="13" end="13"/>
                                            </p:txEl>
                                          </p:spTgt>
                                        </p:tgtEl>
                                      </p:cBhvr>
                                      <p:to x="100000" y="60000"/>
                                    </p:animScale>
                                    <p:animScale>
                                      <p:cBhvr>
                                        <p:cTn id="99" dur="166" decel="50000">
                                          <p:stCondLst>
                                            <p:cond delay="676"/>
                                          </p:stCondLst>
                                        </p:cTn>
                                        <p:tgtEl>
                                          <p:spTgt spid="3">
                                            <p:txEl>
                                              <p:pRg st="13" end="13"/>
                                            </p:txEl>
                                          </p:spTgt>
                                        </p:tgtEl>
                                      </p:cBhvr>
                                      <p:to x="100000" y="100000"/>
                                    </p:animScale>
                                    <p:animScale>
                                      <p:cBhvr>
                                        <p:cTn id="100" dur="26">
                                          <p:stCondLst>
                                            <p:cond delay="1312"/>
                                          </p:stCondLst>
                                        </p:cTn>
                                        <p:tgtEl>
                                          <p:spTgt spid="3">
                                            <p:txEl>
                                              <p:pRg st="13" end="13"/>
                                            </p:txEl>
                                          </p:spTgt>
                                        </p:tgtEl>
                                      </p:cBhvr>
                                      <p:to x="100000" y="80000"/>
                                    </p:animScale>
                                    <p:animScale>
                                      <p:cBhvr>
                                        <p:cTn id="101" dur="166" decel="50000">
                                          <p:stCondLst>
                                            <p:cond delay="1338"/>
                                          </p:stCondLst>
                                        </p:cTn>
                                        <p:tgtEl>
                                          <p:spTgt spid="3">
                                            <p:txEl>
                                              <p:pRg st="13" end="13"/>
                                            </p:txEl>
                                          </p:spTgt>
                                        </p:tgtEl>
                                      </p:cBhvr>
                                      <p:to x="100000" y="100000"/>
                                    </p:animScale>
                                    <p:animScale>
                                      <p:cBhvr>
                                        <p:cTn id="102" dur="26">
                                          <p:stCondLst>
                                            <p:cond delay="1642"/>
                                          </p:stCondLst>
                                        </p:cTn>
                                        <p:tgtEl>
                                          <p:spTgt spid="3">
                                            <p:txEl>
                                              <p:pRg st="13" end="13"/>
                                            </p:txEl>
                                          </p:spTgt>
                                        </p:tgtEl>
                                      </p:cBhvr>
                                      <p:to x="100000" y="90000"/>
                                    </p:animScale>
                                    <p:animScale>
                                      <p:cBhvr>
                                        <p:cTn id="103" dur="166" decel="50000">
                                          <p:stCondLst>
                                            <p:cond delay="1668"/>
                                          </p:stCondLst>
                                        </p:cTn>
                                        <p:tgtEl>
                                          <p:spTgt spid="3">
                                            <p:txEl>
                                              <p:pRg st="13" end="13"/>
                                            </p:txEl>
                                          </p:spTgt>
                                        </p:tgtEl>
                                      </p:cBhvr>
                                      <p:to x="100000" y="100000"/>
                                    </p:animScale>
                                    <p:animScale>
                                      <p:cBhvr>
                                        <p:cTn id="104" dur="26">
                                          <p:stCondLst>
                                            <p:cond delay="1808"/>
                                          </p:stCondLst>
                                        </p:cTn>
                                        <p:tgtEl>
                                          <p:spTgt spid="3">
                                            <p:txEl>
                                              <p:pRg st="13" end="13"/>
                                            </p:txEl>
                                          </p:spTgt>
                                        </p:tgtEl>
                                      </p:cBhvr>
                                      <p:to x="100000" y="95000"/>
                                    </p:animScale>
                                    <p:animScale>
                                      <p:cBhvr>
                                        <p:cTn id="105" dur="166" decel="50000">
                                          <p:stCondLst>
                                            <p:cond delay="1834"/>
                                          </p:stCondLst>
                                        </p:cTn>
                                        <p:tgtEl>
                                          <p:spTgt spid="3">
                                            <p:txEl>
                                              <p:pRg st="13" end="13"/>
                                            </p:txEl>
                                          </p:spTgt>
                                        </p:tgtEl>
                                      </p:cBhvr>
                                      <p:to x="100000" y="100000"/>
                                    </p:animScale>
                                  </p:childTnLst>
                                </p:cTn>
                              </p:par>
                              <p:par>
                                <p:cTn id="106" presetID="26" presetClass="entr" presetSubtype="0" fill="hold" nodeType="withEffect">
                                  <p:stCondLst>
                                    <p:cond delay="0"/>
                                  </p:stCondLst>
                                  <p:childTnLst>
                                    <p:set>
                                      <p:cBhvr>
                                        <p:cTn id="107" dur="1" fill="hold">
                                          <p:stCondLst>
                                            <p:cond delay="0"/>
                                          </p:stCondLst>
                                        </p:cTn>
                                        <p:tgtEl>
                                          <p:spTgt spid="3">
                                            <p:txEl>
                                              <p:pRg st="14" end="14"/>
                                            </p:txEl>
                                          </p:spTgt>
                                        </p:tgtEl>
                                        <p:attrNameLst>
                                          <p:attrName>style.visibility</p:attrName>
                                        </p:attrNameLst>
                                      </p:cBhvr>
                                      <p:to>
                                        <p:strVal val="visible"/>
                                      </p:to>
                                    </p:set>
                                    <p:animEffect transition="in" filter="wipe(down)">
                                      <p:cBhvr>
                                        <p:cTn id="108" dur="580">
                                          <p:stCondLst>
                                            <p:cond delay="0"/>
                                          </p:stCondLst>
                                        </p:cTn>
                                        <p:tgtEl>
                                          <p:spTgt spid="3">
                                            <p:txEl>
                                              <p:pRg st="14" end="14"/>
                                            </p:txEl>
                                          </p:spTgt>
                                        </p:tgtEl>
                                      </p:cBhvr>
                                    </p:animEffect>
                                    <p:anim calcmode="lin" valueType="num">
                                      <p:cBhvr>
                                        <p:cTn id="109" dur="1822" tmFilter="0,0; 0.14,0.36; 0.43,0.73; 0.71,0.91; 1.0,1.0">
                                          <p:stCondLst>
                                            <p:cond delay="0"/>
                                          </p:stCondLst>
                                        </p:cTn>
                                        <p:tgtEl>
                                          <p:spTgt spid="3">
                                            <p:txEl>
                                              <p:pRg st="14" end="14"/>
                                            </p:txEl>
                                          </p:spTgt>
                                        </p:tgtEl>
                                        <p:attrNameLst>
                                          <p:attrName>ppt_x</p:attrName>
                                        </p:attrNameLst>
                                      </p:cBhvr>
                                      <p:tavLst>
                                        <p:tav tm="0">
                                          <p:val>
                                            <p:strVal val="#ppt_x-0.25"/>
                                          </p:val>
                                        </p:tav>
                                        <p:tav tm="100000">
                                          <p:val>
                                            <p:strVal val="#ppt_x"/>
                                          </p:val>
                                        </p:tav>
                                      </p:tavLst>
                                    </p:anim>
                                    <p:anim calcmode="lin" valueType="num">
                                      <p:cBhvr>
                                        <p:cTn id="110" dur="664" tmFilter="0.0,0.0; 0.25,0.07; 0.50,0.2; 0.75,0.467; 1.0,1.0">
                                          <p:stCondLst>
                                            <p:cond delay="0"/>
                                          </p:stCondLst>
                                        </p:cTn>
                                        <p:tgtEl>
                                          <p:spTgt spid="3">
                                            <p:txEl>
                                              <p:pRg st="14" end="14"/>
                                            </p:txEl>
                                          </p:spTgt>
                                        </p:tgtEl>
                                        <p:attrNameLst>
                                          <p:attrName>ppt_y</p:attrName>
                                        </p:attrNameLst>
                                      </p:cBhvr>
                                      <p:tavLst>
                                        <p:tav tm="0" fmla="#ppt_y-sin(pi*$)/3">
                                          <p:val>
                                            <p:fltVal val="0.5"/>
                                          </p:val>
                                        </p:tav>
                                        <p:tav tm="100000">
                                          <p:val>
                                            <p:fltVal val="1"/>
                                          </p:val>
                                        </p:tav>
                                      </p:tavLst>
                                    </p:anim>
                                    <p:anim calcmode="lin" valueType="num">
                                      <p:cBhvr>
                                        <p:cTn id="111" dur="664" tmFilter="0, 0; 0.125,0.2665; 0.25,0.4; 0.375,0.465; 0.5,0.5;  0.625,0.535; 0.75,0.6; 0.875,0.7335; 1,1">
                                          <p:stCondLst>
                                            <p:cond delay="664"/>
                                          </p:stCondLst>
                                        </p:cTn>
                                        <p:tgtEl>
                                          <p:spTgt spid="3">
                                            <p:txEl>
                                              <p:pRg st="14" end="14"/>
                                            </p:txEl>
                                          </p:spTgt>
                                        </p:tgtEl>
                                        <p:attrNameLst>
                                          <p:attrName>ppt_y</p:attrName>
                                        </p:attrNameLst>
                                      </p:cBhvr>
                                      <p:tavLst>
                                        <p:tav tm="0" fmla="#ppt_y-sin(pi*$)/9">
                                          <p:val>
                                            <p:fltVal val="0"/>
                                          </p:val>
                                        </p:tav>
                                        <p:tav tm="100000">
                                          <p:val>
                                            <p:fltVal val="1"/>
                                          </p:val>
                                        </p:tav>
                                      </p:tavLst>
                                    </p:anim>
                                    <p:anim calcmode="lin" valueType="num">
                                      <p:cBhvr>
                                        <p:cTn id="112" dur="332" tmFilter="0, 0; 0.125,0.2665; 0.25,0.4; 0.375,0.465; 0.5,0.5;  0.625,0.535; 0.75,0.6; 0.875,0.7335; 1,1">
                                          <p:stCondLst>
                                            <p:cond delay="1324"/>
                                          </p:stCondLst>
                                        </p:cTn>
                                        <p:tgtEl>
                                          <p:spTgt spid="3">
                                            <p:txEl>
                                              <p:pRg st="14" end="14"/>
                                            </p:txEl>
                                          </p:spTgt>
                                        </p:tgtEl>
                                        <p:attrNameLst>
                                          <p:attrName>ppt_y</p:attrName>
                                        </p:attrNameLst>
                                      </p:cBhvr>
                                      <p:tavLst>
                                        <p:tav tm="0" fmla="#ppt_y-sin(pi*$)/27">
                                          <p:val>
                                            <p:fltVal val="0"/>
                                          </p:val>
                                        </p:tav>
                                        <p:tav tm="100000">
                                          <p:val>
                                            <p:fltVal val="1"/>
                                          </p:val>
                                        </p:tav>
                                      </p:tavLst>
                                    </p:anim>
                                    <p:anim calcmode="lin" valueType="num">
                                      <p:cBhvr>
                                        <p:cTn id="113" dur="164" tmFilter="0, 0; 0.125,0.2665; 0.25,0.4; 0.375,0.465; 0.5,0.5;  0.625,0.535; 0.75,0.6; 0.875,0.7335; 1,1">
                                          <p:stCondLst>
                                            <p:cond delay="1656"/>
                                          </p:stCondLst>
                                        </p:cTn>
                                        <p:tgtEl>
                                          <p:spTgt spid="3">
                                            <p:txEl>
                                              <p:pRg st="14" end="14"/>
                                            </p:txEl>
                                          </p:spTgt>
                                        </p:tgtEl>
                                        <p:attrNameLst>
                                          <p:attrName>ppt_y</p:attrName>
                                        </p:attrNameLst>
                                      </p:cBhvr>
                                      <p:tavLst>
                                        <p:tav tm="0" fmla="#ppt_y-sin(pi*$)/81">
                                          <p:val>
                                            <p:fltVal val="0"/>
                                          </p:val>
                                        </p:tav>
                                        <p:tav tm="100000">
                                          <p:val>
                                            <p:fltVal val="1"/>
                                          </p:val>
                                        </p:tav>
                                      </p:tavLst>
                                    </p:anim>
                                    <p:animScale>
                                      <p:cBhvr>
                                        <p:cTn id="114" dur="26">
                                          <p:stCondLst>
                                            <p:cond delay="650"/>
                                          </p:stCondLst>
                                        </p:cTn>
                                        <p:tgtEl>
                                          <p:spTgt spid="3">
                                            <p:txEl>
                                              <p:pRg st="14" end="14"/>
                                            </p:txEl>
                                          </p:spTgt>
                                        </p:tgtEl>
                                      </p:cBhvr>
                                      <p:to x="100000" y="60000"/>
                                    </p:animScale>
                                    <p:animScale>
                                      <p:cBhvr>
                                        <p:cTn id="115" dur="166" decel="50000">
                                          <p:stCondLst>
                                            <p:cond delay="676"/>
                                          </p:stCondLst>
                                        </p:cTn>
                                        <p:tgtEl>
                                          <p:spTgt spid="3">
                                            <p:txEl>
                                              <p:pRg st="14" end="14"/>
                                            </p:txEl>
                                          </p:spTgt>
                                        </p:tgtEl>
                                      </p:cBhvr>
                                      <p:to x="100000" y="100000"/>
                                    </p:animScale>
                                    <p:animScale>
                                      <p:cBhvr>
                                        <p:cTn id="116" dur="26">
                                          <p:stCondLst>
                                            <p:cond delay="1312"/>
                                          </p:stCondLst>
                                        </p:cTn>
                                        <p:tgtEl>
                                          <p:spTgt spid="3">
                                            <p:txEl>
                                              <p:pRg st="14" end="14"/>
                                            </p:txEl>
                                          </p:spTgt>
                                        </p:tgtEl>
                                      </p:cBhvr>
                                      <p:to x="100000" y="80000"/>
                                    </p:animScale>
                                    <p:animScale>
                                      <p:cBhvr>
                                        <p:cTn id="117" dur="166" decel="50000">
                                          <p:stCondLst>
                                            <p:cond delay="1338"/>
                                          </p:stCondLst>
                                        </p:cTn>
                                        <p:tgtEl>
                                          <p:spTgt spid="3">
                                            <p:txEl>
                                              <p:pRg st="14" end="14"/>
                                            </p:txEl>
                                          </p:spTgt>
                                        </p:tgtEl>
                                      </p:cBhvr>
                                      <p:to x="100000" y="100000"/>
                                    </p:animScale>
                                    <p:animScale>
                                      <p:cBhvr>
                                        <p:cTn id="118" dur="26">
                                          <p:stCondLst>
                                            <p:cond delay="1642"/>
                                          </p:stCondLst>
                                        </p:cTn>
                                        <p:tgtEl>
                                          <p:spTgt spid="3">
                                            <p:txEl>
                                              <p:pRg st="14" end="14"/>
                                            </p:txEl>
                                          </p:spTgt>
                                        </p:tgtEl>
                                      </p:cBhvr>
                                      <p:to x="100000" y="90000"/>
                                    </p:animScale>
                                    <p:animScale>
                                      <p:cBhvr>
                                        <p:cTn id="119" dur="166" decel="50000">
                                          <p:stCondLst>
                                            <p:cond delay="1668"/>
                                          </p:stCondLst>
                                        </p:cTn>
                                        <p:tgtEl>
                                          <p:spTgt spid="3">
                                            <p:txEl>
                                              <p:pRg st="14" end="14"/>
                                            </p:txEl>
                                          </p:spTgt>
                                        </p:tgtEl>
                                      </p:cBhvr>
                                      <p:to x="100000" y="100000"/>
                                    </p:animScale>
                                    <p:animScale>
                                      <p:cBhvr>
                                        <p:cTn id="120" dur="26">
                                          <p:stCondLst>
                                            <p:cond delay="1808"/>
                                          </p:stCondLst>
                                        </p:cTn>
                                        <p:tgtEl>
                                          <p:spTgt spid="3">
                                            <p:txEl>
                                              <p:pRg st="14" end="14"/>
                                            </p:txEl>
                                          </p:spTgt>
                                        </p:tgtEl>
                                      </p:cBhvr>
                                      <p:to x="100000" y="95000"/>
                                    </p:animScale>
                                    <p:animScale>
                                      <p:cBhvr>
                                        <p:cTn id="121" dur="166" decel="50000">
                                          <p:stCondLst>
                                            <p:cond delay="1834"/>
                                          </p:stCondLst>
                                        </p:cTn>
                                        <p:tgtEl>
                                          <p:spTgt spid="3">
                                            <p:txEl>
                                              <p:pRg st="14" end="14"/>
                                            </p:txEl>
                                          </p:spTgt>
                                        </p:tgtEl>
                                      </p:cBhvr>
                                      <p:to x="100000" y="100000"/>
                                    </p:animScale>
                                  </p:childTnLst>
                                </p:cTn>
                              </p:par>
                              <p:par>
                                <p:cTn id="122" presetID="26" presetClass="entr" presetSubtype="0" fill="hold" nodeType="withEffect">
                                  <p:stCondLst>
                                    <p:cond delay="0"/>
                                  </p:stCondLst>
                                  <p:childTnLst>
                                    <p:set>
                                      <p:cBhvr>
                                        <p:cTn id="123" dur="1" fill="hold">
                                          <p:stCondLst>
                                            <p:cond delay="0"/>
                                          </p:stCondLst>
                                        </p:cTn>
                                        <p:tgtEl>
                                          <p:spTgt spid="3">
                                            <p:txEl>
                                              <p:pRg st="15" end="15"/>
                                            </p:txEl>
                                          </p:spTgt>
                                        </p:tgtEl>
                                        <p:attrNameLst>
                                          <p:attrName>style.visibility</p:attrName>
                                        </p:attrNameLst>
                                      </p:cBhvr>
                                      <p:to>
                                        <p:strVal val="visible"/>
                                      </p:to>
                                    </p:set>
                                    <p:animEffect transition="in" filter="wipe(down)">
                                      <p:cBhvr>
                                        <p:cTn id="124" dur="580">
                                          <p:stCondLst>
                                            <p:cond delay="0"/>
                                          </p:stCondLst>
                                        </p:cTn>
                                        <p:tgtEl>
                                          <p:spTgt spid="3">
                                            <p:txEl>
                                              <p:pRg st="15" end="15"/>
                                            </p:txEl>
                                          </p:spTgt>
                                        </p:tgtEl>
                                      </p:cBhvr>
                                    </p:animEffect>
                                    <p:anim calcmode="lin" valueType="num">
                                      <p:cBhvr>
                                        <p:cTn id="125" dur="1822" tmFilter="0,0; 0.14,0.36; 0.43,0.73; 0.71,0.91; 1.0,1.0">
                                          <p:stCondLst>
                                            <p:cond delay="0"/>
                                          </p:stCondLst>
                                        </p:cTn>
                                        <p:tgtEl>
                                          <p:spTgt spid="3">
                                            <p:txEl>
                                              <p:pRg st="15" end="15"/>
                                            </p:txEl>
                                          </p:spTgt>
                                        </p:tgtEl>
                                        <p:attrNameLst>
                                          <p:attrName>ppt_x</p:attrName>
                                        </p:attrNameLst>
                                      </p:cBhvr>
                                      <p:tavLst>
                                        <p:tav tm="0">
                                          <p:val>
                                            <p:strVal val="#ppt_x-0.25"/>
                                          </p:val>
                                        </p:tav>
                                        <p:tav tm="100000">
                                          <p:val>
                                            <p:strVal val="#ppt_x"/>
                                          </p:val>
                                        </p:tav>
                                      </p:tavLst>
                                    </p:anim>
                                    <p:anim calcmode="lin" valueType="num">
                                      <p:cBhvr>
                                        <p:cTn id="126" dur="664" tmFilter="0.0,0.0; 0.25,0.07; 0.50,0.2; 0.75,0.467; 1.0,1.0">
                                          <p:stCondLst>
                                            <p:cond delay="0"/>
                                          </p:stCondLst>
                                        </p:cTn>
                                        <p:tgtEl>
                                          <p:spTgt spid="3">
                                            <p:txEl>
                                              <p:pRg st="15" end="15"/>
                                            </p:txEl>
                                          </p:spTgt>
                                        </p:tgtEl>
                                        <p:attrNameLst>
                                          <p:attrName>ppt_y</p:attrName>
                                        </p:attrNameLst>
                                      </p:cBhvr>
                                      <p:tavLst>
                                        <p:tav tm="0" fmla="#ppt_y-sin(pi*$)/3">
                                          <p:val>
                                            <p:fltVal val="0.5"/>
                                          </p:val>
                                        </p:tav>
                                        <p:tav tm="100000">
                                          <p:val>
                                            <p:fltVal val="1"/>
                                          </p:val>
                                        </p:tav>
                                      </p:tavLst>
                                    </p:anim>
                                    <p:anim calcmode="lin" valueType="num">
                                      <p:cBhvr>
                                        <p:cTn id="127" dur="664" tmFilter="0, 0; 0.125,0.2665; 0.25,0.4; 0.375,0.465; 0.5,0.5;  0.625,0.535; 0.75,0.6; 0.875,0.7335; 1,1">
                                          <p:stCondLst>
                                            <p:cond delay="664"/>
                                          </p:stCondLst>
                                        </p:cTn>
                                        <p:tgtEl>
                                          <p:spTgt spid="3">
                                            <p:txEl>
                                              <p:pRg st="15" end="15"/>
                                            </p:txEl>
                                          </p:spTgt>
                                        </p:tgtEl>
                                        <p:attrNameLst>
                                          <p:attrName>ppt_y</p:attrName>
                                        </p:attrNameLst>
                                      </p:cBhvr>
                                      <p:tavLst>
                                        <p:tav tm="0" fmla="#ppt_y-sin(pi*$)/9">
                                          <p:val>
                                            <p:fltVal val="0"/>
                                          </p:val>
                                        </p:tav>
                                        <p:tav tm="100000">
                                          <p:val>
                                            <p:fltVal val="1"/>
                                          </p:val>
                                        </p:tav>
                                      </p:tavLst>
                                    </p:anim>
                                    <p:anim calcmode="lin" valueType="num">
                                      <p:cBhvr>
                                        <p:cTn id="128" dur="332" tmFilter="0, 0; 0.125,0.2665; 0.25,0.4; 0.375,0.465; 0.5,0.5;  0.625,0.535; 0.75,0.6; 0.875,0.7335; 1,1">
                                          <p:stCondLst>
                                            <p:cond delay="1324"/>
                                          </p:stCondLst>
                                        </p:cTn>
                                        <p:tgtEl>
                                          <p:spTgt spid="3">
                                            <p:txEl>
                                              <p:pRg st="15" end="15"/>
                                            </p:txEl>
                                          </p:spTgt>
                                        </p:tgtEl>
                                        <p:attrNameLst>
                                          <p:attrName>ppt_y</p:attrName>
                                        </p:attrNameLst>
                                      </p:cBhvr>
                                      <p:tavLst>
                                        <p:tav tm="0" fmla="#ppt_y-sin(pi*$)/27">
                                          <p:val>
                                            <p:fltVal val="0"/>
                                          </p:val>
                                        </p:tav>
                                        <p:tav tm="100000">
                                          <p:val>
                                            <p:fltVal val="1"/>
                                          </p:val>
                                        </p:tav>
                                      </p:tavLst>
                                    </p:anim>
                                    <p:anim calcmode="lin" valueType="num">
                                      <p:cBhvr>
                                        <p:cTn id="129" dur="164" tmFilter="0, 0; 0.125,0.2665; 0.25,0.4; 0.375,0.465; 0.5,0.5;  0.625,0.535; 0.75,0.6; 0.875,0.7335; 1,1">
                                          <p:stCondLst>
                                            <p:cond delay="1656"/>
                                          </p:stCondLst>
                                        </p:cTn>
                                        <p:tgtEl>
                                          <p:spTgt spid="3">
                                            <p:txEl>
                                              <p:pRg st="15" end="15"/>
                                            </p:txEl>
                                          </p:spTgt>
                                        </p:tgtEl>
                                        <p:attrNameLst>
                                          <p:attrName>ppt_y</p:attrName>
                                        </p:attrNameLst>
                                      </p:cBhvr>
                                      <p:tavLst>
                                        <p:tav tm="0" fmla="#ppt_y-sin(pi*$)/81">
                                          <p:val>
                                            <p:fltVal val="0"/>
                                          </p:val>
                                        </p:tav>
                                        <p:tav tm="100000">
                                          <p:val>
                                            <p:fltVal val="1"/>
                                          </p:val>
                                        </p:tav>
                                      </p:tavLst>
                                    </p:anim>
                                    <p:animScale>
                                      <p:cBhvr>
                                        <p:cTn id="130" dur="26">
                                          <p:stCondLst>
                                            <p:cond delay="650"/>
                                          </p:stCondLst>
                                        </p:cTn>
                                        <p:tgtEl>
                                          <p:spTgt spid="3">
                                            <p:txEl>
                                              <p:pRg st="15" end="15"/>
                                            </p:txEl>
                                          </p:spTgt>
                                        </p:tgtEl>
                                      </p:cBhvr>
                                      <p:to x="100000" y="60000"/>
                                    </p:animScale>
                                    <p:animScale>
                                      <p:cBhvr>
                                        <p:cTn id="131" dur="166" decel="50000">
                                          <p:stCondLst>
                                            <p:cond delay="676"/>
                                          </p:stCondLst>
                                        </p:cTn>
                                        <p:tgtEl>
                                          <p:spTgt spid="3">
                                            <p:txEl>
                                              <p:pRg st="15" end="15"/>
                                            </p:txEl>
                                          </p:spTgt>
                                        </p:tgtEl>
                                      </p:cBhvr>
                                      <p:to x="100000" y="100000"/>
                                    </p:animScale>
                                    <p:animScale>
                                      <p:cBhvr>
                                        <p:cTn id="132" dur="26">
                                          <p:stCondLst>
                                            <p:cond delay="1312"/>
                                          </p:stCondLst>
                                        </p:cTn>
                                        <p:tgtEl>
                                          <p:spTgt spid="3">
                                            <p:txEl>
                                              <p:pRg st="15" end="15"/>
                                            </p:txEl>
                                          </p:spTgt>
                                        </p:tgtEl>
                                      </p:cBhvr>
                                      <p:to x="100000" y="80000"/>
                                    </p:animScale>
                                    <p:animScale>
                                      <p:cBhvr>
                                        <p:cTn id="133" dur="166" decel="50000">
                                          <p:stCondLst>
                                            <p:cond delay="1338"/>
                                          </p:stCondLst>
                                        </p:cTn>
                                        <p:tgtEl>
                                          <p:spTgt spid="3">
                                            <p:txEl>
                                              <p:pRg st="15" end="15"/>
                                            </p:txEl>
                                          </p:spTgt>
                                        </p:tgtEl>
                                      </p:cBhvr>
                                      <p:to x="100000" y="100000"/>
                                    </p:animScale>
                                    <p:animScale>
                                      <p:cBhvr>
                                        <p:cTn id="134" dur="26">
                                          <p:stCondLst>
                                            <p:cond delay="1642"/>
                                          </p:stCondLst>
                                        </p:cTn>
                                        <p:tgtEl>
                                          <p:spTgt spid="3">
                                            <p:txEl>
                                              <p:pRg st="15" end="15"/>
                                            </p:txEl>
                                          </p:spTgt>
                                        </p:tgtEl>
                                      </p:cBhvr>
                                      <p:to x="100000" y="90000"/>
                                    </p:animScale>
                                    <p:animScale>
                                      <p:cBhvr>
                                        <p:cTn id="135" dur="166" decel="50000">
                                          <p:stCondLst>
                                            <p:cond delay="1668"/>
                                          </p:stCondLst>
                                        </p:cTn>
                                        <p:tgtEl>
                                          <p:spTgt spid="3">
                                            <p:txEl>
                                              <p:pRg st="15" end="15"/>
                                            </p:txEl>
                                          </p:spTgt>
                                        </p:tgtEl>
                                      </p:cBhvr>
                                      <p:to x="100000" y="100000"/>
                                    </p:animScale>
                                    <p:animScale>
                                      <p:cBhvr>
                                        <p:cTn id="136" dur="26">
                                          <p:stCondLst>
                                            <p:cond delay="1808"/>
                                          </p:stCondLst>
                                        </p:cTn>
                                        <p:tgtEl>
                                          <p:spTgt spid="3">
                                            <p:txEl>
                                              <p:pRg st="15" end="15"/>
                                            </p:txEl>
                                          </p:spTgt>
                                        </p:tgtEl>
                                      </p:cBhvr>
                                      <p:to x="100000" y="95000"/>
                                    </p:animScale>
                                    <p:animScale>
                                      <p:cBhvr>
                                        <p:cTn id="137" dur="166" decel="50000">
                                          <p:stCondLst>
                                            <p:cond delay="1834"/>
                                          </p:stCondLst>
                                        </p:cTn>
                                        <p:tgtEl>
                                          <p:spTgt spid="3">
                                            <p:txEl>
                                              <p:pRg st="15" end="1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745E7-8ECD-3EFB-D03A-73F8DD6AC362}"/>
              </a:ext>
            </a:extLst>
          </p:cNvPr>
          <p:cNvSpPr>
            <a:spLocks noGrp="1"/>
          </p:cNvSpPr>
          <p:nvPr>
            <p:ph type="title"/>
          </p:nvPr>
        </p:nvSpPr>
        <p:spPr>
          <a:xfrm>
            <a:off x="685800" y="764373"/>
            <a:ext cx="4753466" cy="1293028"/>
          </a:xfrm>
        </p:spPr>
        <p:txBody>
          <a:bodyPr>
            <a:normAutofit/>
          </a:bodyPr>
          <a:lstStyle/>
          <a:p>
            <a:r>
              <a:rPr lang="en-GB" u="sng" dirty="0"/>
              <a:t>Key skills needed</a:t>
            </a:r>
          </a:p>
        </p:txBody>
      </p:sp>
      <p:sp>
        <p:nvSpPr>
          <p:cNvPr id="3" name="Content Placeholder 2">
            <a:extLst>
              <a:ext uri="{FF2B5EF4-FFF2-40B4-BE49-F238E27FC236}">
                <a16:creationId xmlns:a16="http://schemas.microsoft.com/office/drawing/2014/main" id="{9F2BF000-6EDC-2C7C-26CD-3D4CC5D33FC5}"/>
              </a:ext>
            </a:extLst>
          </p:cNvPr>
          <p:cNvSpPr>
            <a:spLocks noGrp="1"/>
          </p:cNvSpPr>
          <p:nvPr>
            <p:ph idx="1"/>
          </p:nvPr>
        </p:nvSpPr>
        <p:spPr>
          <a:xfrm>
            <a:off x="845192" y="2202949"/>
            <a:ext cx="4753466" cy="4024125"/>
          </a:xfrm>
        </p:spPr>
        <p:txBody>
          <a:bodyPr>
            <a:normAutofit/>
          </a:bodyPr>
          <a:lstStyle/>
          <a:p>
            <a:r>
              <a:rPr lang="en-GB" dirty="0"/>
              <a:t>Empathy</a:t>
            </a:r>
          </a:p>
          <a:p>
            <a:r>
              <a:rPr lang="en-GB" dirty="0"/>
              <a:t>Active Listening</a:t>
            </a:r>
          </a:p>
          <a:p>
            <a:r>
              <a:rPr lang="en-GB" dirty="0"/>
              <a:t>Communication</a:t>
            </a:r>
          </a:p>
          <a:p>
            <a:r>
              <a:rPr lang="en-GB" dirty="0"/>
              <a:t>Time Management</a:t>
            </a:r>
          </a:p>
          <a:p>
            <a:r>
              <a:rPr lang="en-GB" dirty="0"/>
              <a:t>Organisation</a:t>
            </a:r>
          </a:p>
          <a:p>
            <a:r>
              <a:rPr lang="en-GB" dirty="0"/>
              <a:t>Patience</a:t>
            </a:r>
          </a:p>
          <a:p>
            <a:r>
              <a:rPr lang="en-GB" dirty="0"/>
              <a:t>Advocacy</a:t>
            </a:r>
          </a:p>
          <a:p>
            <a:r>
              <a:rPr lang="en-GB" dirty="0"/>
              <a:t>Intervention</a:t>
            </a:r>
          </a:p>
          <a:p>
            <a:r>
              <a:rPr lang="en-GB" dirty="0"/>
              <a:t>Commitment to Professionalism  </a:t>
            </a:r>
          </a:p>
        </p:txBody>
      </p:sp>
      <p:pic>
        <p:nvPicPr>
          <p:cNvPr id="8" name="Picture 7" descr="Logo&#10;&#10;Description automatically generated">
            <a:extLst>
              <a:ext uri="{FF2B5EF4-FFF2-40B4-BE49-F238E27FC236}">
                <a16:creationId xmlns:a16="http://schemas.microsoft.com/office/drawing/2014/main" id="{E9ED779A-243B-AE5C-2A1B-443EEABBD4A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638"/>
          <a:stretch/>
        </p:blipFill>
        <p:spPr>
          <a:xfrm>
            <a:off x="6407004" y="1336566"/>
            <a:ext cx="4683948" cy="4607567"/>
          </a:xfrm>
          <a:prstGeom prst="rect">
            <a:avLst/>
          </a:prstGeom>
        </p:spPr>
      </p:pic>
      <p:sp>
        <p:nvSpPr>
          <p:cNvPr id="9" name="TextBox 8">
            <a:extLst>
              <a:ext uri="{FF2B5EF4-FFF2-40B4-BE49-F238E27FC236}">
                <a16:creationId xmlns:a16="http://schemas.microsoft.com/office/drawing/2014/main" id="{0A0D1C70-4337-8191-867B-2A2D3B3817CC}"/>
              </a:ext>
            </a:extLst>
          </p:cNvPr>
          <p:cNvSpPr txBox="1"/>
          <p:nvPr/>
        </p:nvSpPr>
        <p:spPr>
          <a:xfrm>
            <a:off x="8218051" y="5744078"/>
            <a:ext cx="28729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achforall.coop/co-ops-leading-social-change-agai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4256814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ppt_w</p:attrName>
                                        </p:attrNameLst>
                                      </p:cBhvr>
                                      <p:tavLst>
                                        <p:tav tm="0">
                                          <p:val>
                                            <p:fltVal val="0"/>
                                          </p:val>
                                        </p:tav>
                                        <p:tav tm="100000">
                                          <p:val>
                                            <p:strVal val="#ppt_w"/>
                                          </p:val>
                                        </p:tav>
                                      </p:tavLst>
                                    </p:anim>
                                    <p:anim calcmode="lin" valueType="num">
                                      <p:cBhvr>
                                        <p:cTn id="13" dur="500" fill="hold"/>
                                        <p:tgtEl>
                                          <p:spTgt spid="8"/>
                                        </p:tgtEl>
                                        <p:attrNameLst>
                                          <p:attrName>ppt_h</p:attrName>
                                        </p:attrNameLst>
                                      </p:cBhvr>
                                      <p:tavLst>
                                        <p:tav tm="0">
                                          <p:val>
                                            <p:fltVal val="0"/>
                                          </p:val>
                                        </p:tav>
                                        <p:tav tm="100000">
                                          <p:val>
                                            <p:strVal val="#ppt_h"/>
                                          </p:val>
                                        </p:tav>
                                      </p:tavLst>
                                    </p:anim>
                                    <p:animEffect transition="in" filter="fade">
                                      <p:cBhvr>
                                        <p:cTn id="14" dur="500"/>
                                        <p:tgtEl>
                                          <p:spTgt spid="8"/>
                                        </p:tgtEl>
                                      </p:cBhvr>
                                    </p:animEffect>
                                  </p:childTnLst>
                                </p:cTn>
                              </p:par>
                              <p:par>
                                <p:cTn id="15" presetID="3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p:cTn id="17"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8"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19"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0" dur="1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28" dur="1000"/>
                                        <p:tgtEl>
                                          <p:spTgt spid="3">
                                            <p:txEl>
                                              <p:pRg st="0" end="0"/>
                                            </p:txEl>
                                          </p:spTgt>
                                        </p:tgtEl>
                                      </p:cBhvr>
                                    </p:animEffect>
                                  </p:childTnLst>
                                </p:cTn>
                              </p:par>
                              <p:par>
                                <p:cTn id="29" presetID="31" presetClass="entr" presetSubtype="0" fill="hold" nodeType="with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p:cTn id="31"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1" end="1"/>
                                            </p:txEl>
                                          </p:spTgt>
                                        </p:tgtEl>
                                      </p:cBhvr>
                                    </p:animEffect>
                                  </p:childTnLst>
                                </p:cTn>
                              </p:par>
                              <p:par>
                                <p:cTn id="35" presetID="31" presetClass="entr" presetSubtype="0" fill="hold" nodeType="with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p:cTn id="37"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8"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9"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40" dur="1000"/>
                                        <p:tgtEl>
                                          <p:spTgt spid="3">
                                            <p:txEl>
                                              <p:pRg st="2" end="2"/>
                                            </p:txEl>
                                          </p:spTgt>
                                        </p:tgtEl>
                                      </p:cBhvr>
                                    </p:animEffect>
                                  </p:childTnLst>
                                </p:cTn>
                              </p:par>
                              <p:par>
                                <p:cTn id="41" presetID="31" presetClass="entr" presetSubtype="0" fill="hold" nodeType="with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6" dur="1000"/>
                                        <p:tgtEl>
                                          <p:spTgt spid="3">
                                            <p:txEl>
                                              <p:pRg st="4" end="4"/>
                                            </p:txEl>
                                          </p:spTgt>
                                        </p:tgtEl>
                                      </p:cBhvr>
                                    </p:animEffect>
                                  </p:childTnLst>
                                </p:cTn>
                              </p:par>
                              <p:par>
                                <p:cTn id="47" presetID="31" presetClass="entr" presetSubtype="0" fill="hold" nodeType="with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p:cTn id="49"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0"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1"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2" dur="1000"/>
                                        <p:tgtEl>
                                          <p:spTgt spid="3">
                                            <p:txEl>
                                              <p:pRg st="5" end="5"/>
                                            </p:txEl>
                                          </p:spTgt>
                                        </p:tgtEl>
                                      </p:cBhvr>
                                    </p:animEffect>
                                  </p:childTnLst>
                                </p:cTn>
                              </p:par>
                              <p:par>
                                <p:cTn id="53" presetID="31" presetClass="entr" presetSubtype="0" fill="hold" nodeType="with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6" end="6"/>
                                            </p:txEl>
                                          </p:spTgt>
                                        </p:tgtEl>
                                      </p:cBhvr>
                                    </p:animEffect>
                                  </p:childTnLst>
                                </p:cTn>
                              </p:par>
                              <p:par>
                                <p:cTn id="59" presetID="31" presetClass="entr" presetSubtype="0" fill="hold" nodeType="with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p:cTn id="61"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2"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3"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64" dur="1000"/>
                                        <p:tgtEl>
                                          <p:spTgt spid="3">
                                            <p:txEl>
                                              <p:pRg st="7" end="7"/>
                                            </p:txEl>
                                          </p:spTgt>
                                        </p:tgtEl>
                                      </p:cBhvr>
                                    </p:animEffect>
                                  </p:childTnLst>
                                </p:cTn>
                              </p:par>
                              <p:par>
                                <p:cTn id="65" presetID="31" presetClass="entr" presetSubtype="0" fill="hold" nodeType="withEffect">
                                  <p:stCondLst>
                                    <p:cond delay="0"/>
                                  </p:stCondLst>
                                  <p:childTnLst>
                                    <p:set>
                                      <p:cBhvr>
                                        <p:cTn id="66" dur="1" fill="hold">
                                          <p:stCondLst>
                                            <p:cond delay="0"/>
                                          </p:stCondLst>
                                        </p:cTn>
                                        <p:tgtEl>
                                          <p:spTgt spid="3">
                                            <p:txEl>
                                              <p:pRg st="8" end="8"/>
                                            </p:txEl>
                                          </p:spTgt>
                                        </p:tgtEl>
                                        <p:attrNameLst>
                                          <p:attrName>style.visibility</p:attrName>
                                        </p:attrNameLst>
                                      </p:cBhvr>
                                      <p:to>
                                        <p:strVal val="visible"/>
                                      </p:to>
                                    </p:set>
                                    <p:anim calcmode="lin" valueType="num">
                                      <p:cBhvr>
                                        <p:cTn id="67" dur="1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68"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69" dur="1000" fill="hold"/>
                                        <p:tgtEl>
                                          <p:spTgt spid="3">
                                            <p:txEl>
                                              <p:pRg st="8" end="8"/>
                                            </p:txEl>
                                          </p:spTgt>
                                        </p:tgtEl>
                                        <p:attrNameLst>
                                          <p:attrName>style.rotation</p:attrName>
                                        </p:attrNameLst>
                                      </p:cBhvr>
                                      <p:tavLst>
                                        <p:tav tm="0">
                                          <p:val>
                                            <p:fltVal val="90"/>
                                          </p:val>
                                        </p:tav>
                                        <p:tav tm="100000">
                                          <p:val>
                                            <p:fltVal val="0"/>
                                          </p:val>
                                        </p:tav>
                                      </p:tavLst>
                                    </p:anim>
                                    <p:animEffect transition="in" filter="fade">
                                      <p:cBhvr>
                                        <p:cTn id="70" dur="1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22">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33" name="Rectangle 24">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26">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8" name="Title 17">
            <a:extLst>
              <a:ext uri="{FF2B5EF4-FFF2-40B4-BE49-F238E27FC236}">
                <a16:creationId xmlns:a16="http://schemas.microsoft.com/office/drawing/2014/main" id="{C4A2FA1C-9CB9-6A12-FEDA-49DEDB9BB827}"/>
              </a:ext>
            </a:extLst>
          </p:cNvPr>
          <p:cNvSpPr>
            <a:spLocks noGrp="1"/>
          </p:cNvSpPr>
          <p:nvPr>
            <p:ph type="title"/>
          </p:nvPr>
        </p:nvSpPr>
        <p:spPr>
          <a:xfrm>
            <a:off x="685799" y="764373"/>
            <a:ext cx="3977639" cy="1600200"/>
          </a:xfrm>
        </p:spPr>
        <p:txBody>
          <a:bodyPr vert="horz" lIns="91440" tIns="45720" rIns="91440" bIns="45720" rtlCol="0" anchor="b">
            <a:normAutofit/>
          </a:bodyPr>
          <a:lstStyle/>
          <a:p>
            <a:pPr algn="l"/>
            <a:r>
              <a:rPr lang="en-US" sz="3200" u="sng" kern="1200" cap="all" baseline="0" dirty="0">
                <a:solidFill>
                  <a:schemeClr val="tx1"/>
                </a:solidFill>
                <a:latin typeface="+mj-lt"/>
                <a:ea typeface="+mj-ea"/>
                <a:cs typeface="+mj-cs"/>
              </a:rPr>
              <a:t>S.w.o.t analysis</a:t>
            </a:r>
          </a:p>
        </p:txBody>
      </p:sp>
      <p:pic>
        <p:nvPicPr>
          <p:cNvPr id="17" name="Content Placeholder 16">
            <a:extLst>
              <a:ext uri="{FF2B5EF4-FFF2-40B4-BE49-F238E27FC236}">
                <a16:creationId xmlns:a16="http://schemas.microsoft.com/office/drawing/2014/main" id="{AABE31BB-60D8-D165-59F2-4871E63F9111}"/>
              </a:ext>
            </a:extLst>
          </p:cNvPr>
          <p:cNvPicPr>
            <a:picLocks noGrp="1" noChangeAspect="1"/>
          </p:cNvPicPr>
          <p:nvPr>
            <p:ph idx="4294967295"/>
          </p:nvPr>
        </p:nvPicPr>
        <p:blipFill>
          <a:blip r:embed="rId3"/>
          <a:stretch>
            <a:fillRect/>
          </a:stretch>
        </p:blipFill>
        <p:spPr>
          <a:xfrm>
            <a:off x="4663438" y="1171179"/>
            <a:ext cx="7026813" cy="5060809"/>
          </a:xfrm>
          <a:prstGeom prst="rect">
            <a:avLst/>
          </a:prstGeom>
        </p:spPr>
      </p:pic>
    </p:spTree>
    <p:extLst>
      <p:ext uri="{BB962C8B-B14F-4D97-AF65-F5344CB8AC3E}">
        <p14:creationId xmlns:p14="http://schemas.microsoft.com/office/powerpoint/2010/main" val="113135520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580">
                                          <p:stCondLst>
                                            <p:cond delay="0"/>
                                          </p:stCondLst>
                                        </p:cTn>
                                        <p:tgtEl>
                                          <p:spTgt spid="17"/>
                                        </p:tgtEl>
                                      </p:cBhvr>
                                    </p:animEffect>
                                    <p:anim calcmode="lin" valueType="num">
                                      <p:cBhvr>
                                        <p:cTn id="8"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13" dur="26">
                                          <p:stCondLst>
                                            <p:cond delay="650"/>
                                          </p:stCondLst>
                                        </p:cTn>
                                        <p:tgtEl>
                                          <p:spTgt spid="17"/>
                                        </p:tgtEl>
                                      </p:cBhvr>
                                      <p:to x="100000" y="60000"/>
                                    </p:animScale>
                                    <p:animScale>
                                      <p:cBhvr>
                                        <p:cTn id="14" dur="166" decel="50000">
                                          <p:stCondLst>
                                            <p:cond delay="676"/>
                                          </p:stCondLst>
                                        </p:cTn>
                                        <p:tgtEl>
                                          <p:spTgt spid="17"/>
                                        </p:tgtEl>
                                      </p:cBhvr>
                                      <p:to x="100000" y="100000"/>
                                    </p:animScale>
                                    <p:animScale>
                                      <p:cBhvr>
                                        <p:cTn id="15" dur="26">
                                          <p:stCondLst>
                                            <p:cond delay="1312"/>
                                          </p:stCondLst>
                                        </p:cTn>
                                        <p:tgtEl>
                                          <p:spTgt spid="17"/>
                                        </p:tgtEl>
                                      </p:cBhvr>
                                      <p:to x="100000" y="80000"/>
                                    </p:animScale>
                                    <p:animScale>
                                      <p:cBhvr>
                                        <p:cTn id="16" dur="166" decel="50000">
                                          <p:stCondLst>
                                            <p:cond delay="1338"/>
                                          </p:stCondLst>
                                        </p:cTn>
                                        <p:tgtEl>
                                          <p:spTgt spid="17"/>
                                        </p:tgtEl>
                                      </p:cBhvr>
                                      <p:to x="100000" y="100000"/>
                                    </p:animScale>
                                    <p:animScale>
                                      <p:cBhvr>
                                        <p:cTn id="17" dur="26">
                                          <p:stCondLst>
                                            <p:cond delay="1642"/>
                                          </p:stCondLst>
                                        </p:cTn>
                                        <p:tgtEl>
                                          <p:spTgt spid="17"/>
                                        </p:tgtEl>
                                      </p:cBhvr>
                                      <p:to x="100000" y="90000"/>
                                    </p:animScale>
                                    <p:animScale>
                                      <p:cBhvr>
                                        <p:cTn id="18" dur="166" decel="50000">
                                          <p:stCondLst>
                                            <p:cond delay="1668"/>
                                          </p:stCondLst>
                                        </p:cTn>
                                        <p:tgtEl>
                                          <p:spTgt spid="17"/>
                                        </p:tgtEl>
                                      </p:cBhvr>
                                      <p:to x="100000" y="100000"/>
                                    </p:animScale>
                                    <p:animScale>
                                      <p:cBhvr>
                                        <p:cTn id="19" dur="26">
                                          <p:stCondLst>
                                            <p:cond delay="1808"/>
                                          </p:stCondLst>
                                        </p:cTn>
                                        <p:tgtEl>
                                          <p:spTgt spid="17"/>
                                        </p:tgtEl>
                                      </p:cBhvr>
                                      <p:to x="100000" y="95000"/>
                                    </p:animScale>
                                    <p:animScale>
                                      <p:cBhvr>
                                        <p:cTn id="20" dur="166" decel="50000">
                                          <p:stCondLst>
                                            <p:cond delay="1834"/>
                                          </p:stCondLst>
                                        </p:cTn>
                                        <p:tgtEl>
                                          <p:spTgt spid="17"/>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circle(in)">
                                      <p:cBhvr>
                                        <p:cTn id="25"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9A0FC-2F4D-4A39-2AAE-5A3282351C6D}"/>
              </a:ext>
            </a:extLst>
          </p:cNvPr>
          <p:cNvSpPr>
            <a:spLocks noGrp="1"/>
          </p:cNvSpPr>
          <p:nvPr>
            <p:ph type="title"/>
          </p:nvPr>
        </p:nvSpPr>
        <p:spPr>
          <a:xfrm>
            <a:off x="2935941" y="357469"/>
            <a:ext cx="8610600" cy="1293028"/>
          </a:xfrm>
        </p:spPr>
        <p:txBody>
          <a:bodyPr/>
          <a:lstStyle/>
          <a:p>
            <a:pPr algn="ctr"/>
            <a:r>
              <a:rPr lang="en-GB" u="sng" dirty="0"/>
              <a:t>Skills I have</a:t>
            </a:r>
          </a:p>
        </p:txBody>
      </p:sp>
      <p:pic>
        <p:nvPicPr>
          <p:cNvPr id="1026" name="Picture 2">
            <a:extLst>
              <a:ext uri="{FF2B5EF4-FFF2-40B4-BE49-F238E27FC236}">
                <a16:creationId xmlns:a16="http://schemas.microsoft.com/office/drawing/2014/main" id="{8F79B2E9-DE0E-2703-994D-908F79E79D5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6156" y="2665771"/>
            <a:ext cx="1856605" cy="178086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314943C5-AE0E-E346-39D2-D5F532062C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1264" y="4881281"/>
            <a:ext cx="1971675" cy="16192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83B5C9CE-9FDA-CD97-6A9B-5244894FA7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25912" y="2665771"/>
            <a:ext cx="1856606" cy="179515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36FD7CF6-CB77-6AD8-D3A2-1F0777C77B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67492" y="4800599"/>
            <a:ext cx="1856606" cy="16192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39EEF638-8847-86E4-FF94-AAF5E368587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98869" y="2813101"/>
            <a:ext cx="2466975" cy="1647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855084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wipe(down)">
                                      <p:cBhvr>
                                        <p:cTn id="12" dur="580">
                                          <p:stCondLst>
                                            <p:cond delay="0"/>
                                          </p:stCondLst>
                                        </p:cTn>
                                        <p:tgtEl>
                                          <p:spTgt spid="1026"/>
                                        </p:tgtEl>
                                      </p:cBhvr>
                                    </p:animEffect>
                                    <p:anim calcmode="lin" valueType="num">
                                      <p:cBhvr>
                                        <p:cTn id="13" dur="1822" tmFilter="0,0; 0.14,0.36; 0.43,0.73; 0.71,0.91; 1.0,1.0">
                                          <p:stCondLst>
                                            <p:cond delay="0"/>
                                          </p:stCondLst>
                                        </p:cTn>
                                        <p:tgtEl>
                                          <p:spTgt spid="1026"/>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1026"/>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1026"/>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1026"/>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1026"/>
                                        </p:tgtEl>
                                        <p:attrNameLst>
                                          <p:attrName>ppt_y</p:attrName>
                                        </p:attrNameLst>
                                      </p:cBhvr>
                                      <p:tavLst>
                                        <p:tav tm="0" fmla="#ppt_y-sin(pi*$)/81">
                                          <p:val>
                                            <p:fltVal val="0"/>
                                          </p:val>
                                        </p:tav>
                                        <p:tav tm="100000">
                                          <p:val>
                                            <p:fltVal val="1"/>
                                          </p:val>
                                        </p:tav>
                                      </p:tavLst>
                                    </p:anim>
                                    <p:animScale>
                                      <p:cBhvr>
                                        <p:cTn id="18" dur="26">
                                          <p:stCondLst>
                                            <p:cond delay="650"/>
                                          </p:stCondLst>
                                        </p:cTn>
                                        <p:tgtEl>
                                          <p:spTgt spid="1026"/>
                                        </p:tgtEl>
                                      </p:cBhvr>
                                      <p:to x="100000" y="60000"/>
                                    </p:animScale>
                                    <p:animScale>
                                      <p:cBhvr>
                                        <p:cTn id="19" dur="166" decel="50000">
                                          <p:stCondLst>
                                            <p:cond delay="676"/>
                                          </p:stCondLst>
                                        </p:cTn>
                                        <p:tgtEl>
                                          <p:spTgt spid="1026"/>
                                        </p:tgtEl>
                                      </p:cBhvr>
                                      <p:to x="100000" y="100000"/>
                                    </p:animScale>
                                    <p:animScale>
                                      <p:cBhvr>
                                        <p:cTn id="20" dur="26">
                                          <p:stCondLst>
                                            <p:cond delay="1312"/>
                                          </p:stCondLst>
                                        </p:cTn>
                                        <p:tgtEl>
                                          <p:spTgt spid="1026"/>
                                        </p:tgtEl>
                                      </p:cBhvr>
                                      <p:to x="100000" y="80000"/>
                                    </p:animScale>
                                    <p:animScale>
                                      <p:cBhvr>
                                        <p:cTn id="21" dur="166" decel="50000">
                                          <p:stCondLst>
                                            <p:cond delay="1338"/>
                                          </p:stCondLst>
                                        </p:cTn>
                                        <p:tgtEl>
                                          <p:spTgt spid="1026"/>
                                        </p:tgtEl>
                                      </p:cBhvr>
                                      <p:to x="100000" y="100000"/>
                                    </p:animScale>
                                    <p:animScale>
                                      <p:cBhvr>
                                        <p:cTn id="22" dur="26">
                                          <p:stCondLst>
                                            <p:cond delay="1642"/>
                                          </p:stCondLst>
                                        </p:cTn>
                                        <p:tgtEl>
                                          <p:spTgt spid="1026"/>
                                        </p:tgtEl>
                                      </p:cBhvr>
                                      <p:to x="100000" y="90000"/>
                                    </p:animScale>
                                    <p:animScale>
                                      <p:cBhvr>
                                        <p:cTn id="23" dur="166" decel="50000">
                                          <p:stCondLst>
                                            <p:cond delay="1668"/>
                                          </p:stCondLst>
                                        </p:cTn>
                                        <p:tgtEl>
                                          <p:spTgt spid="1026"/>
                                        </p:tgtEl>
                                      </p:cBhvr>
                                      <p:to x="100000" y="100000"/>
                                    </p:animScale>
                                    <p:animScale>
                                      <p:cBhvr>
                                        <p:cTn id="24" dur="26">
                                          <p:stCondLst>
                                            <p:cond delay="1808"/>
                                          </p:stCondLst>
                                        </p:cTn>
                                        <p:tgtEl>
                                          <p:spTgt spid="1026"/>
                                        </p:tgtEl>
                                      </p:cBhvr>
                                      <p:to x="100000" y="95000"/>
                                    </p:animScale>
                                    <p:animScale>
                                      <p:cBhvr>
                                        <p:cTn id="25" dur="166" decel="50000">
                                          <p:stCondLst>
                                            <p:cond delay="1834"/>
                                          </p:stCondLst>
                                        </p:cTn>
                                        <p:tgtEl>
                                          <p:spTgt spid="1026"/>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1030"/>
                                        </p:tgtEl>
                                        <p:attrNameLst>
                                          <p:attrName>style.visibility</p:attrName>
                                        </p:attrNameLst>
                                      </p:cBhvr>
                                      <p:to>
                                        <p:strVal val="visible"/>
                                      </p:to>
                                    </p:set>
                                    <p:animEffect transition="in" filter="wipe(down)">
                                      <p:cBhvr>
                                        <p:cTn id="30" dur="580">
                                          <p:stCondLst>
                                            <p:cond delay="0"/>
                                          </p:stCondLst>
                                        </p:cTn>
                                        <p:tgtEl>
                                          <p:spTgt spid="1030"/>
                                        </p:tgtEl>
                                      </p:cBhvr>
                                    </p:animEffect>
                                    <p:anim calcmode="lin" valueType="num">
                                      <p:cBhvr>
                                        <p:cTn id="31" dur="1822" tmFilter="0,0; 0.14,0.36; 0.43,0.73; 0.71,0.91; 1.0,1.0">
                                          <p:stCondLst>
                                            <p:cond delay="0"/>
                                          </p:stCondLst>
                                        </p:cTn>
                                        <p:tgtEl>
                                          <p:spTgt spid="1030"/>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1030"/>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1030"/>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1030"/>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1030"/>
                                        </p:tgtEl>
                                        <p:attrNameLst>
                                          <p:attrName>ppt_y</p:attrName>
                                        </p:attrNameLst>
                                      </p:cBhvr>
                                      <p:tavLst>
                                        <p:tav tm="0" fmla="#ppt_y-sin(pi*$)/81">
                                          <p:val>
                                            <p:fltVal val="0"/>
                                          </p:val>
                                        </p:tav>
                                        <p:tav tm="100000">
                                          <p:val>
                                            <p:fltVal val="1"/>
                                          </p:val>
                                        </p:tav>
                                      </p:tavLst>
                                    </p:anim>
                                    <p:animScale>
                                      <p:cBhvr>
                                        <p:cTn id="36" dur="26">
                                          <p:stCondLst>
                                            <p:cond delay="650"/>
                                          </p:stCondLst>
                                        </p:cTn>
                                        <p:tgtEl>
                                          <p:spTgt spid="1030"/>
                                        </p:tgtEl>
                                      </p:cBhvr>
                                      <p:to x="100000" y="60000"/>
                                    </p:animScale>
                                    <p:animScale>
                                      <p:cBhvr>
                                        <p:cTn id="37" dur="166" decel="50000">
                                          <p:stCondLst>
                                            <p:cond delay="676"/>
                                          </p:stCondLst>
                                        </p:cTn>
                                        <p:tgtEl>
                                          <p:spTgt spid="1030"/>
                                        </p:tgtEl>
                                      </p:cBhvr>
                                      <p:to x="100000" y="100000"/>
                                    </p:animScale>
                                    <p:animScale>
                                      <p:cBhvr>
                                        <p:cTn id="38" dur="26">
                                          <p:stCondLst>
                                            <p:cond delay="1312"/>
                                          </p:stCondLst>
                                        </p:cTn>
                                        <p:tgtEl>
                                          <p:spTgt spid="1030"/>
                                        </p:tgtEl>
                                      </p:cBhvr>
                                      <p:to x="100000" y="80000"/>
                                    </p:animScale>
                                    <p:animScale>
                                      <p:cBhvr>
                                        <p:cTn id="39" dur="166" decel="50000">
                                          <p:stCondLst>
                                            <p:cond delay="1338"/>
                                          </p:stCondLst>
                                        </p:cTn>
                                        <p:tgtEl>
                                          <p:spTgt spid="1030"/>
                                        </p:tgtEl>
                                      </p:cBhvr>
                                      <p:to x="100000" y="100000"/>
                                    </p:animScale>
                                    <p:animScale>
                                      <p:cBhvr>
                                        <p:cTn id="40" dur="26">
                                          <p:stCondLst>
                                            <p:cond delay="1642"/>
                                          </p:stCondLst>
                                        </p:cTn>
                                        <p:tgtEl>
                                          <p:spTgt spid="1030"/>
                                        </p:tgtEl>
                                      </p:cBhvr>
                                      <p:to x="100000" y="90000"/>
                                    </p:animScale>
                                    <p:animScale>
                                      <p:cBhvr>
                                        <p:cTn id="41" dur="166" decel="50000">
                                          <p:stCondLst>
                                            <p:cond delay="1668"/>
                                          </p:stCondLst>
                                        </p:cTn>
                                        <p:tgtEl>
                                          <p:spTgt spid="1030"/>
                                        </p:tgtEl>
                                      </p:cBhvr>
                                      <p:to x="100000" y="100000"/>
                                    </p:animScale>
                                    <p:animScale>
                                      <p:cBhvr>
                                        <p:cTn id="42" dur="26">
                                          <p:stCondLst>
                                            <p:cond delay="1808"/>
                                          </p:stCondLst>
                                        </p:cTn>
                                        <p:tgtEl>
                                          <p:spTgt spid="1030"/>
                                        </p:tgtEl>
                                      </p:cBhvr>
                                      <p:to x="100000" y="95000"/>
                                    </p:animScale>
                                    <p:animScale>
                                      <p:cBhvr>
                                        <p:cTn id="43" dur="166" decel="50000">
                                          <p:stCondLst>
                                            <p:cond delay="1834"/>
                                          </p:stCondLst>
                                        </p:cTn>
                                        <p:tgtEl>
                                          <p:spTgt spid="1030"/>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nodeType="clickEffect">
                                  <p:stCondLst>
                                    <p:cond delay="0"/>
                                  </p:stCondLst>
                                  <p:childTnLst>
                                    <p:set>
                                      <p:cBhvr>
                                        <p:cTn id="47" dur="1" fill="hold">
                                          <p:stCondLst>
                                            <p:cond delay="0"/>
                                          </p:stCondLst>
                                        </p:cTn>
                                        <p:tgtEl>
                                          <p:spTgt spid="1034"/>
                                        </p:tgtEl>
                                        <p:attrNameLst>
                                          <p:attrName>style.visibility</p:attrName>
                                        </p:attrNameLst>
                                      </p:cBhvr>
                                      <p:to>
                                        <p:strVal val="visible"/>
                                      </p:to>
                                    </p:set>
                                    <p:animEffect transition="in" filter="wipe(down)">
                                      <p:cBhvr>
                                        <p:cTn id="48" dur="580">
                                          <p:stCondLst>
                                            <p:cond delay="0"/>
                                          </p:stCondLst>
                                        </p:cTn>
                                        <p:tgtEl>
                                          <p:spTgt spid="1034"/>
                                        </p:tgtEl>
                                      </p:cBhvr>
                                    </p:animEffect>
                                    <p:anim calcmode="lin" valueType="num">
                                      <p:cBhvr>
                                        <p:cTn id="49" dur="1822" tmFilter="0,0; 0.14,0.36; 0.43,0.73; 0.71,0.91; 1.0,1.0">
                                          <p:stCondLst>
                                            <p:cond delay="0"/>
                                          </p:stCondLst>
                                        </p:cTn>
                                        <p:tgtEl>
                                          <p:spTgt spid="1034"/>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1034"/>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1034"/>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1034"/>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1034"/>
                                        </p:tgtEl>
                                        <p:attrNameLst>
                                          <p:attrName>ppt_y</p:attrName>
                                        </p:attrNameLst>
                                      </p:cBhvr>
                                      <p:tavLst>
                                        <p:tav tm="0" fmla="#ppt_y-sin(pi*$)/81">
                                          <p:val>
                                            <p:fltVal val="0"/>
                                          </p:val>
                                        </p:tav>
                                        <p:tav tm="100000">
                                          <p:val>
                                            <p:fltVal val="1"/>
                                          </p:val>
                                        </p:tav>
                                      </p:tavLst>
                                    </p:anim>
                                    <p:animScale>
                                      <p:cBhvr>
                                        <p:cTn id="54" dur="26">
                                          <p:stCondLst>
                                            <p:cond delay="650"/>
                                          </p:stCondLst>
                                        </p:cTn>
                                        <p:tgtEl>
                                          <p:spTgt spid="1034"/>
                                        </p:tgtEl>
                                      </p:cBhvr>
                                      <p:to x="100000" y="60000"/>
                                    </p:animScale>
                                    <p:animScale>
                                      <p:cBhvr>
                                        <p:cTn id="55" dur="166" decel="50000">
                                          <p:stCondLst>
                                            <p:cond delay="676"/>
                                          </p:stCondLst>
                                        </p:cTn>
                                        <p:tgtEl>
                                          <p:spTgt spid="1034"/>
                                        </p:tgtEl>
                                      </p:cBhvr>
                                      <p:to x="100000" y="100000"/>
                                    </p:animScale>
                                    <p:animScale>
                                      <p:cBhvr>
                                        <p:cTn id="56" dur="26">
                                          <p:stCondLst>
                                            <p:cond delay="1312"/>
                                          </p:stCondLst>
                                        </p:cTn>
                                        <p:tgtEl>
                                          <p:spTgt spid="1034"/>
                                        </p:tgtEl>
                                      </p:cBhvr>
                                      <p:to x="100000" y="80000"/>
                                    </p:animScale>
                                    <p:animScale>
                                      <p:cBhvr>
                                        <p:cTn id="57" dur="166" decel="50000">
                                          <p:stCondLst>
                                            <p:cond delay="1338"/>
                                          </p:stCondLst>
                                        </p:cTn>
                                        <p:tgtEl>
                                          <p:spTgt spid="1034"/>
                                        </p:tgtEl>
                                      </p:cBhvr>
                                      <p:to x="100000" y="100000"/>
                                    </p:animScale>
                                    <p:animScale>
                                      <p:cBhvr>
                                        <p:cTn id="58" dur="26">
                                          <p:stCondLst>
                                            <p:cond delay="1642"/>
                                          </p:stCondLst>
                                        </p:cTn>
                                        <p:tgtEl>
                                          <p:spTgt spid="1034"/>
                                        </p:tgtEl>
                                      </p:cBhvr>
                                      <p:to x="100000" y="90000"/>
                                    </p:animScale>
                                    <p:animScale>
                                      <p:cBhvr>
                                        <p:cTn id="59" dur="166" decel="50000">
                                          <p:stCondLst>
                                            <p:cond delay="1668"/>
                                          </p:stCondLst>
                                        </p:cTn>
                                        <p:tgtEl>
                                          <p:spTgt spid="1034"/>
                                        </p:tgtEl>
                                      </p:cBhvr>
                                      <p:to x="100000" y="100000"/>
                                    </p:animScale>
                                    <p:animScale>
                                      <p:cBhvr>
                                        <p:cTn id="60" dur="26">
                                          <p:stCondLst>
                                            <p:cond delay="1808"/>
                                          </p:stCondLst>
                                        </p:cTn>
                                        <p:tgtEl>
                                          <p:spTgt spid="1034"/>
                                        </p:tgtEl>
                                      </p:cBhvr>
                                      <p:to x="100000" y="95000"/>
                                    </p:animScale>
                                    <p:animScale>
                                      <p:cBhvr>
                                        <p:cTn id="61" dur="166" decel="50000">
                                          <p:stCondLst>
                                            <p:cond delay="1834"/>
                                          </p:stCondLst>
                                        </p:cTn>
                                        <p:tgtEl>
                                          <p:spTgt spid="1034"/>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nodeType="clickEffect">
                                  <p:stCondLst>
                                    <p:cond delay="0"/>
                                  </p:stCondLst>
                                  <p:childTnLst>
                                    <p:set>
                                      <p:cBhvr>
                                        <p:cTn id="65" dur="1" fill="hold">
                                          <p:stCondLst>
                                            <p:cond delay="0"/>
                                          </p:stCondLst>
                                        </p:cTn>
                                        <p:tgtEl>
                                          <p:spTgt spid="1032"/>
                                        </p:tgtEl>
                                        <p:attrNameLst>
                                          <p:attrName>style.visibility</p:attrName>
                                        </p:attrNameLst>
                                      </p:cBhvr>
                                      <p:to>
                                        <p:strVal val="visible"/>
                                      </p:to>
                                    </p:set>
                                    <p:animEffect transition="in" filter="wipe(down)">
                                      <p:cBhvr>
                                        <p:cTn id="66" dur="580">
                                          <p:stCondLst>
                                            <p:cond delay="0"/>
                                          </p:stCondLst>
                                        </p:cTn>
                                        <p:tgtEl>
                                          <p:spTgt spid="1032"/>
                                        </p:tgtEl>
                                      </p:cBhvr>
                                    </p:animEffect>
                                    <p:anim calcmode="lin" valueType="num">
                                      <p:cBhvr>
                                        <p:cTn id="67" dur="1822" tmFilter="0,0; 0.14,0.36; 0.43,0.73; 0.71,0.91; 1.0,1.0">
                                          <p:stCondLst>
                                            <p:cond delay="0"/>
                                          </p:stCondLst>
                                        </p:cTn>
                                        <p:tgtEl>
                                          <p:spTgt spid="1032"/>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1032"/>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1032"/>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1032"/>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1032"/>
                                        </p:tgtEl>
                                        <p:attrNameLst>
                                          <p:attrName>ppt_y</p:attrName>
                                        </p:attrNameLst>
                                      </p:cBhvr>
                                      <p:tavLst>
                                        <p:tav tm="0" fmla="#ppt_y-sin(pi*$)/81">
                                          <p:val>
                                            <p:fltVal val="0"/>
                                          </p:val>
                                        </p:tav>
                                        <p:tav tm="100000">
                                          <p:val>
                                            <p:fltVal val="1"/>
                                          </p:val>
                                        </p:tav>
                                      </p:tavLst>
                                    </p:anim>
                                    <p:animScale>
                                      <p:cBhvr>
                                        <p:cTn id="72" dur="26">
                                          <p:stCondLst>
                                            <p:cond delay="650"/>
                                          </p:stCondLst>
                                        </p:cTn>
                                        <p:tgtEl>
                                          <p:spTgt spid="1032"/>
                                        </p:tgtEl>
                                      </p:cBhvr>
                                      <p:to x="100000" y="60000"/>
                                    </p:animScale>
                                    <p:animScale>
                                      <p:cBhvr>
                                        <p:cTn id="73" dur="166" decel="50000">
                                          <p:stCondLst>
                                            <p:cond delay="676"/>
                                          </p:stCondLst>
                                        </p:cTn>
                                        <p:tgtEl>
                                          <p:spTgt spid="1032"/>
                                        </p:tgtEl>
                                      </p:cBhvr>
                                      <p:to x="100000" y="100000"/>
                                    </p:animScale>
                                    <p:animScale>
                                      <p:cBhvr>
                                        <p:cTn id="74" dur="26">
                                          <p:stCondLst>
                                            <p:cond delay="1312"/>
                                          </p:stCondLst>
                                        </p:cTn>
                                        <p:tgtEl>
                                          <p:spTgt spid="1032"/>
                                        </p:tgtEl>
                                      </p:cBhvr>
                                      <p:to x="100000" y="80000"/>
                                    </p:animScale>
                                    <p:animScale>
                                      <p:cBhvr>
                                        <p:cTn id="75" dur="166" decel="50000">
                                          <p:stCondLst>
                                            <p:cond delay="1338"/>
                                          </p:stCondLst>
                                        </p:cTn>
                                        <p:tgtEl>
                                          <p:spTgt spid="1032"/>
                                        </p:tgtEl>
                                      </p:cBhvr>
                                      <p:to x="100000" y="100000"/>
                                    </p:animScale>
                                    <p:animScale>
                                      <p:cBhvr>
                                        <p:cTn id="76" dur="26">
                                          <p:stCondLst>
                                            <p:cond delay="1642"/>
                                          </p:stCondLst>
                                        </p:cTn>
                                        <p:tgtEl>
                                          <p:spTgt spid="1032"/>
                                        </p:tgtEl>
                                      </p:cBhvr>
                                      <p:to x="100000" y="90000"/>
                                    </p:animScale>
                                    <p:animScale>
                                      <p:cBhvr>
                                        <p:cTn id="77" dur="166" decel="50000">
                                          <p:stCondLst>
                                            <p:cond delay="1668"/>
                                          </p:stCondLst>
                                        </p:cTn>
                                        <p:tgtEl>
                                          <p:spTgt spid="1032"/>
                                        </p:tgtEl>
                                      </p:cBhvr>
                                      <p:to x="100000" y="100000"/>
                                    </p:animScale>
                                    <p:animScale>
                                      <p:cBhvr>
                                        <p:cTn id="78" dur="26">
                                          <p:stCondLst>
                                            <p:cond delay="1808"/>
                                          </p:stCondLst>
                                        </p:cTn>
                                        <p:tgtEl>
                                          <p:spTgt spid="1032"/>
                                        </p:tgtEl>
                                      </p:cBhvr>
                                      <p:to x="100000" y="95000"/>
                                    </p:animScale>
                                    <p:animScale>
                                      <p:cBhvr>
                                        <p:cTn id="79" dur="166" decel="50000">
                                          <p:stCondLst>
                                            <p:cond delay="1834"/>
                                          </p:stCondLst>
                                        </p:cTn>
                                        <p:tgtEl>
                                          <p:spTgt spid="1032"/>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nodeType="clickEffect">
                                  <p:stCondLst>
                                    <p:cond delay="0"/>
                                  </p:stCondLst>
                                  <p:childTnLst>
                                    <p:set>
                                      <p:cBhvr>
                                        <p:cTn id="83" dur="1" fill="hold">
                                          <p:stCondLst>
                                            <p:cond delay="0"/>
                                          </p:stCondLst>
                                        </p:cTn>
                                        <p:tgtEl>
                                          <p:spTgt spid="1028"/>
                                        </p:tgtEl>
                                        <p:attrNameLst>
                                          <p:attrName>style.visibility</p:attrName>
                                        </p:attrNameLst>
                                      </p:cBhvr>
                                      <p:to>
                                        <p:strVal val="visible"/>
                                      </p:to>
                                    </p:set>
                                    <p:animEffect transition="in" filter="wipe(down)">
                                      <p:cBhvr>
                                        <p:cTn id="84" dur="580">
                                          <p:stCondLst>
                                            <p:cond delay="0"/>
                                          </p:stCondLst>
                                        </p:cTn>
                                        <p:tgtEl>
                                          <p:spTgt spid="1028"/>
                                        </p:tgtEl>
                                      </p:cBhvr>
                                    </p:animEffect>
                                    <p:anim calcmode="lin" valueType="num">
                                      <p:cBhvr>
                                        <p:cTn id="85" dur="1822" tmFilter="0,0; 0.14,0.36; 0.43,0.73; 0.71,0.91; 1.0,1.0">
                                          <p:stCondLst>
                                            <p:cond delay="0"/>
                                          </p:stCondLst>
                                        </p:cTn>
                                        <p:tgtEl>
                                          <p:spTgt spid="1028"/>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1028"/>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1028"/>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1028"/>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1028"/>
                                        </p:tgtEl>
                                        <p:attrNameLst>
                                          <p:attrName>ppt_y</p:attrName>
                                        </p:attrNameLst>
                                      </p:cBhvr>
                                      <p:tavLst>
                                        <p:tav tm="0" fmla="#ppt_y-sin(pi*$)/81">
                                          <p:val>
                                            <p:fltVal val="0"/>
                                          </p:val>
                                        </p:tav>
                                        <p:tav tm="100000">
                                          <p:val>
                                            <p:fltVal val="1"/>
                                          </p:val>
                                        </p:tav>
                                      </p:tavLst>
                                    </p:anim>
                                    <p:animScale>
                                      <p:cBhvr>
                                        <p:cTn id="90" dur="26">
                                          <p:stCondLst>
                                            <p:cond delay="650"/>
                                          </p:stCondLst>
                                        </p:cTn>
                                        <p:tgtEl>
                                          <p:spTgt spid="1028"/>
                                        </p:tgtEl>
                                      </p:cBhvr>
                                      <p:to x="100000" y="60000"/>
                                    </p:animScale>
                                    <p:animScale>
                                      <p:cBhvr>
                                        <p:cTn id="91" dur="166" decel="50000">
                                          <p:stCondLst>
                                            <p:cond delay="676"/>
                                          </p:stCondLst>
                                        </p:cTn>
                                        <p:tgtEl>
                                          <p:spTgt spid="1028"/>
                                        </p:tgtEl>
                                      </p:cBhvr>
                                      <p:to x="100000" y="100000"/>
                                    </p:animScale>
                                    <p:animScale>
                                      <p:cBhvr>
                                        <p:cTn id="92" dur="26">
                                          <p:stCondLst>
                                            <p:cond delay="1312"/>
                                          </p:stCondLst>
                                        </p:cTn>
                                        <p:tgtEl>
                                          <p:spTgt spid="1028"/>
                                        </p:tgtEl>
                                      </p:cBhvr>
                                      <p:to x="100000" y="80000"/>
                                    </p:animScale>
                                    <p:animScale>
                                      <p:cBhvr>
                                        <p:cTn id="93" dur="166" decel="50000">
                                          <p:stCondLst>
                                            <p:cond delay="1338"/>
                                          </p:stCondLst>
                                        </p:cTn>
                                        <p:tgtEl>
                                          <p:spTgt spid="1028"/>
                                        </p:tgtEl>
                                      </p:cBhvr>
                                      <p:to x="100000" y="100000"/>
                                    </p:animScale>
                                    <p:animScale>
                                      <p:cBhvr>
                                        <p:cTn id="94" dur="26">
                                          <p:stCondLst>
                                            <p:cond delay="1642"/>
                                          </p:stCondLst>
                                        </p:cTn>
                                        <p:tgtEl>
                                          <p:spTgt spid="1028"/>
                                        </p:tgtEl>
                                      </p:cBhvr>
                                      <p:to x="100000" y="90000"/>
                                    </p:animScale>
                                    <p:animScale>
                                      <p:cBhvr>
                                        <p:cTn id="95" dur="166" decel="50000">
                                          <p:stCondLst>
                                            <p:cond delay="1668"/>
                                          </p:stCondLst>
                                        </p:cTn>
                                        <p:tgtEl>
                                          <p:spTgt spid="1028"/>
                                        </p:tgtEl>
                                      </p:cBhvr>
                                      <p:to x="100000" y="100000"/>
                                    </p:animScale>
                                    <p:animScale>
                                      <p:cBhvr>
                                        <p:cTn id="96" dur="26">
                                          <p:stCondLst>
                                            <p:cond delay="1808"/>
                                          </p:stCondLst>
                                        </p:cTn>
                                        <p:tgtEl>
                                          <p:spTgt spid="1028"/>
                                        </p:tgtEl>
                                      </p:cBhvr>
                                      <p:to x="100000" y="95000"/>
                                    </p:animScale>
                                    <p:animScale>
                                      <p:cBhvr>
                                        <p:cTn id="97" dur="166" decel="50000">
                                          <p:stCondLst>
                                            <p:cond delay="1834"/>
                                          </p:stCondLst>
                                        </p:cTn>
                                        <p:tgtEl>
                                          <p:spTgt spid="102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ECDA1F-977F-40AF-840D-D05BB091D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B9FECD2-89B7-4AC3-8D54-9733D60AF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F54C189-4A4C-4899-9585-5281DA208D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D91E7912-4CCB-EDC0-9ED8-5AE1B2F13D50}"/>
              </a:ext>
            </a:extLst>
          </p:cNvPr>
          <p:cNvSpPr>
            <a:spLocks noGrp="1"/>
          </p:cNvSpPr>
          <p:nvPr>
            <p:ph type="title"/>
          </p:nvPr>
        </p:nvSpPr>
        <p:spPr>
          <a:xfrm>
            <a:off x="2186153" y="764373"/>
            <a:ext cx="9320048" cy="1293028"/>
          </a:xfrm>
        </p:spPr>
        <p:txBody>
          <a:bodyPr>
            <a:normAutofit/>
          </a:bodyPr>
          <a:lstStyle/>
          <a:p>
            <a:r>
              <a:rPr lang="en-GB" u="sng" dirty="0">
                <a:solidFill>
                  <a:schemeClr val="bg1"/>
                </a:solidFill>
              </a:rPr>
              <a:t>Skills I need to achieve</a:t>
            </a:r>
          </a:p>
        </p:txBody>
      </p:sp>
      <p:sp>
        <p:nvSpPr>
          <p:cNvPr id="3" name="Content Placeholder 2">
            <a:extLst>
              <a:ext uri="{FF2B5EF4-FFF2-40B4-BE49-F238E27FC236}">
                <a16:creationId xmlns:a16="http://schemas.microsoft.com/office/drawing/2014/main" id="{9DB6A762-FB4E-A56A-EE5E-A7B10D959735}"/>
              </a:ext>
            </a:extLst>
          </p:cNvPr>
          <p:cNvSpPr>
            <a:spLocks noGrp="1"/>
          </p:cNvSpPr>
          <p:nvPr>
            <p:ph idx="1"/>
          </p:nvPr>
        </p:nvSpPr>
        <p:spPr>
          <a:xfrm>
            <a:off x="685800" y="2743200"/>
            <a:ext cx="10820400" cy="3475485"/>
          </a:xfrm>
        </p:spPr>
        <p:txBody>
          <a:bodyPr>
            <a:normAutofit/>
          </a:bodyPr>
          <a:lstStyle/>
          <a:p>
            <a:r>
              <a:rPr lang="en-GB" sz="1900" dirty="0"/>
              <a:t>Time Management - learn how to manage my time in a more productive way.</a:t>
            </a:r>
          </a:p>
          <a:p>
            <a:pPr marL="0" indent="0">
              <a:buNone/>
            </a:pPr>
            <a:endParaRPr lang="en-GB" sz="1900" dirty="0"/>
          </a:p>
          <a:p>
            <a:r>
              <a:rPr lang="en-GB" sz="1900" dirty="0"/>
              <a:t>Organisation - gain the ability to be organised, so I am able to get what is important done.</a:t>
            </a:r>
          </a:p>
          <a:p>
            <a:pPr marL="0" indent="0">
              <a:buNone/>
            </a:pPr>
            <a:endParaRPr lang="en-GB" sz="1900" dirty="0"/>
          </a:p>
          <a:p>
            <a:r>
              <a:rPr lang="en-GB" sz="1900" dirty="0"/>
              <a:t>Qualifications - continue my studies so I can gain what is needed to become a social worker</a:t>
            </a:r>
          </a:p>
          <a:p>
            <a:pPr marL="0" indent="0">
              <a:buNone/>
            </a:pPr>
            <a:endParaRPr lang="en-GB" sz="1900" dirty="0"/>
          </a:p>
          <a:p>
            <a:r>
              <a:rPr lang="en-GB" sz="1900" dirty="0"/>
              <a:t>Professionalism – learn how to put my feelings and emotions aside so it does not hinder my ability to stay professional</a:t>
            </a:r>
          </a:p>
          <a:p>
            <a:endParaRPr lang="en-GB" sz="1900" dirty="0"/>
          </a:p>
        </p:txBody>
      </p:sp>
    </p:spTree>
    <p:extLst>
      <p:ext uri="{BB962C8B-B14F-4D97-AF65-F5344CB8AC3E}">
        <p14:creationId xmlns:p14="http://schemas.microsoft.com/office/powerpoint/2010/main" val="1715788491"/>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1000"/>
                                        <p:tgtEl>
                                          <p:spTgt spid="3">
                                            <p:txEl>
                                              <p:pRg st="6" end="6"/>
                                            </p:txEl>
                                          </p:spTgt>
                                        </p:tgtEl>
                                      </p:cBhvr>
                                    </p:animEffect>
                                    <p:anim calcmode="lin" valueType="num">
                                      <p:cBhvr>
                                        <p:cTn id="2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65802-4CAB-72AD-FA85-AE1EE419B7F1}"/>
              </a:ext>
            </a:extLst>
          </p:cNvPr>
          <p:cNvSpPr>
            <a:spLocks noGrp="1"/>
          </p:cNvSpPr>
          <p:nvPr>
            <p:ph type="title"/>
          </p:nvPr>
        </p:nvSpPr>
        <p:spPr>
          <a:xfrm>
            <a:off x="1695159" y="168462"/>
            <a:ext cx="9902483" cy="1293028"/>
          </a:xfrm>
        </p:spPr>
        <p:txBody>
          <a:bodyPr/>
          <a:lstStyle/>
          <a:p>
            <a:r>
              <a:rPr lang="en-GB" u="sng" dirty="0"/>
              <a:t>Actions I will take to improve skills</a:t>
            </a:r>
          </a:p>
        </p:txBody>
      </p:sp>
      <p:sp>
        <p:nvSpPr>
          <p:cNvPr id="3" name="Content Placeholder 2">
            <a:extLst>
              <a:ext uri="{FF2B5EF4-FFF2-40B4-BE49-F238E27FC236}">
                <a16:creationId xmlns:a16="http://schemas.microsoft.com/office/drawing/2014/main" id="{D92A53AB-F931-D603-FE69-974800122C52}"/>
              </a:ext>
            </a:extLst>
          </p:cNvPr>
          <p:cNvSpPr>
            <a:spLocks noGrp="1"/>
          </p:cNvSpPr>
          <p:nvPr>
            <p:ph idx="1"/>
          </p:nvPr>
        </p:nvSpPr>
        <p:spPr>
          <a:xfrm>
            <a:off x="685800" y="1932344"/>
            <a:ext cx="4702126" cy="2147288"/>
          </a:xfrm>
        </p:spPr>
        <p:txBody>
          <a:bodyPr/>
          <a:lstStyle/>
          <a:p>
            <a:pPr marL="0" indent="0">
              <a:buNone/>
            </a:pPr>
            <a:r>
              <a:rPr lang="en-GB" sz="1800" u="sng" dirty="0">
                <a:solidFill>
                  <a:srgbClr val="FF0000"/>
                </a:solidFill>
              </a:rPr>
              <a:t>Time Management </a:t>
            </a:r>
          </a:p>
          <a:p>
            <a:pPr marL="0" indent="0">
              <a:buNone/>
            </a:pPr>
            <a:r>
              <a:rPr lang="en-GB" sz="1800" dirty="0">
                <a:solidFill>
                  <a:srgbClr val="FF0000"/>
                </a:solidFill>
              </a:rPr>
              <a:t>	* Set SMART goals</a:t>
            </a:r>
          </a:p>
          <a:p>
            <a:pPr marL="0" indent="0">
              <a:buNone/>
            </a:pPr>
            <a:r>
              <a:rPr lang="en-GB" sz="1800" dirty="0">
                <a:solidFill>
                  <a:srgbClr val="FF0000"/>
                </a:solidFill>
              </a:rPr>
              <a:t>	* Set weekly priorities</a:t>
            </a:r>
          </a:p>
          <a:p>
            <a:pPr marL="0" indent="0">
              <a:buNone/>
            </a:pPr>
            <a:r>
              <a:rPr lang="en-GB" sz="1800" dirty="0">
                <a:solidFill>
                  <a:srgbClr val="FF0000"/>
                </a:solidFill>
              </a:rPr>
              <a:t>	* Time block schedule</a:t>
            </a:r>
          </a:p>
          <a:p>
            <a:pPr marL="0" indent="0">
              <a:buNone/>
            </a:pPr>
            <a:r>
              <a:rPr lang="en-GB" sz="1800" dirty="0">
                <a:solidFill>
                  <a:srgbClr val="FF0000"/>
                </a:solidFill>
              </a:rPr>
              <a:t>	* Avoid multitasking</a:t>
            </a:r>
          </a:p>
          <a:p>
            <a:pPr marL="0" indent="0">
              <a:buNone/>
            </a:pPr>
            <a:endParaRPr lang="en-GB" dirty="0"/>
          </a:p>
        </p:txBody>
      </p:sp>
      <p:sp>
        <p:nvSpPr>
          <p:cNvPr id="4" name="TextBox 3">
            <a:extLst>
              <a:ext uri="{FF2B5EF4-FFF2-40B4-BE49-F238E27FC236}">
                <a16:creationId xmlns:a16="http://schemas.microsoft.com/office/drawing/2014/main" id="{E9123C46-177D-EABD-856A-3B0AA2982761}"/>
              </a:ext>
            </a:extLst>
          </p:cNvPr>
          <p:cNvSpPr txBox="1"/>
          <p:nvPr/>
        </p:nvSpPr>
        <p:spPr>
          <a:xfrm>
            <a:off x="5889812" y="1932344"/>
            <a:ext cx="6844553" cy="2478627"/>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sng" strike="noStrike" kern="1200" cap="none" spc="0" normalizeH="0" baseline="0" noProof="0" dirty="0">
                <a:ln>
                  <a:noFill/>
                </a:ln>
                <a:solidFill>
                  <a:schemeClr val="accent3">
                    <a:lumMod val="60000"/>
                    <a:lumOff val="40000"/>
                  </a:schemeClr>
                </a:solidFill>
                <a:effectLst/>
                <a:uLnTx/>
                <a:uFillTx/>
                <a:latin typeface="Century Gothic" panose="020B0502020202020204"/>
                <a:ea typeface="+mn-ea"/>
                <a:cs typeface="+mn-cs"/>
              </a:rPr>
              <a:t>Organisation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schemeClr val="accent3">
                    <a:lumMod val="60000"/>
                    <a:lumOff val="40000"/>
                  </a:schemeClr>
                </a:solidFill>
                <a:effectLst/>
                <a:uLnTx/>
                <a:uFillTx/>
                <a:latin typeface="Century Gothic" panose="020B0502020202020204"/>
                <a:ea typeface="+mn-ea"/>
                <a:cs typeface="+mn-cs"/>
              </a:rPr>
              <a:t>	* Plan important things that need to 	   	be done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schemeClr val="accent3">
                    <a:lumMod val="60000"/>
                    <a:lumOff val="40000"/>
                  </a:schemeClr>
                </a:solidFill>
                <a:effectLst/>
                <a:uLnTx/>
                <a:uFillTx/>
                <a:latin typeface="Century Gothic" panose="020B0502020202020204"/>
                <a:ea typeface="+mn-ea"/>
                <a:cs typeface="+mn-cs"/>
              </a:rPr>
              <a:t>	* Divide up big tasks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schemeClr val="accent3">
                    <a:lumMod val="60000"/>
                    <a:lumOff val="40000"/>
                  </a:schemeClr>
                </a:solidFill>
                <a:effectLst/>
                <a:uLnTx/>
                <a:uFillTx/>
                <a:latin typeface="Century Gothic" panose="020B0502020202020204"/>
                <a:ea typeface="+mn-ea"/>
                <a:cs typeface="+mn-cs"/>
              </a:rPr>
              <a:t>	* Mind sweep my brain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schemeClr val="accent3">
                    <a:lumMod val="60000"/>
                    <a:lumOff val="40000"/>
                  </a:schemeClr>
                </a:solidFill>
                <a:effectLst/>
                <a:uLnTx/>
                <a:uFillTx/>
                <a:latin typeface="Century Gothic" panose="020B0502020202020204"/>
                <a:ea typeface="+mn-ea"/>
                <a:cs typeface="+mn-cs"/>
              </a:rPr>
              <a:t>	* Prioritize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dirty="0">
                <a:solidFill>
                  <a:schemeClr val="accent3">
                    <a:lumMod val="60000"/>
                    <a:lumOff val="40000"/>
                  </a:schemeClr>
                </a:solidFill>
                <a:latin typeface="Century Gothic" panose="020B0502020202020204"/>
              </a:rPr>
              <a:t>	* Allocate tasks on a calendar</a:t>
            </a:r>
            <a:endParaRPr kumimoji="0" lang="en-GB" b="0" i="0" u="none" strike="noStrike" kern="1200" cap="none" spc="0" normalizeH="0" baseline="0" noProof="0" dirty="0">
              <a:ln>
                <a:noFill/>
              </a:ln>
              <a:solidFill>
                <a:schemeClr val="accent3">
                  <a:lumMod val="60000"/>
                  <a:lumOff val="40000"/>
                </a:schemeClr>
              </a:solidFill>
              <a:effectLst/>
              <a:uLnTx/>
              <a:uFillTx/>
              <a:latin typeface="Century Gothic" panose="020B0502020202020204"/>
              <a:ea typeface="+mn-ea"/>
              <a:cs typeface="+mn-cs"/>
            </a:endParaRPr>
          </a:p>
        </p:txBody>
      </p:sp>
      <p:sp>
        <p:nvSpPr>
          <p:cNvPr id="5" name="TextBox 4">
            <a:extLst>
              <a:ext uri="{FF2B5EF4-FFF2-40B4-BE49-F238E27FC236}">
                <a16:creationId xmlns:a16="http://schemas.microsoft.com/office/drawing/2014/main" id="{B3EB038E-EDD4-EBA1-9A96-A6778EA8381B}"/>
              </a:ext>
            </a:extLst>
          </p:cNvPr>
          <p:cNvSpPr txBox="1"/>
          <p:nvPr/>
        </p:nvSpPr>
        <p:spPr>
          <a:xfrm>
            <a:off x="2359855" y="5149111"/>
            <a:ext cx="8162366" cy="1200329"/>
          </a:xfrm>
          <a:prstGeom prst="rect">
            <a:avLst/>
          </a:prstGeom>
          <a:noFill/>
        </p:spPr>
        <p:txBody>
          <a:bodyPr wrap="square" rtlCol="0">
            <a:spAutoFit/>
          </a:bodyPr>
          <a:lstStyle/>
          <a:p>
            <a:r>
              <a:rPr lang="en-GB" u="sng" dirty="0">
                <a:solidFill>
                  <a:srgbClr val="92D050"/>
                </a:solidFill>
              </a:rPr>
              <a:t>Qualifications</a:t>
            </a:r>
          </a:p>
          <a:p>
            <a:r>
              <a:rPr lang="en-GB" dirty="0">
                <a:solidFill>
                  <a:srgbClr val="92D050"/>
                </a:solidFill>
              </a:rPr>
              <a:t>	* Gain all qualifications needed</a:t>
            </a:r>
          </a:p>
          <a:p>
            <a:r>
              <a:rPr lang="en-GB" dirty="0">
                <a:solidFill>
                  <a:srgbClr val="92D050"/>
                </a:solidFill>
              </a:rPr>
              <a:t>	* Get support to help me complete courses</a:t>
            </a:r>
          </a:p>
          <a:p>
            <a:r>
              <a:rPr lang="en-GB" dirty="0">
                <a:solidFill>
                  <a:srgbClr val="92D050"/>
                </a:solidFill>
              </a:rPr>
              <a:t>	* Work placement to gain experience</a:t>
            </a:r>
          </a:p>
        </p:txBody>
      </p:sp>
    </p:spTree>
    <p:extLst>
      <p:ext uri="{BB962C8B-B14F-4D97-AF65-F5344CB8AC3E}">
        <p14:creationId xmlns:p14="http://schemas.microsoft.com/office/powerpoint/2010/main" val="35286413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additive="base">
                                        <p:cTn id="2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4"/>
                                        </p:tgtEl>
                                        <p:attrNameLst>
                                          <p:attrName>style.visibility</p:attrName>
                                        </p:attrNameLst>
                                      </p:cBhvr>
                                      <p:to>
                                        <p:strVal val="visible"/>
                                      </p:to>
                                    </p:set>
                                    <p:anim calcmode="lin" valueType="num">
                                      <p:cBhvr additive="base">
                                        <p:cTn id="34" dur="500" fill="hold"/>
                                        <p:tgtEl>
                                          <p:spTgt spid="4"/>
                                        </p:tgtEl>
                                        <p:attrNameLst>
                                          <p:attrName>ppt_x</p:attrName>
                                        </p:attrNameLst>
                                      </p:cBhvr>
                                      <p:tavLst>
                                        <p:tav tm="0">
                                          <p:val>
                                            <p:strVal val="#ppt_x"/>
                                          </p:val>
                                        </p:tav>
                                        <p:tav tm="100000">
                                          <p:val>
                                            <p:strVal val="#ppt_x"/>
                                          </p:val>
                                        </p:tav>
                                      </p:tavLst>
                                    </p:anim>
                                    <p:anim calcmode="lin" valueType="num">
                                      <p:cBhvr additive="base">
                                        <p:cTn id="3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additive="base">
                                        <p:cTn id="40" dur="500" fill="hold"/>
                                        <p:tgtEl>
                                          <p:spTgt spid="5"/>
                                        </p:tgtEl>
                                        <p:attrNameLst>
                                          <p:attrName>ppt_x</p:attrName>
                                        </p:attrNameLst>
                                      </p:cBhvr>
                                      <p:tavLst>
                                        <p:tav tm="0">
                                          <p:val>
                                            <p:strVal val="#ppt_x"/>
                                          </p:val>
                                        </p:tav>
                                        <p:tav tm="100000">
                                          <p:val>
                                            <p:strVal val="#ppt_x"/>
                                          </p:val>
                                        </p:tav>
                                      </p:tavLst>
                                    </p:anim>
                                    <p:anim calcmode="lin" valueType="num">
                                      <p:cBhvr additive="base">
                                        <p:cTn id="4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626C8655-F166-4750-BA96-4360D907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30862539-52F7-43D0-A2BC-ADDD910631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2183B956-BC16-4B70-DE2E-9F71DCD5E24B}"/>
              </a:ext>
            </a:extLst>
          </p:cNvPr>
          <p:cNvSpPr>
            <a:spLocks noGrp="1"/>
          </p:cNvSpPr>
          <p:nvPr>
            <p:ph type="title"/>
          </p:nvPr>
        </p:nvSpPr>
        <p:spPr>
          <a:xfrm>
            <a:off x="717552" y="262217"/>
            <a:ext cx="6751948" cy="1293028"/>
          </a:xfrm>
        </p:spPr>
        <p:txBody>
          <a:bodyPr>
            <a:normAutofit/>
          </a:bodyPr>
          <a:lstStyle/>
          <a:p>
            <a:r>
              <a:rPr lang="en-GB" u="sng" dirty="0">
                <a:solidFill>
                  <a:schemeClr val="bg1"/>
                </a:solidFill>
              </a:rPr>
              <a:t>summary</a:t>
            </a:r>
          </a:p>
        </p:txBody>
      </p:sp>
      <p:sp>
        <p:nvSpPr>
          <p:cNvPr id="14" name="Content Placeholder 2">
            <a:extLst>
              <a:ext uri="{FF2B5EF4-FFF2-40B4-BE49-F238E27FC236}">
                <a16:creationId xmlns:a16="http://schemas.microsoft.com/office/drawing/2014/main" id="{51B41143-3BD9-2D63-3F61-EDE8BD43EB5A}"/>
              </a:ext>
            </a:extLst>
          </p:cNvPr>
          <p:cNvSpPr>
            <a:spLocks noGrp="1"/>
          </p:cNvSpPr>
          <p:nvPr>
            <p:ph idx="1"/>
          </p:nvPr>
        </p:nvSpPr>
        <p:spPr>
          <a:xfrm>
            <a:off x="685800" y="2194560"/>
            <a:ext cx="6770802" cy="4024125"/>
          </a:xfrm>
        </p:spPr>
        <p:txBody>
          <a:bodyPr>
            <a:normAutofit/>
          </a:bodyPr>
          <a:lstStyle/>
          <a:p>
            <a:pPr marL="0" indent="0">
              <a:buNone/>
            </a:pPr>
            <a:r>
              <a:rPr lang="en-GB" dirty="0">
                <a:solidFill>
                  <a:schemeClr val="bg1"/>
                </a:solidFill>
              </a:rPr>
              <a:t>Looking at the career I want I have found out that the skills I already have and the skills I also need to gain the job I desire. Finding ways to build upon the skills I need and how to put them in place to make me more efficient in the way I go about things for the future moving forward.</a:t>
            </a:r>
          </a:p>
          <a:p>
            <a:pPr marL="0" indent="0">
              <a:buNone/>
            </a:pPr>
            <a:endParaRPr lang="en-GB" dirty="0">
              <a:solidFill>
                <a:schemeClr val="bg1"/>
              </a:solidFill>
            </a:endParaRPr>
          </a:p>
          <a:p>
            <a:pPr marL="0" indent="0">
              <a:buNone/>
            </a:pPr>
            <a:r>
              <a:rPr lang="en-GB" dirty="0">
                <a:solidFill>
                  <a:schemeClr val="bg1"/>
                </a:solidFill>
              </a:rPr>
              <a:t>“ Efficiency is doing the right things; Effectiveness is doing the right things.”</a:t>
            </a:r>
          </a:p>
          <a:p>
            <a:pPr marL="0" indent="0">
              <a:buNone/>
            </a:pPr>
            <a:r>
              <a:rPr lang="en-GB" dirty="0">
                <a:solidFill>
                  <a:schemeClr val="bg1"/>
                </a:solidFill>
              </a:rPr>
              <a:t>					Peter </a:t>
            </a:r>
            <a:r>
              <a:rPr lang="en-GB" dirty="0" err="1">
                <a:solidFill>
                  <a:schemeClr val="bg1"/>
                </a:solidFill>
              </a:rPr>
              <a:t>Drucher</a:t>
            </a:r>
            <a:endParaRPr lang="en-GB" dirty="0">
              <a:solidFill>
                <a:schemeClr val="bg1"/>
              </a:solidFill>
            </a:endParaRPr>
          </a:p>
          <a:p>
            <a:pPr marL="0" indent="0" algn="ctr">
              <a:buNone/>
            </a:pPr>
            <a:r>
              <a:rPr lang="en-GB" sz="1800" dirty="0">
                <a:solidFill>
                  <a:schemeClr val="bg1"/>
                </a:solidFill>
              </a:rPr>
              <a:t>Goodreads.com(2022)</a:t>
            </a:r>
          </a:p>
          <a:p>
            <a:pPr marL="0" indent="0">
              <a:buNone/>
            </a:pPr>
            <a:endParaRPr lang="en-GB" dirty="0">
              <a:solidFill>
                <a:schemeClr val="bg1"/>
              </a:solidFill>
            </a:endParaRPr>
          </a:p>
        </p:txBody>
      </p:sp>
      <p:sp useBgFill="1">
        <p:nvSpPr>
          <p:cNvPr id="40" name="Rounded Rectangle 14">
            <a:extLst>
              <a:ext uri="{FF2B5EF4-FFF2-40B4-BE49-F238E27FC236}">
                <a16:creationId xmlns:a16="http://schemas.microsoft.com/office/drawing/2014/main" id="{0EEA75DC-BD58-47FC-A49C-D8C946935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8475" y="1075591"/>
            <a:ext cx="3303482" cy="514837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descr="Classroom">
            <a:extLst>
              <a:ext uri="{FF2B5EF4-FFF2-40B4-BE49-F238E27FC236}">
                <a16:creationId xmlns:a16="http://schemas.microsoft.com/office/drawing/2014/main" id="{D20F9948-C8B7-D66D-E677-BB161F6E57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00446" y="2290579"/>
            <a:ext cx="2699540" cy="2699540"/>
          </a:xfrm>
          <a:prstGeom prst="rect">
            <a:avLst/>
          </a:prstGeom>
        </p:spPr>
      </p:pic>
    </p:spTree>
    <p:extLst>
      <p:ext uri="{BB962C8B-B14F-4D97-AF65-F5344CB8AC3E}">
        <p14:creationId xmlns:p14="http://schemas.microsoft.com/office/powerpoint/2010/main" val="3847680765"/>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p:cTn id="7" dur="1000" fill="hold"/>
                                        <p:tgtEl>
                                          <p:spTgt spid="31"/>
                                        </p:tgtEl>
                                        <p:attrNameLst>
                                          <p:attrName>ppt_w</p:attrName>
                                        </p:attrNameLst>
                                      </p:cBhvr>
                                      <p:tavLst>
                                        <p:tav tm="0">
                                          <p:val>
                                            <p:fltVal val="0"/>
                                          </p:val>
                                        </p:tav>
                                        <p:tav tm="100000">
                                          <p:val>
                                            <p:strVal val="#ppt_w"/>
                                          </p:val>
                                        </p:tav>
                                      </p:tavLst>
                                    </p:anim>
                                    <p:anim calcmode="lin" valueType="num">
                                      <p:cBhvr>
                                        <p:cTn id="8" dur="1000" fill="hold"/>
                                        <p:tgtEl>
                                          <p:spTgt spid="31"/>
                                        </p:tgtEl>
                                        <p:attrNameLst>
                                          <p:attrName>ppt_h</p:attrName>
                                        </p:attrNameLst>
                                      </p:cBhvr>
                                      <p:tavLst>
                                        <p:tav tm="0">
                                          <p:val>
                                            <p:fltVal val="0"/>
                                          </p:val>
                                        </p:tav>
                                        <p:tav tm="100000">
                                          <p:val>
                                            <p:strVal val="#ppt_h"/>
                                          </p:val>
                                        </p:tav>
                                      </p:tavLst>
                                    </p:anim>
                                    <p:anim calcmode="lin" valueType="num">
                                      <p:cBhvr>
                                        <p:cTn id="9" dur="1000" fill="hold"/>
                                        <p:tgtEl>
                                          <p:spTgt spid="31"/>
                                        </p:tgtEl>
                                        <p:attrNameLst>
                                          <p:attrName>style.rotation</p:attrName>
                                        </p:attrNameLst>
                                      </p:cBhvr>
                                      <p:tavLst>
                                        <p:tav tm="0">
                                          <p:val>
                                            <p:fltVal val="90"/>
                                          </p:val>
                                        </p:tav>
                                        <p:tav tm="100000">
                                          <p:val>
                                            <p:fltVal val="0"/>
                                          </p:val>
                                        </p:tav>
                                      </p:tavLst>
                                    </p:anim>
                                    <p:animEffect transition="in" filter="fade">
                                      <p:cBhvr>
                                        <p:cTn id="10" dur="1000"/>
                                        <p:tgtEl>
                                          <p:spTgt spid="31"/>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circle(in)">
                                      <p:cBhvr>
                                        <p:cTn id="15" dur="20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4">
                                            <p:txEl>
                                              <p:pRg st="0" end="0"/>
                                            </p:txEl>
                                          </p:spTgt>
                                        </p:tgtEl>
                                        <p:attrNameLst>
                                          <p:attrName>style.visibility</p:attrName>
                                        </p:attrNameLst>
                                      </p:cBhvr>
                                      <p:to>
                                        <p:strVal val="visible"/>
                                      </p:to>
                                    </p:set>
                                    <p:animEffect transition="in" filter="fade">
                                      <p:cBhvr>
                                        <p:cTn id="20" dur="1000"/>
                                        <p:tgtEl>
                                          <p:spTgt spid="14">
                                            <p:txEl>
                                              <p:pRg st="0" end="0"/>
                                            </p:txEl>
                                          </p:spTgt>
                                        </p:tgtEl>
                                      </p:cBhvr>
                                    </p:animEffect>
                                    <p:anim calcmode="lin" valueType="num">
                                      <p:cBhvr>
                                        <p:cTn id="21"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14">
                                            <p:txEl>
                                              <p:pRg st="2" end="2"/>
                                            </p:txEl>
                                          </p:spTgt>
                                        </p:tgtEl>
                                        <p:attrNameLst>
                                          <p:attrName>style.visibility</p:attrName>
                                        </p:attrNameLst>
                                      </p:cBhvr>
                                      <p:to>
                                        <p:strVal val="visible"/>
                                      </p:to>
                                    </p:set>
                                    <p:animEffect transition="in" filter="fade">
                                      <p:cBhvr>
                                        <p:cTn id="27" dur="1000"/>
                                        <p:tgtEl>
                                          <p:spTgt spid="14">
                                            <p:txEl>
                                              <p:pRg st="2" end="2"/>
                                            </p:txEl>
                                          </p:spTgt>
                                        </p:tgtEl>
                                      </p:cBhvr>
                                    </p:animEffect>
                                    <p:anim calcmode="lin" valueType="num">
                                      <p:cBhvr>
                                        <p:cTn id="28"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14">
                                            <p:txEl>
                                              <p:pRg st="3" end="3"/>
                                            </p:txEl>
                                          </p:spTgt>
                                        </p:tgtEl>
                                        <p:attrNameLst>
                                          <p:attrName>style.visibility</p:attrName>
                                        </p:attrNameLst>
                                      </p:cBhvr>
                                      <p:to>
                                        <p:strVal val="visible"/>
                                      </p:to>
                                    </p:set>
                                    <p:animEffect transition="in" filter="fade">
                                      <p:cBhvr>
                                        <p:cTn id="34" dur="1000"/>
                                        <p:tgtEl>
                                          <p:spTgt spid="14">
                                            <p:txEl>
                                              <p:pRg st="3" end="3"/>
                                            </p:txEl>
                                          </p:spTgt>
                                        </p:tgtEl>
                                      </p:cBhvr>
                                    </p:animEffect>
                                    <p:anim calcmode="lin" valueType="num">
                                      <p:cBhvr>
                                        <p:cTn id="35" dur="100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1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14">
                                            <p:txEl>
                                              <p:pRg st="4" end="4"/>
                                            </p:txEl>
                                          </p:spTgt>
                                        </p:tgtEl>
                                        <p:attrNameLst>
                                          <p:attrName>style.visibility</p:attrName>
                                        </p:attrNameLst>
                                      </p:cBhvr>
                                      <p:to>
                                        <p:strVal val="visible"/>
                                      </p:to>
                                    </p:set>
                                    <p:animEffect transition="in" filter="fade">
                                      <p:cBhvr>
                                        <p:cTn id="41" dur="1000"/>
                                        <p:tgtEl>
                                          <p:spTgt spid="14">
                                            <p:txEl>
                                              <p:pRg st="4" end="4"/>
                                            </p:txEl>
                                          </p:spTgt>
                                        </p:tgtEl>
                                      </p:cBhvr>
                                    </p:animEffect>
                                    <p:anim calcmode="lin" valueType="num">
                                      <p:cBhvr>
                                        <p:cTn id="42" dur="1000" fill="hold"/>
                                        <p:tgtEl>
                                          <p:spTgt spid="14">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1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AB9E381-023B-5B09-1DE9-BEBC32ADC4BC}"/>
              </a:ext>
            </a:extLst>
          </p:cNvPr>
          <p:cNvSpPr>
            <a:spLocks noGrp="1"/>
          </p:cNvSpPr>
          <p:nvPr>
            <p:ph type="title"/>
          </p:nvPr>
        </p:nvSpPr>
        <p:spPr>
          <a:xfrm>
            <a:off x="2895600" y="344922"/>
            <a:ext cx="8610600" cy="1474641"/>
          </a:xfrm>
        </p:spPr>
        <p:txBody>
          <a:bodyPr/>
          <a:lstStyle/>
          <a:p>
            <a:pPr algn="ctr"/>
            <a:r>
              <a:rPr lang="en-GB" u="sng" dirty="0"/>
              <a:t>references</a:t>
            </a:r>
          </a:p>
        </p:txBody>
      </p:sp>
      <p:sp>
        <p:nvSpPr>
          <p:cNvPr id="6" name="Content Placeholder 5">
            <a:extLst>
              <a:ext uri="{FF2B5EF4-FFF2-40B4-BE49-F238E27FC236}">
                <a16:creationId xmlns:a16="http://schemas.microsoft.com/office/drawing/2014/main" id="{B02D68C2-02EB-0501-E5E3-97DB9D736AEC}"/>
              </a:ext>
            </a:extLst>
          </p:cNvPr>
          <p:cNvSpPr>
            <a:spLocks noGrp="1"/>
          </p:cNvSpPr>
          <p:nvPr>
            <p:ph idx="1"/>
          </p:nvPr>
        </p:nvSpPr>
        <p:spPr>
          <a:xfrm>
            <a:off x="369117" y="2194560"/>
            <a:ext cx="11492916" cy="4516633"/>
          </a:xfrm>
        </p:spPr>
        <p:txBody>
          <a:bodyPr>
            <a:normAutofit/>
          </a:bodyPr>
          <a:lstStyle/>
          <a:p>
            <a:pPr marL="342900" indent="-342900">
              <a:buAutoNum type="arabicPeriod"/>
            </a:pPr>
            <a:r>
              <a:rPr lang="en-GB" sz="1400" i="1" dirty="0"/>
              <a:t>Canva</a:t>
            </a:r>
            <a:r>
              <a:rPr lang="en-GB" sz="1400" dirty="0"/>
              <a:t> (2022) available at: </a:t>
            </a:r>
            <a:r>
              <a:rPr lang="en-GB" sz="1400" u="sng" dirty="0">
                <a:solidFill>
                  <a:srgbClr val="0563C1"/>
                </a:solidFill>
              </a:rPr>
              <a:t>Https://www.canva.com/graphs/swot/analysis/</a:t>
            </a:r>
            <a:r>
              <a:rPr lang="en-GB" sz="1400" dirty="0"/>
              <a:t>(Accessed 13</a:t>
            </a:r>
            <a:r>
              <a:rPr lang="en-GB" sz="1400" baseline="30000" dirty="0"/>
              <a:t>th</a:t>
            </a:r>
            <a:r>
              <a:rPr lang="en-GB" sz="1400" dirty="0"/>
              <a:t> July 2022)</a:t>
            </a:r>
          </a:p>
          <a:p>
            <a:pPr marL="342900" indent="-342900">
              <a:buFont typeface="Arial" panose="020B0604020202020204" pitchFamily="34" charset="0"/>
              <a:buAutoNum type="arabicPeriod"/>
            </a:pPr>
            <a:r>
              <a:rPr lang="en-GB" sz="1400" i="1" dirty="0" err="1"/>
              <a:t>Bc</a:t>
            </a:r>
            <a:r>
              <a:rPr lang="en-GB" sz="1400" i="1" dirty="0"/>
              <a:t> Patient safely and Quality Council </a:t>
            </a:r>
            <a:r>
              <a:rPr lang="en-GB" sz="1400" dirty="0"/>
              <a:t>(2020) available at: </a:t>
            </a:r>
            <a:r>
              <a:rPr lang="en-GB" sz="1400" dirty="0">
                <a:hlinkClick r:id="rId2"/>
              </a:rPr>
              <a:t>Https://eachforall.coop/wp-content/uploads/2021/06/everycgildmatters.jpeg</a:t>
            </a:r>
            <a:r>
              <a:rPr lang="en-GB" sz="1400" dirty="0"/>
              <a:t>(Accessed 13th July 2022)</a:t>
            </a:r>
          </a:p>
          <a:p>
            <a:pPr marL="342900" indent="-342900">
              <a:buFont typeface="Arial" panose="020B0604020202020204" pitchFamily="34" charset="0"/>
              <a:buAutoNum type="arabicPeriod"/>
            </a:pPr>
            <a:r>
              <a:rPr lang="en-GB" sz="1100" dirty="0"/>
              <a:t> </a:t>
            </a:r>
            <a:r>
              <a:rPr lang="en-GB" sz="1400" dirty="0"/>
              <a:t>Fellow (2022) available at: </a:t>
            </a:r>
            <a:r>
              <a:rPr lang="en-GB" sz="1400" u="sng" dirty="0">
                <a:solidFill>
                  <a:srgbClr val="0563C1"/>
                </a:solidFill>
              </a:rPr>
              <a:t>Https://www.fellowapp/blog/productivity/ways-to-improve-time-management/</a:t>
            </a:r>
            <a:r>
              <a:rPr lang="en-GB" sz="1400" u="sng" dirty="0"/>
              <a:t>(</a:t>
            </a:r>
            <a:r>
              <a:rPr lang="en-GB" sz="1400" dirty="0"/>
              <a:t>Accessed 13</a:t>
            </a:r>
            <a:r>
              <a:rPr lang="en-GB" sz="1400" baseline="30000" dirty="0"/>
              <a:t>th</a:t>
            </a:r>
            <a:r>
              <a:rPr lang="en-GB" sz="1400" dirty="0"/>
              <a:t> July 2022)</a:t>
            </a:r>
          </a:p>
          <a:p>
            <a:pPr marL="342900" indent="-342900">
              <a:buFont typeface="Arial" panose="020B0604020202020204" pitchFamily="34" charset="0"/>
              <a:buAutoNum type="arabicPeriod"/>
            </a:pPr>
            <a:r>
              <a:rPr lang="en-GB" sz="1400" i="1" dirty="0" err="1"/>
              <a:t>Dreamstime</a:t>
            </a:r>
            <a:r>
              <a:rPr lang="en-GB" sz="1400" dirty="0"/>
              <a:t> (2020-2022) available at: </a:t>
            </a:r>
            <a:r>
              <a:rPr lang="en-GB" sz="1400" dirty="0">
                <a:hlinkClick r:id="rId3"/>
              </a:rPr>
              <a:t>Https://www.dreamstime.com/compassion-icon-symbol-creative-sign-mindfulness-icons-collection-filled-flat-computer-mobile-illustration-logo-image150744793</a:t>
            </a:r>
            <a:r>
              <a:rPr lang="en-GB" sz="1400" dirty="0"/>
              <a:t>(Accessed 13th July 2022)</a:t>
            </a:r>
          </a:p>
          <a:p>
            <a:pPr marL="342900" indent="-342900">
              <a:buFont typeface="Arial" panose="020B0604020202020204" pitchFamily="34" charset="0"/>
              <a:buAutoNum type="arabicPeriod"/>
            </a:pPr>
            <a:r>
              <a:rPr lang="en-GB" sz="1400" i="1" dirty="0" err="1"/>
              <a:t>Depositphotos</a:t>
            </a:r>
            <a:r>
              <a:rPr lang="en-GB" sz="1400" i="1" dirty="0"/>
              <a:t> </a:t>
            </a:r>
            <a:r>
              <a:rPr lang="en-GB" sz="1400" dirty="0"/>
              <a:t>(2009-2022) available at: </a:t>
            </a:r>
            <a:r>
              <a:rPr lang="en-GB" sz="1400" u="sng" dirty="0">
                <a:solidFill>
                  <a:schemeClr val="accent1">
                    <a:lumMod val="75000"/>
                  </a:schemeClr>
                </a:solidFill>
              </a:rPr>
              <a:t>Https://depositphotos.com/75819601/stock-illustration-understanding-symbol-or-logo.html</a:t>
            </a:r>
            <a:r>
              <a:rPr lang="en-GB" sz="1400" dirty="0"/>
              <a:t>(Accessed 13</a:t>
            </a:r>
            <a:r>
              <a:rPr lang="en-GB" sz="1400" baseline="30000" dirty="0"/>
              <a:t>th</a:t>
            </a:r>
            <a:r>
              <a:rPr lang="en-GB" sz="1400" dirty="0"/>
              <a:t> July 2022)</a:t>
            </a:r>
          </a:p>
          <a:p>
            <a:pPr marL="342900" indent="-342900">
              <a:buFont typeface="Arial" panose="020B0604020202020204" pitchFamily="34" charset="0"/>
              <a:buAutoNum type="arabicPeriod"/>
            </a:pPr>
            <a:r>
              <a:rPr lang="en-GB" sz="1400" i="1" dirty="0"/>
              <a:t>Life Hack </a:t>
            </a:r>
            <a:r>
              <a:rPr lang="en-GB" sz="1400" dirty="0"/>
              <a:t>(2005-2022) available at: </a:t>
            </a:r>
            <a:r>
              <a:rPr lang="en-GB" sz="1400" dirty="0">
                <a:solidFill>
                  <a:schemeClr val="accent1">
                    <a:lumMod val="75000"/>
                  </a:schemeClr>
                </a:solidFill>
              </a:rPr>
              <a:t>Https://www.lifehack.org/articles/lifestyles/100-life-hacks-that-make-life-easier.html</a:t>
            </a:r>
            <a:r>
              <a:rPr lang="en-GB" sz="1400" dirty="0"/>
              <a:t>(Accessed 13</a:t>
            </a:r>
            <a:r>
              <a:rPr lang="en-GB" sz="1400" baseline="30000" dirty="0"/>
              <a:t>th</a:t>
            </a:r>
            <a:r>
              <a:rPr lang="en-GB" sz="1400" dirty="0"/>
              <a:t> July 2022</a:t>
            </a:r>
            <a:r>
              <a:rPr lang="en-GB" sz="1100" dirty="0"/>
              <a:t>)</a:t>
            </a:r>
          </a:p>
          <a:p>
            <a:pPr marL="342900" indent="-342900">
              <a:buFont typeface="Arial" panose="020B0604020202020204" pitchFamily="34" charset="0"/>
              <a:buAutoNum type="arabicPeriod"/>
            </a:pPr>
            <a:r>
              <a:rPr lang="en-GB" sz="1400" i="1" dirty="0"/>
              <a:t>Life Hack </a:t>
            </a:r>
            <a:r>
              <a:rPr lang="en-GB" sz="1400" dirty="0"/>
              <a:t>(2005-2022) available at: </a:t>
            </a:r>
            <a:r>
              <a:rPr lang="en-GB" sz="1400" dirty="0">
                <a:solidFill>
                  <a:schemeClr val="accent1">
                    <a:lumMod val="75000"/>
                  </a:schemeClr>
                </a:solidFill>
              </a:rPr>
              <a:t>Https://www.lifehack.org/articles/lifestyles/100-life-hacks-that-make-life-easier.html</a:t>
            </a:r>
            <a:r>
              <a:rPr lang="en-GB" sz="1400" dirty="0"/>
              <a:t>(Accessed 13</a:t>
            </a:r>
            <a:r>
              <a:rPr lang="en-GB" sz="1400" baseline="30000" dirty="0"/>
              <a:t>th</a:t>
            </a:r>
            <a:r>
              <a:rPr lang="en-GB" sz="1400" dirty="0"/>
              <a:t> July 2022)</a:t>
            </a:r>
          </a:p>
          <a:p>
            <a:pPr marL="342900" indent="-342900">
              <a:buFont typeface="Arial" panose="020B0604020202020204" pitchFamily="34" charset="0"/>
              <a:buAutoNum type="arabicPeriod"/>
            </a:pPr>
            <a:r>
              <a:rPr lang="en-GB" sz="1400" i="1" dirty="0"/>
              <a:t>Pinterest </a:t>
            </a:r>
            <a:r>
              <a:rPr lang="en-GB" sz="1400" dirty="0"/>
              <a:t>(ND) available at: </a:t>
            </a:r>
            <a:r>
              <a:rPr lang="en-GB" sz="1400" dirty="0">
                <a:solidFill>
                  <a:schemeClr val="accent1">
                    <a:lumMod val="75000"/>
                  </a:schemeClr>
                </a:solidFill>
              </a:rPr>
              <a:t>H</a:t>
            </a:r>
            <a:r>
              <a:rPr lang="en-GB" sz="1400" dirty="0">
                <a:solidFill>
                  <a:schemeClr val="accent1">
                    <a:lumMod val="75000"/>
                  </a:schemeClr>
                </a:solidFill>
                <a:hlinkClick r:id="rId4">
                  <a:extLst>
                    <a:ext uri="{A12FA001-AC4F-418D-AE19-62706E023703}">
                      <ahyp:hlinkClr xmlns:ahyp="http://schemas.microsoft.com/office/drawing/2018/hyperlinkcolor" val="tx"/>
                    </a:ext>
                  </a:extLst>
                </a:hlinkClick>
              </a:rPr>
              <a:t>ttps://www.pinterest.co.uk/pin/521854675546305923 </a:t>
            </a:r>
            <a:r>
              <a:rPr lang="en-GB" sz="1400" dirty="0"/>
              <a:t>(Accessed 13th July 2022)</a:t>
            </a:r>
          </a:p>
          <a:p>
            <a:pPr marL="342900" indent="-342900">
              <a:buFont typeface="Arial" panose="020B0604020202020204" pitchFamily="34" charset="0"/>
              <a:buAutoNum type="arabicPeriod"/>
            </a:pPr>
            <a:r>
              <a:rPr lang="en-GB" sz="1400" i="1" dirty="0"/>
              <a:t>Social Work Tulane University </a:t>
            </a:r>
            <a:r>
              <a:rPr lang="en-GB" sz="1400" dirty="0"/>
              <a:t>(2022) available at: </a:t>
            </a:r>
            <a:r>
              <a:rPr lang="en-GB" sz="1400" u="sng" dirty="0">
                <a:solidFill>
                  <a:schemeClr val="accent1">
                    <a:lumMod val="75000"/>
                  </a:schemeClr>
                </a:solidFill>
              </a:rPr>
              <a:t>Https://www.socialwork.Tulane.edu/blog/15inspirational-quotes-for-social-workers</a:t>
            </a:r>
            <a:r>
              <a:rPr lang="en-GB" sz="1400" dirty="0"/>
              <a:t>(Accessed 13</a:t>
            </a:r>
            <a:r>
              <a:rPr lang="en-GB" sz="1400" baseline="30000" dirty="0"/>
              <a:t>th</a:t>
            </a:r>
            <a:r>
              <a:rPr lang="en-GB" sz="1400" dirty="0"/>
              <a:t> July 2022)</a:t>
            </a:r>
          </a:p>
          <a:p>
            <a:pPr marL="0" indent="0">
              <a:buNone/>
            </a:pPr>
            <a:endParaRPr lang="en-GB" sz="1400" dirty="0"/>
          </a:p>
          <a:p>
            <a:pPr marL="342900" indent="-342900">
              <a:buFont typeface="Arial" panose="020B0604020202020204" pitchFamily="34" charset="0"/>
              <a:buAutoNum type="arabicPeriod"/>
            </a:pPr>
            <a:endParaRPr lang="en-GB" sz="1400" dirty="0"/>
          </a:p>
          <a:p>
            <a:pPr marL="342900" indent="-342900">
              <a:buFont typeface="Arial" panose="020B0604020202020204" pitchFamily="34" charset="0"/>
              <a:buAutoNum type="arabicPeriod"/>
            </a:pPr>
            <a:endParaRPr lang="en-GB" sz="1100" dirty="0"/>
          </a:p>
          <a:p>
            <a:pPr marL="342900" indent="-342900">
              <a:buFont typeface="Arial" panose="020B0604020202020204" pitchFamily="34" charset="0"/>
              <a:buAutoNum type="arabicPeriod"/>
            </a:pPr>
            <a:endParaRPr lang="en-GB" sz="1100" dirty="0"/>
          </a:p>
          <a:p>
            <a:pPr marL="342900" indent="-342900">
              <a:buFont typeface="Arial" panose="020B0604020202020204" pitchFamily="34" charset="0"/>
              <a:buAutoNum type="arabicPeriod"/>
            </a:pPr>
            <a:endParaRPr lang="en-GB" sz="1400" dirty="0"/>
          </a:p>
          <a:p>
            <a:pPr marL="342900" indent="-342900">
              <a:buFont typeface="Arial" panose="020B0604020202020204" pitchFamily="34" charset="0"/>
              <a:buAutoNum type="arabicPeriod"/>
            </a:pPr>
            <a:endParaRPr lang="en-GB" sz="1400" dirty="0"/>
          </a:p>
          <a:p>
            <a:pPr marL="342900" indent="-342900">
              <a:buFont typeface="Arial" panose="020B0604020202020204" pitchFamily="34" charset="0"/>
              <a:buAutoNum type="arabicPeriod"/>
            </a:pPr>
            <a:endParaRPr lang="en-GB" sz="1400" dirty="0"/>
          </a:p>
          <a:p>
            <a:pPr marL="342900" indent="-342900">
              <a:buFont typeface="Arial" panose="020B0604020202020204" pitchFamily="34" charset="0"/>
              <a:buAutoNum type="arabicPeriod"/>
            </a:pPr>
            <a:endParaRPr lang="en-GB" sz="1400" dirty="0"/>
          </a:p>
          <a:p>
            <a:pPr marL="342900" indent="-342900">
              <a:buFont typeface="Arial" panose="020B0604020202020204" pitchFamily="34" charset="0"/>
              <a:buAutoNum type="arabicPeriod"/>
            </a:pPr>
            <a:endParaRPr lang="en-GB" sz="1400" dirty="0"/>
          </a:p>
          <a:p>
            <a:pPr marL="342900" indent="-342900">
              <a:buFont typeface="Arial" panose="020B0604020202020204" pitchFamily="34" charset="0"/>
              <a:buAutoNum type="arabicPeriod"/>
            </a:pPr>
            <a:endParaRPr lang="en-GB" sz="1400" dirty="0"/>
          </a:p>
          <a:p>
            <a:pPr marL="342900" indent="-342900">
              <a:buAutoNum type="arabicPeriod"/>
            </a:pPr>
            <a:endParaRPr lang="en-GB" sz="1800" dirty="0"/>
          </a:p>
          <a:p>
            <a:pPr marL="342900" indent="-342900">
              <a:buAutoNum type="arabicPeriod"/>
            </a:pPr>
            <a:endParaRPr lang="en-GB" sz="1400" dirty="0"/>
          </a:p>
        </p:txBody>
      </p:sp>
    </p:spTree>
    <p:extLst>
      <p:ext uri="{BB962C8B-B14F-4D97-AF65-F5344CB8AC3E}">
        <p14:creationId xmlns:p14="http://schemas.microsoft.com/office/powerpoint/2010/main" val="74704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2000"/>
                                        <p:tgtEl>
                                          <p:spTgt spid="6">
                                            <p:txEl>
                                              <p:pRg st="0" end="0"/>
                                            </p:txEl>
                                          </p:spTgt>
                                        </p:tgtEl>
                                      </p:cBhvr>
                                    </p:animEffect>
                                    <p:anim calcmode="lin" valueType="num">
                                      <p:cBhvr>
                                        <p:cTn id="13" dur="2000" fill="hold"/>
                                        <p:tgtEl>
                                          <p:spTgt spid="6">
                                            <p:txEl>
                                              <p:pRg st="0" end="0"/>
                                            </p:txEl>
                                          </p:spTgt>
                                        </p:tgtEl>
                                        <p:attrNameLst>
                                          <p:attrName>ppt_w</p:attrName>
                                        </p:attrNameLst>
                                      </p:cBhvr>
                                      <p:tavLst>
                                        <p:tav tm="0" fmla="#ppt_w*sin(2.5*pi*$)">
                                          <p:val>
                                            <p:fltVal val="0"/>
                                          </p:val>
                                        </p:tav>
                                        <p:tav tm="100000">
                                          <p:val>
                                            <p:fltVal val="1"/>
                                          </p:val>
                                        </p:tav>
                                      </p:tavLst>
                                    </p:anim>
                                    <p:anim calcmode="lin" valueType="num">
                                      <p:cBhvr>
                                        <p:cTn id="14" dur="2000" fill="hold"/>
                                        <p:tgtEl>
                                          <p:spTgt spid="6">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2000"/>
                                        <p:tgtEl>
                                          <p:spTgt spid="6">
                                            <p:txEl>
                                              <p:pRg st="1" end="1"/>
                                            </p:txEl>
                                          </p:spTgt>
                                        </p:tgtEl>
                                      </p:cBhvr>
                                    </p:animEffect>
                                    <p:anim calcmode="lin" valueType="num">
                                      <p:cBhvr>
                                        <p:cTn id="20" dur="2000" fill="hold"/>
                                        <p:tgtEl>
                                          <p:spTgt spid="6">
                                            <p:txEl>
                                              <p:pRg st="1" end="1"/>
                                            </p:txEl>
                                          </p:spTgt>
                                        </p:tgtEl>
                                        <p:attrNameLst>
                                          <p:attrName>ppt_w</p:attrName>
                                        </p:attrNameLst>
                                      </p:cBhvr>
                                      <p:tavLst>
                                        <p:tav tm="0" fmla="#ppt_w*sin(2.5*pi*$)">
                                          <p:val>
                                            <p:fltVal val="0"/>
                                          </p:val>
                                        </p:tav>
                                        <p:tav tm="100000">
                                          <p:val>
                                            <p:fltVal val="1"/>
                                          </p:val>
                                        </p:tav>
                                      </p:tavLst>
                                    </p:anim>
                                    <p:anim calcmode="lin" valueType="num">
                                      <p:cBhvr>
                                        <p:cTn id="21" dur="2000" fill="hold"/>
                                        <p:tgtEl>
                                          <p:spTgt spid="6">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45" presetClass="entr" presetSubtype="0" fill="hold" grpId="0" nodeType="clickEffect">
                                  <p:stCondLst>
                                    <p:cond delay="0"/>
                                  </p:stCondLst>
                                  <p:childTnLst>
                                    <p:set>
                                      <p:cBhvr>
                                        <p:cTn id="25" dur="1" fill="hold">
                                          <p:stCondLst>
                                            <p:cond delay="0"/>
                                          </p:stCondLst>
                                        </p:cTn>
                                        <p:tgtEl>
                                          <p:spTgt spid="6">
                                            <p:txEl>
                                              <p:pRg st="2" end="2"/>
                                            </p:txEl>
                                          </p:spTgt>
                                        </p:tgtEl>
                                        <p:attrNameLst>
                                          <p:attrName>style.visibility</p:attrName>
                                        </p:attrNameLst>
                                      </p:cBhvr>
                                      <p:to>
                                        <p:strVal val="visible"/>
                                      </p:to>
                                    </p:set>
                                    <p:animEffect transition="in" filter="fade">
                                      <p:cBhvr>
                                        <p:cTn id="26" dur="2000"/>
                                        <p:tgtEl>
                                          <p:spTgt spid="6">
                                            <p:txEl>
                                              <p:pRg st="2" end="2"/>
                                            </p:txEl>
                                          </p:spTgt>
                                        </p:tgtEl>
                                      </p:cBhvr>
                                    </p:animEffect>
                                    <p:anim calcmode="lin" valueType="num">
                                      <p:cBhvr>
                                        <p:cTn id="27" dur="2000" fill="hold"/>
                                        <p:tgtEl>
                                          <p:spTgt spid="6">
                                            <p:txEl>
                                              <p:pRg st="2" end="2"/>
                                            </p:txEl>
                                          </p:spTgt>
                                        </p:tgtEl>
                                        <p:attrNameLst>
                                          <p:attrName>ppt_w</p:attrName>
                                        </p:attrNameLst>
                                      </p:cBhvr>
                                      <p:tavLst>
                                        <p:tav tm="0" fmla="#ppt_w*sin(2.5*pi*$)">
                                          <p:val>
                                            <p:fltVal val="0"/>
                                          </p:val>
                                        </p:tav>
                                        <p:tav tm="100000">
                                          <p:val>
                                            <p:fltVal val="1"/>
                                          </p:val>
                                        </p:tav>
                                      </p:tavLst>
                                    </p:anim>
                                    <p:anim calcmode="lin" valueType="num">
                                      <p:cBhvr>
                                        <p:cTn id="28" dur="2000" fill="hold"/>
                                        <p:tgtEl>
                                          <p:spTgt spid="6">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9" fill="hold">
                      <p:stCondLst>
                        <p:cond delay="indefinite"/>
                      </p:stCondLst>
                      <p:childTnLst>
                        <p:par>
                          <p:cTn id="30" fill="hold">
                            <p:stCondLst>
                              <p:cond delay="0"/>
                            </p:stCondLst>
                            <p:childTnLst>
                              <p:par>
                                <p:cTn id="31" presetID="45" presetClass="entr" presetSubtype="0" fill="hold" grpId="0" nodeType="clickEffect">
                                  <p:stCondLst>
                                    <p:cond delay="0"/>
                                  </p:stCondLst>
                                  <p:childTnLst>
                                    <p:set>
                                      <p:cBhvr>
                                        <p:cTn id="32" dur="1" fill="hold">
                                          <p:stCondLst>
                                            <p:cond delay="0"/>
                                          </p:stCondLst>
                                        </p:cTn>
                                        <p:tgtEl>
                                          <p:spTgt spid="6">
                                            <p:txEl>
                                              <p:pRg st="3" end="3"/>
                                            </p:txEl>
                                          </p:spTgt>
                                        </p:tgtEl>
                                        <p:attrNameLst>
                                          <p:attrName>style.visibility</p:attrName>
                                        </p:attrNameLst>
                                      </p:cBhvr>
                                      <p:to>
                                        <p:strVal val="visible"/>
                                      </p:to>
                                    </p:set>
                                    <p:animEffect transition="in" filter="fade">
                                      <p:cBhvr>
                                        <p:cTn id="33" dur="2000"/>
                                        <p:tgtEl>
                                          <p:spTgt spid="6">
                                            <p:txEl>
                                              <p:pRg st="3" end="3"/>
                                            </p:txEl>
                                          </p:spTgt>
                                        </p:tgtEl>
                                      </p:cBhvr>
                                    </p:animEffect>
                                    <p:anim calcmode="lin" valueType="num">
                                      <p:cBhvr>
                                        <p:cTn id="34" dur="2000" fill="hold"/>
                                        <p:tgtEl>
                                          <p:spTgt spid="6">
                                            <p:txEl>
                                              <p:pRg st="3" end="3"/>
                                            </p:txEl>
                                          </p:spTgt>
                                        </p:tgtEl>
                                        <p:attrNameLst>
                                          <p:attrName>ppt_w</p:attrName>
                                        </p:attrNameLst>
                                      </p:cBhvr>
                                      <p:tavLst>
                                        <p:tav tm="0" fmla="#ppt_w*sin(2.5*pi*$)">
                                          <p:val>
                                            <p:fltVal val="0"/>
                                          </p:val>
                                        </p:tav>
                                        <p:tav tm="100000">
                                          <p:val>
                                            <p:fltVal val="1"/>
                                          </p:val>
                                        </p:tav>
                                      </p:tavLst>
                                    </p:anim>
                                    <p:anim calcmode="lin" valueType="num">
                                      <p:cBhvr>
                                        <p:cTn id="35" dur="2000" fill="hold"/>
                                        <p:tgtEl>
                                          <p:spTgt spid="6">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6" fill="hold">
                      <p:stCondLst>
                        <p:cond delay="indefinite"/>
                      </p:stCondLst>
                      <p:childTnLst>
                        <p:par>
                          <p:cTn id="37" fill="hold">
                            <p:stCondLst>
                              <p:cond delay="0"/>
                            </p:stCondLst>
                            <p:childTnLst>
                              <p:par>
                                <p:cTn id="38" presetID="45" presetClass="entr" presetSubtype="0" fill="hold" grpId="0" nodeType="clickEffect">
                                  <p:stCondLst>
                                    <p:cond delay="0"/>
                                  </p:stCondLst>
                                  <p:childTnLst>
                                    <p:set>
                                      <p:cBhvr>
                                        <p:cTn id="39" dur="1" fill="hold">
                                          <p:stCondLst>
                                            <p:cond delay="0"/>
                                          </p:stCondLst>
                                        </p:cTn>
                                        <p:tgtEl>
                                          <p:spTgt spid="6">
                                            <p:txEl>
                                              <p:pRg st="4" end="4"/>
                                            </p:txEl>
                                          </p:spTgt>
                                        </p:tgtEl>
                                        <p:attrNameLst>
                                          <p:attrName>style.visibility</p:attrName>
                                        </p:attrNameLst>
                                      </p:cBhvr>
                                      <p:to>
                                        <p:strVal val="visible"/>
                                      </p:to>
                                    </p:set>
                                    <p:animEffect transition="in" filter="fade">
                                      <p:cBhvr>
                                        <p:cTn id="40" dur="2000"/>
                                        <p:tgtEl>
                                          <p:spTgt spid="6">
                                            <p:txEl>
                                              <p:pRg st="4" end="4"/>
                                            </p:txEl>
                                          </p:spTgt>
                                        </p:tgtEl>
                                      </p:cBhvr>
                                    </p:animEffect>
                                    <p:anim calcmode="lin" valueType="num">
                                      <p:cBhvr>
                                        <p:cTn id="41" dur="2000" fill="hold"/>
                                        <p:tgtEl>
                                          <p:spTgt spid="6">
                                            <p:txEl>
                                              <p:pRg st="4" end="4"/>
                                            </p:txEl>
                                          </p:spTgt>
                                        </p:tgtEl>
                                        <p:attrNameLst>
                                          <p:attrName>ppt_w</p:attrName>
                                        </p:attrNameLst>
                                      </p:cBhvr>
                                      <p:tavLst>
                                        <p:tav tm="0" fmla="#ppt_w*sin(2.5*pi*$)">
                                          <p:val>
                                            <p:fltVal val="0"/>
                                          </p:val>
                                        </p:tav>
                                        <p:tav tm="100000">
                                          <p:val>
                                            <p:fltVal val="1"/>
                                          </p:val>
                                        </p:tav>
                                      </p:tavLst>
                                    </p:anim>
                                    <p:anim calcmode="lin" valueType="num">
                                      <p:cBhvr>
                                        <p:cTn id="42" dur="2000" fill="hold"/>
                                        <p:tgtEl>
                                          <p:spTgt spid="6">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43" fill="hold">
                      <p:stCondLst>
                        <p:cond delay="indefinite"/>
                      </p:stCondLst>
                      <p:childTnLst>
                        <p:par>
                          <p:cTn id="44" fill="hold">
                            <p:stCondLst>
                              <p:cond delay="0"/>
                            </p:stCondLst>
                            <p:childTnLst>
                              <p:par>
                                <p:cTn id="45" presetID="45" presetClass="entr" presetSubtype="0" fill="hold" grpId="0" nodeType="clickEffect">
                                  <p:stCondLst>
                                    <p:cond delay="0"/>
                                  </p:stCondLst>
                                  <p:childTnLst>
                                    <p:set>
                                      <p:cBhvr>
                                        <p:cTn id="46" dur="1" fill="hold">
                                          <p:stCondLst>
                                            <p:cond delay="0"/>
                                          </p:stCondLst>
                                        </p:cTn>
                                        <p:tgtEl>
                                          <p:spTgt spid="6">
                                            <p:txEl>
                                              <p:pRg st="5" end="5"/>
                                            </p:txEl>
                                          </p:spTgt>
                                        </p:tgtEl>
                                        <p:attrNameLst>
                                          <p:attrName>style.visibility</p:attrName>
                                        </p:attrNameLst>
                                      </p:cBhvr>
                                      <p:to>
                                        <p:strVal val="visible"/>
                                      </p:to>
                                    </p:set>
                                    <p:animEffect transition="in" filter="fade">
                                      <p:cBhvr>
                                        <p:cTn id="47" dur="2000"/>
                                        <p:tgtEl>
                                          <p:spTgt spid="6">
                                            <p:txEl>
                                              <p:pRg st="5" end="5"/>
                                            </p:txEl>
                                          </p:spTgt>
                                        </p:tgtEl>
                                      </p:cBhvr>
                                    </p:animEffect>
                                    <p:anim calcmode="lin" valueType="num">
                                      <p:cBhvr>
                                        <p:cTn id="48" dur="2000" fill="hold"/>
                                        <p:tgtEl>
                                          <p:spTgt spid="6">
                                            <p:txEl>
                                              <p:pRg st="5" end="5"/>
                                            </p:txEl>
                                          </p:spTgt>
                                        </p:tgtEl>
                                        <p:attrNameLst>
                                          <p:attrName>ppt_w</p:attrName>
                                        </p:attrNameLst>
                                      </p:cBhvr>
                                      <p:tavLst>
                                        <p:tav tm="0" fmla="#ppt_w*sin(2.5*pi*$)">
                                          <p:val>
                                            <p:fltVal val="0"/>
                                          </p:val>
                                        </p:tav>
                                        <p:tav tm="100000">
                                          <p:val>
                                            <p:fltVal val="1"/>
                                          </p:val>
                                        </p:tav>
                                      </p:tavLst>
                                    </p:anim>
                                    <p:anim calcmode="lin" valueType="num">
                                      <p:cBhvr>
                                        <p:cTn id="49" dur="2000" fill="hold"/>
                                        <p:tgtEl>
                                          <p:spTgt spid="6">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50" fill="hold">
                      <p:stCondLst>
                        <p:cond delay="indefinite"/>
                      </p:stCondLst>
                      <p:childTnLst>
                        <p:par>
                          <p:cTn id="51" fill="hold">
                            <p:stCondLst>
                              <p:cond delay="0"/>
                            </p:stCondLst>
                            <p:childTnLst>
                              <p:par>
                                <p:cTn id="52" presetID="45" presetClass="entr" presetSubtype="0" fill="hold" grpId="0" nodeType="clickEffect">
                                  <p:stCondLst>
                                    <p:cond delay="0"/>
                                  </p:stCondLst>
                                  <p:childTnLst>
                                    <p:set>
                                      <p:cBhvr>
                                        <p:cTn id="53" dur="1" fill="hold">
                                          <p:stCondLst>
                                            <p:cond delay="0"/>
                                          </p:stCondLst>
                                        </p:cTn>
                                        <p:tgtEl>
                                          <p:spTgt spid="6">
                                            <p:txEl>
                                              <p:pRg st="6" end="6"/>
                                            </p:txEl>
                                          </p:spTgt>
                                        </p:tgtEl>
                                        <p:attrNameLst>
                                          <p:attrName>style.visibility</p:attrName>
                                        </p:attrNameLst>
                                      </p:cBhvr>
                                      <p:to>
                                        <p:strVal val="visible"/>
                                      </p:to>
                                    </p:set>
                                    <p:animEffect transition="in" filter="fade">
                                      <p:cBhvr>
                                        <p:cTn id="54" dur="2000"/>
                                        <p:tgtEl>
                                          <p:spTgt spid="6">
                                            <p:txEl>
                                              <p:pRg st="6" end="6"/>
                                            </p:txEl>
                                          </p:spTgt>
                                        </p:tgtEl>
                                      </p:cBhvr>
                                    </p:animEffect>
                                    <p:anim calcmode="lin" valueType="num">
                                      <p:cBhvr>
                                        <p:cTn id="55" dur="2000" fill="hold"/>
                                        <p:tgtEl>
                                          <p:spTgt spid="6">
                                            <p:txEl>
                                              <p:pRg st="6" end="6"/>
                                            </p:txEl>
                                          </p:spTgt>
                                        </p:tgtEl>
                                        <p:attrNameLst>
                                          <p:attrName>ppt_w</p:attrName>
                                        </p:attrNameLst>
                                      </p:cBhvr>
                                      <p:tavLst>
                                        <p:tav tm="0" fmla="#ppt_w*sin(2.5*pi*$)">
                                          <p:val>
                                            <p:fltVal val="0"/>
                                          </p:val>
                                        </p:tav>
                                        <p:tav tm="100000">
                                          <p:val>
                                            <p:fltVal val="1"/>
                                          </p:val>
                                        </p:tav>
                                      </p:tavLst>
                                    </p:anim>
                                    <p:anim calcmode="lin" valueType="num">
                                      <p:cBhvr>
                                        <p:cTn id="56" dur="2000" fill="hold"/>
                                        <p:tgtEl>
                                          <p:spTgt spid="6">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57" fill="hold">
                      <p:stCondLst>
                        <p:cond delay="indefinite"/>
                      </p:stCondLst>
                      <p:childTnLst>
                        <p:par>
                          <p:cTn id="58" fill="hold">
                            <p:stCondLst>
                              <p:cond delay="0"/>
                            </p:stCondLst>
                            <p:childTnLst>
                              <p:par>
                                <p:cTn id="59" presetID="45" presetClass="entr" presetSubtype="0" fill="hold" grpId="0" nodeType="clickEffect">
                                  <p:stCondLst>
                                    <p:cond delay="0"/>
                                  </p:stCondLst>
                                  <p:childTnLst>
                                    <p:set>
                                      <p:cBhvr>
                                        <p:cTn id="60" dur="1" fill="hold">
                                          <p:stCondLst>
                                            <p:cond delay="0"/>
                                          </p:stCondLst>
                                        </p:cTn>
                                        <p:tgtEl>
                                          <p:spTgt spid="6">
                                            <p:txEl>
                                              <p:pRg st="7" end="7"/>
                                            </p:txEl>
                                          </p:spTgt>
                                        </p:tgtEl>
                                        <p:attrNameLst>
                                          <p:attrName>style.visibility</p:attrName>
                                        </p:attrNameLst>
                                      </p:cBhvr>
                                      <p:to>
                                        <p:strVal val="visible"/>
                                      </p:to>
                                    </p:set>
                                    <p:animEffect transition="in" filter="fade">
                                      <p:cBhvr>
                                        <p:cTn id="61" dur="2000"/>
                                        <p:tgtEl>
                                          <p:spTgt spid="6">
                                            <p:txEl>
                                              <p:pRg st="7" end="7"/>
                                            </p:txEl>
                                          </p:spTgt>
                                        </p:tgtEl>
                                      </p:cBhvr>
                                    </p:animEffect>
                                    <p:anim calcmode="lin" valueType="num">
                                      <p:cBhvr>
                                        <p:cTn id="62" dur="2000" fill="hold"/>
                                        <p:tgtEl>
                                          <p:spTgt spid="6">
                                            <p:txEl>
                                              <p:pRg st="7" end="7"/>
                                            </p:txEl>
                                          </p:spTgt>
                                        </p:tgtEl>
                                        <p:attrNameLst>
                                          <p:attrName>ppt_w</p:attrName>
                                        </p:attrNameLst>
                                      </p:cBhvr>
                                      <p:tavLst>
                                        <p:tav tm="0" fmla="#ppt_w*sin(2.5*pi*$)">
                                          <p:val>
                                            <p:fltVal val="0"/>
                                          </p:val>
                                        </p:tav>
                                        <p:tav tm="100000">
                                          <p:val>
                                            <p:fltVal val="1"/>
                                          </p:val>
                                        </p:tav>
                                      </p:tavLst>
                                    </p:anim>
                                    <p:anim calcmode="lin" valueType="num">
                                      <p:cBhvr>
                                        <p:cTn id="63" dur="2000" fill="hold"/>
                                        <p:tgtEl>
                                          <p:spTgt spid="6">
                                            <p:txEl>
                                              <p:pRg st="7" end="7"/>
                                            </p:txEl>
                                          </p:spTgt>
                                        </p:tgtEl>
                                        <p:attrNameLst>
                                          <p:attrName>ppt_h</p:attrName>
                                        </p:attrNameLst>
                                      </p:cBhvr>
                                      <p:tavLst>
                                        <p:tav tm="0">
                                          <p:val>
                                            <p:strVal val="#ppt_h"/>
                                          </p:val>
                                        </p:tav>
                                        <p:tav tm="100000">
                                          <p:val>
                                            <p:strVal val="#ppt_h"/>
                                          </p:val>
                                        </p:tav>
                                      </p:tavLst>
                                    </p:anim>
                                  </p:childTnLst>
                                </p:cTn>
                              </p:par>
                            </p:childTnLst>
                          </p:cTn>
                        </p:par>
                      </p:childTnLst>
                    </p:cTn>
                  </p:par>
                  <p:par>
                    <p:cTn id="64" fill="hold">
                      <p:stCondLst>
                        <p:cond delay="indefinite"/>
                      </p:stCondLst>
                      <p:childTnLst>
                        <p:par>
                          <p:cTn id="65" fill="hold">
                            <p:stCondLst>
                              <p:cond delay="0"/>
                            </p:stCondLst>
                            <p:childTnLst>
                              <p:par>
                                <p:cTn id="66" presetID="45" presetClass="entr" presetSubtype="0" fill="hold" grpId="0" nodeType="clickEffect">
                                  <p:stCondLst>
                                    <p:cond delay="0"/>
                                  </p:stCondLst>
                                  <p:childTnLst>
                                    <p:set>
                                      <p:cBhvr>
                                        <p:cTn id="67" dur="1" fill="hold">
                                          <p:stCondLst>
                                            <p:cond delay="0"/>
                                          </p:stCondLst>
                                        </p:cTn>
                                        <p:tgtEl>
                                          <p:spTgt spid="6">
                                            <p:txEl>
                                              <p:pRg st="8" end="8"/>
                                            </p:txEl>
                                          </p:spTgt>
                                        </p:tgtEl>
                                        <p:attrNameLst>
                                          <p:attrName>style.visibility</p:attrName>
                                        </p:attrNameLst>
                                      </p:cBhvr>
                                      <p:to>
                                        <p:strVal val="visible"/>
                                      </p:to>
                                    </p:set>
                                    <p:animEffect transition="in" filter="fade">
                                      <p:cBhvr>
                                        <p:cTn id="68" dur="2000"/>
                                        <p:tgtEl>
                                          <p:spTgt spid="6">
                                            <p:txEl>
                                              <p:pRg st="8" end="8"/>
                                            </p:txEl>
                                          </p:spTgt>
                                        </p:tgtEl>
                                      </p:cBhvr>
                                    </p:animEffect>
                                    <p:anim calcmode="lin" valueType="num">
                                      <p:cBhvr>
                                        <p:cTn id="69" dur="2000" fill="hold"/>
                                        <p:tgtEl>
                                          <p:spTgt spid="6">
                                            <p:txEl>
                                              <p:pRg st="8" end="8"/>
                                            </p:txEl>
                                          </p:spTgt>
                                        </p:tgtEl>
                                        <p:attrNameLst>
                                          <p:attrName>ppt_w</p:attrName>
                                        </p:attrNameLst>
                                      </p:cBhvr>
                                      <p:tavLst>
                                        <p:tav tm="0" fmla="#ppt_w*sin(2.5*pi*$)">
                                          <p:val>
                                            <p:fltVal val="0"/>
                                          </p:val>
                                        </p:tav>
                                        <p:tav tm="100000">
                                          <p:val>
                                            <p:fltVal val="1"/>
                                          </p:val>
                                        </p:tav>
                                      </p:tavLst>
                                    </p:anim>
                                    <p:anim calcmode="lin" valueType="num">
                                      <p:cBhvr>
                                        <p:cTn id="70" dur="2000" fill="hold"/>
                                        <p:tgtEl>
                                          <p:spTgt spid="6">
                                            <p:txEl>
                                              <p:pRg st="8" end="8"/>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4" ma:contentTypeDescription="Create a new document." ma:contentTypeScope="" ma:versionID="888d20d39ca60f1755a68d8d0e14535a">
  <xsd:schema xmlns:xsd="http://www.w3.org/2001/XMLSchema" xmlns:xs="http://www.w3.org/2001/XMLSchema" xmlns:p="http://schemas.microsoft.com/office/2006/metadata/properties" xmlns:ns3="5c225c8a-d58b-4f92-9659-fc93657787ef" targetNamespace="http://schemas.microsoft.com/office/2006/metadata/properties" ma:root="true" ma:fieldsID="910d1e8459466428d7930b4e09f226aa" ns3:_="">
    <xsd:import namespace="5c225c8a-d58b-4f92-9659-fc93657787e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C1F6274-4216-45B7-BF83-F09C9DAC6BFA}">
  <ds:schemaRefs>
    <ds:schemaRef ds:uri="http://schemas.microsoft.com/office/2006/documentManagement/types"/>
    <ds:schemaRef ds:uri="http://www.w3.org/XML/1998/namespace"/>
    <ds:schemaRef ds:uri="http://schemas.openxmlformats.org/package/2006/metadata/core-properties"/>
    <ds:schemaRef ds:uri="http://schemas.microsoft.com/office/infopath/2007/PartnerControls"/>
    <ds:schemaRef ds:uri="http://schemas.microsoft.com/office/2006/metadata/properties"/>
    <ds:schemaRef ds:uri="http://purl.org/dc/dcmitype/"/>
    <ds:schemaRef ds:uri="http://purl.org/dc/terms/"/>
    <ds:schemaRef ds:uri="http://purl.org/dc/elements/1.1/"/>
    <ds:schemaRef ds:uri="5c225c8a-d58b-4f92-9659-fc93657787ef"/>
  </ds:schemaRefs>
</ds:datastoreItem>
</file>

<file path=customXml/itemProps2.xml><?xml version="1.0" encoding="utf-8"?>
<ds:datastoreItem xmlns:ds="http://schemas.openxmlformats.org/officeDocument/2006/customXml" ds:itemID="{5C85CC8E-3FCE-4013-AEFB-08EDFFA6AA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3A7F314-6B48-4FD7-97B7-F71EE10D5CB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0</TotalTime>
  <Words>724</Words>
  <Application>Microsoft Office PowerPoint</Application>
  <PresentationFormat>Widescreen</PresentationFormat>
  <Paragraphs>97</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Gothic</vt:lpstr>
      <vt:lpstr>Vapor Trail</vt:lpstr>
      <vt:lpstr>Ace practical portfolio      presentation</vt:lpstr>
      <vt:lpstr>Contents</vt:lpstr>
      <vt:lpstr>Career I aspire to achieve</vt:lpstr>
      <vt:lpstr>Key skills needed</vt:lpstr>
      <vt:lpstr>S.w.o.t analysis</vt:lpstr>
      <vt:lpstr>Skills I have</vt:lpstr>
      <vt:lpstr>Skills I need to achieve</vt:lpstr>
      <vt:lpstr>Actions I will take to improve skills</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Ace practical portfolio      presentation</dc:title>
  <dc:creator>asantewaa mcpherson</dc:creator>
  <cp:lastModifiedBy>Matthew Kelleher</cp:lastModifiedBy>
  <cp:revision>2</cp:revision>
  <cp:lastPrinted>2022-07-14T13:23:16Z</cp:lastPrinted>
  <dcterms:created xsi:type="dcterms:W3CDTF">2022-07-04T19:46:45Z</dcterms:created>
  <dcterms:modified xsi:type="dcterms:W3CDTF">2022-08-06T12:05:47Z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