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093436C-23EE-425A-B4E6-1201478221A4}" v="20" dt="2024-12-05T13:15:56.30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58" d="100"/>
          <a:sy n="58" d="100"/>
        </p:scale>
        <p:origin x="96" y="102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slide" Target="slides/slide4.xml"/><Relationship Id="rId10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eau Academic" userId="1c8f60c04643d64b" providerId="LiveId" clId="{8093436C-23EE-425A-B4E6-1201478221A4}"/>
    <pc:docChg chg="custSel modSld">
      <pc:chgData name="Beau Academic" userId="1c8f60c04643d64b" providerId="LiveId" clId="{8093436C-23EE-425A-B4E6-1201478221A4}" dt="2024-12-05T13:19:34.416" v="152" actId="207"/>
      <pc:docMkLst>
        <pc:docMk/>
      </pc:docMkLst>
      <pc:sldChg chg="addSp delSp modSp mod">
        <pc:chgData name="Beau Academic" userId="1c8f60c04643d64b" providerId="LiveId" clId="{8093436C-23EE-425A-B4E6-1201478221A4}" dt="2024-12-05T13:19:34.416" v="152" actId="207"/>
        <pc:sldMkLst>
          <pc:docMk/>
          <pc:sldMk cId="251621724" sldId="256"/>
        </pc:sldMkLst>
        <pc:spChg chg="mod">
          <ac:chgData name="Beau Academic" userId="1c8f60c04643d64b" providerId="LiveId" clId="{8093436C-23EE-425A-B4E6-1201478221A4}" dt="2024-12-05T13:19:34.416" v="152" actId="207"/>
          <ac:spMkLst>
            <pc:docMk/>
            <pc:sldMk cId="251621724" sldId="256"/>
            <ac:spMk id="4" creationId="{930EBB7A-B6F2-BC3D-A3A2-A69F56721AF6}"/>
          </ac:spMkLst>
        </pc:spChg>
        <pc:spChg chg="mod">
          <ac:chgData name="Beau Academic" userId="1c8f60c04643d64b" providerId="LiveId" clId="{8093436C-23EE-425A-B4E6-1201478221A4}" dt="2024-12-05T13:18:26.022" v="148" actId="207"/>
          <ac:spMkLst>
            <pc:docMk/>
            <pc:sldMk cId="251621724" sldId="256"/>
            <ac:spMk id="5" creationId="{4A3A58DC-499D-5885-0006-D9F2BFD2F81C}"/>
          </ac:spMkLst>
        </pc:spChg>
        <pc:spChg chg="del mod">
          <ac:chgData name="Beau Academic" userId="1c8f60c04643d64b" providerId="LiveId" clId="{8093436C-23EE-425A-B4E6-1201478221A4}" dt="2024-12-05T13:06:14.700" v="32" actId="478"/>
          <ac:spMkLst>
            <pc:docMk/>
            <pc:sldMk cId="251621724" sldId="256"/>
            <ac:spMk id="8" creationId="{B1C14AAE-9FBB-1A04-99EE-C7DED60F300E}"/>
          </ac:spMkLst>
        </pc:spChg>
        <pc:spChg chg="add del mod">
          <ac:chgData name="Beau Academic" userId="1c8f60c04643d64b" providerId="LiveId" clId="{8093436C-23EE-425A-B4E6-1201478221A4}" dt="2024-12-05T13:06:33.809" v="35" actId="478"/>
          <ac:spMkLst>
            <pc:docMk/>
            <pc:sldMk cId="251621724" sldId="256"/>
            <ac:spMk id="15" creationId="{6C5667F0-4132-50DB-38F9-20204347B2B8}"/>
          </ac:spMkLst>
        </pc:spChg>
        <pc:spChg chg="add mod">
          <ac:chgData name="Beau Academic" userId="1c8f60c04643d64b" providerId="LiveId" clId="{8093436C-23EE-425A-B4E6-1201478221A4}" dt="2024-12-05T13:18:42.144" v="149" actId="207"/>
          <ac:spMkLst>
            <pc:docMk/>
            <pc:sldMk cId="251621724" sldId="256"/>
            <ac:spMk id="16" creationId="{A98E5413-CA6B-4511-7F6B-FAE5304BD3D6}"/>
          </ac:spMkLst>
        </pc:spChg>
        <pc:spChg chg="add del">
          <ac:chgData name="Beau Academic" userId="1c8f60c04643d64b" providerId="LiveId" clId="{8093436C-23EE-425A-B4E6-1201478221A4}" dt="2024-12-05T13:05:03.409" v="21" actId="478"/>
          <ac:spMkLst>
            <pc:docMk/>
            <pc:sldMk cId="251621724" sldId="256"/>
            <ac:spMk id="17" creationId="{BD1E1A4A-86F9-ECEC-9D24-0F3F1BA20051}"/>
          </ac:spMkLst>
        </pc:spChg>
        <pc:spChg chg="add mod">
          <ac:chgData name="Beau Academic" userId="1c8f60c04643d64b" providerId="LiveId" clId="{8093436C-23EE-425A-B4E6-1201478221A4}" dt="2024-12-05T13:18:26.022" v="148" actId="207"/>
          <ac:spMkLst>
            <pc:docMk/>
            <pc:sldMk cId="251621724" sldId="256"/>
            <ac:spMk id="18" creationId="{4A028C44-DEF5-CF7C-425B-72E17CF2FE44}"/>
          </ac:spMkLst>
        </pc:spChg>
        <pc:spChg chg="add mod">
          <ac:chgData name="Beau Academic" userId="1c8f60c04643d64b" providerId="LiveId" clId="{8093436C-23EE-425A-B4E6-1201478221A4}" dt="2024-12-05T13:18:53.634" v="150" actId="207"/>
          <ac:spMkLst>
            <pc:docMk/>
            <pc:sldMk cId="251621724" sldId="256"/>
            <ac:spMk id="19" creationId="{795070E1-507E-91F5-40A3-F5AB4694A5DA}"/>
          </ac:spMkLst>
        </pc:spChg>
        <pc:spChg chg="add mod">
          <ac:chgData name="Beau Academic" userId="1c8f60c04643d64b" providerId="LiveId" clId="{8093436C-23EE-425A-B4E6-1201478221A4}" dt="2024-12-05T13:18:26.022" v="148" actId="207"/>
          <ac:spMkLst>
            <pc:docMk/>
            <pc:sldMk cId="251621724" sldId="256"/>
            <ac:spMk id="20" creationId="{C5E5F9FD-F4F2-83B8-96E7-53E103EA5B97}"/>
          </ac:spMkLst>
        </pc:spChg>
        <pc:spChg chg="add mod">
          <ac:chgData name="Beau Academic" userId="1c8f60c04643d64b" providerId="LiveId" clId="{8093436C-23EE-425A-B4E6-1201478221A4}" dt="2024-12-05T13:18:56.961" v="151" actId="207"/>
          <ac:spMkLst>
            <pc:docMk/>
            <pc:sldMk cId="251621724" sldId="256"/>
            <ac:spMk id="21" creationId="{74EEC248-20B5-B5F1-FD7C-B0BA70C2A99F}"/>
          </ac:spMkLst>
        </pc:spChg>
        <pc:grpChg chg="add mod">
          <ac:chgData name="Beau Academic" userId="1c8f60c04643d64b" providerId="LiveId" clId="{8093436C-23EE-425A-B4E6-1201478221A4}" dt="2024-12-05T13:18:26.022" v="148" actId="207"/>
          <ac:grpSpMkLst>
            <pc:docMk/>
            <pc:sldMk cId="251621724" sldId="256"/>
            <ac:grpSpMk id="28" creationId="{A899E3C8-FBC0-BA67-C236-5C1405EA8FAF}"/>
          </ac:grpSpMkLst>
        </pc:grpChg>
        <pc:grpChg chg="add mod">
          <ac:chgData name="Beau Academic" userId="1c8f60c04643d64b" providerId="LiveId" clId="{8093436C-23EE-425A-B4E6-1201478221A4}" dt="2024-12-05T13:18:26.022" v="148" actId="207"/>
          <ac:grpSpMkLst>
            <pc:docMk/>
            <pc:sldMk cId="251621724" sldId="256"/>
            <ac:grpSpMk id="29" creationId="{DCAB7B23-2205-4D26-AA83-08E69303A0E7}"/>
          </ac:grpSpMkLst>
        </pc:grpChg>
        <pc:grpChg chg="add mod">
          <ac:chgData name="Beau Academic" userId="1c8f60c04643d64b" providerId="LiveId" clId="{8093436C-23EE-425A-B4E6-1201478221A4}" dt="2024-12-05T13:18:26.022" v="148" actId="207"/>
          <ac:grpSpMkLst>
            <pc:docMk/>
            <pc:sldMk cId="251621724" sldId="256"/>
            <ac:grpSpMk id="30" creationId="{21F412CF-CF89-D823-2DCC-93133C9E1EA7}"/>
          </ac:grpSpMkLst>
        </pc:grpChg>
        <pc:grpChg chg="add mod">
          <ac:chgData name="Beau Academic" userId="1c8f60c04643d64b" providerId="LiveId" clId="{8093436C-23EE-425A-B4E6-1201478221A4}" dt="2024-12-05T13:18:26.022" v="148" actId="207"/>
          <ac:grpSpMkLst>
            <pc:docMk/>
            <pc:sldMk cId="251621724" sldId="256"/>
            <ac:grpSpMk id="31" creationId="{60320940-5225-E2BE-8E86-2F988184812F}"/>
          </ac:grpSpMkLst>
        </pc:grpChg>
        <pc:graphicFrameChg chg="del">
          <ac:chgData name="Beau Academic" userId="1c8f60c04643d64b" providerId="LiveId" clId="{8093436C-23EE-425A-B4E6-1201478221A4}" dt="2024-12-05T13:02:49.400" v="1" actId="478"/>
          <ac:graphicFrameMkLst>
            <pc:docMk/>
            <pc:sldMk cId="251621724" sldId="256"/>
            <ac:graphicFrameMk id="7" creationId="{8E561C13-9B5E-C4F2-7F50-51A7F36A185B}"/>
          </ac:graphicFrameMkLst>
        </pc:graphicFrameChg>
        <pc:graphicFrameChg chg="del">
          <ac:chgData name="Beau Academic" userId="1c8f60c04643d64b" providerId="LiveId" clId="{8093436C-23EE-425A-B4E6-1201478221A4}" dt="2024-12-05T13:02:45.054" v="0" actId="478"/>
          <ac:graphicFrameMkLst>
            <pc:docMk/>
            <pc:sldMk cId="251621724" sldId="256"/>
            <ac:graphicFrameMk id="14" creationId="{BDD991DA-A0C6-BF98-C820-7DD384BD2D0F}"/>
          </ac:graphicFrameMkLst>
        </pc:graphicFrameChg>
        <pc:graphicFrameChg chg="add mod modGraphic">
          <ac:chgData name="Beau Academic" userId="1c8f60c04643d64b" providerId="LiveId" clId="{8093436C-23EE-425A-B4E6-1201478221A4}" dt="2024-12-05T13:16:13.951" v="135" actId="207"/>
          <ac:graphicFrameMkLst>
            <pc:docMk/>
            <pc:sldMk cId="251621724" sldId="256"/>
            <ac:graphicFrameMk id="22" creationId="{A732007A-C1AF-C7F4-3F5A-B6426786813D}"/>
          </ac:graphicFrameMkLst>
        </pc:graphicFrameChg>
        <pc:graphicFrameChg chg="add mod modGraphic">
          <ac:chgData name="Beau Academic" userId="1c8f60c04643d64b" providerId="LiveId" clId="{8093436C-23EE-425A-B4E6-1201478221A4}" dt="2024-12-05T13:12:27.597" v="120" actId="403"/>
          <ac:graphicFrameMkLst>
            <pc:docMk/>
            <pc:sldMk cId="251621724" sldId="256"/>
            <ac:graphicFrameMk id="23" creationId="{014CCC79-DE11-DC3F-1877-35C9911B2A8C}"/>
          </ac:graphicFrameMkLst>
        </pc:graphicFrameChg>
        <pc:graphicFrameChg chg="add mod modGraphic">
          <ac:chgData name="Beau Academic" userId="1c8f60c04643d64b" providerId="LiveId" clId="{8093436C-23EE-425A-B4E6-1201478221A4}" dt="2024-12-05T13:12:31.887" v="122" actId="404"/>
          <ac:graphicFrameMkLst>
            <pc:docMk/>
            <pc:sldMk cId="251621724" sldId="256"/>
            <ac:graphicFrameMk id="24" creationId="{EA34BA5F-6812-30D2-5ED6-20C47C734C7A}"/>
          </ac:graphicFrameMkLst>
        </pc:graphicFrameChg>
        <pc:graphicFrameChg chg="add mod modGraphic">
          <ac:chgData name="Beau Academic" userId="1c8f60c04643d64b" providerId="LiveId" clId="{8093436C-23EE-425A-B4E6-1201478221A4}" dt="2024-12-05T13:16:20.762" v="136" actId="207"/>
          <ac:graphicFrameMkLst>
            <pc:docMk/>
            <pc:sldMk cId="251621724" sldId="256"/>
            <ac:graphicFrameMk id="25" creationId="{6531B509-DBFB-A26C-698B-1211852B990D}"/>
          </ac:graphicFrameMkLst>
        </pc:graphicFrameChg>
        <pc:graphicFrameChg chg="add mod modGraphic">
          <ac:chgData name="Beau Academic" userId="1c8f60c04643d64b" providerId="LiveId" clId="{8093436C-23EE-425A-B4E6-1201478221A4}" dt="2024-12-05T13:16:38.211" v="137" actId="207"/>
          <ac:graphicFrameMkLst>
            <pc:docMk/>
            <pc:sldMk cId="251621724" sldId="256"/>
            <ac:graphicFrameMk id="26" creationId="{1EC5F9CC-1280-1C25-2CD9-9A72A83ACC19}"/>
          </ac:graphicFrameMkLst>
        </pc:graphicFrameChg>
        <pc:graphicFrameChg chg="add mod modGraphic">
          <ac:chgData name="Beau Academic" userId="1c8f60c04643d64b" providerId="LiveId" clId="{8093436C-23EE-425A-B4E6-1201478221A4}" dt="2024-12-05T13:12:43.359" v="128" actId="404"/>
          <ac:graphicFrameMkLst>
            <pc:docMk/>
            <pc:sldMk cId="251621724" sldId="256"/>
            <ac:graphicFrameMk id="27" creationId="{B0BC5727-C440-4B38-2F27-C9C92B1BB165}"/>
          </ac:graphicFrameMkLst>
        </pc:graphicFrameChg>
      </pc:sldChg>
      <pc:sldChg chg="modSp mod">
        <pc:chgData name="Beau Academic" userId="1c8f60c04643d64b" providerId="LiveId" clId="{8093436C-23EE-425A-B4E6-1201478221A4}" dt="2024-12-05T13:17:06.213" v="141" actId="207"/>
        <pc:sldMkLst>
          <pc:docMk/>
          <pc:sldMk cId="1479464186" sldId="257"/>
        </pc:sldMkLst>
        <pc:spChg chg="mod">
          <ac:chgData name="Beau Academic" userId="1c8f60c04643d64b" providerId="LiveId" clId="{8093436C-23EE-425A-B4E6-1201478221A4}" dt="2024-12-05T13:16:55.002" v="138" actId="207"/>
          <ac:spMkLst>
            <pc:docMk/>
            <pc:sldMk cId="1479464186" sldId="257"/>
            <ac:spMk id="6" creationId="{F47C0C98-9DB3-D0C5-DF62-1C5B7F625AEF}"/>
          </ac:spMkLst>
        </pc:spChg>
        <pc:spChg chg="mod">
          <ac:chgData name="Beau Academic" userId="1c8f60c04643d64b" providerId="LiveId" clId="{8093436C-23EE-425A-B4E6-1201478221A4}" dt="2024-12-05T13:16:59.236" v="139" actId="207"/>
          <ac:spMkLst>
            <pc:docMk/>
            <pc:sldMk cId="1479464186" sldId="257"/>
            <ac:spMk id="7" creationId="{FAC94C40-FC58-11D3-B784-2D610CF944DB}"/>
          </ac:spMkLst>
        </pc:spChg>
        <pc:spChg chg="mod">
          <ac:chgData name="Beau Academic" userId="1c8f60c04643d64b" providerId="LiveId" clId="{8093436C-23EE-425A-B4E6-1201478221A4}" dt="2024-12-05T13:17:03.439" v="140" actId="207"/>
          <ac:spMkLst>
            <pc:docMk/>
            <pc:sldMk cId="1479464186" sldId="257"/>
            <ac:spMk id="8" creationId="{7688054F-F214-F309-B403-27096C412965}"/>
          </ac:spMkLst>
        </pc:spChg>
        <pc:spChg chg="mod">
          <ac:chgData name="Beau Academic" userId="1c8f60c04643d64b" providerId="LiveId" clId="{8093436C-23EE-425A-B4E6-1201478221A4}" dt="2024-12-05T13:17:06.213" v="141" actId="207"/>
          <ac:spMkLst>
            <pc:docMk/>
            <pc:sldMk cId="1479464186" sldId="257"/>
            <ac:spMk id="9" creationId="{6E88BE97-5180-972C-808D-40C2D1F954DA}"/>
          </ac:spMkLst>
        </pc:spChg>
      </pc:sldChg>
      <pc:sldChg chg="modSp mod">
        <pc:chgData name="Beau Academic" userId="1c8f60c04643d64b" providerId="LiveId" clId="{8093436C-23EE-425A-B4E6-1201478221A4}" dt="2024-12-05T13:17:56.085" v="147" actId="207"/>
        <pc:sldMkLst>
          <pc:docMk/>
          <pc:sldMk cId="2245730265" sldId="258"/>
        </pc:sldMkLst>
        <pc:spChg chg="mod">
          <ac:chgData name="Beau Academic" userId="1c8f60c04643d64b" providerId="LiveId" clId="{8093436C-23EE-425A-B4E6-1201478221A4}" dt="2024-12-05T13:15:56.308" v="133"/>
          <ac:spMkLst>
            <pc:docMk/>
            <pc:sldMk cId="2245730265" sldId="258"/>
            <ac:spMk id="2" creationId="{97E8D49D-1F6E-F0FD-FCD7-89051D655141}"/>
          </ac:spMkLst>
        </pc:spChg>
        <pc:spChg chg="mod">
          <ac:chgData name="Beau Academic" userId="1c8f60c04643d64b" providerId="LiveId" clId="{8093436C-23EE-425A-B4E6-1201478221A4}" dt="2024-12-05T13:17:56.085" v="147" actId="207"/>
          <ac:spMkLst>
            <pc:docMk/>
            <pc:sldMk cId="2245730265" sldId="258"/>
            <ac:spMk id="3" creationId="{C44F92CA-6836-730C-0D3D-598D8BD1D512}"/>
          </ac:spMkLst>
        </pc:spChg>
      </pc:sldChg>
      <pc:sldChg chg="modSp mod">
        <pc:chgData name="Beau Academic" userId="1c8f60c04643d64b" providerId="LiveId" clId="{8093436C-23EE-425A-B4E6-1201478221A4}" dt="2024-12-05T13:17:45.278" v="146" actId="207"/>
        <pc:sldMkLst>
          <pc:docMk/>
          <pc:sldMk cId="955168240" sldId="259"/>
        </pc:sldMkLst>
        <pc:spChg chg="mod">
          <ac:chgData name="Beau Academic" userId="1c8f60c04643d64b" providerId="LiveId" clId="{8093436C-23EE-425A-B4E6-1201478221A4}" dt="2024-12-05T13:15:56.308" v="133"/>
          <ac:spMkLst>
            <pc:docMk/>
            <pc:sldMk cId="955168240" sldId="259"/>
            <ac:spMk id="2" creationId="{0E75EC54-6137-D07F-F33F-5A775444D916}"/>
          </ac:spMkLst>
        </pc:spChg>
        <pc:spChg chg="mod">
          <ac:chgData name="Beau Academic" userId="1c8f60c04643d64b" providerId="LiveId" clId="{8093436C-23EE-425A-B4E6-1201478221A4}" dt="2024-12-05T13:17:45.278" v="146" actId="207"/>
          <ac:spMkLst>
            <pc:docMk/>
            <pc:sldMk cId="955168240" sldId="259"/>
            <ac:spMk id="3" creationId="{2286EB00-5018-58D7-1832-0E8A96A15413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05/12/2024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86178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05/12/2024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60789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05/12/2024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13105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05/12/2024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54888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05/12/2024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19736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05/12/2024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58320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05/12/2024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2929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05/12/2024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69862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05/12/2024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62867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05/12/2024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35755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05/12/2024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556417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05/12/2024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59775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05/12/2024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537828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05/12/2024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719862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05/12/2024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297630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05/12/2024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528531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05/12/2024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34222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5F277553-F296-4DFB-BD15-770B47FF2CCF}" type="datetimeFigureOut">
              <a:rPr lang="en-GB" smtClean="0"/>
              <a:t>05/12/2024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9F1F8E63-D4E6-420C-B763-C5977E96A0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62781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F47C0C98-9DB3-D0C5-DF62-1C5B7F625AEF}"/>
              </a:ext>
            </a:extLst>
          </p:cNvPr>
          <p:cNvSpPr/>
          <p:nvPr/>
        </p:nvSpPr>
        <p:spPr>
          <a:xfrm>
            <a:off x="438912" y="466344"/>
            <a:ext cx="11210544" cy="777240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>
                <a:solidFill>
                  <a:schemeClr val="tx1"/>
                </a:solidFill>
              </a:rPr>
              <a:t>Student Name:  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FAC94C40-FC58-11D3-B784-2D610CF944DB}"/>
              </a:ext>
            </a:extLst>
          </p:cNvPr>
          <p:cNvSpPr/>
          <p:nvPr/>
        </p:nvSpPr>
        <p:spPr>
          <a:xfrm>
            <a:off x="438912" y="1395984"/>
            <a:ext cx="11210544" cy="777240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>
                <a:solidFill>
                  <a:schemeClr val="tx1"/>
                </a:solidFill>
              </a:rPr>
              <a:t>Student Number:  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7688054F-F214-F309-B403-27096C412965}"/>
              </a:ext>
            </a:extLst>
          </p:cNvPr>
          <p:cNvSpPr/>
          <p:nvPr/>
        </p:nvSpPr>
        <p:spPr>
          <a:xfrm>
            <a:off x="438912" y="2325624"/>
            <a:ext cx="11210544" cy="777240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>
                <a:solidFill>
                  <a:schemeClr val="tx1"/>
                </a:solidFill>
              </a:rPr>
              <a:t>BMHP6029_BIRM – Component 1 – Poster Presentation  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6E88BE97-5180-972C-808D-40C2D1F954DA}"/>
              </a:ext>
            </a:extLst>
          </p:cNvPr>
          <p:cNvSpPr/>
          <p:nvPr/>
        </p:nvSpPr>
        <p:spPr>
          <a:xfrm>
            <a:off x="438912" y="3255264"/>
            <a:ext cx="11210544" cy="777240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>
                <a:solidFill>
                  <a:schemeClr val="tx1"/>
                </a:solidFill>
              </a:rPr>
              <a:t>Title of Poster:   </a:t>
            </a:r>
          </a:p>
        </p:txBody>
      </p:sp>
    </p:spTree>
    <p:extLst>
      <p:ext uri="{BB962C8B-B14F-4D97-AF65-F5344CB8AC3E}">
        <p14:creationId xmlns:p14="http://schemas.microsoft.com/office/powerpoint/2010/main" val="14794641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1" name="Group 30">
            <a:extLst>
              <a:ext uri="{FF2B5EF4-FFF2-40B4-BE49-F238E27FC236}">
                <a16:creationId xmlns:a16="http://schemas.microsoft.com/office/drawing/2014/main" id="{60320940-5225-E2BE-8E86-2F988184812F}"/>
              </a:ext>
            </a:extLst>
          </p:cNvPr>
          <p:cNvGrpSpPr/>
          <p:nvPr/>
        </p:nvGrpSpPr>
        <p:grpSpPr>
          <a:xfrm>
            <a:off x="266701" y="282574"/>
            <a:ext cx="11658600" cy="6292852"/>
            <a:chOff x="266701" y="282574"/>
            <a:chExt cx="11658600" cy="6292852"/>
          </a:xfrm>
          <a:solidFill>
            <a:schemeClr val="bg2"/>
          </a:solidFill>
        </p:grpSpPr>
        <p:sp>
          <p:nvSpPr>
            <p:cNvPr id="4" name="Rectangle: Rounded Corners 3">
              <a:extLst>
                <a:ext uri="{FF2B5EF4-FFF2-40B4-BE49-F238E27FC236}">
                  <a16:creationId xmlns:a16="http://schemas.microsoft.com/office/drawing/2014/main" id="{930EBB7A-B6F2-BC3D-A3A2-A69F56721AF6}"/>
                </a:ext>
              </a:extLst>
            </p:cNvPr>
            <p:cNvSpPr/>
            <p:nvPr/>
          </p:nvSpPr>
          <p:spPr>
            <a:xfrm>
              <a:off x="1243012" y="282574"/>
              <a:ext cx="9705975" cy="581025"/>
            </a:xfrm>
            <a:prstGeom prst="roundRect">
              <a:avLst/>
            </a:prstGeom>
            <a:grpFill/>
            <a:ln w="38100">
              <a:solidFill>
                <a:schemeClr val="accent5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  <a:scene3d>
              <a:camera prst="orthographicFront"/>
              <a:lightRig rig="threePt" dir="t"/>
            </a:scene3d>
            <a:sp3d>
              <a:bevelT w="114300" prst="artDeco"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2400" b="1" dirty="0">
                  <a:solidFill>
                    <a:schemeClr val="tx1"/>
                  </a:solidFill>
                </a:rPr>
                <a:t>Title</a:t>
              </a:r>
              <a:r>
                <a:rPr lang="en-GB" dirty="0">
                  <a:solidFill>
                    <a:schemeClr val="tx1"/>
                  </a:solidFill>
                </a:rPr>
                <a:t> </a:t>
              </a:r>
            </a:p>
          </p:txBody>
        </p:sp>
        <p:grpSp>
          <p:nvGrpSpPr>
            <p:cNvPr id="28" name="Group 27">
              <a:extLst>
                <a:ext uri="{FF2B5EF4-FFF2-40B4-BE49-F238E27FC236}">
                  <a16:creationId xmlns:a16="http://schemas.microsoft.com/office/drawing/2014/main" id="{A899E3C8-FBC0-BA67-C236-5C1405EA8FAF}"/>
                </a:ext>
              </a:extLst>
            </p:cNvPr>
            <p:cNvGrpSpPr/>
            <p:nvPr/>
          </p:nvGrpSpPr>
          <p:grpSpPr>
            <a:xfrm>
              <a:off x="266701" y="1246909"/>
              <a:ext cx="3623656" cy="5328517"/>
              <a:chOff x="266701" y="1246909"/>
              <a:chExt cx="3623656" cy="5328517"/>
            </a:xfrm>
            <a:grpFill/>
          </p:grpSpPr>
          <p:sp>
            <p:nvSpPr>
              <p:cNvPr id="5" name="Rectangle 4">
                <a:extLst>
                  <a:ext uri="{FF2B5EF4-FFF2-40B4-BE49-F238E27FC236}">
                    <a16:creationId xmlns:a16="http://schemas.microsoft.com/office/drawing/2014/main" id="{4A3A58DC-499D-5885-0006-D9F2BFD2F81C}"/>
                  </a:ext>
                </a:extLst>
              </p:cNvPr>
              <p:cNvSpPr/>
              <p:nvPr/>
            </p:nvSpPr>
            <p:spPr>
              <a:xfrm>
                <a:off x="266701" y="1845425"/>
                <a:ext cx="3623656" cy="4730001"/>
              </a:xfrm>
              <a:prstGeom prst="rect">
                <a:avLst/>
              </a:prstGeom>
              <a:grpFill/>
              <a:ln w="57150">
                <a:solidFill>
                  <a:schemeClr val="accent5"/>
                </a:solidFill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scene3d>
                <a:camera prst="orthographicFront"/>
                <a:lightRig rig="threePt" dir="t"/>
              </a:scene3d>
              <a:sp3d>
                <a:bevelT w="114300" prst="artDeco"/>
              </a:sp3d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GB" sz="1100" dirty="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[Text] </a:t>
                </a:r>
              </a:p>
            </p:txBody>
          </p:sp>
          <p:sp>
            <p:nvSpPr>
              <p:cNvPr id="16" name="Rectangle: Rounded Corners 15">
                <a:extLst>
                  <a:ext uri="{FF2B5EF4-FFF2-40B4-BE49-F238E27FC236}">
                    <a16:creationId xmlns:a16="http://schemas.microsoft.com/office/drawing/2014/main" id="{A98E5413-CA6B-4511-7F6B-FAE5304BD3D6}"/>
                  </a:ext>
                </a:extLst>
              </p:cNvPr>
              <p:cNvSpPr/>
              <p:nvPr/>
            </p:nvSpPr>
            <p:spPr>
              <a:xfrm>
                <a:off x="266701" y="1246909"/>
                <a:ext cx="3623656" cy="897775"/>
              </a:xfrm>
              <a:prstGeom prst="roundRect">
                <a:avLst/>
              </a:prstGeom>
              <a:grpFill/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GB" dirty="0">
                    <a:solidFill>
                      <a:schemeClr val="tx1"/>
                    </a:solidFill>
                  </a:rPr>
                  <a:t>[</a:t>
                </a:r>
                <a:r>
                  <a:rPr lang="en-GB" sz="2400" dirty="0">
                    <a:solidFill>
                      <a:schemeClr val="tx1"/>
                    </a:solidFill>
                  </a:rPr>
                  <a:t>Text</a:t>
                </a:r>
                <a:r>
                  <a:rPr lang="en-GB" dirty="0">
                    <a:solidFill>
                      <a:schemeClr val="tx1"/>
                    </a:solidFill>
                  </a:rPr>
                  <a:t>]</a:t>
                </a:r>
              </a:p>
            </p:txBody>
          </p:sp>
        </p:grp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DCAB7B23-2205-4D26-AA83-08E69303A0E7}"/>
                </a:ext>
              </a:extLst>
            </p:cNvPr>
            <p:cNvGrpSpPr/>
            <p:nvPr/>
          </p:nvGrpSpPr>
          <p:grpSpPr>
            <a:xfrm>
              <a:off x="4284171" y="1246908"/>
              <a:ext cx="3623658" cy="5328517"/>
              <a:chOff x="4284171" y="1246908"/>
              <a:chExt cx="3623658" cy="5328517"/>
            </a:xfrm>
            <a:grpFill/>
          </p:grpSpPr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4A028C44-DEF5-CF7C-425B-72E17CF2FE44}"/>
                  </a:ext>
                </a:extLst>
              </p:cNvPr>
              <p:cNvSpPr/>
              <p:nvPr/>
            </p:nvSpPr>
            <p:spPr>
              <a:xfrm>
                <a:off x="4284173" y="1845424"/>
                <a:ext cx="3623656" cy="4730001"/>
              </a:xfrm>
              <a:prstGeom prst="rect">
                <a:avLst/>
              </a:prstGeom>
              <a:grpFill/>
              <a:ln w="57150">
                <a:solidFill>
                  <a:schemeClr val="accent5"/>
                </a:solidFill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scene3d>
                <a:camera prst="orthographicFront"/>
                <a:lightRig rig="threePt" dir="t"/>
              </a:scene3d>
              <a:sp3d>
                <a:bevelT w="114300" prst="artDeco"/>
              </a:sp3d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GB" sz="1100" dirty="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[Text] </a:t>
                </a:r>
              </a:p>
            </p:txBody>
          </p:sp>
          <p:sp>
            <p:nvSpPr>
              <p:cNvPr id="19" name="Rectangle: Rounded Corners 18">
                <a:extLst>
                  <a:ext uri="{FF2B5EF4-FFF2-40B4-BE49-F238E27FC236}">
                    <a16:creationId xmlns:a16="http://schemas.microsoft.com/office/drawing/2014/main" id="{795070E1-507E-91F5-40A3-F5AB4694A5DA}"/>
                  </a:ext>
                </a:extLst>
              </p:cNvPr>
              <p:cNvSpPr/>
              <p:nvPr/>
            </p:nvSpPr>
            <p:spPr>
              <a:xfrm>
                <a:off x="4284171" y="1246908"/>
                <a:ext cx="3623656" cy="897775"/>
              </a:xfrm>
              <a:prstGeom prst="roundRect">
                <a:avLst/>
              </a:prstGeom>
              <a:grpFill/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GB" dirty="0">
                    <a:solidFill>
                      <a:schemeClr val="tx1"/>
                    </a:solidFill>
                  </a:rPr>
                  <a:t>[</a:t>
                </a:r>
                <a:r>
                  <a:rPr lang="en-GB" sz="2400" dirty="0">
                    <a:solidFill>
                      <a:schemeClr val="tx1"/>
                    </a:solidFill>
                  </a:rPr>
                  <a:t>Text</a:t>
                </a:r>
                <a:r>
                  <a:rPr lang="en-GB" dirty="0">
                    <a:solidFill>
                      <a:schemeClr val="tx1"/>
                    </a:solidFill>
                  </a:rPr>
                  <a:t>]</a:t>
                </a:r>
              </a:p>
            </p:txBody>
          </p:sp>
        </p:grpSp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21F412CF-CF89-D823-2DCC-93133C9E1EA7}"/>
                </a:ext>
              </a:extLst>
            </p:cNvPr>
            <p:cNvGrpSpPr/>
            <p:nvPr/>
          </p:nvGrpSpPr>
          <p:grpSpPr>
            <a:xfrm>
              <a:off x="8301645" y="1246909"/>
              <a:ext cx="3623656" cy="5328517"/>
              <a:chOff x="8301645" y="1246909"/>
              <a:chExt cx="3623656" cy="5328517"/>
            </a:xfrm>
            <a:grpFill/>
          </p:grpSpPr>
          <p:sp>
            <p:nvSpPr>
              <p:cNvPr id="20" name="Rectangle 19">
                <a:extLst>
                  <a:ext uri="{FF2B5EF4-FFF2-40B4-BE49-F238E27FC236}">
                    <a16:creationId xmlns:a16="http://schemas.microsoft.com/office/drawing/2014/main" id="{C5E5F9FD-F4F2-83B8-96E7-53E103EA5B97}"/>
                  </a:ext>
                </a:extLst>
              </p:cNvPr>
              <p:cNvSpPr/>
              <p:nvPr/>
            </p:nvSpPr>
            <p:spPr>
              <a:xfrm>
                <a:off x="8301645" y="1845425"/>
                <a:ext cx="3623656" cy="4730001"/>
              </a:xfrm>
              <a:prstGeom prst="rect">
                <a:avLst/>
              </a:prstGeom>
              <a:grpFill/>
              <a:ln w="57150">
                <a:solidFill>
                  <a:schemeClr val="accent5"/>
                </a:solidFill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  <a:scene3d>
                <a:camera prst="orthographicFront"/>
                <a:lightRig rig="threePt" dir="t"/>
              </a:scene3d>
              <a:sp3d>
                <a:bevelT w="114300" prst="artDeco"/>
              </a:sp3d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GB" sz="1100" dirty="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rPr>
                  <a:t>[Text] </a:t>
                </a:r>
              </a:p>
            </p:txBody>
          </p:sp>
          <p:sp>
            <p:nvSpPr>
              <p:cNvPr id="21" name="Rectangle: Rounded Corners 20">
                <a:extLst>
                  <a:ext uri="{FF2B5EF4-FFF2-40B4-BE49-F238E27FC236}">
                    <a16:creationId xmlns:a16="http://schemas.microsoft.com/office/drawing/2014/main" id="{74EEC248-20B5-B5F1-FD7C-B0BA70C2A99F}"/>
                  </a:ext>
                </a:extLst>
              </p:cNvPr>
              <p:cNvSpPr/>
              <p:nvPr/>
            </p:nvSpPr>
            <p:spPr>
              <a:xfrm>
                <a:off x="8301645" y="1246909"/>
                <a:ext cx="3623656" cy="897775"/>
              </a:xfrm>
              <a:prstGeom prst="roundRect">
                <a:avLst/>
              </a:prstGeom>
              <a:grpFill/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GB" dirty="0">
                    <a:solidFill>
                      <a:schemeClr val="tx1"/>
                    </a:solidFill>
                  </a:rPr>
                  <a:t>[</a:t>
                </a:r>
                <a:r>
                  <a:rPr lang="en-GB" sz="2400" dirty="0">
                    <a:solidFill>
                      <a:schemeClr val="tx1"/>
                    </a:solidFill>
                  </a:rPr>
                  <a:t>Text</a:t>
                </a:r>
                <a:r>
                  <a:rPr lang="en-GB" dirty="0">
                    <a:solidFill>
                      <a:schemeClr val="tx1"/>
                    </a:solidFill>
                  </a:rPr>
                  <a:t>]</a:t>
                </a:r>
              </a:p>
            </p:txBody>
          </p:sp>
        </p:grpSp>
      </p:grpSp>
      <p:graphicFrame>
        <p:nvGraphicFramePr>
          <p:cNvPr id="22" name="Table 21">
            <a:extLst>
              <a:ext uri="{FF2B5EF4-FFF2-40B4-BE49-F238E27FC236}">
                <a16:creationId xmlns:a16="http://schemas.microsoft.com/office/drawing/2014/main" id="{A732007A-C1AF-C7F4-3F5A-B6426786813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52455371"/>
              </p:ext>
            </p:extLst>
          </p:nvPr>
        </p:nvGraphicFramePr>
        <p:xfrm>
          <a:off x="356870" y="2177933"/>
          <a:ext cx="3443317" cy="133770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443317">
                  <a:extLst>
                    <a:ext uri="{9D8B030D-6E8A-4147-A177-3AD203B41FA5}">
                      <a16:colId xmlns:a16="http://schemas.microsoft.com/office/drawing/2014/main" val="2281987782"/>
                    </a:ext>
                  </a:extLst>
                </a:gridCol>
              </a:tblGrid>
              <a:tr h="1337707">
                <a:tc>
                  <a:txBody>
                    <a:bodyPr/>
                    <a:lstStyle/>
                    <a:p>
                      <a:r>
                        <a:rPr lang="en-GB" sz="1400" dirty="0">
                          <a:solidFill>
                            <a:schemeClr val="tx1"/>
                          </a:solidFill>
                        </a:rPr>
                        <a:t>[Text]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54415950"/>
                  </a:ext>
                </a:extLst>
              </a:tr>
            </a:tbl>
          </a:graphicData>
        </a:graphic>
      </p:graphicFrame>
      <p:graphicFrame>
        <p:nvGraphicFramePr>
          <p:cNvPr id="23" name="Table 22">
            <a:extLst>
              <a:ext uri="{FF2B5EF4-FFF2-40B4-BE49-F238E27FC236}">
                <a16:creationId xmlns:a16="http://schemas.microsoft.com/office/drawing/2014/main" id="{014CCC79-DE11-DC3F-1877-35C9911B2A8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71577942"/>
              </p:ext>
            </p:extLst>
          </p:nvPr>
        </p:nvGraphicFramePr>
        <p:xfrm>
          <a:off x="4374342" y="2177933"/>
          <a:ext cx="3443317" cy="133770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443317">
                  <a:extLst>
                    <a:ext uri="{9D8B030D-6E8A-4147-A177-3AD203B41FA5}">
                      <a16:colId xmlns:a16="http://schemas.microsoft.com/office/drawing/2014/main" val="2281987782"/>
                    </a:ext>
                  </a:extLst>
                </a:gridCol>
              </a:tblGrid>
              <a:tr h="1337707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>
                          <a:solidFill>
                            <a:schemeClr val="tx1"/>
                          </a:solidFill>
                        </a:rPr>
                        <a:t>[Text]</a:t>
                      </a:r>
                    </a:p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54415950"/>
                  </a:ext>
                </a:extLst>
              </a:tr>
            </a:tbl>
          </a:graphicData>
        </a:graphic>
      </p:graphicFrame>
      <p:graphicFrame>
        <p:nvGraphicFramePr>
          <p:cNvPr id="24" name="Table 23">
            <a:extLst>
              <a:ext uri="{FF2B5EF4-FFF2-40B4-BE49-F238E27FC236}">
                <a16:creationId xmlns:a16="http://schemas.microsoft.com/office/drawing/2014/main" id="{EA34BA5F-6812-30D2-5ED6-20C47C734C7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95685705"/>
              </p:ext>
            </p:extLst>
          </p:nvPr>
        </p:nvGraphicFramePr>
        <p:xfrm>
          <a:off x="8384770" y="2177933"/>
          <a:ext cx="3443317" cy="133770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443317">
                  <a:extLst>
                    <a:ext uri="{9D8B030D-6E8A-4147-A177-3AD203B41FA5}">
                      <a16:colId xmlns:a16="http://schemas.microsoft.com/office/drawing/2014/main" val="2281987782"/>
                    </a:ext>
                  </a:extLst>
                </a:gridCol>
              </a:tblGrid>
              <a:tr h="1337707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>
                          <a:solidFill>
                            <a:schemeClr val="tx1"/>
                          </a:solidFill>
                        </a:rPr>
                        <a:t>[Text]</a:t>
                      </a:r>
                    </a:p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54415950"/>
                  </a:ext>
                </a:extLst>
              </a:tr>
            </a:tbl>
          </a:graphicData>
        </a:graphic>
      </p:graphicFrame>
      <p:graphicFrame>
        <p:nvGraphicFramePr>
          <p:cNvPr id="25" name="Table 24">
            <a:extLst>
              <a:ext uri="{FF2B5EF4-FFF2-40B4-BE49-F238E27FC236}">
                <a16:creationId xmlns:a16="http://schemas.microsoft.com/office/drawing/2014/main" id="{6531B509-DBFB-A26C-698B-1211852B990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94248014"/>
              </p:ext>
            </p:extLst>
          </p:nvPr>
        </p:nvGraphicFramePr>
        <p:xfrm>
          <a:off x="356869" y="5125112"/>
          <a:ext cx="3443317" cy="133770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443317">
                  <a:extLst>
                    <a:ext uri="{9D8B030D-6E8A-4147-A177-3AD203B41FA5}">
                      <a16:colId xmlns:a16="http://schemas.microsoft.com/office/drawing/2014/main" val="2281987782"/>
                    </a:ext>
                  </a:extLst>
                </a:gridCol>
              </a:tblGrid>
              <a:tr h="1337707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>
                          <a:solidFill>
                            <a:schemeClr val="tx1"/>
                          </a:solidFill>
                        </a:rPr>
                        <a:t>[Text]</a:t>
                      </a:r>
                    </a:p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54415950"/>
                  </a:ext>
                </a:extLst>
              </a:tr>
            </a:tbl>
          </a:graphicData>
        </a:graphic>
      </p:graphicFrame>
      <p:graphicFrame>
        <p:nvGraphicFramePr>
          <p:cNvPr id="26" name="Table 25">
            <a:extLst>
              <a:ext uri="{FF2B5EF4-FFF2-40B4-BE49-F238E27FC236}">
                <a16:creationId xmlns:a16="http://schemas.microsoft.com/office/drawing/2014/main" id="{1EC5F9CC-1280-1C25-2CD9-9A72A83ACC1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56087523"/>
              </p:ext>
            </p:extLst>
          </p:nvPr>
        </p:nvGraphicFramePr>
        <p:xfrm>
          <a:off x="4374342" y="5125111"/>
          <a:ext cx="3443317" cy="133770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443317">
                  <a:extLst>
                    <a:ext uri="{9D8B030D-6E8A-4147-A177-3AD203B41FA5}">
                      <a16:colId xmlns:a16="http://schemas.microsoft.com/office/drawing/2014/main" val="2281987782"/>
                    </a:ext>
                  </a:extLst>
                </a:gridCol>
              </a:tblGrid>
              <a:tr h="1337707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>
                          <a:solidFill>
                            <a:schemeClr val="tx1"/>
                          </a:solidFill>
                        </a:rPr>
                        <a:t>[Text]</a:t>
                      </a:r>
                    </a:p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54415950"/>
                  </a:ext>
                </a:extLst>
              </a:tr>
            </a:tbl>
          </a:graphicData>
        </a:graphic>
      </p:graphicFrame>
      <p:graphicFrame>
        <p:nvGraphicFramePr>
          <p:cNvPr id="27" name="Table 26">
            <a:extLst>
              <a:ext uri="{FF2B5EF4-FFF2-40B4-BE49-F238E27FC236}">
                <a16:creationId xmlns:a16="http://schemas.microsoft.com/office/drawing/2014/main" id="{B0BC5727-C440-4B38-2F27-C9C92B1BB16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565137"/>
              </p:ext>
            </p:extLst>
          </p:nvPr>
        </p:nvGraphicFramePr>
        <p:xfrm>
          <a:off x="8391814" y="5129579"/>
          <a:ext cx="3443317" cy="133770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443317">
                  <a:extLst>
                    <a:ext uri="{9D8B030D-6E8A-4147-A177-3AD203B41FA5}">
                      <a16:colId xmlns:a16="http://schemas.microsoft.com/office/drawing/2014/main" val="2281987782"/>
                    </a:ext>
                  </a:extLst>
                </a:gridCol>
              </a:tblGrid>
              <a:tr h="1337707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>
                          <a:solidFill>
                            <a:schemeClr val="tx1"/>
                          </a:solidFill>
                        </a:rPr>
                        <a:t>[Text]</a:t>
                      </a:r>
                    </a:p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5441595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16217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E8D49D-1F6E-F0FD-FCD7-89051D6551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4F92CA-6836-730C-0D3D-598D8BD1D5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0" y="2234738"/>
            <a:ext cx="10018713" cy="762001"/>
          </a:xfrm>
          <a:solidFill>
            <a:schemeClr val="bg2"/>
          </a:solidFill>
        </p:spPr>
        <p:txBody>
          <a:bodyPr>
            <a:normAutofit/>
          </a:bodyPr>
          <a:lstStyle/>
          <a:p>
            <a:r>
              <a:rPr lang="en-GB" sz="1200" dirty="0"/>
              <a:t>[Include your full reference list here – use the forth slide if required] </a:t>
            </a:r>
          </a:p>
        </p:txBody>
      </p:sp>
    </p:spTree>
    <p:extLst>
      <p:ext uri="{BB962C8B-B14F-4D97-AF65-F5344CB8AC3E}">
        <p14:creationId xmlns:p14="http://schemas.microsoft.com/office/powerpoint/2010/main" val="22457302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00E5DB6-82A8-E51B-E71E-ABCC67A3D2D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75EC54-6137-D07F-F33F-5A775444D9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86EB00-5018-58D7-1832-0E8A96A154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1" y="2051857"/>
            <a:ext cx="10018713" cy="1106979"/>
          </a:xfrm>
          <a:solidFill>
            <a:schemeClr val="bg2"/>
          </a:solidFill>
        </p:spPr>
        <p:txBody>
          <a:bodyPr>
            <a:normAutofit/>
          </a:bodyPr>
          <a:lstStyle/>
          <a:p>
            <a:r>
              <a:rPr lang="en-GB" sz="1200" dirty="0"/>
              <a:t>[Use this slide if required] </a:t>
            </a:r>
          </a:p>
        </p:txBody>
      </p:sp>
    </p:spTree>
    <p:extLst>
      <p:ext uri="{BB962C8B-B14F-4D97-AF65-F5344CB8AC3E}">
        <p14:creationId xmlns:p14="http://schemas.microsoft.com/office/powerpoint/2010/main" val="95516824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TM03457496[[fn=Parallax]]</Template>
  <TotalTime>1150</TotalTime>
  <Words>82</Words>
  <Application>Microsoft Office PowerPoint</Application>
  <PresentationFormat>Widescreen</PresentationFormat>
  <Paragraphs>21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7" baseType="lpstr">
      <vt:lpstr>Arial</vt:lpstr>
      <vt:lpstr>Corbel</vt:lpstr>
      <vt:lpstr>Parallax</vt:lpstr>
      <vt:lpstr>PowerPoint Presentation</vt:lpstr>
      <vt:lpstr>PowerPoint Presentation</vt:lpstr>
      <vt:lpstr>Reference List </vt:lpstr>
      <vt:lpstr>Reference List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Beau Academic</dc:creator>
  <cp:lastModifiedBy>Beau Academic</cp:lastModifiedBy>
  <cp:revision>3</cp:revision>
  <dcterms:created xsi:type="dcterms:W3CDTF">2024-12-04T18:07:56Z</dcterms:created>
  <dcterms:modified xsi:type="dcterms:W3CDTF">2024-12-05T13:19:42Z</dcterms:modified>
</cp:coreProperties>
</file>