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20"/>
  </p:notesMasterIdLst>
  <p:handoutMasterIdLst>
    <p:handoutMasterId r:id="rId21"/>
  </p:handoutMasterIdLst>
  <p:sldIdLst>
    <p:sldId id="1519" r:id="rId5"/>
    <p:sldId id="1520" r:id="rId6"/>
    <p:sldId id="1499" r:id="rId7"/>
    <p:sldId id="1529" r:id="rId8"/>
    <p:sldId id="1515" r:id="rId9"/>
    <p:sldId id="1521" r:id="rId10"/>
    <p:sldId id="1524" r:id="rId11"/>
    <p:sldId id="1526" r:id="rId12"/>
    <p:sldId id="1527" r:id="rId13"/>
    <p:sldId id="1528" r:id="rId14"/>
    <p:sldId id="1517" r:id="rId15"/>
    <p:sldId id="1522" r:id="rId16"/>
    <p:sldId id="1511" r:id="rId17"/>
    <p:sldId id="1512" r:id="rId18"/>
    <p:sldId id="152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A3BB53-1618-1C92-6D98-82123E0766CB}" v="691" dt="2025-10-07T13:03:49.843"/>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Shorne Ramone Roy Christie (2410949)" userId="S::2410949@student.uwtsd.ac.uk::3fd53deb-ac3c-4977-abdf-409fcf8b5368" providerId="AD" clId="Web-{EAF9A64A-FA7D-DA78-5E94-746811CE5D73}"/>
    <pc:docChg chg="addSld delSld modSld">
      <pc:chgData name="D'Shorne Ramone Roy Christie (2410949)" userId="S::2410949@student.uwtsd.ac.uk::3fd53deb-ac3c-4977-abdf-409fcf8b5368" providerId="AD" clId="Web-{EAF9A64A-FA7D-DA78-5E94-746811CE5D73}" dt="2025-09-24T14:09:12.554" v="1679" actId="20577"/>
      <pc:docMkLst>
        <pc:docMk/>
      </pc:docMkLst>
      <pc:sldChg chg="addSp delSp modSp">
        <pc:chgData name="D'Shorne Ramone Roy Christie (2410949)" userId="S::2410949@student.uwtsd.ac.uk::3fd53deb-ac3c-4977-abdf-409fcf8b5368" providerId="AD" clId="Web-{EAF9A64A-FA7D-DA78-5E94-746811CE5D73}" dt="2025-09-24T13:39:35.579" v="1494" actId="20577"/>
        <pc:sldMkLst>
          <pc:docMk/>
          <pc:sldMk cId="1751885377" sldId="1499"/>
        </pc:sldMkLst>
        <pc:spChg chg="mod">
          <ac:chgData name="D'Shorne Ramone Roy Christie (2410949)" userId="S::2410949@student.uwtsd.ac.uk::3fd53deb-ac3c-4977-abdf-409fcf8b5368" providerId="AD" clId="Web-{EAF9A64A-FA7D-DA78-5E94-746811CE5D73}" dt="2025-09-24T13:39:35.579" v="1494" actId="20577"/>
          <ac:spMkLst>
            <pc:docMk/>
            <pc:sldMk cId="1751885377" sldId="1499"/>
            <ac:spMk id="2" creationId="{1ECC7084-C959-6935-0D99-455326A78F99}"/>
          </ac:spMkLst>
        </pc:spChg>
        <pc:spChg chg="add mod">
          <ac:chgData name="D'Shorne Ramone Roy Christie (2410949)" userId="S::2410949@student.uwtsd.ac.uk::3fd53deb-ac3c-4977-abdf-409fcf8b5368" providerId="AD" clId="Web-{EAF9A64A-FA7D-DA78-5E94-746811CE5D73}" dt="2025-09-24T13:39:27.078" v="1493" actId="20577"/>
          <ac:spMkLst>
            <pc:docMk/>
            <pc:sldMk cId="1751885377" sldId="1499"/>
            <ac:spMk id="4" creationId="{970C894A-4B68-57DB-206A-4FDFF23ECA53}"/>
          </ac:spMkLst>
        </pc:spChg>
      </pc:sldChg>
      <pc:sldChg chg="addSp delSp modSp">
        <pc:chgData name="D'Shorne Ramone Roy Christie (2410949)" userId="S::2410949@student.uwtsd.ac.uk::3fd53deb-ac3c-4977-abdf-409fcf8b5368" providerId="AD" clId="Web-{EAF9A64A-FA7D-DA78-5E94-746811CE5D73}" dt="2025-09-24T13:43:50.773" v="1518" actId="20577"/>
        <pc:sldMkLst>
          <pc:docMk/>
          <pc:sldMk cId="3408536552" sldId="1515"/>
        </pc:sldMkLst>
        <pc:spChg chg="mod">
          <ac:chgData name="D'Shorne Ramone Roy Christie (2410949)" userId="S::2410949@student.uwtsd.ac.uk::3fd53deb-ac3c-4977-abdf-409fcf8b5368" providerId="AD" clId="Web-{EAF9A64A-FA7D-DA78-5E94-746811CE5D73}" dt="2025-09-24T13:43:14.413" v="1501" actId="20577"/>
          <ac:spMkLst>
            <pc:docMk/>
            <pc:sldMk cId="3408536552" sldId="1515"/>
            <ac:spMk id="3" creationId="{24CAA463-F531-1FC1-6826-167C367BDDA1}"/>
          </ac:spMkLst>
        </pc:spChg>
        <pc:spChg chg="add mod">
          <ac:chgData name="D'Shorne Ramone Roy Christie (2410949)" userId="S::2410949@student.uwtsd.ac.uk::3fd53deb-ac3c-4977-abdf-409fcf8b5368" providerId="AD" clId="Web-{EAF9A64A-FA7D-DA78-5E94-746811CE5D73}" dt="2025-09-24T13:43:50.773" v="1518" actId="20577"/>
          <ac:spMkLst>
            <pc:docMk/>
            <pc:sldMk cId="3408536552" sldId="1515"/>
            <ac:spMk id="4" creationId="{725A005D-CA8F-5D18-6375-5EE2CA36EDFB}"/>
          </ac:spMkLst>
        </pc:spChg>
      </pc:sldChg>
      <pc:sldChg chg="modSp">
        <pc:chgData name="D'Shorne Ramone Roy Christie (2410949)" userId="S::2410949@student.uwtsd.ac.uk::3fd53deb-ac3c-4977-abdf-409fcf8b5368" providerId="AD" clId="Web-{EAF9A64A-FA7D-DA78-5E94-746811CE5D73}" dt="2025-09-24T13:42:12.224" v="1499" actId="20577"/>
        <pc:sldMkLst>
          <pc:docMk/>
          <pc:sldMk cId="396911713" sldId="1519"/>
        </pc:sldMkLst>
        <pc:spChg chg="mod">
          <ac:chgData name="D'Shorne Ramone Roy Christie (2410949)" userId="S::2410949@student.uwtsd.ac.uk::3fd53deb-ac3c-4977-abdf-409fcf8b5368" providerId="AD" clId="Web-{EAF9A64A-FA7D-DA78-5E94-746811CE5D73}" dt="2025-09-24T13:40:01.142" v="1497" actId="20577"/>
          <ac:spMkLst>
            <pc:docMk/>
            <pc:sldMk cId="396911713" sldId="1519"/>
            <ac:spMk id="5" creationId="{B2608C23-AAC7-24F5-F2C0-159F3F981C2A}"/>
          </ac:spMkLst>
        </pc:spChg>
        <pc:spChg chg="mod">
          <ac:chgData name="D'Shorne Ramone Roy Christie (2410949)" userId="S::2410949@student.uwtsd.ac.uk::3fd53deb-ac3c-4977-abdf-409fcf8b5368" providerId="AD" clId="Web-{EAF9A64A-FA7D-DA78-5E94-746811CE5D73}" dt="2025-09-24T13:42:12.224" v="1499" actId="20577"/>
          <ac:spMkLst>
            <pc:docMk/>
            <pc:sldMk cId="396911713" sldId="1519"/>
            <ac:spMk id="6" creationId="{BDE37C8C-B9EB-77D8-9402-9E66A29BE49B}"/>
          </ac:spMkLst>
        </pc:spChg>
      </pc:sldChg>
      <pc:sldChg chg="addSp delSp modSp">
        <pc:chgData name="D'Shorne Ramone Roy Christie (2410949)" userId="S::2410949@student.uwtsd.ac.uk::3fd53deb-ac3c-4977-abdf-409fcf8b5368" providerId="AD" clId="Web-{EAF9A64A-FA7D-DA78-5E94-746811CE5D73}" dt="2025-09-24T13:39:45.438" v="1495" actId="20577"/>
        <pc:sldMkLst>
          <pc:docMk/>
          <pc:sldMk cId="3664579516" sldId="1520"/>
        </pc:sldMkLst>
        <pc:spChg chg="mod">
          <ac:chgData name="D'Shorne Ramone Roy Christie (2410949)" userId="S::2410949@student.uwtsd.ac.uk::3fd53deb-ac3c-4977-abdf-409fcf8b5368" providerId="AD" clId="Web-{EAF9A64A-FA7D-DA78-5E94-746811CE5D73}" dt="2025-09-24T13:39:45.438" v="1495" actId="20577"/>
          <ac:spMkLst>
            <pc:docMk/>
            <pc:sldMk cId="3664579516" sldId="1520"/>
            <ac:spMk id="2" creationId="{ABCB9519-237E-F154-0775-DC5A3CDF75BA}"/>
          </ac:spMkLst>
        </pc:spChg>
        <pc:spChg chg="mod">
          <ac:chgData name="D'Shorne Ramone Roy Christie (2410949)" userId="S::2410949@student.uwtsd.ac.uk::3fd53deb-ac3c-4977-abdf-409fcf8b5368" providerId="AD" clId="Web-{EAF9A64A-FA7D-DA78-5E94-746811CE5D73}" dt="2025-09-24T10:35:18.512" v="148" actId="14100"/>
          <ac:spMkLst>
            <pc:docMk/>
            <pc:sldMk cId="3664579516" sldId="1520"/>
            <ac:spMk id="3" creationId="{638ACC6B-C7FD-0935-2022-57CCC9D64B5D}"/>
          </ac:spMkLst>
        </pc:spChg>
      </pc:sldChg>
      <pc:sldChg chg="addSp delSp modSp add del">
        <pc:chgData name="D'Shorne Ramone Roy Christie (2410949)" userId="S::2410949@student.uwtsd.ac.uk::3fd53deb-ac3c-4977-abdf-409fcf8b5368" providerId="AD" clId="Web-{EAF9A64A-FA7D-DA78-5E94-746811CE5D73}" dt="2025-09-24T14:09:12.554" v="1679" actId="20577"/>
        <pc:sldMkLst>
          <pc:docMk/>
          <pc:sldMk cId="848145152" sldId="1521"/>
        </pc:sldMkLst>
        <pc:spChg chg="add mod">
          <ac:chgData name="D'Shorne Ramone Roy Christie (2410949)" userId="S::2410949@student.uwtsd.ac.uk::3fd53deb-ac3c-4977-abdf-409fcf8b5368" providerId="AD" clId="Web-{EAF9A64A-FA7D-DA78-5E94-746811CE5D73}" dt="2025-09-24T14:09:12.554" v="1679" actId="20577"/>
          <ac:spMkLst>
            <pc:docMk/>
            <pc:sldMk cId="848145152" sldId="1521"/>
            <ac:spMk id="3" creationId="{0B87274A-F5F7-15BD-AC11-330C75EC702C}"/>
          </ac:spMkLst>
        </pc:spChg>
        <pc:spChg chg="mod">
          <ac:chgData name="D'Shorne Ramone Roy Christie (2410949)" userId="S::2410949@student.uwtsd.ac.uk::3fd53deb-ac3c-4977-abdf-409fcf8b5368" providerId="AD" clId="Web-{EAF9A64A-FA7D-DA78-5E94-746811CE5D73}" dt="2025-09-24T14:05:15.242" v="1620" actId="20577"/>
          <ac:spMkLst>
            <pc:docMk/>
            <pc:sldMk cId="848145152" sldId="1521"/>
            <ac:spMk id="6" creationId="{817DDE55-A8FE-FE29-3A72-A5226E307EB2}"/>
          </ac:spMkLst>
        </pc:spChg>
      </pc:sldChg>
      <pc:sldChg chg="delSp modSp new">
        <pc:chgData name="D'Shorne Ramone Roy Christie (2410949)" userId="S::2410949@student.uwtsd.ac.uk::3fd53deb-ac3c-4977-abdf-409fcf8b5368" providerId="AD" clId="Web-{EAF9A64A-FA7D-DA78-5E94-746811CE5D73}" dt="2025-09-24T13:33:05.318" v="1314" actId="20577"/>
        <pc:sldMkLst>
          <pc:docMk/>
          <pc:sldMk cId="447225779" sldId="1525"/>
        </pc:sldMkLst>
        <pc:spChg chg="mod">
          <ac:chgData name="D'Shorne Ramone Roy Christie (2410949)" userId="S::2410949@student.uwtsd.ac.uk::3fd53deb-ac3c-4977-abdf-409fcf8b5368" providerId="AD" clId="Web-{EAF9A64A-FA7D-DA78-5E94-746811CE5D73}" dt="2025-09-24T10:59:08.762" v="342" actId="20577"/>
          <ac:spMkLst>
            <pc:docMk/>
            <pc:sldMk cId="447225779" sldId="1525"/>
            <ac:spMk id="2" creationId="{ECE17609-0F3A-4211-B901-7B9CCCE02237}"/>
          </ac:spMkLst>
        </pc:spChg>
        <pc:spChg chg="mod">
          <ac:chgData name="D'Shorne Ramone Roy Christie (2410949)" userId="S::2410949@student.uwtsd.ac.uk::3fd53deb-ac3c-4977-abdf-409fcf8b5368" providerId="AD" clId="Web-{EAF9A64A-FA7D-DA78-5E94-746811CE5D73}" dt="2025-09-24T13:33:05.318" v="1314" actId="20577"/>
          <ac:spMkLst>
            <pc:docMk/>
            <pc:sldMk cId="447225779" sldId="1525"/>
            <ac:spMk id="4" creationId="{C9351434-471A-7C58-8F66-77C503C34F33}"/>
          </ac:spMkLst>
        </pc:spChg>
      </pc:sldChg>
    </pc:docChg>
  </pc:docChgLst>
  <pc:docChgLst>
    <pc:chgData name="D'Shorne Ramone Roy Christie (2410949)" userId="S::2410949@student.uwtsd.ac.uk::3fd53deb-ac3c-4977-abdf-409fcf8b5368" providerId="AD" clId="Web-{2B2985E3-5DB3-54D3-7C13-E6750C10407A}"/>
    <pc:docChg chg="addSld modSld">
      <pc:chgData name="D'Shorne Ramone Roy Christie (2410949)" userId="S::2410949@student.uwtsd.ac.uk::3fd53deb-ac3c-4977-abdf-409fcf8b5368" providerId="AD" clId="Web-{2B2985E3-5DB3-54D3-7C13-E6750C10407A}" dt="2025-09-30T15:08:20.185" v="134" actId="20577"/>
      <pc:docMkLst>
        <pc:docMk/>
      </pc:docMkLst>
      <pc:sldChg chg="modSp">
        <pc:chgData name="D'Shorne Ramone Roy Christie (2410949)" userId="S::2410949@student.uwtsd.ac.uk::3fd53deb-ac3c-4977-abdf-409fcf8b5368" providerId="AD" clId="Web-{2B2985E3-5DB3-54D3-7C13-E6750C10407A}" dt="2025-09-30T14:51:09.568" v="82" actId="20577"/>
        <pc:sldMkLst>
          <pc:docMk/>
          <pc:sldMk cId="3664579516" sldId="1520"/>
        </pc:sldMkLst>
        <pc:spChg chg="mod">
          <ac:chgData name="D'Shorne Ramone Roy Christie (2410949)" userId="S::2410949@student.uwtsd.ac.uk::3fd53deb-ac3c-4977-abdf-409fcf8b5368" providerId="AD" clId="Web-{2B2985E3-5DB3-54D3-7C13-E6750C10407A}" dt="2025-09-30T14:51:09.568" v="82" actId="20577"/>
          <ac:spMkLst>
            <pc:docMk/>
            <pc:sldMk cId="3664579516" sldId="1520"/>
            <ac:spMk id="3" creationId="{638ACC6B-C7FD-0935-2022-57CCC9D64B5D}"/>
          </ac:spMkLst>
        </pc:spChg>
      </pc:sldChg>
      <pc:sldChg chg="addSp delSp modSp new">
        <pc:chgData name="D'Shorne Ramone Roy Christie (2410949)" userId="S::2410949@student.uwtsd.ac.uk::3fd53deb-ac3c-4977-abdf-409fcf8b5368" providerId="AD" clId="Web-{2B2985E3-5DB3-54D3-7C13-E6750C10407A}" dt="2025-09-30T15:08:20.185" v="134" actId="20577"/>
        <pc:sldMkLst>
          <pc:docMk/>
          <pc:sldMk cId="933713688" sldId="1529"/>
        </pc:sldMkLst>
        <pc:spChg chg="add del mod">
          <ac:chgData name="D'Shorne Ramone Roy Christie (2410949)" userId="S::2410949@student.uwtsd.ac.uk::3fd53deb-ac3c-4977-abdf-409fcf8b5368" providerId="AD" clId="Web-{2B2985E3-5DB3-54D3-7C13-E6750C10407A}" dt="2025-09-30T14:48:12.889" v="35" actId="20577"/>
          <ac:spMkLst>
            <pc:docMk/>
            <pc:sldMk cId="933713688" sldId="1529"/>
            <ac:spMk id="2" creationId="{FCCB3A3E-30F8-F7A0-D4FB-F49D44813BA4}"/>
          </ac:spMkLst>
        </pc:spChg>
        <pc:spChg chg="add mod">
          <ac:chgData name="D'Shorne Ramone Roy Christie (2410949)" userId="S::2410949@student.uwtsd.ac.uk::3fd53deb-ac3c-4977-abdf-409fcf8b5368" providerId="AD" clId="Web-{2B2985E3-5DB3-54D3-7C13-E6750C10407A}" dt="2025-09-30T15:08:20.185" v="134" actId="20577"/>
          <ac:spMkLst>
            <pc:docMk/>
            <pc:sldMk cId="933713688" sldId="1529"/>
            <ac:spMk id="8" creationId="{CD530807-7EA5-1ECD-542B-E643F020C633}"/>
          </ac:spMkLst>
        </pc:spChg>
      </pc:sldChg>
    </pc:docChg>
  </pc:docChgLst>
  <pc:docChgLst>
    <pc:chgData name="D'Shorne Ramone Roy Christie (2410949)" userId="S::2410949@student.uwtsd.ac.uk::3fd53deb-ac3c-4977-abdf-409fcf8b5368" providerId="AD" clId="Web-{6B7D2AB2-CF71-9725-DBA8-3B190C78E0F5}"/>
    <pc:docChg chg="addSld modSld">
      <pc:chgData name="D'Shorne Ramone Roy Christie (2410949)" userId="S::2410949@student.uwtsd.ac.uk::3fd53deb-ac3c-4977-abdf-409fcf8b5368" providerId="AD" clId="Web-{6B7D2AB2-CF71-9725-DBA8-3B190C78E0F5}" dt="2025-09-24T14:57:37.492" v="1176" actId="20577"/>
      <pc:docMkLst>
        <pc:docMk/>
      </pc:docMkLst>
      <pc:sldChg chg="modSp">
        <pc:chgData name="D'Shorne Ramone Roy Christie (2410949)" userId="S::2410949@student.uwtsd.ac.uk::3fd53deb-ac3c-4977-abdf-409fcf8b5368" providerId="AD" clId="Web-{6B7D2AB2-CF71-9725-DBA8-3B190C78E0F5}" dt="2025-09-24T14:55:54.676" v="1139" actId="20577"/>
        <pc:sldMkLst>
          <pc:docMk/>
          <pc:sldMk cId="3408536552" sldId="1515"/>
        </pc:sldMkLst>
        <pc:spChg chg="mod">
          <ac:chgData name="D'Shorne Ramone Roy Christie (2410949)" userId="S::2410949@student.uwtsd.ac.uk::3fd53deb-ac3c-4977-abdf-409fcf8b5368" providerId="AD" clId="Web-{6B7D2AB2-CF71-9725-DBA8-3B190C78E0F5}" dt="2025-09-24T14:55:54.676" v="1139" actId="20577"/>
          <ac:spMkLst>
            <pc:docMk/>
            <pc:sldMk cId="3408536552" sldId="1515"/>
            <ac:spMk id="4" creationId="{725A005D-CA8F-5D18-6375-5EE2CA36EDFB}"/>
          </ac:spMkLst>
        </pc:spChg>
      </pc:sldChg>
      <pc:sldChg chg="modSp">
        <pc:chgData name="D'Shorne Ramone Roy Christie (2410949)" userId="S::2410949@student.uwtsd.ac.uk::3fd53deb-ac3c-4977-abdf-409fcf8b5368" providerId="AD" clId="Web-{6B7D2AB2-CF71-9725-DBA8-3B190C78E0F5}" dt="2025-09-24T14:51:57.773" v="1063" actId="20577"/>
        <pc:sldMkLst>
          <pc:docMk/>
          <pc:sldMk cId="848145152" sldId="1521"/>
        </pc:sldMkLst>
        <pc:spChg chg="mod">
          <ac:chgData name="D'Shorne Ramone Roy Christie (2410949)" userId="S::2410949@student.uwtsd.ac.uk::3fd53deb-ac3c-4977-abdf-409fcf8b5368" providerId="AD" clId="Web-{6B7D2AB2-CF71-9725-DBA8-3B190C78E0F5}" dt="2025-09-24T14:51:57.773" v="1063" actId="20577"/>
          <ac:spMkLst>
            <pc:docMk/>
            <pc:sldMk cId="848145152" sldId="1521"/>
            <ac:spMk id="3" creationId="{0B87274A-F5F7-15BD-AC11-330C75EC702C}"/>
          </ac:spMkLst>
        </pc:spChg>
      </pc:sldChg>
      <pc:sldChg chg="modSp">
        <pc:chgData name="D'Shorne Ramone Roy Christie (2410949)" userId="S::2410949@student.uwtsd.ac.uk::3fd53deb-ac3c-4977-abdf-409fcf8b5368" providerId="AD" clId="Web-{6B7D2AB2-CF71-9725-DBA8-3B190C78E0F5}" dt="2025-09-24T14:56:00.083" v="1140" actId="20577"/>
        <pc:sldMkLst>
          <pc:docMk/>
          <pc:sldMk cId="1910891657" sldId="1524"/>
        </pc:sldMkLst>
        <pc:spChg chg="mod">
          <ac:chgData name="D'Shorne Ramone Roy Christie (2410949)" userId="S::2410949@student.uwtsd.ac.uk::3fd53deb-ac3c-4977-abdf-409fcf8b5368" providerId="AD" clId="Web-{6B7D2AB2-CF71-9725-DBA8-3B190C78E0F5}" dt="2025-09-24T14:21:20.531" v="340" actId="20577"/>
          <ac:spMkLst>
            <pc:docMk/>
            <pc:sldMk cId="1910891657" sldId="1524"/>
            <ac:spMk id="2" creationId="{8E515B29-4E45-6F70-804F-B315516D26F4}"/>
          </ac:spMkLst>
        </pc:spChg>
        <pc:spChg chg="mod">
          <ac:chgData name="D'Shorne Ramone Roy Christie (2410949)" userId="S::2410949@student.uwtsd.ac.uk::3fd53deb-ac3c-4977-abdf-409fcf8b5368" providerId="AD" clId="Web-{6B7D2AB2-CF71-9725-DBA8-3B190C78E0F5}" dt="2025-09-24T14:56:00.083" v="1140" actId="20577"/>
          <ac:spMkLst>
            <pc:docMk/>
            <pc:sldMk cId="1910891657" sldId="1524"/>
            <ac:spMk id="4" creationId="{CD6EDC57-B250-944C-B430-81AE4BA04288}"/>
          </ac:spMkLst>
        </pc:spChg>
      </pc:sldChg>
      <pc:sldChg chg="modSp">
        <pc:chgData name="D'Shorne Ramone Roy Christie (2410949)" userId="S::2410949@student.uwtsd.ac.uk::3fd53deb-ac3c-4977-abdf-409fcf8b5368" providerId="AD" clId="Web-{6B7D2AB2-CF71-9725-DBA8-3B190C78E0F5}" dt="2025-09-24T14:49:34.413" v="1061" actId="20577"/>
        <pc:sldMkLst>
          <pc:docMk/>
          <pc:sldMk cId="447225779" sldId="1525"/>
        </pc:sldMkLst>
        <pc:spChg chg="mod">
          <ac:chgData name="D'Shorne Ramone Roy Christie (2410949)" userId="S::2410949@student.uwtsd.ac.uk::3fd53deb-ac3c-4977-abdf-409fcf8b5368" providerId="AD" clId="Web-{6B7D2AB2-CF71-9725-DBA8-3B190C78E0F5}" dt="2025-09-24T14:49:34.413" v="1061" actId="20577"/>
          <ac:spMkLst>
            <pc:docMk/>
            <pc:sldMk cId="447225779" sldId="1525"/>
            <ac:spMk id="4" creationId="{C9351434-471A-7C58-8F66-77C503C34F33}"/>
          </ac:spMkLst>
        </pc:spChg>
      </pc:sldChg>
      <pc:sldChg chg="new">
        <pc:chgData name="D'Shorne Ramone Roy Christie (2410949)" userId="S::2410949@student.uwtsd.ac.uk::3fd53deb-ac3c-4977-abdf-409fcf8b5368" providerId="AD" clId="Web-{6B7D2AB2-CF71-9725-DBA8-3B190C78E0F5}" dt="2025-09-24T14:56:12.177" v="1141"/>
        <pc:sldMkLst>
          <pc:docMk/>
          <pc:sldMk cId="424724339" sldId="1526"/>
        </pc:sldMkLst>
      </pc:sldChg>
      <pc:sldChg chg="new">
        <pc:chgData name="D'Shorne Ramone Roy Christie (2410949)" userId="S::2410949@student.uwtsd.ac.uk::3fd53deb-ac3c-4977-abdf-409fcf8b5368" providerId="AD" clId="Web-{6B7D2AB2-CF71-9725-DBA8-3B190C78E0F5}" dt="2025-09-24T14:56:13.036" v="1142"/>
        <pc:sldMkLst>
          <pc:docMk/>
          <pc:sldMk cId="1463527007" sldId="1527"/>
        </pc:sldMkLst>
      </pc:sldChg>
      <pc:sldChg chg="new">
        <pc:chgData name="D'Shorne Ramone Roy Christie (2410949)" userId="S::2410949@student.uwtsd.ac.uk::3fd53deb-ac3c-4977-abdf-409fcf8b5368" providerId="AD" clId="Web-{6B7D2AB2-CF71-9725-DBA8-3B190C78E0F5}" dt="2025-09-24T14:56:13.974" v="1143"/>
        <pc:sldMkLst>
          <pc:docMk/>
          <pc:sldMk cId="2227880816" sldId="1528"/>
        </pc:sldMkLst>
      </pc:sldChg>
    </pc:docChg>
  </pc:docChgLst>
  <pc:docChgLst>
    <pc:chgData name="D'Shorne Ramone Roy Christie (2410949)" userId="S::2410949@student.uwtsd.ac.uk::3fd53deb-ac3c-4977-abdf-409fcf8b5368" providerId="AD" clId="Web-{8EE844B6-16A0-24FF-04FC-6DB4F15FB46B}"/>
    <pc:docChg chg="modSld">
      <pc:chgData name="D'Shorne Ramone Roy Christie (2410949)" userId="S::2410949@student.uwtsd.ac.uk::3fd53deb-ac3c-4977-abdf-409fcf8b5368" providerId="AD" clId="Web-{8EE844B6-16A0-24FF-04FC-6DB4F15FB46B}" dt="2025-09-25T09:50:35.786" v="671" actId="20577"/>
      <pc:docMkLst>
        <pc:docMk/>
      </pc:docMkLst>
      <pc:sldChg chg="modSp">
        <pc:chgData name="D'Shorne Ramone Roy Christie (2410949)" userId="S::2410949@student.uwtsd.ac.uk::3fd53deb-ac3c-4977-abdf-409fcf8b5368" providerId="AD" clId="Web-{8EE844B6-16A0-24FF-04FC-6DB4F15FB46B}" dt="2025-09-25T09:33:20.818" v="111" actId="20577"/>
        <pc:sldMkLst>
          <pc:docMk/>
          <pc:sldMk cId="3408536552" sldId="1515"/>
        </pc:sldMkLst>
        <pc:spChg chg="mod">
          <ac:chgData name="D'Shorne Ramone Roy Christie (2410949)" userId="S::2410949@student.uwtsd.ac.uk::3fd53deb-ac3c-4977-abdf-409fcf8b5368" providerId="AD" clId="Web-{8EE844B6-16A0-24FF-04FC-6DB4F15FB46B}" dt="2025-09-25T09:31:20.377" v="90"/>
          <ac:spMkLst>
            <pc:docMk/>
            <pc:sldMk cId="3408536552" sldId="1515"/>
            <ac:spMk id="3" creationId="{24CAA463-F531-1FC1-6826-167C367BDDA1}"/>
          </ac:spMkLst>
        </pc:spChg>
        <pc:spChg chg="mod">
          <ac:chgData name="D'Shorne Ramone Roy Christie (2410949)" userId="S::2410949@student.uwtsd.ac.uk::3fd53deb-ac3c-4977-abdf-409fcf8b5368" providerId="AD" clId="Web-{8EE844B6-16A0-24FF-04FC-6DB4F15FB46B}" dt="2025-09-25T09:33:20.818" v="111" actId="20577"/>
          <ac:spMkLst>
            <pc:docMk/>
            <pc:sldMk cId="3408536552" sldId="1515"/>
            <ac:spMk id="4" creationId="{725A005D-CA8F-5D18-6375-5EE2CA36EDFB}"/>
          </ac:spMkLst>
        </pc:spChg>
      </pc:sldChg>
      <pc:sldChg chg="addSp delSp modSp">
        <pc:chgData name="D'Shorne Ramone Roy Christie (2410949)" userId="S::2410949@student.uwtsd.ac.uk::3fd53deb-ac3c-4977-abdf-409fcf8b5368" providerId="AD" clId="Web-{8EE844B6-16A0-24FF-04FC-6DB4F15FB46B}" dt="2025-09-25T09:50:35.786" v="671" actId="20577"/>
        <pc:sldMkLst>
          <pc:docMk/>
          <pc:sldMk cId="1910891657" sldId="1524"/>
        </pc:sldMkLst>
        <pc:spChg chg="mod">
          <ac:chgData name="D'Shorne Ramone Roy Christie (2410949)" userId="S::2410949@student.uwtsd.ac.uk::3fd53deb-ac3c-4977-abdf-409fcf8b5368" providerId="AD" clId="Web-{8EE844B6-16A0-24FF-04FC-6DB4F15FB46B}" dt="2025-09-25T09:32:28.738" v="93" actId="1076"/>
          <ac:spMkLst>
            <pc:docMk/>
            <pc:sldMk cId="1910891657" sldId="1524"/>
            <ac:spMk id="2" creationId="{8E515B29-4E45-6F70-804F-B315516D26F4}"/>
          </ac:spMkLst>
        </pc:spChg>
        <pc:spChg chg="mod">
          <ac:chgData name="D'Shorne Ramone Roy Christie (2410949)" userId="S::2410949@student.uwtsd.ac.uk::3fd53deb-ac3c-4977-abdf-409fcf8b5368" providerId="AD" clId="Web-{8EE844B6-16A0-24FF-04FC-6DB4F15FB46B}" dt="2025-09-25T09:50:35.786" v="671" actId="20577"/>
          <ac:spMkLst>
            <pc:docMk/>
            <pc:sldMk cId="1910891657" sldId="1524"/>
            <ac:spMk id="4" creationId="{CD6EDC57-B250-944C-B430-81AE4BA04288}"/>
          </ac:spMkLst>
        </pc:spChg>
      </pc:sldChg>
      <pc:sldChg chg="modSp">
        <pc:chgData name="D'Shorne Ramone Roy Christie (2410949)" userId="S::2410949@student.uwtsd.ac.uk::3fd53deb-ac3c-4977-abdf-409fcf8b5368" providerId="AD" clId="Web-{8EE844B6-16A0-24FF-04FC-6DB4F15FB46B}" dt="2025-09-25T09:31:09.471" v="89" actId="20577"/>
        <pc:sldMkLst>
          <pc:docMk/>
          <pc:sldMk cId="447225779" sldId="1525"/>
        </pc:sldMkLst>
        <pc:spChg chg="mod">
          <ac:chgData name="D'Shorne Ramone Roy Christie (2410949)" userId="S::2410949@student.uwtsd.ac.uk::3fd53deb-ac3c-4977-abdf-409fcf8b5368" providerId="AD" clId="Web-{8EE844B6-16A0-24FF-04FC-6DB4F15FB46B}" dt="2025-09-25T09:31:09.471" v="89" actId="20577"/>
          <ac:spMkLst>
            <pc:docMk/>
            <pc:sldMk cId="447225779" sldId="1525"/>
            <ac:spMk id="4" creationId="{C9351434-471A-7C58-8F66-77C503C34F33}"/>
          </ac:spMkLst>
        </pc:spChg>
      </pc:sldChg>
    </pc:docChg>
  </pc:docChgLst>
  <pc:docChgLst>
    <pc:chgData name="D'Shorne Ramone Roy Christie (2410949)" userId="S::2410949@student.uwtsd.ac.uk::3fd53deb-ac3c-4977-abdf-409fcf8b5368" providerId="AD" clId="Web-{F770F989-F9AD-8681-DD13-6834AEF15E40}"/>
    <pc:docChg chg="modSld">
      <pc:chgData name="D'Shorne Ramone Roy Christie (2410949)" userId="S::2410949@student.uwtsd.ac.uk::3fd53deb-ac3c-4977-abdf-409fcf8b5368" providerId="AD" clId="Web-{F770F989-F9AD-8681-DD13-6834AEF15E40}" dt="2025-09-26T00:25:03.077" v="8126" actId="20577"/>
      <pc:docMkLst>
        <pc:docMk/>
      </pc:docMkLst>
      <pc:sldChg chg="addSp delSp modSp mod modClrScheme chgLayout">
        <pc:chgData name="D'Shorne Ramone Roy Christie (2410949)" userId="S::2410949@student.uwtsd.ac.uk::3fd53deb-ac3c-4977-abdf-409fcf8b5368" providerId="AD" clId="Web-{F770F989-F9AD-8681-DD13-6834AEF15E40}" dt="2025-09-25T21:29:23.762" v="4011" actId="20577"/>
        <pc:sldMkLst>
          <pc:docMk/>
          <pc:sldMk cId="1751885377" sldId="1499"/>
        </pc:sldMkLst>
        <pc:spChg chg="mod">
          <ac:chgData name="D'Shorne Ramone Roy Christie (2410949)" userId="S::2410949@student.uwtsd.ac.uk::3fd53deb-ac3c-4977-abdf-409fcf8b5368" providerId="AD" clId="Web-{F770F989-F9AD-8681-DD13-6834AEF15E40}" dt="2025-09-25T12:01:38.902" v="1871" actId="1076"/>
          <ac:spMkLst>
            <pc:docMk/>
            <pc:sldMk cId="1751885377" sldId="1499"/>
            <ac:spMk id="2" creationId="{1ECC7084-C959-6935-0D99-455326A78F99}"/>
          </ac:spMkLst>
        </pc:spChg>
        <pc:spChg chg="mod ord">
          <ac:chgData name="D'Shorne Ramone Roy Christie (2410949)" userId="S::2410949@student.uwtsd.ac.uk::3fd53deb-ac3c-4977-abdf-409fcf8b5368" providerId="AD" clId="Web-{F770F989-F9AD-8681-DD13-6834AEF15E40}" dt="2025-09-25T21:29:23.762" v="4011" actId="20577"/>
          <ac:spMkLst>
            <pc:docMk/>
            <pc:sldMk cId="1751885377" sldId="1499"/>
            <ac:spMk id="4" creationId="{970C894A-4B68-57DB-206A-4FDFF23ECA53}"/>
          </ac:spMkLst>
        </pc:spChg>
        <pc:picChg chg="add mod">
          <ac:chgData name="D'Shorne Ramone Roy Christie (2410949)" userId="S::2410949@student.uwtsd.ac.uk::3fd53deb-ac3c-4977-abdf-409fcf8b5368" providerId="AD" clId="Web-{F770F989-F9AD-8681-DD13-6834AEF15E40}" dt="2025-09-25T12:01:34.386" v="1870" actId="1076"/>
          <ac:picMkLst>
            <pc:docMk/>
            <pc:sldMk cId="1751885377" sldId="1499"/>
            <ac:picMk id="6" creationId="{EF445D69-F26C-B608-5142-F38B6D516A55}"/>
          </ac:picMkLst>
        </pc:picChg>
      </pc:sldChg>
      <pc:sldChg chg="modSp mod modClrScheme chgLayout">
        <pc:chgData name="D'Shorne Ramone Roy Christie (2410949)" userId="S::2410949@student.uwtsd.ac.uk::3fd53deb-ac3c-4977-abdf-409fcf8b5368" providerId="AD" clId="Web-{F770F989-F9AD-8681-DD13-6834AEF15E40}" dt="2025-09-26T00:25:03.077" v="8126" actId="20577"/>
        <pc:sldMkLst>
          <pc:docMk/>
          <pc:sldMk cId="2236553916" sldId="1511"/>
        </pc:sldMkLst>
        <pc:spChg chg="mod">
          <ac:chgData name="D'Shorne Ramone Roy Christie (2410949)" userId="S::2410949@student.uwtsd.ac.uk::3fd53deb-ac3c-4977-abdf-409fcf8b5368" providerId="AD" clId="Web-{F770F989-F9AD-8681-DD13-6834AEF15E40}" dt="2025-09-26T00:25:03.077" v="8126" actId="20577"/>
          <ac:spMkLst>
            <pc:docMk/>
            <pc:sldMk cId="2236553916" sldId="1511"/>
            <ac:spMk id="2" creationId="{75676E2C-040E-4D92-F9F7-F61C47F4F152}"/>
          </ac:spMkLst>
        </pc:spChg>
        <pc:spChg chg="mod">
          <ac:chgData name="D'Shorne Ramone Roy Christie (2410949)" userId="S::2410949@student.uwtsd.ac.uk::3fd53deb-ac3c-4977-abdf-409fcf8b5368" providerId="AD" clId="Web-{F770F989-F9AD-8681-DD13-6834AEF15E40}" dt="2025-09-26T00:24:51.263" v="8125" actId="20577"/>
          <ac:spMkLst>
            <pc:docMk/>
            <pc:sldMk cId="2236553916" sldId="1511"/>
            <ac:spMk id="3" creationId="{3C6EE18F-CF72-C06C-3020-B9FA4DEAB729}"/>
          </ac:spMkLst>
        </pc:spChg>
      </pc:sldChg>
      <pc:sldChg chg="addSp delSp modSp mod modClrScheme chgLayout">
        <pc:chgData name="D'Shorne Ramone Roy Christie (2410949)" userId="S::2410949@student.uwtsd.ac.uk::3fd53deb-ac3c-4977-abdf-409fcf8b5368" providerId="AD" clId="Web-{F770F989-F9AD-8681-DD13-6834AEF15E40}" dt="2025-09-25T23:04:38.361" v="5765"/>
        <pc:sldMkLst>
          <pc:docMk/>
          <pc:sldMk cId="3272732094" sldId="1512"/>
        </pc:sldMkLst>
        <pc:spChg chg="mod">
          <ac:chgData name="D'Shorne Ramone Roy Christie (2410949)" userId="S::2410949@student.uwtsd.ac.uk::3fd53deb-ac3c-4977-abdf-409fcf8b5368" providerId="AD" clId="Web-{F770F989-F9AD-8681-DD13-6834AEF15E40}" dt="2025-09-25T23:04:38.361" v="5765"/>
          <ac:spMkLst>
            <pc:docMk/>
            <pc:sldMk cId="3272732094" sldId="1512"/>
            <ac:spMk id="2" creationId="{29BA87EA-8BB3-79C6-656A-1A8ABD658D7E}"/>
          </ac:spMkLst>
        </pc:spChg>
        <pc:spChg chg="mod ord">
          <ac:chgData name="D'Shorne Ramone Roy Christie (2410949)" userId="S::2410949@student.uwtsd.ac.uk::3fd53deb-ac3c-4977-abdf-409fcf8b5368" providerId="AD" clId="Web-{F770F989-F9AD-8681-DD13-6834AEF15E40}" dt="2025-09-25T23:04:38.361" v="5765"/>
          <ac:spMkLst>
            <pc:docMk/>
            <pc:sldMk cId="3272732094" sldId="1512"/>
            <ac:spMk id="3" creationId="{E61DF94A-DA27-1E29-408E-F5360E814FB0}"/>
          </ac:spMkLst>
        </pc:spChg>
        <pc:picChg chg="add mod">
          <ac:chgData name="D'Shorne Ramone Roy Christie (2410949)" userId="S::2410949@student.uwtsd.ac.uk::3fd53deb-ac3c-4977-abdf-409fcf8b5368" providerId="AD" clId="Web-{F770F989-F9AD-8681-DD13-6834AEF15E40}" dt="2025-09-25T23:04:38.361" v="5765"/>
          <ac:picMkLst>
            <pc:docMk/>
            <pc:sldMk cId="3272732094" sldId="1512"/>
            <ac:picMk id="10" creationId="{1CA34276-0C1A-56DB-9436-CCC14E23B37D}"/>
          </ac:picMkLst>
        </pc:picChg>
      </pc:sldChg>
      <pc:sldChg chg="modSp">
        <pc:chgData name="D'Shorne Ramone Roy Christie (2410949)" userId="S::2410949@student.uwtsd.ac.uk::3fd53deb-ac3c-4977-abdf-409fcf8b5368" providerId="AD" clId="Web-{F770F989-F9AD-8681-DD13-6834AEF15E40}" dt="2025-09-25T21:29:34.200" v="4012" actId="14100"/>
        <pc:sldMkLst>
          <pc:docMk/>
          <pc:sldMk cId="3408536552" sldId="1515"/>
        </pc:sldMkLst>
        <pc:spChg chg="mod">
          <ac:chgData name="D'Shorne Ramone Roy Christie (2410949)" userId="S::2410949@student.uwtsd.ac.uk::3fd53deb-ac3c-4977-abdf-409fcf8b5368" providerId="AD" clId="Web-{F770F989-F9AD-8681-DD13-6834AEF15E40}" dt="2025-09-25T12:25:11.951" v="2119" actId="1076"/>
          <ac:spMkLst>
            <pc:docMk/>
            <pc:sldMk cId="3408536552" sldId="1515"/>
            <ac:spMk id="3" creationId="{24CAA463-F531-1FC1-6826-167C367BDDA1}"/>
          </ac:spMkLst>
        </pc:spChg>
        <pc:spChg chg="mod">
          <ac:chgData name="D'Shorne Ramone Roy Christie (2410949)" userId="S::2410949@student.uwtsd.ac.uk::3fd53deb-ac3c-4977-abdf-409fcf8b5368" providerId="AD" clId="Web-{F770F989-F9AD-8681-DD13-6834AEF15E40}" dt="2025-09-25T21:29:34.200" v="4012" actId="14100"/>
          <ac:spMkLst>
            <pc:docMk/>
            <pc:sldMk cId="3408536552" sldId="1515"/>
            <ac:spMk id="4" creationId="{725A005D-CA8F-5D18-6375-5EE2CA36EDFB}"/>
          </ac:spMkLst>
        </pc:spChg>
      </pc:sldChg>
      <pc:sldChg chg="addSp modSp">
        <pc:chgData name="D'Shorne Ramone Roy Christie (2410949)" userId="S::2410949@student.uwtsd.ac.uk::3fd53deb-ac3c-4977-abdf-409fcf8b5368" providerId="AD" clId="Web-{F770F989-F9AD-8681-DD13-6834AEF15E40}" dt="2025-09-25T23:21:43.184" v="5869"/>
        <pc:sldMkLst>
          <pc:docMk/>
          <pc:sldMk cId="2123826751" sldId="1517"/>
        </pc:sldMkLst>
        <pc:spChg chg="mod">
          <ac:chgData name="D'Shorne Ramone Roy Christie (2410949)" userId="S::2410949@student.uwtsd.ac.uk::3fd53deb-ac3c-4977-abdf-409fcf8b5368" providerId="AD" clId="Web-{F770F989-F9AD-8681-DD13-6834AEF15E40}" dt="2025-09-25T22:29:15.549" v="4141" actId="1076"/>
          <ac:spMkLst>
            <pc:docMk/>
            <pc:sldMk cId="2123826751" sldId="1517"/>
            <ac:spMk id="2" creationId="{A3B66960-6EB7-5543-D7E2-21C56C333DC6}"/>
          </ac:spMkLst>
        </pc:spChg>
        <pc:spChg chg="add mod">
          <ac:chgData name="D'Shorne Ramone Roy Christie (2410949)" userId="S::2410949@student.uwtsd.ac.uk::3fd53deb-ac3c-4977-abdf-409fcf8b5368" providerId="AD" clId="Web-{F770F989-F9AD-8681-DD13-6834AEF15E40}" dt="2025-09-25T22:51:47.284" v="5567" actId="20577"/>
          <ac:spMkLst>
            <pc:docMk/>
            <pc:sldMk cId="2123826751" sldId="1517"/>
            <ac:spMk id="3" creationId="{B0EF5DBE-6854-72FE-799C-3ED1B10FCC4C}"/>
          </ac:spMkLst>
        </pc:spChg>
        <pc:graphicFrameChg chg="mod modGraphic">
          <ac:chgData name="D'Shorne Ramone Roy Christie (2410949)" userId="S::2410949@student.uwtsd.ac.uk::3fd53deb-ac3c-4977-abdf-409fcf8b5368" providerId="AD" clId="Web-{F770F989-F9AD-8681-DD13-6834AEF15E40}" dt="2025-09-25T23:21:43.184" v="5869"/>
          <ac:graphicFrameMkLst>
            <pc:docMk/>
            <pc:sldMk cId="2123826751" sldId="1517"/>
            <ac:graphicFrameMk id="7" creationId="{068657C0-C197-A2A7-D920-9F6518417680}"/>
          </ac:graphicFrameMkLst>
        </pc:graphicFrameChg>
      </pc:sldChg>
      <pc:sldChg chg="addSp delSp modSp mod modClrScheme chgLayout">
        <pc:chgData name="D'Shorne Ramone Roy Christie (2410949)" userId="S::2410949@student.uwtsd.ac.uk::3fd53deb-ac3c-4977-abdf-409fcf8b5368" providerId="AD" clId="Web-{F770F989-F9AD-8681-DD13-6834AEF15E40}" dt="2025-09-25T23:20:50.554" v="5841" actId="20577"/>
        <pc:sldMkLst>
          <pc:docMk/>
          <pc:sldMk cId="396911713" sldId="1519"/>
        </pc:sldMkLst>
        <pc:spChg chg="mod">
          <ac:chgData name="D'Shorne Ramone Roy Christie (2410949)" userId="S::2410949@student.uwtsd.ac.uk::3fd53deb-ac3c-4977-abdf-409fcf8b5368" providerId="AD" clId="Web-{F770F989-F9AD-8681-DD13-6834AEF15E40}" dt="2025-09-25T23:20:50.554" v="5841" actId="20577"/>
          <ac:spMkLst>
            <pc:docMk/>
            <pc:sldMk cId="396911713" sldId="1519"/>
            <ac:spMk id="5" creationId="{B2608C23-AAC7-24F5-F2C0-159F3F981C2A}"/>
          </ac:spMkLst>
        </pc:spChg>
        <pc:spChg chg="mod">
          <ac:chgData name="D'Shorne Ramone Roy Christie (2410949)" userId="S::2410949@student.uwtsd.ac.uk::3fd53deb-ac3c-4977-abdf-409fcf8b5368" providerId="AD" clId="Web-{F770F989-F9AD-8681-DD13-6834AEF15E40}" dt="2025-09-25T23:20:41.928" v="5839" actId="20577"/>
          <ac:spMkLst>
            <pc:docMk/>
            <pc:sldMk cId="396911713" sldId="1519"/>
            <ac:spMk id="6" creationId="{BDE37C8C-B9EB-77D8-9402-9E66A29BE49B}"/>
          </ac:spMkLst>
        </pc:spChg>
        <pc:picChg chg="add">
          <ac:chgData name="D'Shorne Ramone Roy Christie (2410949)" userId="S::2410949@student.uwtsd.ac.uk::3fd53deb-ac3c-4977-abdf-409fcf8b5368" providerId="AD" clId="Web-{F770F989-F9AD-8681-DD13-6834AEF15E40}" dt="2025-09-25T23:20:07.675" v="5837"/>
          <ac:picMkLst>
            <pc:docMk/>
            <pc:sldMk cId="396911713" sldId="1519"/>
            <ac:picMk id="10" creationId="{D5B6742D-6ACF-CB7C-6763-6118F1F9B021}"/>
          </ac:picMkLst>
        </pc:picChg>
      </pc:sldChg>
      <pc:sldChg chg="modSp">
        <pc:chgData name="D'Shorne Ramone Roy Christie (2410949)" userId="S::2410949@student.uwtsd.ac.uk::3fd53deb-ac3c-4977-abdf-409fcf8b5368" providerId="AD" clId="Web-{F770F989-F9AD-8681-DD13-6834AEF15E40}" dt="2025-09-25T23:49:42.110" v="6867" actId="1076"/>
        <pc:sldMkLst>
          <pc:docMk/>
          <pc:sldMk cId="3664579516" sldId="1520"/>
        </pc:sldMkLst>
        <pc:spChg chg="mod">
          <ac:chgData name="D'Shorne Ramone Roy Christie (2410949)" userId="S::2410949@student.uwtsd.ac.uk::3fd53deb-ac3c-4977-abdf-409fcf8b5368" providerId="AD" clId="Web-{F770F989-F9AD-8681-DD13-6834AEF15E40}" dt="2025-09-25T23:47:10.465" v="6732" actId="1076"/>
          <ac:spMkLst>
            <pc:docMk/>
            <pc:sldMk cId="3664579516" sldId="1520"/>
            <ac:spMk id="2" creationId="{ABCB9519-237E-F154-0775-DC5A3CDF75BA}"/>
          </ac:spMkLst>
        </pc:spChg>
        <pc:spChg chg="mod">
          <ac:chgData name="D'Shorne Ramone Roy Christie (2410949)" userId="S::2410949@student.uwtsd.ac.uk::3fd53deb-ac3c-4977-abdf-409fcf8b5368" providerId="AD" clId="Web-{F770F989-F9AD-8681-DD13-6834AEF15E40}" dt="2025-09-25T23:49:42.110" v="6867" actId="1076"/>
          <ac:spMkLst>
            <pc:docMk/>
            <pc:sldMk cId="3664579516" sldId="1520"/>
            <ac:spMk id="3" creationId="{638ACC6B-C7FD-0935-2022-57CCC9D64B5D}"/>
          </ac:spMkLst>
        </pc:spChg>
      </pc:sldChg>
      <pc:sldChg chg="modSp mod modClrScheme chgLayout">
        <pc:chgData name="D'Shorne Ramone Roy Christie (2410949)" userId="S::2410949@student.uwtsd.ac.uk::3fd53deb-ac3c-4977-abdf-409fcf8b5368" providerId="AD" clId="Web-{F770F989-F9AD-8681-DD13-6834AEF15E40}" dt="2025-09-25T23:42:55.503" v="6479" actId="20577"/>
        <pc:sldMkLst>
          <pc:docMk/>
          <pc:sldMk cId="848145152" sldId="1521"/>
        </pc:sldMkLst>
        <pc:spChg chg="mod">
          <ac:chgData name="D'Shorne Ramone Roy Christie (2410949)" userId="S::2410949@student.uwtsd.ac.uk::3fd53deb-ac3c-4977-abdf-409fcf8b5368" providerId="AD" clId="Web-{F770F989-F9AD-8681-DD13-6834AEF15E40}" dt="2025-09-25T23:42:55.503" v="6479" actId="20577"/>
          <ac:spMkLst>
            <pc:docMk/>
            <pc:sldMk cId="848145152" sldId="1521"/>
            <ac:spMk id="3" creationId="{0B87274A-F5F7-15BD-AC11-330C75EC702C}"/>
          </ac:spMkLst>
        </pc:spChg>
        <pc:spChg chg="mod">
          <ac:chgData name="D'Shorne Ramone Roy Christie (2410949)" userId="S::2410949@student.uwtsd.ac.uk::3fd53deb-ac3c-4977-abdf-409fcf8b5368" providerId="AD" clId="Web-{F770F989-F9AD-8681-DD13-6834AEF15E40}" dt="2025-09-25T23:18:56.026" v="5832" actId="20577"/>
          <ac:spMkLst>
            <pc:docMk/>
            <pc:sldMk cId="848145152" sldId="1521"/>
            <ac:spMk id="6" creationId="{817DDE55-A8FE-FE29-3A72-A5226E307EB2}"/>
          </ac:spMkLst>
        </pc:spChg>
      </pc:sldChg>
      <pc:sldChg chg="addSp modSp">
        <pc:chgData name="D'Shorne Ramone Roy Christie (2410949)" userId="S::2410949@student.uwtsd.ac.uk::3fd53deb-ac3c-4977-abdf-409fcf8b5368" providerId="AD" clId="Web-{F770F989-F9AD-8681-DD13-6834AEF15E40}" dt="2025-09-26T00:15:26.378" v="7605" actId="20577"/>
        <pc:sldMkLst>
          <pc:docMk/>
          <pc:sldMk cId="834862053" sldId="1522"/>
        </pc:sldMkLst>
        <pc:spChg chg="mod">
          <ac:chgData name="D'Shorne Ramone Roy Christie (2410949)" userId="S::2410949@student.uwtsd.ac.uk::3fd53deb-ac3c-4977-abdf-409fcf8b5368" providerId="AD" clId="Web-{F770F989-F9AD-8681-DD13-6834AEF15E40}" dt="2025-09-26T00:10:59.623" v="7450" actId="20577"/>
          <ac:spMkLst>
            <pc:docMk/>
            <pc:sldMk cId="834862053" sldId="1522"/>
            <ac:spMk id="2" creationId="{99215E61-B638-09F9-C546-EC46B3428F9A}"/>
          </ac:spMkLst>
        </pc:spChg>
        <pc:spChg chg="mod">
          <ac:chgData name="D'Shorne Ramone Roy Christie (2410949)" userId="S::2410949@student.uwtsd.ac.uk::3fd53deb-ac3c-4977-abdf-409fcf8b5368" providerId="AD" clId="Web-{F770F989-F9AD-8681-DD13-6834AEF15E40}" dt="2025-09-25T23:01:02.227" v="5743" actId="1076"/>
          <ac:spMkLst>
            <pc:docMk/>
            <pc:sldMk cId="834862053" sldId="1522"/>
            <ac:spMk id="3" creationId="{3FF14DB0-1E7A-61A1-4F95-45F4A3D3EA80}"/>
          </ac:spMkLst>
        </pc:spChg>
        <pc:spChg chg="add mod">
          <ac:chgData name="D'Shorne Ramone Roy Christie (2410949)" userId="S::2410949@student.uwtsd.ac.uk::3fd53deb-ac3c-4977-abdf-409fcf8b5368" providerId="AD" clId="Web-{F770F989-F9AD-8681-DD13-6834AEF15E40}" dt="2025-09-26T00:15:26.378" v="7605" actId="20577"/>
          <ac:spMkLst>
            <pc:docMk/>
            <pc:sldMk cId="834862053" sldId="1522"/>
            <ac:spMk id="4" creationId="{F62D4D5F-272D-A79B-FDCD-3A22B70F1F28}"/>
          </ac:spMkLst>
        </pc:spChg>
      </pc:sldChg>
      <pc:sldChg chg="addSp modSp mod chgLayout">
        <pc:chgData name="D'Shorne Ramone Roy Christie (2410949)" userId="S::2410949@student.uwtsd.ac.uk::3fd53deb-ac3c-4977-abdf-409fcf8b5368" providerId="AD" clId="Web-{F770F989-F9AD-8681-DD13-6834AEF15E40}" dt="2025-09-25T23:19:06.027" v="5833" actId="20577"/>
        <pc:sldMkLst>
          <pc:docMk/>
          <pc:sldMk cId="1910891657" sldId="1524"/>
        </pc:sldMkLst>
        <pc:spChg chg="mod">
          <ac:chgData name="D'Shorne Ramone Roy Christie (2410949)" userId="S::2410949@student.uwtsd.ac.uk::3fd53deb-ac3c-4977-abdf-409fcf8b5368" providerId="AD" clId="Web-{F770F989-F9AD-8681-DD13-6834AEF15E40}" dt="2025-09-25T23:19:06.027" v="5833" actId="20577"/>
          <ac:spMkLst>
            <pc:docMk/>
            <pc:sldMk cId="1910891657" sldId="1524"/>
            <ac:spMk id="2" creationId="{8E515B29-4E45-6F70-804F-B315516D26F4}"/>
          </ac:spMkLst>
        </pc:spChg>
        <pc:spChg chg="add mod">
          <ac:chgData name="D'Shorne Ramone Roy Christie (2410949)" userId="S::2410949@student.uwtsd.ac.uk::3fd53deb-ac3c-4977-abdf-409fcf8b5368" providerId="AD" clId="Web-{F770F989-F9AD-8681-DD13-6834AEF15E40}" dt="2025-09-25T23:16:41.582" v="5817" actId="20577"/>
          <ac:spMkLst>
            <pc:docMk/>
            <pc:sldMk cId="1910891657" sldId="1524"/>
            <ac:spMk id="3" creationId="{F48601C1-FE48-5633-6A31-BC96ED430772}"/>
          </ac:spMkLst>
        </pc:spChg>
        <pc:spChg chg="mod">
          <ac:chgData name="D'Shorne Ramone Roy Christie (2410949)" userId="S::2410949@student.uwtsd.ac.uk::3fd53deb-ac3c-4977-abdf-409fcf8b5368" providerId="AD" clId="Web-{F770F989-F9AD-8681-DD13-6834AEF15E40}" dt="2025-09-25T23:16:52.912" v="5820" actId="20577"/>
          <ac:spMkLst>
            <pc:docMk/>
            <pc:sldMk cId="1910891657" sldId="1524"/>
            <ac:spMk id="4" creationId="{CD6EDC57-B250-944C-B430-81AE4BA04288}"/>
          </ac:spMkLst>
        </pc:spChg>
      </pc:sldChg>
      <pc:sldChg chg="modSp">
        <pc:chgData name="D'Shorne Ramone Roy Christie (2410949)" userId="S::2410949@student.uwtsd.ac.uk::3fd53deb-ac3c-4977-abdf-409fcf8b5368" providerId="AD" clId="Web-{F770F989-F9AD-8681-DD13-6834AEF15E40}" dt="2025-09-25T22:56:58.799" v="5641" actId="20577"/>
        <pc:sldMkLst>
          <pc:docMk/>
          <pc:sldMk cId="447225779" sldId="1525"/>
        </pc:sldMkLst>
        <pc:spChg chg="mod">
          <ac:chgData name="D'Shorne Ramone Roy Christie (2410949)" userId="S::2410949@student.uwtsd.ac.uk::3fd53deb-ac3c-4977-abdf-409fcf8b5368" providerId="AD" clId="Web-{F770F989-F9AD-8681-DD13-6834AEF15E40}" dt="2025-09-25T10:15:46.558" v="367" actId="1076"/>
          <ac:spMkLst>
            <pc:docMk/>
            <pc:sldMk cId="447225779" sldId="1525"/>
            <ac:spMk id="2" creationId="{ECE17609-0F3A-4211-B901-7B9CCCE02237}"/>
          </ac:spMkLst>
        </pc:spChg>
        <pc:spChg chg="mod">
          <ac:chgData name="D'Shorne Ramone Roy Christie (2410949)" userId="S::2410949@student.uwtsd.ac.uk::3fd53deb-ac3c-4977-abdf-409fcf8b5368" providerId="AD" clId="Web-{F770F989-F9AD-8681-DD13-6834AEF15E40}" dt="2025-09-25T22:56:58.799" v="5641" actId="20577"/>
          <ac:spMkLst>
            <pc:docMk/>
            <pc:sldMk cId="447225779" sldId="1525"/>
            <ac:spMk id="4" creationId="{C9351434-471A-7C58-8F66-77C503C34F33}"/>
          </ac:spMkLst>
        </pc:spChg>
      </pc:sldChg>
      <pc:sldChg chg="addSp delSp modSp">
        <pc:chgData name="D'Shorne Ramone Roy Christie (2410949)" userId="S::2410949@student.uwtsd.ac.uk::3fd53deb-ac3c-4977-abdf-409fcf8b5368" providerId="AD" clId="Web-{F770F989-F9AD-8681-DD13-6834AEF15E40}" dt="2025-09-25T23:09:06.924" v="5770"/>
        <pc:sldMkLst>
          <pc:docMk/>
          <pc:sldMk cId="424724339" sldId="1526"/>
        </pc:sldMkLst>
        <pc:spChg chg="mod">
          <ac:chgData name="D'Shorne Ramone Roy Christie (2410949)" userId="S::2410949@student.uwtsd.ac.uk::3fd53deb-ac3c-4977-abdf-409fcf8b5368" providerId="AD" clId="Web-{F770F989-F9AD-8681-DD13-6834AEF15E40}" dt="2025-09-25T11:26:19.239" v="990" actId="20577"/>
          <ac:spMkLst>
            <pc:docMk/>
            <pc:sldMk cId="424724339" sldId="1526"/>
            <ac:spMk id="2" creationId="{D4A8D9A6-9A90-397A-26CD-CCD3108AA6E5}"/>
          </ac:spMkLst>
        </pc:spChg>
        <pc:spChg chg="add mod">
          <ac:chgData name="D'Shorne Ramone Roy Christie (2410949)" userId="S::2410949@student.uwtsd.ac.uk::3fd53deb-ac3c-4977-abdf-409fcf8b5368" providerId="AD" clId="Web-{F770F989-F9AD-8681-DD13-6834AEF15E40}" dt="2025-09-25T21:27:23.955" v="3991" actId="20577"/>
          <ac:spMkLst>
            <pc:docMk/>
            <pc:sldMk cId="424724339" sldId="1526"/>
            <ac:spMk id="3" creationId="{FD02BD67-E88C-8654-52F7-24CA171947C8}"/>
          </ac:spMkLst>
        </pc:spChg>
      </pc:sldChg>
      <pc:sldChg chg="addSp delSp modSp mod chgLayout">
        <pc:chgData name="D'Shorne Ramone Roy Christie (2410949)" userId="S::2410949@student.uwtsd.ac.uk::3fd53deb-ac3c-4977-abdf-409fcf8b5368" providerId="AD" clId="Web-{F770F989-F9AD-8681-DD13-6834AEF15E40}" dt="2025-09-25T23:21:06.915" v="5843" actId="20577"/>
        <pc:sldMkLst>
          <pc:docMk/>
          <pc:sldMk cId="1463527007" sldId="1527"/>
        </pc:sldMkLst>
        <pc:spChg chg="mod">
          <ac:chgData name="D'Shorne Ramone Roy Christie (2410949)" userId="S::2410949@student.uwtsd.ac.uk::3fd53deb-ac3c-4977-abdf-409fcf8b5368" providerId="AD" clId="Web-{F770F989-F9AD-8681-DD13-6834AEF15E40}" dt="2025-09-25T23:21:06.915" v="5843" actId="20577"/>
          <ac:spMkLst>
            <pc:docMk/>
            <pc:sldMk cId="1463527007" sldId="1527"/>
            <ac:spMk id="2" creationId="{7FC0F7AE-8F13-1569-3E6C-67C9F21443B0}"/>
          </ac:spMkLst>
        </pc:spChg>
        <pc:spChg chg="add mod">
          <ac:chgData name="D'Shorne Ramone Roy Christie (2410949)" userId="S::2410949@student.uwtsd.ac.uk::3fd53deb-ac3c-4977-abdf-409fcf8b5368" providerId="AD" clId="Web-{F770F989-F9AD-8681-DD13-6834AEF15E40}" dt="2025-09-25T23:11:34.539" v="5786" actId="20577"/>
          <ac:spMkLst>
            <pc:docMk/>
            <pc:sldMk cId="1463527007" sldId="1527"/>
            <ac:spMk id="4" creationId="{7ACEE16D-004C-C733-BDDC-4C7F0D5D1B16}"/>
          </ac:spMkLst>
        </pc:spChg>
        <pc:picChg chg="add">
          <ac:chgData name="D'Shorne Ramone Roy Christie (2410949)" userId="S::2410949@student.uwtsd.ac.uk::3fd53deb-ac3c-4977-abdf-409fcf8b5368" providerId="AD" clId="Web-{F770F989-F9AD-8681-DD13-6834AEF15E40}" dt="2025-09-25T23:11:05.851" v="5782"/>
          <ac:picMkLst>
            <pc:docMk/>
            <pc:sldMk cId="1463527007" sldId="1527"/>
            <ac:picMk id="7" creationId="{9282AAC0-441F-636C-0613-E9649371C34A}"/>
          </ac:picMkLst>
        </pc:picChg>
      </pc:sldChg>
      <pc:sldChg chg="addSp modSp">
        <pc:chgData name="D'Shorne Ramone Roy Christie (2410949)" userId="S::2410949@student.uwtsd.ac.uk::3fd53deb-ac3c-4977-abdf-409fcf8b5368" providerId="AD" clId="Web-{F770F989-F9AD-8681-DD13-6834AEF15E40}" dt="2025-09-25T22:50:12.186" v="5558" actId="20577"/>
        <pc:sldMkLst>
          <pc:docMk/>
          <pc:sldMk cId="2227880816" sldId="1528"/>
        </pc:sldMkLst>
        <pc:spChg chg="mod">
          <ac:chgData name="D'Shorne Ramone Roy Christie (2410949)" userId="S::2410949@student.uwtsd.ac.uk::3fd53deb-ac3c-4977-abdf-409fcf8b5368" providerId="AD" clId="Web-{F770F989-F9AD-8681-DD13-6834AEF15E40}" dt="2025-09-25T11:52:05.108" v="1779" actId="20577"/>
          <ac:spMkLst>
            <pc:docMk/>
            <pc:sldMk cId="2227880816" sldId="1528"/>
            <ac:spMk id="2" creationId="{E4630F81-43AE-E9F6-D776-8308B51A0B83}"/>
          </ac:spMkLst>
        </pc:spChg>
        <pc:spChg chg="add mod">
          <ac:chgData name="D'Shorne Ramone Roy Christie (2410949)" userId="S::2410949@student.uwtsd.ac.uk::3fd53deb-ac3c-4977-abdf-409fcf8b5368" providerId="AD" clId="Web-{F770F989-F9AD-8681-DD13-6834AEF15E40}" dt="2025-09-25T22:50:12.186" v="5558" actId="20577"/>
          <ac:spMkLst>
            <pc:docMk/>
            <pc:sldMk cId="2227880816" sldId="1528"/>
            <ac:spMk id="3" creationId="{1ACAA9A2-98F0-0A64-951D-9A3D5C91E167}"/>
          </ac:spMkLst>
        </pc:spChg>
      </pc:sldChg>
    </pc:docChg>
  </pc:docChgLst>
  <pc:docChgLst>
    <pc:chgData name="D'Shorne Ramone Roy Christie (2410949)" userId="S::2410949@student.uwtsd.ac.uk::3fd53deb-ac3c-4977-abdf-409fcf8b5368" providerId="AD" clId="Web-{B8A3BB53-1618-1C92-6D98-82123E0766CB}"/>
    <pc:docChg chg="delSld modSld">
      <pc:chgData name="D'Shorne Ramone Roy Christie (2410949)" userId="S::2410949@student.uwtsd.ac.uk::3fd53deb-ac3c-4977-abdf-409fcf8b5368" providerId="AD" clId="Web-{B8A3BB53-1618-1C92-6D98-82123E0766CB}" dt="2025-10-07T13:03:49.843" v="410"/>
      <pc:docMkLst>
        <pc:docMk/>
      </pc:docMkLst>
      <pc:sldChg chg="del">
        <pc:chgData name="D'Shorne Ramone Roy Christie (2410949)" userId="S::2410949@student.uwtsd.ac.uk::3fd53deb-ac3c-4977-abdf-409fcf8b5368" providerId="AD" clId="Web-{B8A3BB53-1618-1C92-6D98-82123E0766CB}" dt="2025-10-07T13:03:49.843" v="410"/>
        <pc:sldMkLst>
          <pc:docMk/>
          <pc:sldMk cId="1858387724" sldId="1502"/>
        </pc:sldMkLst>
      </pc:sldChg>
      <pc:sldChg chg="addSp delSp modSp">
        <pc:chgData name="D'Shorne Ramone Roy Christie (2410949)" userId="S::2410949@student.uwtsd.ac.uk::3fd53deb-ac3c-4977-abdf-409fcf8b5368" providerId="AD" clId="Web-{B8A3BB53-1618-1C92-6D98-82123E0766CB}" dt="2025-10-07T13:02:04.664" v="409" actId="20577"/>
        <pc:sldMkLst>
          <pc:docMk/>
          <pc:sldMk cId="933713688" sldId="1529"/>
        </pc:sldMkLst>
        <pc:spChg chg="add mod">
          <ac:chgData name="D'Shorne Ramone Roy Christie (2410949)" userId="S::2410949@student.uwtsd.ac.uk::3fd53deb-ac3c-4977-abdf-409fcf8b5368" providerId="AD" clId="Web-{B8A3BB53-1618-1C92-6D98-82123E0766CB}" dt="2025-10-07T13:01:23.583" v="405" actId="20577"/>
          <ac:spMkLst>
            <pc:docMk/>
            <pc:sldMk cId="933713688" sldId="1529"/>
            <ac:spMk id="3" creationId="{53E026D8-DECD-96BD-F4A0-F73079643F07}"/>
          </ac:spMkLst>
        </pc:spChg>
        <pc:spChg chg="add mod">
          <ac:chgData name="D'Shorne Ramone Roy Christie (2410949)" userId="S::2410949@student.uwtsd.ac.uk::3fd53deb-ac3c-4977-abdf-409fcf8b5368" providerId="AD" clId="Web-{B8A3BB53-1618-1C92-6D98-82123E0766CB}" dt="2025-10-07T13:02:04.664" v="409" actId="20577"/>
          <ac:spMkLst>
            <pc:docMk/>
            <pc:sldMk cId="933713688" sldId="1529"/>
            <ac:spMk id="5" creationId="{336DE350-4B7A-7B5C-FA59-B6C8FA43C6D3}"/>
          </ac:spMkLst>
        </pc:spChg>
        <pc:spChg chg="add mod">
          <ac:chgData name="D'Shorne Ramone Roy Christie (2410949)" userId="S::2410949@student.uwtsd.ac.uk::3fd53deb-ac3c-4977-abdf-409fcf8b5368" providerId="AD" clId="Web-{B8A3BB53-1618-1C92-6D98-82123E0766CB}" dt="2025-10-06T11:42:54.910" v="270" actId="1076"/>
          <ac:spMkLst>
            <pc:docMk/>
            <pc:sldMk cId="933713688" sldId="1529"/>
            <ac:spMk id="6" creationId="{C056EF57-FE03-BB9C-E50C-F7536CF350D1}"/>
          </ac:spMkLst>
        </pc:spChg>
        <pc:spChg chg="mod">
          <ac:chgData name="D'Shorne Ramone Roy Christie (2410949)" userId="S::2410949@student.uwtsd.ac.uk::3fd53deb-ac3c-4977-abdf-409fcf8b5368" providerId="AD" clId="Web-{B8A3BB53-1618-1C92-6D98-82123E0766CB}" dt="2025-10-06T11:45:50.603" v="302" actId="20577"/>
          <ac:spMkLst>
            <pc:docMk/>
            <pc:sldMk cId="933713688" sldId="1529"/>
            <ac:spMk id="8" creationId="{CD530807-7EA5-1ECD-542B-E643F020C633}"/>
          </ac:spMkLst>
        </pc:spChg>
        <pc:spChg chg="add del">
          <ac:chgData name="D'Shorne Ramone Roy Christie (2410949)" userId="S::2410949@student.uwtsd.ac.uk::3fd53deb-ac3c-4977-abdf-409fcf8b5368" providerId="AD" clId="Web-{B8A3BB53-1618-1C92-6D98-82123E0766CB}" dt="2025-10-06T11:33:48.392" v="102"/>
          <ac:spMkLst>
            <pc:docMk/>
            <pc:sldMk cId="933713688" sldId="1529"/>
            <ac:spMk id="9" creationId="{F80BA2C8-A65F-99DB-40A9-6A92221949A0}"/>
          </ac:spMkLst>
        </pc:spChg>
        <pc:spChg chg="add mod">
          <ac:chgData name="D'Shorne Ramone Roy Christie (2410949)" userId="S::2410949@student.uwtsd.ac.uk::3fd53deb-ac3c-4977-abdf-409fcf8b5368" providerId="AD" clId="Web-{B8A3BB53-1618-1C92-6D98-82123E0766CB}" dt="2025-10-06T11:45:23.506" v="298" actId="1076"/>
          <ac:spMkLst>
            <pc:docMk/>
            <pc:sldMk cId="933713688" sldId="1529"/>
            <ac:spMk id="10" creationId="{8D378A08-AFA9-1301-271E-124442814D77}"/>
          </ac:spMkLst>
        </pc:spChg>
        <pc:spChg chg="add del">
          <ac:chgData name="D'Shorne Ramone Roy Christie (2410949)" userId="S::2410949@student.uwtsd.ac.uk::3fd53deb-ac3c-4977-abdf-409fcf8b5368" providerId="AD" clId="Web-{B8A3BB53-1618-1C92-6D98-82123E0766CB}" dt="2025-10-06T11:41:09.110" v="258"/>
          <ac:spMkLst>
            <pc:docMk/>
            <pc:sldMk cId="933713688" sldId="1529"/>
            <ac:spMk id="15" creationId="{4A64589B-563A-036D-5715-E917EB32CBA0}"/>
          </ac:spMkLst>
        </pc:spChg>
        <pc:spChg chg="add del">
          <ac:chgData name="D'Shorne Ramone Roy Christie (2410949)" userId="S::2410949@student.uwtsd.ac.uk::3fd53deb-ac3c-4977-abdf-409fcf8b5368" providerId="AD" clId="Web-{B8A3BB53-1618-1C92-6D98-82123E0766CB}" dt="2025-10-06T11:41:40.382" v="262"/>
          <ac:spMkLst>
            <pc:docMk/>
            <pc:sldMk cId="933713688" sldId="1529"/>
            <ac:spMk id="16" creationId="{DCBB2EFB-EC3D-DF3B-5E09-ED8B6B76ED9B}"/>
          </ac:spMkLst>
        </pc:spChg>
        <pc:spChg chg="add del">
          <ac:chgData name="D'Shorne Ramone Roy Christie (2410949)" userId="S::2410949@student.uwtsd.ac.uk::3fd53deb-ac3c-4977-abdf-409fcf8b5368" providerId="AD" clId="Web-{B8A3BB53-1618-1C92-6D98-82123E0766CB}" dt="2025-10-06T11:42:23.811" v="264"/>
          <ac:spMkLst>
            <pc:docMk/>
            <pc:sldMk cId="933713688" sldId="1529"/>
            <ac:spMk id="17" creationId="{259C9C3E-F49E-D2F4-14AE-1232F9F3BEBE}"/>
          </ac:spMkLst>
        </pc:spChg>
        <pc:spChg chg="add mod">
          <ac:chgData name="D'Shorne Ramone Roy Christie (2410949)" userId="S::2410949@student.uwtsd.ac.uk::3fd53deb-ac3c-4977-abdf-409fcf8b5368" providerId="AD" clId="Web-{B8A3BB53-1618-1C92-6D98-82123E0766CB}" dt="2025-10-06T11:43:34.556" v="286" actId="1076"/>
          <ac:spMkLst>
            <pc:docMk/>
            <pc:sldMk cId="933713688" sldId="1529"/>
            <ac:spMk id="18" creationId="{A6F4426E-0D04-14FF-F7F3-3E042BCD08C5}"/>
          </ac:spMkLst>
        </pc:spChg>
        <pc:spChg chg="add mod">
          <ac:chgData name="D'Shorne Ramone Roy Christie (2410949)" userId="S::2410949@student.uwtsd.ac.uk::3fd53deb-ac3c-4977-abdf-409fcf8b5368" providerId="AD" clId="Web-{B8A3BB53-1618-1C92-6D98-82123E0766CB}" dt="2025-10-06T11:46:42.842" v="316" actId="1076"/>
          <ac:spMkLst>
            <pc:docMk/>
            <pc:sldMk cId="933713688" sldId="1529"/>
            <ac:spMk id="20" creationId="{278AA901-7DDA-31F1-92C4-CE3DF6C132E6}"/>
          </ac:spMkLst>
        </pc:spChg>
        <pc:spChg chg="add del">
          <ac:chgData name="D'Shorne Ramone Roy Christie (2410949)" userId="S::2410949@student.uwtsd.ac.uk::3fd53deb-ac3c-4977-abdf-409fcf8b5368" providerId="AD" clId="Web-{B8A3BB53-1618-1C92-6D98-82123E0766CB}" dt="2025-10-06T11:48:39.975" v="325"/>
          <ac:spMkLst>
            <pc:docMk/>
            <pc:sldMk cId="933713688" sldId="1529"/>
            <ac:spMk id="22" creationId="{9CC1B5D2-B822-9539-6CAF-9A9288C02391}"/>
          </ac:spMkLst>
        </pc:spChg>
        <pc:spChg chg="add mod">
          <ac:chgData name="D'Shorne Ramone Roy Christie (2410949)" userId="S::2410949@student.uwtsd.ac.uk::3fd53deb-ac3c-4977-abdf-409fcf8b5368" providerId="AD" clId="Web-{B8A3BB53-1618-1C92-6D98-82123E0766CB}" dt="2025-10-06T11:51:47.806" v="359" actId="20577"/>
          <ac:spMkLst>
            <pc:docMk/>
            <pc:sldMk cId="933713688" sldId="1529"/>
            <ac:spMk id="23" creationId="{5A43FC12-5D8D-6ED7-64E9-D831DB874E3E}"/>
          </ac:spMkLst>
        </pc:spChg>
        <pc:spChg chg="add del mod">
          <ac:chgData name="D'Shorne Ramone Roy Christie (2410949)" userId="S::2410949@student.uwtsd.ac.uk::3fd53deb-ac3c-4977-abdf-409fcf8b5368" providerId="AD" clId="Web-{B8A3BB53-1618-1C92-6D98-82123E0766CB}" dt="2025-10-06T11:49:30.493" v="337"/>
          <ac:spMkLst>
            <pc:docMk/>
            <pc:sldMk cId="933713688" sldId="1529"/>
            <ac:spMk id="24" creationId="{663EDA14-6F87-02D6-CFE3-907BD1CDB902}"/>
          </ac:spMkLst>
        </pc:spChg>
        <pc:spChg chg="add del">
          <ac:chgData name="D'Shorne Ramone Roy Christie (2410949)" userId="S::2410949@student.uwtsd.ac.uk::3fd53deb-ac3c-4977-abdf-409fcf8b5368" providerId="AD" clId="Web-{B8A3BB53-1618-1C92-6D98-82123E0766CB}" dt="2025-10-06T11:51:19.712" v="343"/>
          <ac:spMkLst>
            <pc:docMk/>
            <pc:sldMk cId="933713688" sldId="1529"/>
            <ac:spMk id="26" creationId="{0772F9C6-3476-7E68-1140-8360ED646454}"/>
          </ac:spMkLst>
        </pc:spChg>
        <pc:spChg chg="add del">
          <ac:chgData name="D'Shorne Ramone Roy Christie (2410949)" userId="S::2410949@student.uwtsd.ac.uk::3fd53deb-ac3c-4977-abdf-409fcf8b5368" providerId="AD" clId="Web-{B8A3BB53-1618-1C92-6D98-82123E0766CB}" dt="2025-10-06T11:51:44.666" v="358"/>
          <ac:spMkLst>
            <pc:docMk/>
            <pc:sldMk cId="933713688" sldId="1529"/>
            <ac:spMk id="27" creationId="{F57B0DD4-F8D2-CDEE-7D1D-5B6CF7E1A0F4}"/>
          </ac:spMkLst>
        </pc:spChg>
        <pc:spChg chg="add mod">
          <ac:chgData name="D'Shorne Ramone Roy Christie (2410949)" userId="S::2410949@student.uwtsd.ac.uk::3fd53deb-ac3c-4977-abdf-409fcf8b5368" providerId="AD" clId="Web-{B8A3BB53-1618-1C92-6D98-82123E0766CB}" dt="2025-10-06T11:52:40.306" v="382" actId="1076"/>
          <ac:spMkLst>
            <pc:docMk/>
            <pc:sldMk cId="933713688" sldId="1529"/>
            <ac:spMk id="28" creationId="{C6EB2A7F-AF06-929C-E9F4-A488B51AA05A}"/>
          </ac:spMkLst>
        </pc:spChg>
        <pc:cxnChg chg="add mod">
          <ac:chgData name="D'Shorne Ramone Roy Christie (2410949)" userId="S::2410949@student.uwtsd.ac.uk::3fd53deb-ac3c-4977-abdf-409fcf8b5368" providerId="AD" clId="Web-{B8A3BB53-1618-1C92-6D98-82123E0766CB}" dt="2025-10-06T11:29:01.781" v="62" actId="14100"/>
          <ac:cxnSpMkLst>
            <pc:docMk/>
            <pc:sldMk cId="933713688" sldId="1529"/>
            <ac:cxnSpMk id="4" creationId="{EEA53636-ABD3-C496-5017-288FC47E852E}"/>
          </ac:cxnSpMkLst>
        </pc:cxnChg>
        <pc:cxnChg chg="add del mod">
          <ac:chgData name="D'Shorne Ramone Roy Christie (2410949)" userId="S::2410949@student.uwtsd.ac.uk::3fd53deb-ac3c-4977-abdf-409fcf8b5368" providerId="AD" clId="Web-{B8A3BB53-1618-1C92-6D98-82123E0766CB}" dt="2025-10-06T11:40:33.312" v="254"/>
          <ac:cxnSpMkLst>
            <pc:docMk/>
            <pc:sldMk cId="933713688" sldId="1529"/>
            <ac:cxnSpMk id="5" creationId="{C8B823D7-CB35-4A46-F078-E7949B1A5935}"/>
          </ac:cxnSpMkLst>
        </pc:cxnChg>
        <pc:cxnChg chg="add mod">
          <ac:chgData name="D'Shorne Ramone Roy Christie (2410949)" userId="S::2410949@student.uwtsd.ac.uk::3fd53deb-ac3c-4977-abdf-409fcf8b5368" providerId="AD" clId="Web-{B8A3BB53-1618-1C92-6D98-82123E0766CB}" dt="2025-10-06T11:43:59.450" v="290" actId="1076"/>
          <ac:cxnSpMkLst>
            <pc:docMk/>
            <pc:sldMk cId="933713688" sldId="1529"/>
            <ac:cxnSpMk id="7" creationId="{D7CAA194-959F-BD10-307A-4FC2BD0D75E0}"/>
          </ac:cxnSpMkLst>
        </pc:cxnChg>
        <pc:cxnChg chg="add del mod">
          <ac:chgData name="D'Shorne Ramone Roy Christie (2410949)" userId="S::2410949@student.uwtsd.ac.uk::3fd53deb-ac3c-4977-abdf-409fcf8b5368" providerId="AD" clId="Web-{B8A3BB53-1618-1C92-6D98-82123E0766CB}" dt="2025-10-06T11:40:02.124" v="245"/>
          <ac:cxnSpMkLst>
            <pc:docMk/>
            <pc:sldMk cId="933713688" sldId="1529"/>
            <ac:cxnSpMk id="11" creationId="{FE023009-7803-D500-0CAE-EBD9B80C6E24}"/>
          </ac:cxnSpMkLst>
        </pc:cxnChg>
        <pc:cxnChg chg="add del">
          <ac:chgData name="D'Shorne Ramone Roy Christie (2410949)" userId="S::2410949@student.uwtsd.ac.uk::3fd53deb-ac3c-4977-abdf-409fcf8b5368" providerId="AD" clId="Web-{B8A3BB53-1618-1C92-6D98-82123E0766CB}" dt="2025-10-06T11:40:13.765" v="247"/>
          <ac:cxnSpMkLst>
            <pc:docMk/>
            <pc:sldMk cId="933713688" sldId="1529"/>
            <ac:cxnSpMk id="12" creationId="{29601D06-E106-64D4-E2A7-31ABC61AFCB8}"/>
          </ac:cxnSpMkLst>
        </pc:cxnChg>
        <pc:cxnChg chg="add mod">
          <ac:chgData name="D'Shorne Ramone Roy Christie (2410949)" userId="S::2410949@student.uwtsd.ac.uk::3fd53deb-ac3c-4977-abdf-409fcf8b5368" providerId="AD" clId="Web-{B8A3BB53-1618-1C92-6D98-82123E0766CB}" dt="2025-10-06T11:46:39.638" v="315" actId="1076"/>
          <ac:cxnSpMkLst>
            <pc:docMk/>
            <pc:sldMk cId="933713688" sldId="1529"/>
            <ac:cxnSpMk id="13" creationId="{BCEF0405-C731-A7B2-1725-AD8FFA488260}"/>
          </ac:cxnSpMkLst>
        </pc:cxnChg>
        <pc:cxnChg chg="add mod">
          <ac:chgData name="D'Shorne Ramone Roy Christie (2410949)" userId="S::2410949@student.uwtsd.ac.uk::3fd53deb-ac3c-4977-abdf-409fcf8b5368" providerId="AD" clId="Web-{B8A3BB53-1618-1C92-6D98-82123E0766CB}" dt="2025-10-06T11:42:51.503" v="269" actId="1076"/>
          <ac:cxnSpMkLst>
            <pc:docMk/>
            <pc:sldMk cId="933713688" sldId="1529"/>
            <ac:cxnSpMk id="14" creationId="{D86D270E-1A9A-F0C5-FF37-ABDB1F684E06}"/>
          </ac:cxnSpMkLst>
        </pc:cxnChg>
        <pc:cxnChg chg="add mod">
          <ac:chgData name="D'Shorne Ramone Roy Christie (2410949)" userId="S::2410949@student.uwtsd.ac.uk::3fd53deb-ac3c-4977-abdf-409fcf8b5368" providerId="AD" clId="Web-{B8A3BB53-1618-1C92-6D98-82123E0766CB}" dt="2025-10-06T11:43:54.762" v="289"/>
          <ac:cxnSpMkLst>
            <pc:docMk/>
            <pc:sldMk cId="933713688" sldId="1529"/>
            <ac:cxnSpMk id="19" creationId="{03EBE426-5354-155D-94DA-5F22DFD035AC}"/>
          </ac:cxnSpMkLst>
        </pc:cxnChg>
        <pc:cxnChg chg="add mod">
          <ac:chgData name="D'Shorne Ramone Roy Christie (2410949)" userId="S::2410949@student.uwtsd.ac.uk::3fd53deb-ac3c-4977-abdf-409fcf8b5368" providerId="AD" clId="Web-{B8A3BB53-1618-1C92-6D98-82123E0766CB}" dt="2025-10-06T11:47:47.346" v="323" actId="1076"/>
          <ac:cxnSpMkLst>
            <pc:docMk/>
            <pc:sldMk cId="933713688" sldId="1529"/>
            <ac:cxnSpMk id="21" creationId="{CB5E479A-8056-8246-852C-250FC989A71B}"/>
          </ac:cxnSpMkLst>
        </pc:cxnChg>
        <pc:cxnChg chg="add mod">
          <ac:chgData name="D'Shorne Ramone Roy Christie (2410949)" userId="S::2410949@student.uwtsd.ac.uk::3fd53deb-ac3c-4977-abdf-409fcf8b5368" providerId="AD" clId="Web-{B8A3BB53-1618-1C92-6D98-82123E0766CB}" dt="2025-10-06T11:52:33.119" v="381" actId="1076"/>
          <ac:cxnSpMkLst>
            <pc:docMk/>
            <pc:sldMk cId="933713688" sldId="1529"/>
            <ac:cxnSpMk id="25" creationId="{0C4DF9AD-0A75-FBC0-EBC8-20E26110EE63}"/>
          </ac:cxnSpMkLst>
        </pc:cxn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10/7/2025</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6914900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a:t>Click to edit Master title style</a:t>
            </a:r>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a:t>Click icon to add picture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10/7/2025</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10/7/2025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10/7/2025</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10/7/2025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10/7/2025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10/7/2025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a:t>Click to edit Master title style</a:t>
            </a:r>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10/7/2025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10/7/2025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10/7/2025</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10/7/2025</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10/7/2025</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10/7/2025</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10/7/2025</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10/7/2025</a:t>
            </a:fld>
            <a:endParaRPr lang="en-US"/>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10/7/2025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10/7/2025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10/7/2025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10/7/2025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10/7/2025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10/7/2025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10/7/2025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10/7/2025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10/7/2025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10/7/2025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10/7/2025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10/7/2025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10/7/2025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10/7/2025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10/7/2025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10/7/2025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10/7/2025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8" Type="http://schemas.openxmlformats.org/officeDocument/2006/relationships/hyperlink" Target="https://www.selfridges.com/GB/en/info/careers-faqs/?msockid=0939cb81b7256cf6291bd860b6026ddd" TargetMode="External"/><Relationship Id="rId3" Type="http://schemas.openxmlformats.org/officeDocument/2006/relationships/hyperlink" Target="https://uk.indeed.com/career-advice/interviewing/types-of-interview-questions" TargetMode="External"/><Relationship Id="rId7" Type="http://schemas.openxmlformats.org/officeDocument/2006/relationships/hyperlink" Target="https://jobsearch.selfridges.com/jobs/job/Business-Analyst/6271" TargetMode="External"/><Relationship Id="rId2" Type="http://schemas.openxmlformats.org/officeDocument/2006/relationships/hyperlink" Target="https://explore.darwinbox.com/hr-glossary/job-analysis" TargetMode="External"/><Relationship Id="rId1" Type="http://schemas.openxmlformats.org/officeDocument/2006/relationships/slideLayout" Target="../slideLayouts/slideLayout27.xml"/><Relationship Id="rId6" Type="http://schemas.openxmlformats.org/officeDocument/2006/relationships/hyperlink" Target="https://www.davidsonmorris.com/person-specification/" TargetMode="External"/><Relationship Id="rId5" Type="http://schemas.openxmlformats.org/officeDocument/2006/relationships/hyperlink" Target="https://uk.indeed.com/career-advice/finding-a-job/what-is-job-description" TargetMode="External"/><Relationship Id="rId4" Type="http://schemas.openxmlformats.org/officeDocument/2006/relationships/hyperlink" Target="https://uk.indeed.com/career-advice/interviewing/types-of-interview" TargetMode="External"/><Relationship Id="rId9" Type="http://schemas.openxmlformats.org/officeDocument/2006/relationships/hyperlink" Target="https://www.selfridges.com/GB/en/info/history-of-selfridges/#19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2608C23-AAC7-24F5-F2C0-159F3F981C2A}"/>
              </a:ext>
            </a:extLst>
          </p:cNvPr>
          <p:cNvSpPr>
            <a:spLocks noGrp="1"/>
          </p:cNvSpPr>
          <p:nvPr>
            <p:ph type="ctrTitle"/>
          </p:nvPr>
        </p:nvSpPr>
        <p:spPr>
          <a:xfrm>
            <a:off x="634030" y="1001715"/>
            <a:ext cx="4714880" cy="3360095"/>
          </a:xfrm>
        </p:spPr>
        <p:txBody>
          <a:bodyPr anchor="t">
            <a:normAutofit/>
          </a:bodyPr>
          <a:lstStyle/>
          <a:p>
            <a:r>
              <a:rPr lang="en-US" sz="4700" dirty="0">
                <a:latin typeface="Arial"/>
                <a:cs typeface="Arial"/>
              </a:rPr>
              <a:t>Component one </a:t>
            </a:r>
            <a:r>
              <a:rPr lang="en-US" sz="4700" err="1">
                <a:latin typeface="Arial"/>
                <a:cs typeface="Arial"/>
              </a:rPr>
              <a:t>inidividual</a:t>
            </a:r>
            <a:r>
              <a:rPr lang="en-US" sz="4700" dirty="0">
                <a:latin typeface="Arial"/>
                <a:cs typeface="Arial"/>
              </a:rPr>
              <a:t> presentation </a:t>
            </a:r>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634030" y="4728526"/>
            <a:ext cx="4714880" cy="1494474"/>
          </a:xfrm>
        </p:spPr>
        <p:txBody>
          <a:bodyPr anchor="b">
            <a:normAutofit/>
          </a:bodyPr>
          <a:lstStyle/>
          <a:p>
            <a:r>
              <a:rPr lang="en-US" sz="1200" dirty="0">
                <a:latin typeface="Arial"/>
                <a:cs typeface="Arial"/>
              </a:rPr>
              <a:t>Module Code: LCLM5002</a:t>
            </a:r>
          </a:p>
          <a:p>
            <a:r>
              <a:rPr lang="en-US" sz="1200" dirty="0">
                <a:latin typeface="Arial"/>
                <a:cs typeface="Arial"/>
              </a:rPr>
              <a:t>Lecturer Name: Doreen Nyaa </a:t>
            </a:r>
            <a:r>
              <a:rPr lang="en-US" sz="1200" err="1">
                <a:latin typeface="Arial"/>
                <a:cs typeface="Arial"/>
              </a:rPr>
              <a:t>Amundam</a:t>
            </a:r>
            <a:endParaRPr lang="en-US" sz="1200">
              <a:latin typeface="Arial"/>
              <a:cs typeface="Arial"/>
            </a:endParaRPr>
          </a:p>
          <a:p>
            <a:r>
              <a:rPr lang="en-US" sz="1200" dirty="0">
                <a:latin typeface="Arial"/>
                <a:cs typeface="Arial"/>
              </a:rPr>
              <a:t>Student Name: </a:t>
            </a:r>
            <a:r>
              <a:rPr lang="en-US" sz="1200" err="1">
                <a:latin typeface="Arial"/>
                <a:cs typeface="Arial"/>
              </a:rPr>
              <a:t>D'shorne</a:t>
            </a:r>
            <a:r>
              <a:rPr lang="en-US" sz="1200" dirty="0">
                <a:latin typeface="Arial"/>
                <a:cs typeface="Arial"/>
              </a:rPr>
              <a:t> Christie </a:t>
            </a:r>
          </a:p>
          <a:p>
            <a:r>
              <a:rPr lang="en-US" sz="1200" dirty="0">
                <a:latin typeface="Arial"/>
                <a:cs typeface="Arial"/>
              </a:rPr>
              <a:t>Student Number: 2410949</a:t>
            </a:r>
          </a:p>
          <a:p>
            <a:endParaRPr lang="en-US" sz="1700"/>
          </a:p>
        </p:txBody>
      </p:sp>
      <p:pic>
        <p:nvPicPr>
          <p:cNvPr id="10" name="Picture 9" descr="Complex maths formulae on a blackboard">
            <a:extLst>
              <a:ext uri="{FF2B5EF4-FFF2-40B4-BE49-F238E27FC236}">
                <a16:creationId xmlns:a16="http://schemas.microsoft.com/office/drawing/2014/main" id="{D5B6742D-6ACF-CB7C-6763-6118F1F9B021}"/>
              </a:ext>
            </a:extLst>
          </p:cNvPr>
          <p:cNvPicPr>
            <a:picLocks noChangeAspect="1"/>
          </p:cNvPicPr>
          <p:nvPr/>
        </p:nvPicPr>
        <p:blipFill>
          <a:blip r:embed="rId2"/>
          <a:srcRect l="9360" r="23808" b="-9"/>
          <a:stretch>
            <a:fillRect/>
          </a:stretch>
        </p:blipFill>
        <p:spPr>
          <a:xfrm>
            <a:off x="5905502" y="10"/>
            <a:ext cx="6286498" cy="6857990"/>
          </a:xfrm>
          <a:prstGeom prst="rect">
            <a:avLst/>
          </a:prstGeom>
          <a:noFill/>
        </p:spPr>
      </p:pic>
    </p:spTree>
    <p:extLst>
      <p:ext uri="{BB962C8B-B14F-4D97-AF65-F5344CB8AC3E}">
        <p14:creationId xmlns:p14="http://schemas.microsoft.com/office/powerpoint/2010/main" val="39691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4403" y="95552"/>
            <a:ext cx="5652464" cy="842201"/>
          </a:xfrm>
        </p:spPr>
        <p:txBody>
          <a:bodyPr/>
          <a:lstStyle/>
          <a:p>
            <a:r>
              <a:rPr lang="en-US" sz="4000" dirty="0">
                <a:latin typeface="Arial"/>
                <a:cs typeface="Arial"/>
              </a:rPr>
              <a:t>List of content</a:t>
            </a:r>
            <a:r>
              <a:rPr lang="en-US" dirty="0">
                <a:latin typeface="Arial"/>
                <a:cs typeface="Arial"/>
              </a:rPr>
              <a:t> </a:t>
            </a:r>
          </a:p>
        </p:txBody>
      </p:sp>
      <p:sp>
        <p:nvSpPr>
          <p:cNvPr id="3" name="Content Placeholder 2">
            <a:extLst>
              <a:ext uri="{FF2B5EF4-FFF2-40B4-BE49-F238E27FC236}">
                <a16:creationId xmlns:a16="http://schemas.microsoft.com/office/drawing/2014/main" id="{638ACC6B-C7FD-0935-2022-57CCC9D64B5D}"/>
              </a:ext>
            </a:extLst>
          </p:cNvPr>
          <p:cNvSpPr>
            <a:spLocks noGrp="1"/>
          </p:cNvSpPr>
          <p:nvPr>
            <p:ph idx="1"/>
          </p:nvPr>
        </p:nvSpPr>
        <p:spPr>
          <a:xfrm>
            <a:off x="150056" y="937754"/>
            <a:ext cx="4550653" cy="5099895"/>
          </a:xfrm>
        </p:spPr>
        <p:txBody>
          <a:bodyPr vert="horz" lIns="91440" tIns="45720" rIns="91440" bIns="45720" rtlCol="0" anchor="t">
            <a:noAutofit/>
          </a:bodyPr>
          <a:lstStyle/>
          <a:p>
            <a:pPr marL="0" indent="0">
              <a:buNone/>
            </a:pPr>
            <a:r>
              <a:rPr lang="en-US" sz="1100" b="1" dirty="0">
                <a:latin typeface="Arial"/>
                <a:cs typeface="Arial"/>
              </a:rPr>
              <a:t>Slide 1: Title page </a:t>
            </a:r>
            <a:endParaRPr lang="en-US" sz="1100">
              <a:latin typeface="Arial"/>
              <a:cs typeface="Arial"/>
            </a:endParaRPr>
          </a:p>
          <a:p>
            <a:pPr marL="0" indent="0">
              <a:buNone/>
            </a:pPr>
            <a:r>
              <a:rPr lang="en-US" sz="1100" b="1" dirty="0">
                <a:latin typeface="Arial"/>
                <a:cs typeface="Arial"/>
              </a:rPr>
              <a:t>Slide 2: List of content </a:t>
            </a:r>
          </a:p>
          <a:p>
            <a:pPr marL="0" indent="0">
              <a:buNone/>
            </a:pPr>
            <a:r>
              <a:rPr lang="en-US" sz="1100" b="1" dirty="0">
                <a:latin typeface="Arial"/>
                <a:cs typeface="Arial"/>
              </a:rPr>
              <a:t>Slide 3: Introduction to my chosen business</a:t>
            </a:r>
          </a:p>
          <a:p>
            <a:pPr marL="0" indent="0">
              <a:buNone/>
            </a:pPr>
            <a:r>
              <a:rPr lang="en-US" sz="1100" b="1" dirty="0">
                <a:latin typeface="Arial"/>
                <a:cs typeface="Arial"/>
              </a:rPr>
              <a:t>Slide 4: Recruitment process</a:t>
            </a:r>
          </a:p>
          <a:p>
            <a:pPr marL="0" indent="0">
              <a:buNone/>
            </a:pPr>
            <a:r>
              <a:rPr lang="en-US" sz="1100" b="1" dirty="0">
                <a:latin typeface="Arial"/>
                <a:cs typeface="Arial"/>
              </a:rPr>
              <a:t>Slide 5: Job analysis</a:t>
            </a:r>
          </a:p>
          <a:p>
            <a:pPr marL="0" indent="0">
              <a:buNone/>
            </a:pPr>
            <a:r>
              <a:rPr lang="en-US" sz="1100" b="1" dirty="0">
                <a:latin typeface="Arial"/>
                <a:cs typeface="Arial"/>
              </a:rPr>
              <a:t>Slide 6: Job description </a:t>
            </a:r>
          </a:p>
          <a:p>
            <a:pPr marL="0" indent="0">
              <a:buNone/>
            </a:pPr>
            <a:r>
              <a:rPr lang="en-US" sz="1100" b="1" dirty="0">
                <a:latin typeface="Arial"/>
                <a:cs typeface="Arial"/>
              </a:rPr>
              <a:t>Slide 7: person specification</a:t>
            </a:r>
          </a:p>
          <a:p>
            <a:pPr marL="0" indent="0">
              <a:buNone/>
            </a:pPr>
            <a:r>
              <a:rPr lang="en-US" sz="1100" b="1" dirty="0">
                <a:latin typeface="Arial"/>
                <a:cs typeface="Arial"/>
              </a:rPr>
              <a:t>Slide 8: Phone interview</a:t>
            </a:r>
          </a:p>
          <a:p>
            <a:pPr marL="0" indent="0">
              <a:buNone/>
            </a:pPr>
            <a:r>
              <a:rPr lang="en-US" sz="1100" b="1" dirty="0">
                <a:latin typeface="Arial"/>
                <a:cs typeface="Arial"/>
              </a:rPr>
              <a:t>Slide 9: Traditional interview</a:t>
            </a:r>
          </a:p>
          <a:p>
            <a:pPr marL="0" indent="0">
              <a:buNone/>
            </a:pPr>
            <a:r>
              <a:rPr lang="en-US" sz="1100" b="1" dirty="0">
                <a:latin typeface="Arial"/>
                <a:cs typeface="Arial"/>
              </a:rPr>
              <a:t>Slide 10: Video interview </a:t>
            </a:r>
          </a:p>
          <a:p>
            <a:pPr marL="0" indent="0">
              <a:buNone/>
            </a:pPr>
            <a:r>
              <a:rPr lang="en-US" sz="1100" b="1" dirty="0">
                <a:latin typeface="Arial"/>
                <a:cs typeface="Arial"/>
              </a:rPr>
              <a:t>Slide 11: Interview questions </a:t>
            </a:r>
          </a:p>
          <a:p>
            <a:pPr marL="0" indent="0">
              <a:buNone/>
            </a:pPr>
            <a:r>
              <a:rPr lang="en-US" sz="1100" b="1" dirty="0">
                <a:latin typeface="Arial"/>
                <a:cs typeface="Arial"/>
              </a:rPr>
              <a:t>Slide 12: Interview style comparison </a:t>
            </a:r>
          </a:p>
          <a:p>
            <a:pPr marL="0" indent="0">
              <a:buNone/>
            </a:pPr>
            <a:r>
              <a:rPr lang="en-US" sz="1100" b="1" dirty="0">
                <a:latin typeface="Arial"/>
                <a:cs typeface="Arial"/>
              </a:rPr>
              <a:t>Slide 13: Conclusion</a:t>
            </a:r>
          </a:p>
          <a:p>
            <a:pPr marL="0" indent="0">
              <a:buNone/>
            </a:pPr>
            <a:r>
              <a:rPr lang="en-US" sz="1100" b="1" dirty="0">
                <a:latin typeface="Arial"/>
                <a:cs typeface="Arial"/>
              </a:rPr>
              <a:t>Slide 14: Q&amp;A</a:t>
            </a:r>
          </a:p>
          <a:p>
            <a:pPr marL="0" indent="0">
              <a:buNone/>
            </a:pPr>
            <a:r>
              <a:rPr lang="en-US" sz="1100" b="1" dirty="0">
                <a:latin typeface="Arial"/>
                <a:cs typeface="Arial"/>
              </a:rPr>
              <a:t>Slide 15: References</a:t>
            </a:r>
          </a:p>
          <a:p>
            <a:pPr marL="0" indent="0">
              <a:buNone/>
            </a:pPr>
            <a:endParaRPr lang="en-US" b="1" dirty="0">
              <a:latin typeface="Aptos"/>
            </a:endParaRPr>
          </a:p>
        </p:txBody>
      </p:sp>
    </p:spTree>
    <p:extLst>
      <p:ext uri="{BB962C8B-B14F-4D97-AF65-F5344CB8AC3E}">
        <p14:creationId xmlns:p14="http://schemas.microsoft.com/office/powerpoint/2010/main" val="3664579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title"/>
          </p:nvPr>
        </p:nvSpPr>
        <p:spPr>
          <a:xfrm>
            <a:off x="5762082" y="229418"/>
            <a:ext cx="4714881" cy="1108746"/>
          </a:xfrm>
        </p:spPr>
        <p:txBody>
          <a:bodyPr vert="horz" lIns="91440" tIns="45720" rIns="91440" bIns="45720" rtlCol="0" anchor="t">
            <a:noAutofit/>
          </a:bodyPr>
          <a:lstStyle/>
          <a:p>
            <a:r>
              <a:rPr lang="en-US" dirty="0">
                <a:latin typeface="Arial"/>
                <a:cs typeface="Arial"/>
              </a:rPr>
              <a:t>Introduction to my chosen London based company </a:t>
            </a:r>
          </a:p>
        </p:txBody>
      </p:sp>
      <p:sp>
        <p:nvSpPr>
          <p:cNvPr id="4" name="TextBox 3">
            <a:extLst>
              <a:ext uri="{FF2B5EF4-FFF2-40B4-BE49-F238E27FC236}">
                <a16:creationId xmlns:a16="http://schemas.microsoft.com/office/drawing/2014/main" id="{970C894A-4B68-57DB-206A-4FDFF23ECA53}"/>
              </a:ext>
            </a:extLst>
          </p:cNvPr>
          <p:cNvSpPr txBox="1"/>
          <p:nvPr/>
        </p:nvSpPr>
        <p:spPr>
          <a:xfrm>
            <a:off x="417786" y="404258"/>
            <a:ext cx="4735475" cy="363571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90000"/>
              </a:lnSpc>
              <a:spcBef>
                <a:spcPts val="1000"/>
              </a:spcBef>
              <a:buFont typeface="Arial" panose="020B0604020202020204" pitchFamily="34" charset="0"/>
              <a:buChar char="•"/>
            </a:pPr>
            <a:r>
              <a:rPr lang="en-US" sz="1200" dirty="0">
                <a:latin typeface="Arial"/>
                <a:cs typeface="Arial"/>
              </a:rPr>
              <a:t>A brief introduction and history of Selfridges, a Luxury department store based in London but also operates across various locations in the UK (Birmingham and Manchester).</a:t>
            </a:r>
          </a:p>
          <a:p>
            <a:pPr marL="228600" indent="-228600">
              <a:lnSpc>
                <a:spcPct val="90000"/>
              </a:lnSpc>
              <a:spcBef>
                <a:spcPts val="1000"/>
              </a:spcBef>
              <a:buFont typeface="Arial" panose="020B0604020202020204" pitchFamily="34" charset="0"/>
              <a:buChar char="•"/>
            </a:pPr>
            <a:endParaRPr lang="en-US" sz="1200" dirty="0">
              <a:latin typeface="Arial"/>
              <a:cs typeface="Arial"/>
            </a:endParaRPr>
          </a:p>
          <a:p>
            <a:pPr marL="228600" indent="-228600">
              <a:lnSpc>
                <a:spcPct val="90000"/>
              </a:lnSpc>
              <a:spcBef>
                <a:spcPts val="1000"/>
              </a:spcBef>
              <a:buFont typeface="Arial" panose="020B0604020202020204" pitchFamily="34" charset="0"/>
              <a:buChar char="•"/>
            </a:pPr>
            <a:r>
              <a:rPr lang="en-US" sz="1200" dirty="0">
                <a:latin typeface="Arial"/>
                <a:cs typeface="Arial"/>
              </a:rPr>
              <a:t>1909: Selfridges opens its flagship store at 400 Oxford Street in London, revolutionizing retail with its innovative displays and entertainment.</a:t>
            </a:r>
          </a:p>
          <a:p>
            <a:pPr marL="228600" indent="-228600">
              <a:lnSpc>
                <a:spcPct val="90000"/>
              </a:lnSpc>
              <a:spcBef>
                <a:spcPts val="1000"/>
              </a:spcBef>
              <a:buFont typeface="Arial" panose="020B0604020202020204" pitchFamily="34" charset="0"/>
              <a:buChar char="•"/>
            </a:pPr>
            <a:endParaRPr lang="en-US" sz="1200" dirty="0">
              <a:latin typeface="Arial"/>
              <a:cs typeface="Arial"/>
            </a:endParaRPr>
          </a:p>
          <a:p>
            <a:pPr marL="228600" indent="-228600">
              <a:lnSpc>
                <a:spcPct val="90000"/>
              </a:lnSpc>
              <a:spcBef>
                <a:spcPts val="1000"/>
              </a:spcBef>
              <a:buFont typeface="Arial" panose="020B0604020202020204" pitchFamily="34" charset="0"/>
              <a:buChar char="•"/>
            </a:pPr>
            <a:r>
              <a:rPr lang="en-US" sz="1200" dirty="0">
                <a:latin typeface="Arial"/>
                <a:cs typeface="Arial"/>
              </a:rPr>
              <a:t>1940s: The original Oxford Street store was sold to the John  Lewis Partnership, leading to a period of consolidation and change. </a:t>
            </a:r>
          </a:p>
          <a:p>
            <a:pPr marL="228600" indent="-228600">
              <a:lnSpc>
                <a:spcPct val="90000"/>
              </a:lnSpc>
              <a:spcBef>
                <a:spcPts val="1000"/>
              </a:spcBef>
              <a:buFont typeface="Arial" panose="020B0604020202020204" pitchFamily="34" charset="0"/>
              <a:buChar char="•"/>
            </a:pPr>
            <a:endParaRPr lang="en-US" sz="1200" dirty="0">
              <a:latin typeface="Arial"/>
              <a:cs typeface="Arial"/>
            </a:endParaRPr>
          </a:p>
          <a:p>
            <a:pPr marL="228600" indent="-228600">
              <a:lnSpc>
                <a:spcPct val="90000"/>
              </a:lnSpc>
              <a:spcBef>
                <a:spcPts val="1000"/>
              </a:spcBef>
              <a:buFont typeface="Arial" panose="020B0604020202020204" pitchFamily="34" charset="0"/>
              <a:buChar char="•"/>
            </a:pPr>
            <a:r>
              <a:rPr lang="en-US" sz="1200" dirty="0">
                <a:latin typeface="Arial"/>
                <a:cs typeface="Arial"/>
              </a:rPr>
              <a:t>1965: The Sears Group acquires Selfridges, expanding its  reach across the UK.</a:t>
            </a:r>
          </a:p>
          <a:p>
            <a:pPr marL="228600" indent="-228600">
              <a:lnSpc>
                <a:spcPct val="90000"/>
              </a:lnSpc>
              <a:spcBef>
                <a:spcPts val="1000"/>
              </a:spcBef>
              <a:buFont typeface="Arial" panose="020B0604020202020204" pitchFamily="34" charset="0"/>
              <a:buChar char="•"/>
            </a:pPr>
            <a:endParaRPr lang="en-US" sz="1200" dirty="0">
              <a:latin typeface="Arial"/>
              <a:cs typeface="Arial"/>
            </a:endParaRPr>
          </a:p>
          <a:p>
            <a:pPr marL="228600" indent="-228600">
              <a:lnSpc>
                <a:spcPct val="90000"/>
              </a:lnSpc>
              <a:spcBef>
                <a:spcPts val="1000"/>
              </a:spcBef>
              <a:buFont typeface="Arial" panose="020B0604020202020204" pitchFamily="34" charset="0"/>
              <a:buChar char="•"/>
            </a:pPr>
            <a:r>
              <a:rPr lang="en-US" sz="1200" dirty="0">
                <a:latin typeface="Arial"/>
                <a:cs typeface="Arial"/>
              </a:rPr>
              <a:t>2003: Selfridges is acquired by Galen Weston, marking a new  chapter in its history. </a:t>
            </a:r>
          </a:p>
          <a:p>
            <a:pPr marL="228600" indent="-228600">
              <a:lnSpc>
                <a:spcPct val="90000"/>
              </a:lnSpc>
              <a:spcBef>
                <a:spcPts val="1000"/>
              </a:spcBef>
              <a:buFont typeface="Arial" panose="020B0604020202020204" pitchFamily="34" charset="0"/>
              <a:buChar char="•"/>
            </a:pPr>
            <a:endParaRPr lang="en-US" sz="1200" dirty="0">
              <a:latin typeface="Arial"/>
              <a:cs typeface="Arial"/>
            </a:endParaRPr>
          </a:p>
          <a:p>
            <a:pPr marL="228600" indent="-228600">
              <a:lnSpc>
                <a:spcPct val="90000"/>
              </a:lnSpc>
              <a:spcBef>
                <a:spcPts val="1000"/>
              </a:spcBef>
              <a:buFont typeface="Arial" panose="020B0604020202020204" pitchFamily="34" charset="0"/>
              <a:buChar char="•"/>
            </a:pPr>
            <a:r>
              <a:rPr lang="en-US" sz="1200" dirty="0">
                <a:latin typeface="Arial"/>
                <a:cs typeface="Arial"/>
              </a:rPr>
              <a:t>2022: The Weston family sells the majority of Selfridges Group  to a joint venture between Central Group and Signa Holding,   with Saudi Arabia's Public Investment Fund becoming a co-owner. </a:t>
            </a:r>
          </a:p>
          <a:p>
            <a:pPr marL="228600" indent="-228600">
              <a:lnSpc>
                <a:spcPct val="90000"/>
              </a:lnSpc>
              <a:spcBef>
                <a:spcPts val="1000"/>
              </a:spcBef>
              <a:buFont typeface="Arial" panose="020B0604020202020204" pitchFamily="34" charset="0"/>
              <a:buChar char="•"/>
            </a:pPr>
            <a:br>
              <a:rPr lang="en-US" sz="1200" dirty="0">
                <a:latin typeface="Arial"/>
              </a:rPr>
            </a:br>
            <a:r>
              <a:rPr lang="en-US" sz="1200" dirty="0">
                <a:latin typeface="Arial"/>
                <a:cs typeface="Arial"/>
              </a:rPr>
              <a:t>Selfridges continually evolves, adapting to changing retail trends and customer preferences, while maintaining its commitment  to providing its customers with a unique shopping experience.</a:t>
            </a:r>
          </a:p>
          <a:p>
            <a:pPr marL="228600" indent="-228600">
              <a:lnSpc>
                <a:spcPct val="90000"/>
              </a:lnSpc>
              <a:spcBef>
                <a:spcPts val="1000"/>
              </a:spcBef>
              <a:buFont typeface="Arial" panose="020B0604020202020204" pitchFamily="34" charset="0"/>
              <a:buChar char="•"/>
            </a:pPr>
            <a:r>
              <a:rPr lang="en-US" sz="1200" dirty="0">
                <a:latin typeface="Arial"/>
                <a:cs typeface="Arial"/>
              </a:rPr>
              <a:t>(Selfridges, 2024)</a:t>
            </a:r>
            <a:endParaRPr lang="en-US" dirty="0">
              <a:latin typeface="Arial"/>
              <a:cs typeface="Arial"/>
            </a:endParaRPr>
          </a:p>
          <a:p>
            <a:pPr marL="228600" indent="-228600">
              <a:lnSpc>
                <a:spcPct val="90000"/>
              </a:lnSpc>
              <a:spcBef>
                <a:spcPts val="1000"/>
              </a:spcBef>
              <a:buFont typeface="Arial" panose="020B0604020202020204" pitchFamily="34" charset="0"/>
              <a:buChar char="•"/>
            </a:pPr>
            <a:endParaRPr lang="en-US" sz="800"/>
          </a:p>
        </p:txBody>
      </p:sp>
      <p:pic>
        <p:nvPicPr>
          <p:cNvPr id="6" name="Picture 5" descr="selfridges logo - Google Search | Branding design inspiration, ? logo ...">
            <a:extLst>
              <a:ext uri="{FF2B5EF4-FFF2-40B4-BE49-F238E27FC236}">
                <a16:creationId xmlns:a16="http://schemas.microsoft.com/office/drawing/2014/main" id="{EF445D69-F26C-B608-5142-F38B6D516A55}"/>
              </a:ext>
            </a:extLst>
          </p:cNvPr>
          <p:cNvPicPr>
            <a:picLocks noChangeAspect="1"/>
          </p:cNvPicPr>
          <p:nvPr/>
        </p:nvPicPr>
        <p:blipFill>
          <a:blip r:embed="rId2"/>
          <a:stretch>
            <a:fillRect/>
          </a:stretch>
        </p:blipFill>
        <p:spPr>
          <a:xfrm>
            <a:off x="5761340" y="2258165"/>
            <a:ext cx="6286498" cy="3536155"/>
          </a:xfrm>
          <a:prstGeom prst="rect">
            <a:avLst/>
          </a:prstGeom>
          <a:noFill/>
        </p:spPr>
      </p:pic>
    </p:spTree>
    <p:extLst>
      <p:ext uri="{BB962C8B-B14F-4D97-AF65-F5344CB8AC3E}">
        <p14:creationId xmlns:p14="http://schemas.microsoft.com/office/powerpoint/2010/main" val="1751885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B3A3E-30F8-F7A0-D4FB-F49D44813BA4}"/>
              </a:ext>
            </a:extLst>
          </p:cNvPr>
          <p:cNvSpPr>
            <a:spLocks noGrp="1"/>
          </p:cNvSpPr>
          <p:nvPr>
            <p:ph type="title"/>
          </p:nvPr>
        </p:nvSpPr>
        <p:spPr>
          <a:xfrm rot="-10800000" flipV="1">
            <a:off x="70357" y="95859"/>
            <a:ext cx="5957045" cy="1302512"/>
          </a:xfrm>
        </p:spPr>
        <p:txBody>
          <a:bodyPr/>
          <a:lstStyle/>
          <a:p>
            <a:r>
              <a:rPr lang="en-GB" dirty="0"/>
              <a:t>The recruitment process at Selfridges.</a:t>
            </a:r>
          </a:p>
        </p:txBody>
      </p:sp>
      <p:sp>
        <p:nvSpPr>
          <p:cNvPr id="8" name="TextBox 7">
            <a:extLst>
              <a:ext uri="{FF2B5EF4-FFF2-40B4-BE49-F238E27FC236}">
                <a16:creationId xmlns:a16="http://schemas.microsoft.com/office/drawing/2014/main" id="{CD530807-7EA5-1ECD-542B-E643F020C633}"/>
              </a:ext>
            </a:extLst>
          </p:cNvPr>
          <p:cNvSpPr txBox="1"/>
          <p:nvPr/>
        </p:nvSpPr>
        <p:spPr>
          <a:xfrm>
            <a:off x="499559" y="1436232"/>
            <a:ext cx="2778796"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cs typeface="Arial"/>
              </a:rPr>
              <a:t>Need assessment:</a:t>
            </a:r>
            <a:endParaRPr lang="en-US" sz="1400" b="1" dirty="0">
              <a:latin typeface="Arial"/>
              <a:cs typeface="Arial"/>
            </a:endParaRPr>
          </a:p>
          <a:p>
            <a:r>
              <a:rPr lang="en-GB" sz="1200" b="1" dirty="0">
                <a:latin typeface="Arial"/>
                <a:cs typeface="Arial"/>
              </a:rPr>
              <a:t>Business </a:t>
            </a:r>
            <a:r>
              <a:rPr lang="en-GB" sz="1200" b="1" dirty="0" err="1">
                <a:latin typeface="Arial"/>
                <a:cs typeface="Arial"/>
              </a:rPr>
              <a:t>anaylst</a:t>
            </a:r>
            <a:r>
              <a:rPr lang="en-GB" sz="1200" b="1" dirty="0">
                <a:latin typeface="Arial"/>
                <a:cs typeface="Arial"/>
              </a:rPr>
              <a:t> needed for the expansion of Selfridges financial department.</a:t>
            </a:r>
          </a:p>
          <a:p>
            <a:endParaRPr lang="en-GB" dirty="0"/>
          </a:p>
        </p:txBody>
      </p:sp>
      <p:sp>
        <p:nvSpPr>
          <p:cNvPr id="3" name="TextBox 2">
            <a:extLst>
              <a:ext uri="{FF2B5EF4-FFF2-40B4-BE49-F238E27FC236}">
                <a16:creationId xmlns:a16="http://schemas.microsoft.com/office/drawing/2014/main" id="{53E026D8-DECD-96BD-F4A0-F73079643F07}"/>
              </a:ext>
            </a:extLst>
          </p:cNvPr>
          <p:cNvSpPr txBox="1"/>
          <p:nvPr/>
        </p:nvSpPr>
        <p:spPr>
          <a:xfrm>
            <a:off x="451935" y="3136882"/>
            <a:ext cx="259462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cs typeface="Arial"/>
              </a:rPr>
              <a:t>Accessing the recruitment options:</a:t>
            </a:r>
          </a:p>
          <a:p>
            <a:endParaRPr lang="en-GB" sz="1200" b="1" dirty="0">
              <a:latin typeface="Arial"/>
              <a:cs typeface="Arial"/>
            </a:endParaRPr>
          </a:p>
          <a:p>
            <a:r>
              <a:rPr lang="en-GB" sz="1200" b="1" dirty="0">
                <a:latin typeface="Arial"/>
                <a:cs typeface="Arial"/>
              </a:rPr>
              <a:t>internally</a:t>
            </a:r>
            <a:endParaRPr lang="en-GB" dirty="0" err="1"/>
          </a:p>
          <a:p>
            <a:r>
              <a:rPr lang="en-GB" sz="1200" b="1" dirty="0">
                <a:latin typeface="Arial"/>
                <a:cs typeface="Arial"/>
              </a:rPr>
              <a:t>externally</a:t>
            </a:r>
          </a:p>
        </p:txBody>
      </p:sp>
      <p:cxnSp>
        <p:nvCxnSpPr>
          <p:cNvPr id="4" name="Straight Arrow Connector 3">
            <a:extLst>
              <a:ext uri="{FF2B5EF4-FFF2-40B4-BE49-F238E27FC236}">
                <a16:creationId xmlns:a16="http://schemas.microsoft.com/office/drawing/2014/main" id="{EEA53636-ABD3-C496-5017-288FC47E852E}"/>
              </a:ext>
            </a:extLst>
          </p:cNvPr>
          <p:cNvCxnSpPr/>
          <p:nvPr/>
        </p:nvCxnSpPr>
        <p:spPr>
          <a:xfrm flipH="1">
            <a:off x="1700195" y="2409278"/>
            <a:ext cx="6580" cy="58823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056EF57-FE03-BB9C-E50C-F7536CF350D1}"/>
              </a:ext>
            </a:extLst>
          </p:cNvPr>
          <p:cNvSpPr txBox="1"/>
          <p:nvPr/>
        </p:nvSpPr>
        <p:spPr>
          <a:xfrm>
            <a:off x="302268" y="4549467"/>
            <a:ext cx="29179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Arial"/>
              </a:rPr>
              <a:t>Job advertisement is released publicly through Selfridges website and recruitment agencies. </a:t>
            </a:r>
          </a:p>
        </p:txBody>
      </p:sp>
      <p:cxnSp>
        <p:nvCxnSpPr>
          <p:cNvPr id="7" name="Straight Arrow Connector 6">
            <a:extLst>
              <a:ext uri="{FF2B5EF4-FFF2-40B4-BE49-F238E27FC236}">
                <a16:creationId xmlns:a16="http://schemas.microsoft.com/office/drawing/2014/main" id="{D7CAA194-959F-BD10-307A-4FC2BD0D75E0}"/>
              </a:ext>
            </a:extLst>
          </p:cNvPr>
          <p:cNvCxnSpPr/>
          <p:nvPr/>
        </p:nvCxnSpPr>
        <p:spPr>
          <a:xfrm>
            <a:off x="2664423" y="5949471"/>
            <a:ext cx="776800" cy="2145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D378A08-AFA9-1301-271E-124442814D77}"/>
              </a:ext>
            </a:extLst>
          </p:cNvPr>
          <p:cNvSpPr txBox="1"/>
          <p:nvPr/>
        </p:nvSpPr>
        <p:spPr>
          <a:xfrm>
            <a:off x="3612558" y="5636262"/>
            <a:ext cx="27188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Arial"/>
              </a:rPr>
              <a:t>If a candidate is shortlisted, they will then be asked to participate in a short phone interview</a:t>
            </a:r>
            <a:r>
              <a:rPr lang="en-GB" sz="1200" dirty="0">
                <a:latin typeface="Arial"/>
                <a:cs typeface="Arial"/>
              </a:rPr>
              <a:t> </a:t>
            </a:r>
          </a:p>
        </p:txBody>
      </p:sp>
      <p:cxnSp>
        <p:nvCxnSpPr>
          <p:cNvPr id="13" name="Straight Arrow Connector 12">
            <a:extLst>
              <a:ext uri="{FF2B5EF4-FFF2-40B4-BE49-F238E27FC236}">
                <a16:creationId xmlns:a16="http://schemas.microsoft.com/office/drawing/2014/main" id="{BCEF0405-C731-A7B2-1725-AD8FFA488260}"/>
              </a:ext>
            </a:extLst>
          </p:cNvPr>
          <p:cNvCxnSpPr/>
          <p:nvPr/>
        </p:nvCxnSpPr>
        <p:spPr>
          <a:xfrm flipV="1">
            <a:off x="4899863" y="5239744"/>
            <a:ext cx="3507" cy="29998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86D270E-1A9A-F0C5-FF37-ABDB1F684E06}"/>
              </a:ext>
            </a:extLst>
          </p:cNvPr>
          <p:cNvCxnSpPr/>
          <p:nvPr/>
        </p:nvCxnSpPr>
        <p:spPr>
          <a:xfrm>
            <a:off x="1687038" y="4051624"/>
            <a:ext cx="27602" cy="31742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6F4426E-0D04-14FF-F7F3-3E042BCD08C5}"/>
              </a:ext>
            </a:extLst>
          </p:cNvPr>
          <p:cNvSpPr txBox="1"/>
          <p:nvPr/>
        </p:nvSpPr>
        <p:spPr>
          <a:xfrm>
            <a:off x="450793" y="5884827"/>
            <a:ext cx="232697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Arial"/>
              </a:rPr>
              <a:t>Application submitted </a:t>
            </a:r>
          </a:p>
        </p:txBody>
      </p:sp>
      <p:cxnSp>
        <p:nvCxnSpPr>
          <p:cNvPr id="19" name="Straight Arrow Connector 18">
            <a:extLst>
              <a:ext uri="{FF2B5EF4-FFF2-40B4-BE49-F238E27FC236}">
                <a16:creationId xmlns:a16="http://schemas.microsoft.com/office/drawing/2014/main" id="{03EBE426-5354-155D-94DA-5F22DFD035AC}"/>
              </a:ext>
            </a:extLst>
          </p:cNvPr>
          <p:cNvCxnSpPr/>
          <p:nvPr/>
        </p:nvCxnSpPr>
        <p:spPr>
          <a:xfrm>
            <a:off x="1324917" y="5396277"/>
            <a:ext cx="55204" cy="28982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278AA901-7DDA-31F1-92C4-CE3DF6C132E6}"/>
              </a:ext>
            </a:extLst>
          </p:cNvPr>
          <p:cNvSpPr txBox="1"/>
          <p:nvPr/>
        </p:nvSpPr>
        <p:spPr>
          <a:xfrm>
            <a:off x="3836311" y="3681205"/>
            <a:ext cx="2277201"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Arial"/>
                <a:cs typeface="Arial"/>
              </a:rPr>
              <a:t>After a successful phone interview, they will be invited for a first-stage meet and greet, followed by a slightly more formal competency-based interview.</a:t>
            </a:r>
            <a:endParaRPr lang="en-US" b="1" dirty="0"/>
          </a:p>
        </p:txBody>
      </p:sp>
      <p:cxnSp>
        <p:nvCxnSpPr>
          <p:cNvPr id="21" name="Straight Arrow Connector 20">
            <a:extLst>
              <a:ext uri="{FF2B5EF4-FFF2-40B4-BE49-F238E27FC236}">
                <a16:creationId xmlns:a16="http://schemas.microsoft.com/office/drawing/2014/main" id="{CB5E479A-8056-8246-852C-250FC989A71B}"/>
              </a:ext>
            </a:extLst>
          </p:cNvPr>
          <p:cNvCxnSpPr/>
          <p:nvPr/>
        </p:nvCxnSpPr>
        <p:spPr>
          <a:xfrm flipH="1" flipV="1">
            <a:off x="4895714" y="2993934"/>
            <a:ext cx="10084" cy="46738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5A43FC12-5D8D-6ED7-64E9-D831DB874E3E}"/>
              </a:ext>
            </a:extLst>
          </p:cNvPr>
          <p:cNvSpPr txBox="1"/>
          <p:nvPr/>
        </p:nvSpPr>
        <p:spPr>
          <a:xfrm>
            <a:off x="3960950" y="2373809"/>
            <a:ext cx="227720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Arial"/>
                <a:cs typeface="Arial"/>
              </a:rPr>
              <a:t>final-stage interview preparation </a:t>
            </a:r>
            <a:endParaRPr lang="en-US" b="1" dirty="0"/>
          </a:p>
        </p:txBody>
      </p:sp>
      <p:cxnSp>
        <p:nvCxnSpPr>
          <p:cNvPr id="25" name="Straight Arrow Connector 24">
            <a:extLst>
              <a:ext uri="{FF2B5EF4-FFF2-40B4-BE49-F238E27FC236}">
                <a16:creationId xmlns:a16="http://schemas.microsoft.com/office/drawing/2014/main" id="{0C4DF9AD-0A75-FBC0-EBC8-20E26110EE63}"/>
              </a:ext>
            </a:extLst>
          </p:cNvPr>
          <p:cNvCxnSpPr/>
          <p:nvPr/>
        </p:nvCxnSpPr>
        <p:spPr>
          <a:xfrm>
            <a:off x="5717853" y="2507889"/>
            <a:ext cx="762355" cy="1423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C6EB2A7F-AF06-929C-E9F4-A488B51AA05A}"/>
              </a:ext>
            </a:extLst>
          </p:cNvPr>
          <p:cNvSpPr txBox="1"/>
          <p:nvPr/>
        </p:nvSpPr>
        <p:spPr>
          <a:xfrm>
            <a:off x="6813083" y="2378672"/>
            <a:ext cx="285685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Arial"/>
              </a:rPr>
              <a:t>Final stage interview</a:t>
            </a:r>
          </a:p>
        </p:txBody>
      </p:sp>
      <p:sp>
        <p:nvSpPr>
          <p:cNvPr id="5" name="TextBox 4">
            <a:extLst>
              <a:ext uri="{FF2B5EF4-FFF2-40B4-BE49-F238E27FC236}">
                <a16:creationId xmlns:a16="http://schemas.microsoft.com/office/drawing/2014/main" id="{336DE350-4B7A-7B5C-FA59-B6C8FA43C6D3}"/>
              </a:ext>
            </a:extLst>
          </p:cNvPr>
          <p:cNvSpPr txBox="1"/>
          <p:nvPr/>
        </p:nvSpPr>
        <p:spPr>
          <a:xfrm>
            <a:off x="8363540" y="5354874"/>
            <a:ext cx="195977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Selfridges, (2025)</a:t>
            </a:r>
          </a:p>
        </p:txBody>
      </p:sp>
    </p:spTree>
    <p:extLst>
      <p:ext uri="{BB962C8B-B14F-4D97-AF65-F5344CB8AC3E}">
        <p14:creationId xmlns:p14="http://schemas.microsoft.com/office/powerpoint/2010/main" val="933713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CAA463-F531-1FC1-6826-167C367BDDA1}"/>
              </a:ext>
            </a:extLst>
          </p:cNvPr>
          <p:cNvSpPr>
            <a:spLocks noGrp="1"/>
          </p:cNvSpPr>
          <p:nvPr>
            <p:ph sz="quarter" idx="13"/>
          </p:nvPr>
        </p:nvSpPr>
        <p:spPr>
          <a:xfrm>
            <a:off x="-3430" y="94778"/>
            <a:ext cx="8265528" cy="449115"/>
          </a:xfrm>
        </p:spPr>
        <p:txBody>
          <a:bodyPr/>
          <a:lstStyle/>
          <a:p>
            <a:r>
              <a:rPr lang="en-US" sz="2400" b="1" dirty="0">
                <a:latin typeface="Arial"/>
                <a:cs typeface="Arial"/>
              </a:rPr>
              <a:t>Job analysis</a:t>
            </a:r>
          </a:p>
        </p:txBody>
      </p:sp>
      <p:sp>
        <p:nvSpPr>
          <p:cNvPr id="4" name="TextBox 3">
            <a:extLst>
              <a:ext uri="{FF2B5EF4-FFF2-40B4-BE49-F238E27FC236}">
                <a16:creationId xmlns:a16="http://schemas.microsoft.com/office/drawing/2014/main" id="{725A005D-CA8F-5D18-6375-5EE2CA36EDFB}"/>
              </a:ext>
            </a:extLst>
          </p:cNvPr>
          <p:cNvSpPr txBox="1"/>
          <p:nvPr/>
        </p:nvSpPr>
        <p:spPr>
          <a:xfrm>
            <a:off x="-4153" y="552236"/>
            <a:ext cx="10771057"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A Job analysis is primarily used for identifying, gathering, analysing and then documenting information about a specific job role at a company, including its responsibilities, duties and required skills needed to succeed in the position at the company. The reason that a job analysis is essential in the recruitment process is that it allows for the creation of an accurate job description. A job analysis also provides an overview of emotional, physical and human related qualities required to execute the job successfully. Job analysis is an important step within the recruitment process as it allows for the correct candidate to be selected. Finally, a job analysis benefits the employee by giving them a clear understanding of what is realistically required from them. (Darwin box, 2025)</a:t>
            </a:r>
            <a:endParaRPr lang="en-US" sz="1200">
              <a:latin typeface="Arial"/>
              <a:cs typeface="Arial"/>
            </a:endParaRPr>
          </a:p>
          <a:p>
            <a:endParaRPr lang="en-GB" sz="1200" dirty="0">
              <a:latin typeface="Arial"/>
              <a:cs typeface="Arial"/>
            </a:endParaRPr>
          </a:p>
          <a:p>
            <a:pPr marL="171450" indent="-171450">
              <a:buFont typeface="Arial"/>
              <a:buChar char="•"/>
            </a:pPr>
            <a:r>
              <a:rPr lang="en-GB" sz="1200" dirty="0">
                <a:latin typeface="Arial"/>
                <a:cs typeface="Arial"/>
              </a:rPr>
              <a:t>Plan and estimate the business analysis activities and deliverables required within a given initiative.</a:t>
            </a:r>
          </a:p>
          <a:p>
            <a:pPr marL="171450" indent="-171450">
              <a:buFont typeface="Arial"/>
              <a:buChar char="•"/>
            </a:pPr>
            <a:r>
              <a:rPr lang="en-GB" sz="1200" dirty="0">
                <a:latin typeface="Arial"/>
                <a:cs typeface="Arial"/>
              </a:rPr>
              <a:t>Support Product with the definition and documentation of the business problem or opportunity and contribute to establishing the business case and gaining commitment to the change.</a:t>
            </a:r>
          </a:p>
          <a:p>
            <a:pPr marL="171450" indent="-171450">
              <a:buFont typeface="Arial"/>
              <a:buChar char="•"/>
            </a:pPr>
            <a:r>
              <a:rPr lang="en-GB" sz="1200" dirty="0">
                <a:latin typeface="Arial"/>
                <a:cs typeface="Arial"/>
              </a:rPr>
              <a:t>Work with the Business, Product and Engineering teams to identify and define the requirements using multiple techniques including (but not limited to) workshops, observation, interviews and creation of workflow models.</a:t>
            </a:r>
          </a:p>
          <a:p>
            <a:pPr marL="171450" indent="-171450">
              <a:buFont typeface="Arial"/>
              <a:buChar char="•"/>
            </a:pPr>
            <a:r>
              <a:rPr lang="en-GB" sz="1200" dirty="0">
                <a:latin typeface="Arial"/>
                <a:cs typeface="Arial"/>
              </a:rPr>
              <a:t>Work as part of a technology Squad and being actively involved in backlog refinement, sprint planning, sprint reviews, retrospectives and the daily stand-up (including demos/showcases) and ensure all projects have the required assets at the appropriate stages of the delivery lifecycle.</a:t>
            </a:r>
          </a:p>
          <a:p>
            <a:pPr marL="171450" indent="-171450">
              <a:buFont typeface="Arial"/>
              <a:buChar char="•"/>
            </a:pPr>
            <a:r>
              <a:rPr lang="en-GB" sz="1200" dirty="0">
                <a:latin typeface="Arial"/>
                <a:cs typeface="Arial"/>
              </a:rPr>
              <a:t>Elicit, validate, refine and manage the requirements within a given initiative, including defining the non-functional requirements, using appropriate tools and techniques.</a:t>
            </a:r>
          </a:p>
          <a:p>
            <a:pPr marL="171450" indent="-171450">
              <a:buFont typeface="Arial"/>
              <a:buChar char="•"/>
            </a:pPr>
            <a:r>
              <a:rPr lang="en-GB" sz="1200" dirty="0">
                <a:latin typeface="Arial"/>
                <a:cs typeface="Arial"/>
              </a:rPr>
              <a:t>Ensure that all requirements are well structured, clear and defined, with each requirement having valid and complete acceptance criteria.</a:t>
            </a:r>
          </a:p>
          <a:p>
            <a:pPr marL="171450" indent="-171450">
              <a:buFont typeface="Arial"/>
              <a:buChar char="•"/>
            </a:pPr>
            <a:r>
              <a:rPr lang="en-GB" sz="1200" dirty="0">
                <a:latin typeface="Arial"/>
                <a:cs typeface="Arial"/>
              </a:rPr>
              <a:t>Develop and document data mapping specifications to specify how source data is mapped to target systems data, along with the required business &amp; transformation rules. </a:t>
            </a:r>
          </a:p>
          <a:p>
            <a:pPr marL="171450" indent="-171450">
              <a:buFont typeface="Arial"/>
              <a:buChar char="•"/>
            </a:pPr>
            <a:r>
              <a:rPr lang="en-GB" sz="1200" dirty="0">
                <a:latin typeface="Arial"/>
                <a:cs typeface="Arial"/>
              </a:rPr>
              <a:t>Manage the risks and issues associated with requirements definition and the broader business analysis activities. </a:t>
            </a:r>
          </a:p>
          <a:p>
            <a:pPr marL="171450" indent="-171450">
              <a:buFont typeface="Arial"/>
              <a:buChar char="•"/>
            </a:pPr>
            <a:r>
              <a:rPr lang="en-GB" sz="1200" dirty="0">
                <a:latin typeface="Arial"/>
                <a:cs typeface="Arial"/>
              </a:rPr>
              <a:t>Collaborate with the Business and Product teams to agree, define and document the business processes associated with all new solutions inc. “as-is” business process analysis, aligned to industry (BPMN) and Selfridges standards.</a:t>
            </a:r>
          </a:p>
          <a:p>
            <a:pPr marL="171450" indent="-171450">
              <a:buFont typeface="Arial"/>
              <a:buChar char="•"/>
            </a:pPr>
            <a:r>
              <a:rPr lang="en-GB" sz="1200" dirty="0">
                <a:latin typeface="Arial"/>
                <a:cs typeface="Arial"/>
              </a:rPr>
              <a:t>Collaborate with the Quality Engineering team to validate the test scenarios defined by them, ensure the appropriate level of test coverage is in place and that exception scenarios are well thought through against the requirements and support the quality activities through the delivery lifecycle. </a:t>
            </a:r>
          </a:p>
          <a:p>
            <a:pPr marL="171450" indent="-171450">
              <a:buFont typeface="Arial"/>
              <a:buChar char="•"/>
            </a:pPr>
            <a:r>
              <a:rPr lang="en-GB" sz="1200" dirty="0">
                <a:latin typeface="Arial"/>
                <a:cs typeface="Arial"/>
              </a:rPr>
              <a:t>Actively support the UAT (e.g. test case creation) and provide knowledge and expertise to support defect resolution.</a:t>
            </a:r>
          </a:p>
          <a:p>
            <a:pPr marL="171450" indent="-171450">
              <a:buFont typeface="Arial"/>
              <a:buChar char="•"/>
            </a:pPr>
            <a:r>
              <a:rPr lang="en-GB" sz="1200" dirty="0">
                <a:latin typeface="Arial"/>
                <a:cs typeface="Arial"/>
              </a:rPr>
              <a:t>Actively support (and undertake where necessary) business change activities e.g. training.  </a:t>
            </a:r>
          </a:p>
          <a:p>
            <a:pPr marL="171450" indent="-171450">
              <a:buFont typeface="Arial"/>
              <a:buChar char="•"/>
            </a:pPr>
            <a:r>
              <a:rPr lang="en-GB" sz="1200" dirty="0">
                <a:latin typeface="Arial"/>
                <a:cs typeface="Arial"/>
              </a:rPr>
              <a:t>Fully understand the implementation of existing solutions within the domain and how they fit with the overall systems architecture. </a:t>
            </a:r>
          </a:p>
          <a:p>
            <a:pPr marL="171450" indent="-171450">
              <a:buFont typeface="Arial"/>
              <a:buChar char="•"/>
            </a:pPr>
            <a:r>
              <a:rPr lang="en-GB" sz="1200" dirty="0">
                <a:latin typeface="Arial"/>
                <a:cs typeface="Arial"/>
              </a:rPr>
              <a:t>Understand modern technology concepts, grasp new ones quickly and appreciate their implications on delivery.</a:t>
            </a:r>
          </a:p>
          <a:p>
            <a:pPr marL="171450" indent="-171450">
              <a:buFont typeface="Arial"/>
              <a:buChar char="•"/>
            </a:pPr>
            <a:r>
              <a:rPr lang="en-GB" sz="1200" dirty="0">
                <a:latin typeface="Arial"/>
                <a:cs typeface="Arial"/>
              </a:rPr>
              <a:t>Proven experience of delivering high quality, customer focussed analysis in a complex and changing environment, in both Agile and Waterfall delivery environments. </a:t>
            </a:r>
          </a:p>
          <a:p>
            <a:pPr marL="171450" indent="-171450">
              <a:buFont typeface="Arial"/>
              <a:buChar char="•"/>
            </a:pPr>
            <a:r>
              <a:rPr lang="en-GB" sz="1200" dirty="0">
                <a:latin typeface="Arial"/>
                <a:cs typeface="Arial"/>
              </a:rPr>
              <a:t>Required to report to a Senior Business Analyst and work closely with the broader IT community and third parties.</a:t>
            </a:r>
          </a:p>
          <a:p>
            <a:pPr marL="171450" indent="-171450">
              <a:buFont typeface="Arial"/>
              <a:buChar char="•"/>
            </a:pPr>
            <a:r>
              <a:rPr lang="en-GB" sz="1200" dirty="0">
                <a:latin typeface="Arial"/>
                <a:cs typeface="Arial"/>
              </a:rPr>
              <a:t>A strong passion for retail, heritage brands and a desire to learn deeply about our customer needs.</a:t>
            </a:r>
            <a:endParaRPr lang="en-GB">
              <a:latin typeface="Aptos Light"/>
              <a:cs typeface="Arial"/>
            </a:endParaRPr>
          </a:p>
          <a:p>
            <a:r>
              <a:rPr lang="en-GB" sz="1200" dirty="0">
                <a:latin typeface="Arial"/>
                <a:cs typeface="Arial"/>
              </a:rPr>
              <a:t>(Selfridges, 2025)</a:t>
            </a:r>
          </a:p>
          <a:p>
            <a:endParaRPr lang="en-GB" sz="1200" dirty="0">
              <a:latin typeface="Arial"/>
              <a:cs typeface="Arial"/>
            </a:endParaRPr>
          </a:p>
          <a:p>
            <a:endParaRPr lang="en-GB" sz="2400">
              <a:latin typeface="Arial"/>
              <a:cs typeface="Arial"/>
            </a:endParaRPr>
          </a:p>
          <a:p>
            <a:endParaRPr lang="en-GB" sz="2400"/>
          </a:p>
          <a:p>
            <a:endParaRPr lang="en-GB" sz="2400"/>
          </a:p>
        </p:txBody>
      </p:sp>
    </p:spTree>
    <p:extLst>
      <p:ext uri="{BB962C8B-B14F-4D97-AF65-F5344CB8AC3E}">
        <p14:creationId xmlns:p14="http://schemas.microsoft.com/office/powerpoint/2010/main" val="3408536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17DDE55-A8FE-FE29-3A72-A5226E307EB2}"/>
              </a:ext>
            </a:extLst>
          </p:cNvPr>
          <p:cNvSpPr>
            <a:spLocks noGrp="1"/>
          </p:cNvSpPr>
          <p:nvPr>
            <p:ph type="title"/>
          </p:nvPr>
        </p:nvSpPr>
        <p:spPr>
          <a:xfrm>
            <a:off x="634029" y="1001714"/>
            <a:ext cx="10923935" cy="1494476"/>
          </a:xfrm>
        </p:spPr>
        <p:txBody>
          <a:bodyPr vert="horz" lIns="91440" tIns="45720" rIns="91440" bIns="45720" rtlCol="0" anchor="t">
            <a:normAutofit/>
          </a:bodyPr>
          <a:lstStyle/>
          <a:p>
            <a:r>
              <a:rPr lang="en-US" b="1" u="sng" kern="1200" cap="all" baseline="0" dirty="0">
                <a:latin typeface="Arial"/>
                <a:cs typeface="Arial"/>
              </a:rPr>
              <a:t>Job description</a:t>
            </a:r>
          </a:p>
        </p:txBody>
      </p:sp>
      <p:sp>
        <p:nvSpPr>
          <p:cNvPr id="3" name="TextBox 2">
            <a:extLst>
              <a:ext uri="{FF2B5EF4-FFF2-40B4-BE49-F238E27FC236}">
                <a16:creationId xmlns:a16="http://schemas.microsoft.com/office/drawing/2014/main" id="{0B87274A-F5F7-15BD-AC11-330C75EC702C}"/>
              </a:ext>
            </a:extLst>
          </p:cNvPr>
          <p:cNvSpPr txBox="1"/>
          <p:nvPr/>
        </p:nvSpPr>
        <p:spPr>
          <a:xfrm>
            <a:off x="634029" y="2877190"/>
            <a:ext cx="10923935" cy="355175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Job description is a document used by companies to give a prospective candidate an understanding and outline of an open role that they wish to take. The human recourses department is usually in control of creating the document which is meant to be comprehensive but also appears attractive to qualified candidates. Though job descriptions primarily involve describing the general responsibilities and tasks of the position, that the company would expect an applicant to complete; they also include other essential information. This may include salary, an overview of who the candidate would be reporting to, working conditions and more. The purpose of a job description is for both sides of the hiring process to have as much information as possible to make the hiring process as effective and efficient as possible. Job descriptions are used primarily is the advertisement of a vacancy, but they can also be used to promote a staff member, overhauling company and department structures of hierarchy, settling disputes between staff members or between staff and the company about roles and responsibilities, job duties changing significantly from the original contract and to source individuals for intern </a:t>
            </a:r>
            <a:r>
              <a:rPr lang="en-US" sz="1200" dirty="0" err="1">
                <a:solidFill>
                  <a:schemeClr val="bg1"/>
                </a:solidFill>
                <a:latin typeface="Arial"/>
                <a:cs typeface="Arial"/>
              </a:rPr>
              <a:t>programmes</a:t>
            </a:r>
            <a:r>
              <a:rPr lang="en-US" sz="1200" dirty="0">
                <a:solidFill>
                  <a:schemeClr val="bg1"/>
                </a:solidFill>
                <a:latin typeface="Arial"/>
                <a:cs typeface="Arial"/>
              </a:rPr>
              <a:t>, volunteering and placement. Job descriptions are essential because companies looking to hire as well as a potential employee a full understanding of what is expected of them. Also, both parties can reflect on the document to know what to expect in the future. Lastly Job descriptions assist with deterring those who are unqualified or unsuited to the role from applying. </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(Indeed, Editorial Team, 2023)</a:t>
            </a:r>
          </a:p>
          <a:p>
            <a:pPr marL="228600" indent="-228600">
              <a:lnSpc>
                <a:spcPct val="90000"/>
              </a:lnSpc>
              <a:spcBef>
                <a:spcPts val="1000"/>
              </a:spcBef>
              <a:buFont typeface="Arial" panose="020B0604020202020204" pitchFamily="34" charset="0"/>
              <a:buChar char="•"/>
            </a:pPr>
            <a:endParaRPr lang="en-US" sz="1100">
              <a:solidFill>
                <a:schemeClr val="bg1"/>
              </a:solidFill>
            </a:endParaRP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Job description for a business analyst at Selfridges:</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This role will sit in our Technology function partnering closely with our Product </a:t>
            </a:r>
            <a:r>
              <a:rPr lang="en-US" sz="1200" dirty="0" err="1">
                <a:solidFill>
                  <a:schemeClr val="bg1"/>
                </a:solidFill>
                <a:latin typeface="Arial"/>
                <a:cs typeface="Arial"/>
              </a:rPr>
              <a:t>organisation</a:t>
            </a:r>
            <a:r>
              <a:rPr lang="en-US" sz="1200" dirty="0">
                <a:solidFill>
                  <a:schemeClr val="bg1"/>
                </a:solidFill>
                <a:latin typeface="Arial"/>
                <a:cs typeface="Arial"/>
              </a:rPr>
              <a:t> and the Business. A key part of this role is to help develop our Agile mindset that facilitates regular, repeatable and reliable change across technology platforms, in line with the Technology strategy and roadmap.</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As a business analyst you will work in close collaboration with the business, product and engineering to </a:t>
            </a:r>
            <a:r>
              <a:rPr lang="en-US" sz="1200" dirty="0" err="1">
                <a:solidFill>
                  <a:schemeClr val="bg1"/>
                </a:solidFill>
                <a:latin typeface="Arial"/>
                <a:cs typeface="Arial"/>
              </a:rPr>
              <a:t>analyse</a:t>
            </a:r>
            <a:r>
              <a:rPr lang="en-US" sz="1200" dirty="0">
                <a:solidFill>
                  <a:schemeClr val="bg1"/>
                </a:solidFill>
                <a:latin typeface="Arial"/>
                <a:cs typeface="Arial"/>
              </a:rPr>
              <a:t>, review, define and shape new technology solutions, and be responsible for the requirements definition and analysis for new technology products and platforms.(Selfridges, 2025)</a:t>
            </a:r>
          </a:p>
        </p:txBody>
      </p:sp>
    </p:spTree>
    <p:extLst>
      <p:ext uri="{BB962C8B-B14F-4D97-AF65-F5344CB8AC3E}">
        <p14:creationId xmlns:p14="http://schemas.microsoft.com/office/powerpoint/2010/main" val="848145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15B29-4E45-6F70-804F-B315516D26F4}"/>
              </a:ext>
            </a:extLst>
          </p:cNvPr>
          <p:cNvSpPr>
            <a:spLocks noGrp="1"/>
          </p:cNvSpPr>
          <p:nvPr>
            <p:ph type="title"/>
          </p:nvPr>
        </p:nvSpPr>
        <p:spPr>
          <a:xfrm>
            <a:off x="612774" y="1010613"/>
            <a:ext cx="10945189" cy="746759"/>
          </a:xfrm>
        </p:spPr>
        <p:txBody>
          <a:bodyPr vert="horz" lIns="91440" tIns="45720" rIns="91440" bIns="45720" rtlCol="0" anchor="t">
            <a:normAutofit/>
          </a:bodyPr>
          <a:lstStyle/>
          <a:p>
            <a:r>
              <a:rPr lang="en-US" sz="4700" b="1" u="sng" kern="1200" cap="all" baseline="0" dirty="0">
                <a:latin typeface="Arial"/>
                <a:cs typeface="Arial"/>
              </a:rPr>
              <a:t>Person specification</a:t>
            </a:r>
          </a:p>
        </p:txBody>
      </p:sp>
      <p:sp>
        <p:nvSpPr>
          <p:cNvPr id="4" name="Content Placeholder 3">
            <a:extLst>
              <a:ext uri="{FF2B5EF4-FFF2-40B4-BE49-F238E27FC236}">
                <a16:creationId xmlns:a16="http://schemas.microsoft.com/office/drawing/2014/main" id="{CD6EDC57-B250-944C-B430-81AE4BA04288}"/>
              </a:ext>
            </a:extLst>
          </p:cNvPr>
          <p:cNvSpPr>
            <a:spLocks noGrp="1"/>
          </p:cNvSpPr>
          <p:nvPr>
            <p:ph type="body" sz="quarter" idx="13"/>
          </p:nvPr>
        </p:nvSpPr>
        <p:spPr>
          <a:xfrm>
            <a:off x="634028" y="2129474"/>
            <a:ext cx="5271473" cy="4093525"/>
          </a:xfrm>
        </p:spPr>
        <p:txBody>
          <a:bodyPr vert="horz" lIns="91440" tIns="45720" rIns="91440" bIns="45720" rtlCol="0" anchor="t">
            <a:noAutofit/>
          </a:bodyPr>
          <a:lstStyle/>
          <a:p>
            <a:pPr marL="0">
              <a:spcBef>
                <a:spcPts val="1200"/>
              </a:spcBef>
              <a:spcAft>
                <a:spcPts val="1200"/>
              </a:spcAft>
            </a:pPr>
            <a:r>
              <a:rPr lang="en-US" sz="1200" dirty="0">
                <a:latin typeface="Arial"/>
                <a:cs typeface="Arial"/>
              </a:rPr>
              <a:t>A person specification is a description of the ideal candidate for a position, it should include skills, knowledge, experience and qualifications that the employer considers essential for completing the duties associated with the role to a required standard. The person specification is usually written alongside the job description. A person specification is a useful tool used by employers when creating a job advertisement as well as being used to consult recruitment agencies, being used as a reference when shortlisting and selecting candidates.</a:t>
            </a:r>
          </a:p>
          <a:p>
            <a:pPr marL="0">
              <a:spcBef>
                <a:spcPts val="1200"/>
              </a:spcBef>
              <a:spcAft>
                <a:spcPts val="1200"/>
              </a:spcAft>
            </a:pPr>
            <a:r>
              <a:rPr lang="en-US" sz="1200" dirty="0">
                <a:latin typeface="Arial"/>
                <a:cs typeface="Arial"/>
              </a:rPr>
              <a:t>An effective person specification will assist a candidates to assess themselves and their suitability for the role and the organization before they apply for the role. This can help to avoid excessive numbers of unqualified applications from applying for the role.</a:t>
            </a:r>
          </a:p>
          <a:p>
            <a:pPr marL="0">
              <a:spcBef>
                <a:spcPts val="1200"/>
              </a:spcBef>
              <a:spcAft>
                <a:spcPts val="1200"/>
              </a:spcAft>
            </a:pPr>
            <a:r>
              <a:rPr lang="en-US" sz="1200" dirty="0">
                <a:latin typeface="Arial"/>
                <a:cs typeface="Arial"/>
              </a:rPr>
              <a:t>The person specification is also a good indicator or an organizations approach and policy to equality. It also ensures that employers assessing their candidate on their ability and not any other characteristic.</a:t>
            </a:r>
          </a:p>
          <a:p>
            <a:pPr marL="0">
              <a:spcBef>
                <a:spcPts val="1200"/>
              </a:spcBef>
              <a:spcAft>
                <a:spcPts val="1200"/>
              </a:spcAft>
            </a:pPr>
            <a:r>
              <a:rPr lang="en-US" sz="1200" dirty="0">
                <a:latin typeface="Arial"/>
                <a:cs typeface="Arial"/>
              </a:rPr>
              <a:t>A person specification and job description can also be used internally to form the basis of promotions ,future staff development.</a:t>
            </a:r>
          </a:p>
          <a:p>
            <a:pPr marL="0">
              <a:spcBef>
                <a:spcPts val="1200"/>
              </a:spcBef>
              <a:spcAft>
                <a:spcPts val="1200"/>
              </a:spcAft>
            </a:pPr>
            <a:r>
              <a:rPr lang="en-US" sz="1200" dirty="0">
                <a:latin typeface="Arial"/>
                <a:cs typeface="Arial"/>
              </a:rPr>
              <a:t>(Morris, 2025)</a:t>
            </a:r>
          </a:p>
        </p:txBody>
      </p:sp>
      <p:sp>
        <p:nvSpPr>
          <p:cNvPr id="3" name="TextBox 2">
            <a:extLst>
              <a:ext uri="{FF2B5EF4-FFF2-40B4-BE49-F238E27FC236}">
                <a16:creationId xmlns:a16="http://schemas.microsoft.com/office/drawing/2014/main" id="{F48601C1-FE48-5633-6A31-BC96ED430772}"/>
              </a:ext>
            </a:extLst>
          </p:cNvPr>
          <p:cNvSpPr txBox="1"/>
          <p:nvPr/>
        </p:nvSpPr>
        <p:spPr>
          <a:xfrm>
            <a:off x="6098590" y="2129475"/>
            <a:ext cx="5274021" cy="40935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Here are a list of ideal skills and qualities for a candidate applying for a business analyst job at Selfridges:</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Leadership</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Communication </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Collaboration</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A passion for business </a:t>
            </a:r>
            <a:r>
              <a:rPr lang="en-US" sz="1200" err="1">
                <a:solidFill>
                  <a:schemeClr val="bg1"/>
                </a:solidFill>
                <a:latin typeface="Arial"/>
                <a:cs typeface="Arial"/>
              </a:rPr>
              <a:t>anylsis</a:t>
            </a:r>
            <a:endParaRPr lang="en-US" sz="1200">
              <a:solidFill>
                <a:schemeClr val="bg1"/>
              </a:solidFill>
              <a:latin typeface="Arial"/>
              <a:cs typeface="Arial"/>
            </a:endParaRP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Stakeholder management skills </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Good judgment skills</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Action oriented </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Good business insight </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Problem solving skills </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I.T skills</a:t>
            </a:r>
          </a:p>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(Selfridges, 2025)</a:t>
            </a:r>
          </a:p>
          <a:p>
            <a:pPr marL="228600" indent="-228600">
              <a:lnSpc>
                <a:spcPct val="90000"/>
              </a:lnSpc>
              <a:spcBef>
                <a:spcPts val="1000"/>
              </a:spcBef>
              <a:buFont typeface="Arial" panose="020B0604020202020204" pitchFamily="34" charset="0"/>
              <a:buChar char="•"/>
            </a:pPr>
            <a:endParaRPr lang="en-US" sz="1400">
              <a:solidFill>
                <a:schemeClr val="bg1"/>
              </a:solidFill>
            </a:endParaRPr>
          </a:p>
        </p:txBody>
      </p:sp>
    </p:spTree>
    <p:extLst>
      <p:ext uri="{BB962C8B-B14F-4D97-AF65-F5344CB8AC3E}">
        <p14:creationId xmlns:p14="http://schemas.microsoft.com/office/powerpoint/2010/main" val="1910891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8D9A6-9A90-397A-26CD-CCD3108AA6E5}"/>
              </a:ext>
            </a:extLst>
          </p:cNvPr>
          <p:cNvSpPr>
            <a:spLocks noGrp="1"/>
          </p:cNvSpPr>
          <p:nvPr>
            <p:ph type="ctrTitle"/>
          </p:nvPr>
        </p:nvSpPr>
        <p:spPr>
          <a:xfrm>
            <a:off x="-4404" y="-2067"/>
            <a:ext cx="10483452" cy="1066121"/>
          </a:xfrm>
        </p:spPr>
        <p:txBody>
          <a:bodyPr/>
          <a:lstStyle/>
          <a:p>
            <a:r>
              <a:rPr lang="en-GB" dirty="0">
                <a:latin typeface="Arial"/>
                <a:cs typeface="Arial"/>
              </a:rPr>
              <a:t>Phone interview </a:t>
            </a:r>
          </a:p>
        </p:txBody>
      </p:sp>
      <p:sp>
        <p:nvSpPr>
          <p:cNvPr id="3" name="TextBox 2">
            <a:extLst>
              <a:ext uri="{FF2B5EF4-FFF2-40B4-BE49-F238E27FC236}">
                <a16:creationId xmlns:a16="http://schemas.microsoft.com/office/drawing/2014/main" id="{FD02BD67-E88C-8654-52F7-24CA171947C8}"/>
              </a:ext>
            </a:extLst>
          </p:cNvPr>
          <p:cNvSpPr txBox="1"/>
          <p:nvPr/>
        </p:nvSpPr>
        <p:spPr>
          <a:xfrm>
            <a:off x="-288" y="1058689"/>
            <a:ext cx="1100908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accent1">
                    <a:lumMod val="90000"/>
                    <a:lumOff val="10000"/>
                  </a:schemeClr>
                </a:solidFill>
                <a:latin typeface="Arial"/>
                <a:cs typeface="Arial"/>
              </a:rPr>
              <a:t>A phone interview is be used as an introductory interview where a recruiter calls the candidate with basic questions to determine their candidacy. Recruiters will use phone interviews to screen a large pool of job applicants. The candidate will have to tell recruiter about themselves and follow up with questions about why they applied for the position. Although this style of interview is not conducted face-to face it is still expected to be carried out formally.</a:t>
            </a:r>
          </a:p>
          <a:p>
            <a:endParaRPr lang="en-GB" sz="1200" dirty="0">
              <a:solidFill>
                <a:schemeClr val="accent1">
                  <a:lumMod val="90000"/>
                  <a:lumOff val="10000"/>
                </a:schemeClr>
              </a:solidFill>
              <a:latin typeface="Arial"/>
              <a:cs typeface="Arial"/>
            </a:endParaRPr>
          </a:p>
          <a:p>
            <a:r>
              <a:rPr lang="en-GB" sz="1200" dirty="0">
                <a:solidFill>
                  <a:schemeClr val="accent1">
                    <a:lumMod val="90000"/>
                    <a:lumOff val="10000"/>
                  </a:schemeClr>
                </a:solidFill>
                <a:latin typeface="Arial"/>
                <a:cs typeface="Arial"/>
              </a:rPr>
              <a:t>If the recruiter believes that the candidate might fit the job qualifications, they are likely to follow up with a traditional style interview which would consist of a face-to-face meeting with a manager or a panel of senior employees of the company including, human resources. (Indeed editorial team, 2025)</a:t>
            </a:r>
          </a:p>
          <a:p>
            <a:endParaRPr lang="en-GB" dirty="0">
              <a:solidFill>
                <a:schemeClr val="accent1">
                  <a:lumMod val="90000"/>
                  <a:lumOff val="10000"/>
                </a:schemeClr>
              </a:solidFill>
              <a:latin typeface="Arial"/>
              <a:cs typeface="Arial"/>
            </a:endParaRPr>
          </a:p>
          <a:p>
            <a:endParaRPr lang="en-GB" dirty="0">
              <a:solidFill>
                <a:schemeClr val="accent1">
                  <a:lumMod val="90000"/>
                  <a:lumOff val="10000"/>
                </a:schemeClr>
              </a:solidFill>
              <a:latin typeface="Arial"/>
              <a:cs typeface="Arial"/>
            </a:endParaRPr>
          </a:p>
          <a:p>
            <a:endParaRPr lang="en-GB" dirty="0">
              <a:solidFill>
                <a:schemeClr val="accent1">
                  <a:lumMod val="90000"/>
                  <a:lumOff val="10000"/>
                </a:schemeClr>
              </a:solidFill>
              <a:latin typeface="Arial"/>
              <a:cs typeface="Arial"/>
            </a:endParaRPr>
          </a:p>
          <a:p>
            <a:endParaRPr lang="en-GB" dirty="0">
              <a:solidFill>
                <a:schemeClr val="accent1">
                  <a:lumMod val="90000"/>
                  <a:lumOff val="10000"/>
                </a:schemeClr>
              </a:solidFill>
              <a:latin typeface="Arial"/>
              <a:cs typeface="Arial"/>
            </a:endParaRPr>
          </a:p>
          <a:p>
            <a:endParaRPr lang="en-GB" dirty="0">
              <a:solidFill>
                <a:schemeClr val="accent1">
                  <a:lumMod val="90000"/>
                  <a:lumOff val="10000"/>
                </a:schemeClr>
              </a:solidFill>
              <a:latin typeface="Arial"/>
              <a:cs typeface="Arial"/>
            </a:endParaRPr>
          </a:p>
          <a:p>
            <a:endParaRPr lang="en-GB" dirty="0">
              <a:solidFill>
                <a:schemeClr val="accent1">
                  <a:lumMod val="90000"/>
                  <a:lumOff val="10000"/>
                </a:schemeClr>
              </a:solidFill>
              <a:latin typeface="Arial"/>
              <a:cs typeface="Arial"/>
            </a:endParaRPr>
          </a:p>
        </p:txBody>
      </p:sp>
    </p:spTree>
    <p:extLst>
      <p:ext uri="{BB962C8B-B14F-4D97-AF65-F5344CB8AC3E}">
        <p14:creationId xmlns:p14="http://schemas.microsoft.com/office/powerpoint/2010/main" val="42472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F7AE-8F13-1569-3E6C-67C9F21443B0}"/>
              </a:ext>
            </a:extLst>
          </p:cNvPr>
          <p:cNvSpPr>
            <a:spLocks noGrp="1"/>
          </p:cNvSpPr>
          <p:nvPr>
            <p:ph type="title"/>
          </p:nvPr>
        </p:nvSpPr>
        <p:spPr>
          <a:xfrm>
            <a:off x="4405936" y="1001714"/>
            <a:ext cx="7152028" cy="1122374"/>
          </a:xfrm>
        </p:spPr>
        <p:txBody>
          <a:bodyPr vert="horz" lIns="91440" tIns="45720" rIns="91440" bIns="45720" rtlCol="0" anchor="t">
            <a:normAutofit fontScale="90000"/>
          </a:bodyPr>
          <a:lstStyle/>
          <a:p>
            <a:r>
              <a:rPr lang="en-US" sz="4700" b="1" u="sng" kern="1200" cap="all" baseline="0" dirty="0">
                <a:latin typeface="Arial"/>
                <a:cs typeface="Arial"/>
              </a:rPr>
              <a:t>Traditional interview</a:t>
            </a:r>
          </a:p>
        </p:txBody>
      </p:sp>
      <p:pic>
        <p:nvPicPr>
          <p:cNvPr id="7" name="Picture 6" descr="People Discussing">
            <a:extLst>
              <a:ext uri="{FF2B5EF4-FFF2-40B4-BE49-F238E27FC236}">
                <a16:creationId xmlns:a16="http://schemas.microsoft.com/office/drawing/2014/main" id="{9282AAC0-441F-636C-0613-E9649371C34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0599" r="48493" b="6250"/>
          <a:stretch>
            <a:fillRect/>
          </a:stretch>
        </p:blipFill>
        <p:spPr>
          <a:xfrm>
            <a:off x="20" y="1"/>
            <a:ext cx="4019527" cy="6858000"/>
          </a:xfrm>
          <a:prstGeom prst="rect">
            <a:avLst/>
          </a:prstGeom>
          <a:noFill/>
        </p:spPr>
      </p:pic>
      <p:sp>
        <p:nvSpPr>
          <p:cNvPr id="4" name="TextBox 3">
            <a:extLst>
              <a:ext uri="{FF2B5EF4-FFF2-40B4-BE49-F238E27FC236}">
                <a16:creationId xmlns:a16="http://schemas.microsoft.com/office/drawing/2014/main" id="{7ACEE16D-004C-C733-BDDC-4C7F0D5D1B16}"/>
              </a:ext>
            </a:extLst>
          </p:cNvPr>
          <p:cNvSpPr txBox="1"/>
          <p:nvPr/>
        </p:nvSpPr>
        <p:spPr>
          <a:xfrm>
            <a:off x="4020113" y="2496189"/>
            <a:ext cx="7152028" cy="37268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90000"/>
              </a:lnSpc>
              <a:spcBef>
                <a:spcPts val="1000"/>
              </a:spcBef>
              <a:buFont typeface="Arial" panose="020B0604020202020204" pitchFamily="34" charset="0"/>
              <a:buChar char="•"/>
            </a:pPr>
            <a:r>
              <a:rPr lang="en-US" sz="1200" dirty="0">
                <a:solidFill>
                  <a:schemeClr val="bg1"/>
                </a:solidFill>
                <a:latin typeface="Arial"/>
                <a:cs typeface="Arial"/>
              </a:rPr>
              <a:t>The During the course of a traditional interview, a candidate will meet with an individual from the company that you are interviewing with meet to discuss your credentials. You're often interviewed by a manager, a supervisor or the business owner in an office or conference room. They will ask you questions about your qualifications, your prior work experience, your relevant skills and why you are interested in the job. (Indeed editorial team, 2025)</a:t>
            </a:r>
          </a:p>
        </p:txBody>
      </p:sp>
    </p:spTree>
    <p:extLst>
      <p:ext uri="{BB962C8B-B14F-4D97-AF65-F5344CB8AC3E}">
        <p14:creationId xmlns:p14="http://schemas.microsoft.com/office/powerpoint/2010/main" val="1463527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30F81-43AE-E9F6-D776-8308B51A0B83}"/>
              </a:ext>
            </a:extLst>
          </p:cNvPr>
          <p:cNvSpPr>
            <a:spLocks noGrp="1"/>
          </p:cNvSpPr>
          <p:nvPr>
            <p:ph type="ctrTitle"/>
          </p:nvPr>
        </p:nvSpPr>
        <p:spPr>
          <a:xfrm>
            <a:off x="-4404" y="-2067"/>
            <a:ext cx="7538425" cy="994040"/>
          </a:xfrm>
        </p:spPr>
        <p:txBody>
          <a:bodyPr/>
          <a:lstStyle/>
          <a:p>
            <a:r>
              <a:rPr lang="en-GB" dirty="0">
                <a:latin typeface="Arial"/>
                <a:cs typeface="Arial"/>
              </a:rPr>
              <a:t>video interview </a:t>
            </a:r>
          </a:p>
        </p:txBody>
      </p:sp>
      <p:sp>
        <p:nvSpPr>
          <p:cNvPr id="3" name="TextBox 2">
            <a:extLst>
              <a:ext uri="{FF2B5EF4-FFF2-40B4-BE49-F238E27FC236}">
                <a16:creationId xmlns:a16="http://schemas.microsoft.com/office/drawing/2014/main" id="{1ACAA9A2-98F0-0A64-951D-9A3D5C91E167}"/>
              </a:ext>
            </a:extLst>
          </p:cNvPr>
          <p:cNvSpPr txBox="1"/>
          <p:nvPr/>
        </p:nvSpPr>
        <p:spPr>
          <a:xfrm>
            <a:off x="373681" y="1133097"/>
            <a:ext cx="1054968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accent1">
                    <a:lumMod val="90000"/>
                    <a:lumOff val="10000"/>
                  </a:schemeClr>
                </a:solidFill>
                <a:latin typeface="Arial"/>
                <a:cs typeface="Arial"/>
              </a:rPr>
              <a:t>During a video interview an employer will access your qualifications by conducting a remote interview using a video platform, for example Microsoft teams could be used to conduct a video interview. Remote interview are more Widley used for remote work as well as teleconferencing, so an employer can find a suitable candidate for an open position. A video interview has similarities to a traditional face-to-face interview both interview styles require you to prepare for questions before the interview, As well as dressing professionally. The main difference between a video and face-to-face interview is the location that the interview will be taking place from; one is likely to take place on the company premisses usually in a conference room or a senior member of staff's office and the other will usually be taking place in the home of the candidate. This means an additional step need to be taken when preparing for a video the space where the interview will be taken place needs to be clean and organised also free from loud noise and other distractions.(Indeed editorial team, 2025)</a:t>
            </a:r>
          </a:p>
        </p:txBody>
      </p:sp>
    </p:spTree>
    <p:extLst>
      <p:ext uri="{BB962C8B-B14F-4D97-AF65-F5344CB8AC3E}">
        <p14:creationId xmlns:p14="http://schemas.microsoft.com/office/powerpoint/2010/main" val="2227880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4403" y="2876"/>
            <a:ext cx="10923935" cy="479031"/>
          </a:xfrm>
        </p:spPr>
        <p:txBody>
          <a:bodyPr/>
          <a:lstStyle/>
          <a:p>
            <a:r>
              <a:rPr lang="en-US" sz="3200" dirty="0">
                <a:latin typeface="Arial"/>
                <a:cs typeface="Arial"/>
              </a:rPr>
              <a:t>Interview questioning techniques</a:t>
            </a:r>
          </a:p>
        </p:txBody>
      </p:sp>
      <p:graphicFrame>
        <p:nvGraphicFramePr>
          <p:cNvPr id="7" name="Content Placeholder 6">
            <a:extLst>
              <a:ext uri="{FF2B5EF4-FFF2-40B4-BE49-F238E27FC236}">
                <a16:creationId xmlns:a16="http://schemas.microsoft.com/office/drawing/2014/main" id="{068657C0-C197-A2A7-D920-9F6518417680}"/>
              </a:ext>
            </a:extLst>
          </p:cNvPr>
          <p:cNvGraphicFramePr>
            <a:graphicFrameLocks noGrp="1"/>
          </p:cNvGraphicFramePr>
          <p:nvPr>
            <p:ph idx="1"/>
            <p:extLst>
              <p:ext uri="{D42A27DB-BD31-4B8C-83A1-F6EECF244321}">
                <p14:modId xmlns:p14="http://schemas.microsoft.com/office/powerpoint/2010/main" val="2311215874"/>
              </p:ext>
            </p:extLst>
          </p:nvPr>
        </p:nvGraphicFramePr>
        <p:xfrm>
          <a:off x="211224" y="827388"/>
          <a:ext cx="10925178" cy="3702052"/>
        </p:xfrm>
        <a:graphic>
          <a:graphicData uri="http://schemas.openxmlformats.org/drawingml/2006/table">
            <a:tbl>
              <a:tblPr firstRow="1">
                <a:tableStyleId>{5940675A-B579-460E-94D1-54222C63F5DA}</a:tableStyleId>
              </a:tblPr>
              <a:tblGrid>
                <a:gridCol w="2467596">
                  <a:extLst>
                    <a:ext uri="{9D8B030D-6E8A-4147-A177-3AD203B41FA5}">
                      <a16:colId xmlns:a16="http://schemas.microsoft.com/office/drawing/2014/main" val="1015653664"/>
                    </a:ext>
                  </a:extLst>
                </a:gridCol>
                <a:gridCol w="4228791">
                  <a:extLst>
                    <a:ext uri="{9D8B030D-6E8A-4147-A177-3AD203B41FA5}">
                      <a16:colId xmlns:a16="http://schemas.microsoft.com/office/drawing/2014/main" val="642826378"/>
                    </a:ext>
                  </a:extLst>
                </a:gridCol>
                <a:gridCol w="4228791">
                  <a:extLst>
                    <a:ext uri="{9D8B030D-6E8A-4147-A177-3AD203B41FA5}">
                      <a16:colId xmlns:a16="http://schemas.microsoft.com/office/drawing/2014/main" val="94216053"/>
                    </a:ext>
                  </a:extLst>
                </a:gridCol>
              </a:tblGrid>
              <a:tr h="925513">
                <a:tc>
                  <a:txBody>
                    <a:bodyPr/>
                    <a:lstStyle/>
                    <a:p>
                      <a:r>
                        <a:rPr lang="en-US" sz="1200" b="1" u="none" dirty="0">
                          <a:solidFill>
                            <a:schemeClr val="tx1"/>
                          </a:solidFill>
                          <a:latin typeface="Arial"/>
                        </a:rPr>
                        <a:t>Question type </a:t>
                      </a:r>
                    </a:p>
                  </a:txBody>
                  <a:tcPr anchor="ctr"/>
                </a:tc>
                <a:tc>
                  <a:txBody>
                    <a:bodyPr/>
                    <a:lstStyle/>
                    <a:p>
                      <a:r>
                        <a:rPr lang="en-US" sz="1200" b="1" u="none" dirty="0">
                          <a:solidFill>
                            <a:schemeClr val="tx1"/>
                          </a:solidFill>
                          <a:latin typeface="Arial"/>
                        </a:rPr>
                        <a:t>Definition </a:t>
                      </a:r>
                    </a:p>
                  </a:txBody>
                  <a:tcPr anchor="ctr"/>
                </a:tc>
                <a:tc>
                  <a:txBody>
                    <a:bodyPr/>
                    <a:lstStyle/>
                    <a:p>
                      <a:r>
                        <a:rPr lang="en-US" sz="1200" b="1" u="none" dirty="0">
                          <a:solidFill>
                            <a:schemeClr val="tx1"/>
                          </a:solidFill>
                          <a:latin typeface="Arial"/>
                        </a:rPr>
                        <a:t>Example </a:t>
                      </a:r>
                    </a:p>
                  </a:txBody>
                  <a:tcPr anchor="ctr"/>
                </a:tc>
                <a:extLst>
                  <a:ext uri="{0D108BD9-81ED-4DB2-BD59-A6C34878D82A}">
                    <a16:rowId xmlns:a16="http://schemas.microsoft.com/office/drawing/2014/main" val="179652336"/>
                  </a:ext>
                </a:extLst>
              </a:tr>
              <a:tr h="925513">
                <a:tc>
                  <a:txBody>
                    <a:bodyPr/>
                    <a:lstStyle/>
                    <a:p>
                      <a:r>
                        <a:rPr lang="en-US" sz="1200" b="0" dirty="0">
                          <a:solidFill>
                            <a:schemeClr val="tx1"/>
                          </a:solidFill>
                          <a:latin typeface="Arial"/>
                        </a:rPr>
                        <a:t>Personal assessment questions.</a:t>
                      </a:r>
                    </a:p>
                  </a:txBody>
                  <a:tcPr anchor="ctr"/>
                </a:tc>
                <a:tc>
                  <a:txBody>
                    <a:bodyPr/>
                    <a:lstStyle/>
                    <a:p>
                      <a:r>
                        <a:rPr lang="en-US" sz="1200" b="0" dirty="0">
                          <a:solidFill>
                            <a:schemeClr val="tx1"/>
                          </a:solidFill>
                          <a:latin typeface="Arial"/>
                        </a:rPr>
                        <a:t>Employers ask these type of questions to understand the candidate on more than just a professional level.</a:t>
                      </a:r>
                    </a:p>
                  </a:txBody>
                  <a:tcPr anchor="ctr"/>
                </a:tc>
                <a:tc>
                  <a:txBody>
                    <a:bodyPr/>
                    <a:lstStyle/>
                    <a:p>
                      <a:r>
                        <a:rPr lang="en-US" sz="1200" b="0" dirty="0">
                          <a:solidFill>
                            <a:schemeClr val="tx1"/>
                          </a:solidFill>
                          <a:latin typeface="Arial"/>
                        </a:rPr>
                        <a:t>Tell me about yourself?</a:t>
                      </a:r>
                    </a:p>
                  </a:txBody>
                  <a:tcPr anchor="ctr"/>
                </a:tc>
                <a:extLst>
                  <a:ext uri="{0D108BD9-81ED-4DB2-BD59-A6C34878D82A}">
                    <a16:rowId xmlns:a16="http://schemas.microsoft.com/office/drawing/2014/main" val="4244066008"/>
                  </a:ext>
                </a:extLst>
              </a:tr>
              <a:tr h="925513">
                <a:tc>
                  <a:txBody>
                    <a:bodyPr/>
                    <a:lstStyle/>
                    <a:p>
                      <a:r>
                        <a:rPr lang="en-US" sz="1200" b="0" dirty="0">
                          <a:solidFill>
                            <a:schemeClr val="tx1"/>
                          </a:solidFill>
                          <a:latin typeface="Arial"/>
                        </a:rPr>
                        <a:t>Questions that demonstrate your ability.</a:t>
                      </a:r>
                    </a:p>
                  </a:txBody>
                  <a:tcPr anchor="ctr"/>
                </a:tc>
                <a:tc>
                  <a:txBody>
                    <a:bodyPr/>
                    <a:lstStyle/>
                    <a:p>
                      <a:r>
                        <a:rPr lang="en-US" sz="1200" b="0" dirty="0">
                          <a:solidFill>
                            <a:schemeClr val="tx1"/>
                          </a:solidFill>
                          <a:latin typeface="Arial"/>
                        </a:rPr>
                        <a:t>Ability based questions are important because it allows the candidate to demonstrate the skills outlined in the job description.</a:t>
                      </a:r>
                    </a:p>
                  </a:txBody>
                  <a:tcPr anchor="ctr"/>
                </a:tc>
                <a:tc>
                  <a:txBody>
                    <a:bodyPr/>
                    <a:lstStyle/>
                    <a:p>
                      <a:r>
                        <a:rPr lang="en-US" sz="1200" b="0" dirty="0">
                          <a:solidFill>
                            <a:schemeClr val="tx1"/>
                          </a:solidFill>
                          <a:latin typeface="Arial"/>
                        </a:rPr>
                        <a:t>What software systems are you familiar with?</a:t>
                      </a:r>
                    </a:p>
                  </a:txBody>
                  <a:tcPr anchor="ctr"/>
                </a:tc>
                <a:extLst>
                  <a:ext uri="{0D108BD9-81ED-4DB2-BD59-A6C34878D82A}">
                    <a16:rowId xmlns:a16="http://schemas.microsoft.com/office/drawing/2014/main" val="2112537045"/>
                  </a:ext>
                </a:extLst>
              </a:tr>
              <a:tr h="925513">
                <a:tc>
                  <a:txBody>
                    <a:bodyPr/>
                    <a:lstStyle/>
                    <a:p>
                      <a:r>
                        <a:rPr lang="en-US" sz="1200" b="0" dirty="0">
                          <a:solidFill>
                            <a:schemeClr val="tx1"/>
                          </a:solidFill>
                          <a:latin typeface="Arial"/>
                        </a:rPr>
                        <a:t>Qualification based questions.</a:t>
                      </a:r>
                    </a:p>
                  </a:txBody>
                  <a:tcPr anchor="ctr"/>
                </a:tc>
                <a:tc>
                  <a:txBody>
                    <a:bodyPr/>
                    <a:lstStyle/>
                    <a:p>
                      <a:r>
                        <a:rPr lang="en-US" sz="1200" b="0" dirty="0">
                          <a:solidFill>
                            <a:schemeClr val="tx1"/>
                          </a:solidFill>
                          <a:latin typeface="Arial"/>
                        </a:rPr>
                        <a:t>Employers prefer the candidate that is most qualified. Employers will use these types of questions then refer to a candidate's CV to verify the information.</a:t>
                      </a:r>
                    </a:p>
                  </a:txBody>
                  <a:tcPr anchor="ctr"/>
                </a:tc>
                <a:tc>
                  <a:txBody>
                    <a:bodyPr/>
                    <a:lstStyle/>
                    <a:p>
                      <a:r>
                        <a:rPr lang="en-US" sz="1200" b="0" dirty="0">
                          <a:solidFill>
                            <a:schemeClr val="tx1"/>
                          </a:solidFill>
                          <a:latin typeface="Arial"/>
                        </a:rPr>
                        <a:t>What types of qualifications do you hold that are relevant to this position?</a:t>
                      </a:r>
                    </a:p>
                  </a:txBody>
                  <a:tcPr anchor="ctr"/>
                </a:tc>
                <a:extLst>
                  <a:ext uri="{0D108BD9-81ED-4DB2-BD59-A6C34878D82A}">
                    <a16:rowId xmlns:a16="http://schemas.microsoft.com/office/drawing/2014/main" val="4293267313"/>
                  </a:ext>
                </a:extLst>
              </a:tr>
            </a:tbl>
          </a:graphicData>
        </a:graphic>
      </p:graphicFrame>
      <p:sp>
        <p:nvSpPr>
          <p:cNvPr id="3" name="TextBox 2">
            <a:extLst>
              <a:ext uri="{FF2B5EF4-FFF2-40B4-BE49-F238E27FC236}">
                <a16:creationId xmlns:a16="http://schemas.microsoft.com/office/drawing/2014/main" id="{B0EF5DBE-6854-72FE-799C-3ED1B10FCC4C}"/>
              </a:ext>
            </a:extLst>
          </p:cNvPr>
          <p:cNvSpPr txBox="1"/>
          <p:nvPr/>
        </p:nvSpPr>
        <p:spPr>
          <a:xfrm>
            <a:off x="385735" y="5195374"/>
            <a:ext cx="57257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(Indeed editorial team, 2025)</a:t>
            </a:r>
          </a:p>
        </p:txBody>
      </p:sp>
    </p:spTree>
    <p:extLst>
      <p:ext uri="{BB962C8B-B14F-4D97-AF65-F5344CB8AC3E}">
        <p14:creationId xmlns:p14="http://schemas.microsoft.com/office/powerpoint/2010/main" val="2123826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15E61-B638-09F9-C546-EC46B3428F9A}"/>
              </a:ext>
            </a:extLst>
          </p:cNvPr>
          <p:cNvSpPr>
            <a:spLocks noGrp="1"/>
          </p:cNvSpPr>
          <p:nvPr>
            <p:ph type="title"/>
          </p:nvPr>
        </p:nvSpPr>
        <p:spPr>
          <a:xfrm>
            <a:off x="139760" y="969717"/>
            <a:ext cx="10923934" cy="2283195"/>
          </a:xfrm>
        </p:spPr>
        <p:txBody>
          <a:bodyPr>
            <a:normAutofit fontScale="90000"/>
          </a:bodyPr>
          <a:lstStyle/>
          <a:p>
            <a:r>
              <a:rPr lang="en-US" sz="1400" b="0" dirty="0">
                <a:latin typeface="Arial"/>
                <a:cs typeface="Arial"/>
              </a:rPr>
              <a:t>Similarities:</a:t>
            </a:r>
            <a:br>
              <a:rPr lang="en-US" sz="1400" b="0" dirty="0">
                <a:latin typeface="Arial"/>
                <a:cs typeface="Arial"/>
              </a:rPr>
            </a:br>
            <a:r>
              <a:rPr lang="en-US" sz="1400" b="0" dirty="0">
                <a:latin typeface="Arial"/>
                <a:cs typeface="Arial"/>
              </a:rPr>
              <a:t>Face to face interview and online interview for a business analysist at Selfridges would follow a similar format both are formal interviews used by the company to determine if the candidate is suitable for the position of business analyst.</a:t>
            </a:r>
            <a:br>
              <a:rPr lang="en-US" sz="1400" b="0" dirty="0">
                <a:latin typeface="Arial"/>
                <a:cs typeface="Arial"/>
              </a:rPr>
            </a:br>
            <a:br>
              <a:rPr lang="en-US" sz="1400" b="0" dirty="0">
                <a:latin typeface="Arial"/>
                <a:cs typeface="Arial"/>
              </a:rPr>
            </a:br>
            <a:r>
              <a:rPr lang="en-US" sz="1400" b="0" dirty="0">
                <a:latin typeface="Arial"/>
                <a:cs typeface="Arial"/>
              </a:rPr>
              <a:t>Both style of interview use questions to get a better understanding of the candidate both on a professional and personal level as well as making sure they hold the correct qualifications for the position.</a:t>
            </a:r>
            <a:br>
              <a:rPr lang="en-US" sz="1400" b="0" dirty="0">
                <a:latin typeface="Arial"/>
                <a:cs typeface="Arial"/>
              </a:rPr>
            </a:br>
            <a:br>
              <a:rPr lang="en-US" sz="1400" b="0" dirty="0">
                <a:latin typeface="Arial"/>
                <a:cs typeface="Arial"/>
              </a:rPr>
            </a:br>
            <a:r>
              <a:rPr lang="en-US" sz="1400" b="0" dirty="0">
                <a:latin typeface="Arial"/>
                <a:cs typeface="Arial"/>
              </a:rPr>
              <a:t>Both types of interview require you to think about personal presentation as the role is for a business analyst formal wear would be most appropriate.</a:t>
            </a:r>
            <a:br>
              <a:rPr lang="en-US" sz="1400" b="0" dirty="0">
                <a:latin typeface="Arial"/>
                <a:cs typeface="Arial"/>
              </a:rPr>
            </a:br>
            <a:br>
              <a:rPr lang="en-US" sz="1400" b="0" dirty="0">
                <a:latin typeface="Arial"/>
                <a:cs typeface="Arial"/>
              </a:rPr>
            </a:br>
            <a:br>
              <a:rPr lang="en-US" sz="1200" b="0" dirty="0">
                <a:latin typeface="Arial"/>
                <a:cs typeface="Arial"/>
              </a:rPr>
            </a:br>
            <a:br>
              <a:rPr lang="en-US" sz="1200" b="0" dirty="0">
                <a:latin typeface="Arial"/>
                <a:cs typeface="Arial"/>
              </a:rPr>
            </a:br>
            <a:br>
              <a:rPr lang="en-US" sz="1200" b="0" dirty="0">
                <a:latin typeface="Arial"/>
                <a:cs typeface="Arial"/>
              </a:rPr>
            </a:br>
            <a:br>
              <a:rPr lang="en-US" sz="1200" b="0" dirty="0">
                <a:latin typeface="Arial"/>
                <a:cs typeface="Arial"/>
              </a:rPr>
            </a:br>
            <a:br>
              <a:rPr lang="en-US" sz="1200" b="0" dirty="0">
                <a:latin typeface="Arial"/>
                <a:cs typeface="Arial"/>
              </a:rPr>
            </a:br>
            <a:br>
              <a:rPr lang="en-US" sz="1200" b="0" dirty="0">
                <a:latin typeface="Arial"/>
                <a:cs typeface="Arial"/>
              </a:rPr>
            </a:br>
            <a:endParaRPr lang="en-US" sz="1200" b="0" dirty="0">
              <a:latin typeface="Arial"/>
              <a:cs typeface="Arial"/>
            </a:endParaRPr>
          </a:p>
        </p:txBody>
      </p:sp>
      <p:sp>
        <p:nvSpPr>
          <p:cNvPr id="3" name="Content Placeholder 2">
            <a:extLst>
              <a:ext uri="{FF2B5EF4-FFF2-40B4-BE49-F238E27FC236}">
                <a16:creationId xmlns:a16="http://schemas.microsoft.com/office/drawing/2014/main" id="{3FF14DB0-1E7A-61A1-4F95-45F4A3D3EA80}"/>
              </a:ext>
            </a:extLst>
          </p:cNvPr>
          <p:cNvSpPr>
            <a:spLocks noGrp="1"/>
          </p:cNvSpPr>
          <p:nvPr>
            <p:ph sz="quarter" idx="13"/>
          </p:nvPr>
        </p:nvSpPr>
        <p:spPr>
          <a:xfrm>
            <a:off x="-4403" y="-1035"/>
            <a:ext cx="10923935" cy="612008"/>
          </a:xfrm>
        </p:spPr>
        <p:txBody>
          <a:bodyPr>
            <a:normAutofit lnSpcReduction="10000"/>
          </a:bodyPr>
          <a:lstStyle/>
          <a:p>
            <a:pPr marL="164465" indent="-164465"/>
            <a:r>
              <a:rPr lang="en-US" sz="3600" dirty="0">
                <a:latin typeface="Arial"/>
                <a:cs typeface="Arial"/>
              </a:rPr>
              <a:t>Face-to-face interview or online interview </a:t>
            </a:r>
          </a:p>
        </p:txBody>
      </p:sp>
      <p:sp>
        <p:nvSpPr>
          <p:cNvPr id="4" name="TextBox 3">
            <a:extLst>
              <a:ext uri="{FF2B5EF4-FFF2-40B4-BE49-F238E27FC236}">
                <a16:creationId xmlns:a16="http://schemas.microsoft.com/office/drawing/2014/main" id="{F62D4D5F-272D-A79B-FDCD-3A22B70F1F28}"/>
              </a:ext>
            </a:extLst>
          </p:cNvPr>
          <p:cNvSpPr txBox="1"/>
          <p:nvPr/>
        </p:nvSpPr>
        <p:spPr>
          <a:xfrm>
            <a:off x="136307" y="3428824"/>
            <a:ext cx="1091707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Differences:</a:t>
            </a:r>
          </a:p>
          <a:p>
            <a:r>
              <a:rPr lang="en-GB" sz="1200" dirty="0">
                <a:latin typeface="Arial"/>
                <a:cs typeface="Arial"/>
              </a:rPr>
              <a:t>Face-to-face and online interviews do have differences mainly where they are conducted a face-to-face interview is likely to take place on company premisses whereas an online interview is likely to take place at home.</a:t>
            </a:r>
          </a:p>
          <a:p>
            <a:endParaRPr lang="en-GB" sz="1200" dirty="0">
              <a:latin typeface="Arial"/>
              <a:cs typeface="Arial"/>
            </a:endParaRPr>
          </a:p>
          <a:p>
            <a:r>
              <a:rPr lang="en-GB" sz="1200" dirty="0">
                <a:latin typeface="Arial"/>
                <a:cs typeface="Arial"/>
              </a:rPr>
              <a:t>Online interviews come with the risk of external distractions.</a:t>
            </a:r>
          </a:p>
          <a:p>
            <a:endParaRPr lang="en-GB" sz="1200" dirty="0">
              <a:latin typeface="Arial"/>
              <a:cs typeface="Arial"/>
            </a:endParaRPr>
          </a:p>
          <a:p>
            <a:r>
              <a:rPr lang="en-GB" sz="1200" dirty="0">
                <a:latin typeface="Arial"/>
                <a:cs typeface="Arial"/>
              </a:rPr>
              <a:t>Online interviews are vulnerable to connection failures.</a:t>
            </a:r>
          </a:p>
          <a:p>
            <a:endParaRPr lang="en-GB" sz="1200" dirty="0">
              <a:latin typeface="Arial"/>
              <a:cs typeface="Arial"/>
            </a:endParaRPr>
          </a:p>
          <a:p>
            <a:r>
              <a:rPr lang="en-GB" sz="1200" dirty="0">
                <a:latin typeface="Arial"/>
                <a:cs typeface="Arial"/>
              </a:rPr>
              <a:t>Face-to-face interviews is more reliant on good communication and positive body language as you are face-to-face with the people interviewing you. </a:t>
            </a:r>
          </a:p>
          <a:p>
            <a:endParaRPr lang="en-GB" sz="1200" dirty="0">
              <a:latin typeface="Arial"/>
              <a:cs typeface="Arial"/>
            </a:endParaRPr>
          </a:p>
          <a:p>
            <a:pPr algn="ctr"/>
            <a:r>
              <a:rPr lang="en-GB" sz="1200" dirty="0">
                <a:latin typeface="Arial"/>
                <a:cs typeface="Arial"/>
              </a:rPr>
              <a:t>(Indeed editorial team ,2025)</a:t>
            </a: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p:txBody>
      </p:sp>
    </p:spTree>
    <p:extLst>
      <p:ext uri="{BB962C8B-B14F-4D97-AF65-F5344CB8AC3E}">
        <p14:creationId xmlns:p14="http://schemas.microsoft.com/office/powerpoint/2010/main" val="834862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634029" y="1381760"/>
            <a:ext cx="8481400" cy="1852292"/>
          </a:xfrm>
        </p:spPr>
        <p:txBody>
          <a:bodyPr anchor="b">
            <a:normAutofit/>
          </a:bodyPr>
          <a:lstStyle/>
          <a:p>
            <a:r>
              <a:rPr lang="en-US" dirty="0">
                <a:latin typeface="Arial"/>
                <a:cs typeface="Arial"/>
              </a:rPr>
              <a:t>Conclusion</a:t>
            </a:r>
          </a:p>
        </p:txBody>
      </p:sp>
      <p:sp>
        <p:nvSpPr>
          <p:cNvPr id="3" name="Content Placeholder 2">
            <a:extLst>
              <a:ext uri="{FF2B5EF4-FFF2-40B4-BE49-F238E27FC236}">
                <a16:creationId xmlns:a16="http://schemas.microsoft.com/office/drawing/2014/main" id="{3C6EE18F-CF72-C06C-3020-B9FA4DEAB729}"/>
              </a:ext>
            </a:extLst>
          </p:cNvPr>
          <p:cNvSpPr>
            <a:spLocks noGrp="1"/>
          </p:cNvSpPr>
          <p:nvPr>
            <p:ph sz="quarter" idx="14"/>
          </p:nvPr>
        </p:nvSpPr>
        <p:spPr>
          <a:xfrm>
            <a:off x="634029" y="3614097"/>
            <a:ext cx="8481400" cy="1861187"/>
          </a:xfrm>
        </p:spPr>
        <p:txBody>
          <a:bodyPr vert="horz" lIns="91440" tIns="45720" rIns="91440" bIns="45720" rtlCol="0" anchor="t">
            <a:normAutofit/>
          </a:bodyPr>
          <a:lstStyle/>
          <a:p>
            <a:r>
              <a:rPr lang="en-US" sz="1200" dirty="0">
                <a:latin typeface="Arial"/>
                <a:cs typeface="Arial"/>
              </a:rPr>
              <a:t>To summaries, I found that face-to-face interviews work best for recruiting a business analyst at Selfridges, as it would allow the candidate to demonstrate their skills and qualifications that would be relevant to the open position. I believe the interview should consist of the use of qualification-based questions to ensure that that the most qualified candidate is selected for the role. I believe by creating an accurate job analysis, writing a detailed job description and person specification that the correct candidate for a business analyst at Selfridges can be selected.</a:t>
            </a:r>
          </a:p>
        </p:txBody>
      </p:sp>
    </p:spTree>
    <p:extLst>
      <p:ext uri="{BB962C8B-B14F-4D97-AF65-F5344CB8AC3E}">
        <p14:creationId xmlns:p14="http://schemas.microsoft.com/office/powerpoint/2010/main" val="2236553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87EA-8BB3-79C6-656A-1A8ABD658D7E}"/>
              </a:ext>
            </a:extLst>
          </p:cNvPr>
          <p:cNvSpPr>
            <a:spLocks noGrp="1"/>
          </p:cNvSpPr>
          <p:nvPr>
            <p:ph type="title"/>
          </p:nvPr>
        </p:nvSpPr>
        <p:spPr>
          <a:xfrm>
            <a:off x="6858000" y="1001715"/>
            <a:ext cx="4663440" cy="2241233"/>
          </a:xfrm>
        </p:spPr>
        <p:txBody>
          <a:bodyPr anchor="t">
            <a:normAutofit/>
          </a:bodyPr>
          <a:lstStyle/>
          <a:p>
            <a:r>
              <a:rPr lang="en-US"/>
              <a:t>Q&amp;A</a:t>
            </a:r>
          </a:p>
        </p:txBody>
      </p:sp>
      <p:pic>
        <p:nvPicPr>
          <p:cNvPr id="10" name="Picture 9" descr="4K London Wallpapers - Top Free 4K London Backgrounds - WallpaperAccess">
            <a:extLst>
              <a:ext uri="{FF2B5EF4-FFF2-40B4-BE49-F238E27FC236}">
                <a16:creationId xmlns:a16="http://schemas.microsoft.com/office/drawing/2014/main" id="{1CA34276-0C1A-56DB-9436-CCC14E23B37D}"/>
              </a:ext>
            </a:extLst>
          </p:cNvPr>
          <p:cNvPicPr>
            <a:picLocks noChangeAspect="1"/>
          </p:cNvPicPr>
          <p:nvPr/>
        </p:nvPicPr>
        <p:blipFill>
          <a:blip r:embed="rId2"/>
          <a:srcRect l="36055" r="13945"/>
          <a:stretch>
            <a:fillRect/>
          </a:stretch>
        </p:blipFill>
        <p:spPr>
          <a:xfrm>
            <a:off x="20" y="10"/>
            <a:ext cx="6095980" cy="6857990"/>
          </a:xfrm>
          <a:prstGeom prst="rect">
            <a:avLst/>
          </a:prstGeom>
          <a:noFill/>
        </p:spPr>
      </p:pic>
      <p:sp>
        <p:nvSpPr>
          <p:cNvPr id="3" name="Subtitle 2">
            <a:extLst>
              <a:ext uri="{FF2B5EF4-FFF2-40B4-BE49-F238E27FC236}">
                <a16:creationId xmlns:a16="http://schemas.microsoft.com/office/drawing/2014/main" id="{E61DF94A-DA27-1E29-408E-F5360E814FB0}"/>
              </a:ext>
            </a:extLst>
          </p:cNvPr>
          <p:cNvSpPr>
            <a:spLocks noGrp="1"/>
          </p:cNvSpPr>
          <p:nvPr>
            <p:ph sz="quarter" idx="13"/>
          </p:nvPr>
        </p:nvSpPr>
        <p:spPr>
          <a:xfrm>
            <a:off x="6858000" y="3623950"/>
            <a:ext cx="4663440" cy="2539106"/>
          </a:xfrm>
        </p:spPr>
        <p:txBody>
          <a:bodyPr>
            <a:normAutofit/>
          </a:bodyPr>
          <a:lstStyle/>
          <a:p>
            <a:pPr marL="0" indent="0">
              <a:buNone/>
            </a:pPr>
            <a:r>
              <a:rPr lang="en-US" b="1"/>
              <a:t>Panel discussion session</a:t>
            </a:r>
          </a:p>
        </p:txBody>
      </p:sp>
    </p:spTree>
    <p:extLst>
      <p:ext uri="{BB962C8B-B14F-4D97-AF65-F5344CB8AC3E}">
        <p14:creationId xmlns:p14="http://schemas.microsoft.com/office/powerpoint/2010/main" val="3272732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17609-0F3A-4211-B901-7B9CCCE02237}"/>
              </a:ext>
            </a:extLst>
          </p:cNvPr>
          <p:cNvSpPr>
            <a:spLocks noGrp="1"/>
          </p:cNvSpPr>
          <p:nvPr>
            <p:ph type="title"/>
          </p:nvPr>
        </p:nvSpPr>
        <p:spPr>
          <a:xfrm>
            <a:off x="-4607" y="105773"/>
            <a:ext cx="8370409" cy="1050369"/>
          </a:xfrm>
        </p:spPr>
        <p:txBody>
          <a:bodyPr/>
          <a:lstStyle/>
          <a:p>
            <a:r>
              <a:rPr lang="en-GB"/>
              <a:t>Reference list</a:t>
            </a:r>
          </a:p>
        </p:txBody>
      </p:sp>
      <p:sp>
        <p:nvSpPr>
          <p:cNvPr id="4" name="Content Placeholder 3">
            <a:extLst>
              <a:ext uri="{FF2B5EF4-FFF2-40B4-BE49-F238E27FC236}">
                <a16:creationId xmlns:a16="http://schemas.microsoft.com/office/drawing/2014/main" id="{C9351434-471A-7C58-8F66-77C503C34F33}"/>
              </a:ext>
            </a:extLst>
          </p:cNvPr>
          <p:cNvSpPr>
            <a:spLocks noGrp="1"/>
          </p:cNvSpPr>
          <p:nvPr>
            <p:ph sz="quarter" idx="14"/>
          </p:nvPr>
        </p:nvSpPr>
        <p:spPr>
          <a:xfrm>
            <a:off x="3021" y="848624"/>
            <a:ext cx="10288375" cy="4066617"/>
          </a:xfrm>
        </p:spPr>
        <p:txBody>
          <a:bodyPr vert="horz" lIns="91440" tIns="45720" rIns="91440" bIns="45720" rtlCol="0" anchor="t">
            <a:normAutofit/>
          </a:bodyPr>
          <a:lstStyle/>
          <a:p>
            <a:pPr marL="0" indent="0">
              <a:buNone/>
            </a:pPr>
            <a:endParaRPr lang="en-GB" dirty="0">
              <a:latin typeface="Arial"/>
              <a:cs typeface="Arial"/>
            </a:endParaRPr>
          </a:p>
          <a:p>
            <a:r>
              <a:rPr lang="en-GB" sz="1200" dirty="0">
                <a:latin typeface="Arial"/>
                <a:cs typeface="Arial"/>
              </a:rPr>
              <a:t>Darwin box (2025) </a:t>
            </a:r>
            <a:r>
              <a:rPr lang="en-GB" sz="1200" i="1" dirty="0">
                <a:latin typeface="Arial"/>
                <a:cs typeface="Arial"/>
              </a:rPr>
              <a:t>Job analysis</a:t>
            </a:r>
            <a:r>
              <a:rPr lang="en-GB" sz="1200" dirty="0">
                <a:latin typeface="Arial"/>
                <a:cs typeface="Arial"/>
              </a:rPr>
              <a:t>. Available at: </a:t>
            </a:r>
            <a:r>
              <a:rPr lang="en-GB" sz="1200" dirty="0">
                <a:latin typeface="Arial"/>
                <a:ea typeface="+mn-lt"/>
                <a:cs typeface="+mn-lt"/>
                <a:hlinkClick r:id="rId2"/>
              </a:rPr>
              <a:t>What is Job Analysis? | Meaning &amp; Definition | HR Glossary</a:t>
            </a:r>
            <a:r>
              <a:rPr lang="en-GB" sz="1200" dirty="0">
                <a:latin typeface="Arial"/>
                <a:ea typeface="+mn-lt"/>
                <a:cs typeface="+mn-lt"/>
              </a:rPr>
              <a:t> (Accessed: 24.09.2025)</a:t>
            </a:r>
            <a:endParaRPr lang="en-GB" sz="1200"/>
          </a:p>
          <a:p>
            <a:r>
              <a:rPr lang="en-GB" sz="1200" dirty="0">
                <a:latin typeface="Arial"/>
                <a:cs typeface="Arial"/>
              </a:rPr>
              <a:t>Indeed editorial team (2025) </a:t>
            </a:r>
            <a:r>
              <a:rPr lang="en-GB" sz="1200" i="1" dirty="0">
                <a:latin typeface="Arial"/>
                <a:cs typeface="Arial"/>
              </a:rPr>
              <a:t>7 Different types of interview questions. Available at:</a:t>
            </a:r>
            <a:r>
              <a:rPr lang="en-GB" sz="1200" dirty="0">
                <a:ea typeface="+mn-lt"/>
                <a:cs typeface="+mn-lt"/>
                <a:hlinkClick r:id="rId3"/>
              </a:rPr>
              <a:t>7 different types of interview questions (With examples) | Indeed.com UK</a:t>
            </a:r>
            <a:r>
              <a:rPr lang="en-GB" sz="1200" dirty="0">
                <a:latin typeface="Arial"/>
                <a:ea typeface="+mn-lt"/>
                <a:cs typeface="+mn-lt"/>
              </a:rPr>
              <a:t> (Accessed: 25.09.2025)</a:t>
            </a:r>
          </a:p>
          <a:p>
            <a:r>
              <a:rPr lang="en-GB" sz="1200" dirty="0">
                <a:latin typeface="Arial"/>
                <a:cs typeface="Arial"/>
              </a:rPr>
              <a:t>Indeed editorial team (2025) </a:t>
            </a:r>
            <a:r>
              <a:rPr lang="en-GB" sz="1200" i="1" dirty="0">
                <a:latin typeface="Arial"/>
                <a:cs typeface="Arial"/>
              </a:rPr>
              <a:t>Different types of interviews and how to succeed</a:t>
            </a:r>
            <a:r>
              <a:rPr lang="en-GB" sz="1200" dirty="0">
                <a:latin typeface="Arial"/>
                <a:cs typeface="Arial"/>
              </a:rPr>
              <a:t>. Available at: </a:t>
            </a:r>
            <a:r>
              <a:rPr lang="en-GB" sz="1200" dirty="0">
                <a:ea typeface="+mn-lt"/>
                <a:cs typeface="+mn-lt"/>
                <a:hlinkClick r:id="rId4"/>
              </a:rPr>
              <a:t>Different types of interviews explained | Indeed.com UK</a:t>
            </a:r>
            <a:r>
              <a:rPr lang="en-GB" sz="1200" dirty="0">
                <a:latin typeface="Arial"/>
                <a:ea typeface="+mn-lt"/>
                <a:cs typeface="Arial"/>
              </a:rPr>
              <a:t> (Accessed: 25.09.2025)</a:t>
            </a:r>
            <a:endParaRPr lang="en-GB" sz="1200" dirty="0">
              <a:latin typeface="Arial"/>
              <a:cs typeface="Arial"/>
            </a:endParaRPr>
          </a:p>
          <a:p>
            <a:r>
              <a:rPr lang="en-GB" sz="1200" dirty="0">
                <a:latin typeface="Arial"/>
                <a:cs typeface="Arial"/>
              </a:rPr>
              <a:t>Indeed, editorial team (2023) </a:t>
            </a:r>
            <a:r>
              <a:rPr lang="en-GB" sz="1200" i="1" dirty="0">
                <a:latin typeface="Arial"/>
                <a:cs typeface="Arial"/>
              </a:rPr>
              <a:t>What Is A job description.</a:t>
            </a:r>
            <a:r>
              <a:rPr lang="en-GB" sz="1200" dirty="0">
                <a:latin typeface="Arial"/>
                <a:cs typeface="Arial"/>
              </a:rPr>
              <a:t> Available at:</a:t>
            </a:r>
            <a:r>
              <a:rPr lang="en-GB" sz="1200" dirty="0">
                <a:latin typeface="Arial"/>
                <a:ea typeface="+mn-lt"/>
                <a:cs typeface="+mn-lt"/>
                <a:hlinkClick r:id="rId5"/>
              </a:rPr>
              <a:t>What is a job description? (With tips and benefits) | Indeed.com UK</a:t>
            </a:r>
            <a:r>
              <a:rPr lang="en-GB" sz="1200" dirty="0">
                <a:latin typeface="Arial"/>
                <a:ea typeface="+mn-lt"/>
                <a:cs typeface="+mn-lt"/>
              </a:rPr>
              <a:t> (Accessed: 24.09.2025)</a:t>
            </a:r>
            <a:endParaRPr lang="en-GB" sz="1200">
              <a:latin typeface="Arial"/>
              <a:cs typeface="Arial"/>
            </a:endParaRPr>
          </a:p>
          <a:p>
            <a:r>
              <a:rPr lang="en-GB" sz="1200" dirty="0">
                <a:latin typeface="Arial"/>
                <a:cs typeface="Arial"/>
              </a:rPr>
              <a:t>Morris, A (2025) </a:t>
            </a:r>
            <a:r>
              <a:rPr lang="en-GB" sz="1200" i="1" dirty="0">
                <a:latin typeface="Arial"/>
                <a:cs typeface="Arial"/>
              </a:rPr>
              <a:t>Person specification</a:t>
            </a:r>
            <a:r>
              <a:rPr lang="en-GB" sz="1200" dirty="0">
                <a:latin typeface="Arial"/>
                <a:cs typeface="Arial"/>
              </a:rPr>
              <a:t>. Available at: </a:t>
            </a:r>
            <a:r>
              <a:rPr lang="en-GB" sz="1200" dirty="0">
                <a:latin typeface="Arial"/>
                <a:ea typeface="+mn-lt"/>
                <a:cs typeface="+mn-lt"/>
                <a:hlinkClick r:id="rId6"/>
              </a:rPr>
              <a:t>Person Specification: Guide for Employers | DavidsonMorris</a:t>
            </a:r>
            <a:r>
              <a:rPr lang="en-GB" sz="1200" dirty="0">
                <a:latin typeface="Arial"/>
                <a:ea typeface="+mn-lt"/>
                <a:cs typeface="+mn-lt"/>
              </a:rPr>
              <a:t> (Accessed: 25.09.2025)</a:t>
            </a:r>
          </a:p>
          <a:p>
            <a:r>
              <a:rPr lang="en-GB" sz="1200" dirty="0">
                <a:latin typeface="Arial"/>
                <a:cs typeface="Arial"/>
              </a:rPr>
              <a:t>Selfridges (2025) </a:t>
            </a:r>
            <a:r>
              <a:rPr lang="en-GB" sz="1200" i="1" dirty="0">
                <a:latin typeface="Arial"/>
                <a:cs typeface="Arial"/>
              </a:rPr>
              <a:t>Business analysist</a:t>
            </a:r>
            <a:r>
              <a:rPr lang="en-GB" sz="1200" dirty="0">
                <a:latin typeface="Arial"/>
                <a:cs typeface="Arial"/>
              </a:rPr>
              <a:t>. Available at: </a:t>
            </a:r>
            <a:r>
              <a:rPr lang="en-GB" sz="1200" dirty="0">
                <a:ea typeface="+mn-lt"/>
                <a:cs typeface="+mn-lt"/>
                <a:hlinkClick r:id="rId7"/>
              </a:rPr>
              <a:t>Business Analyst | 14 September, 2025 | Jobs and careers with Selfridges</a:t>
            </a:r>
            <a:r>
              <a:rPr lang="en-GB" sz="1200" dirty="0">
                <a:ea typeface="+mn-lt"/>
                <a:cs typeface="+mn-lt"/>
              </a:rPr>
              <a:t> </a:t>
            </a:r>
            <a:r>
              <a:rPr lang="en-GB" sz="1200" dirty="0">
                <a:latin typeface="Arial"/>
                <a:ea typeface="+mn-lt"/>
                <a:cs typeface="Arial"/>
              </a:rPr>
              <a:t>(Accessed: 25.09.2025)</a:t>
            </a:r>
          </a:p>
          <a:p>
            <a:r>
              <a:rPr lang="en-GB" sz="1200" dirty="0">
                <a:latin typeface="Arial"/>
                <a:cs typeface="Arial"/>
              </a:rPr>
              <a:t>Selfridges (2025) </a:t>
            </a:r>
            <a:r>
              <a:rPr lang="en-GB" sz="1200" i="1" dirty="0">
                <a:latin typeface="Arial"/>
                <a:cs typeface="Arial"/>
              </a:rPr>
              <a:t>Careers at Selfridges.</a:t>
            </a:r>
            <a:r>
              <a:rPr lang="en-GB" sz="1200" dirty="0">
                <a:latin typeface="Arial"/>
                <a:cs typeface="Arial"/>
              </a:rPr>
              <a:t> Available at: </a:t>
            </a:r>
            <a:r>
              <a:rPr lang="en-GB" sz="1200" dirty="0">
                <a:latin typeface="Arial"/>
                <a:cs typeface="Arial"/>
                <a:hlinkClick r:id="rId8"/>
              </a:rPr>
              <a:t>FAQs | Selfridges</a:t>
            </a:r>
            <a:r>
              <a:rPr lang="en-GB" sz="1200" dirty="0">
                <a:latin typeface="Arial"/>
                <a:cs typeface="Arial"/>
              </a:rPr>
              <a:t> (Accessed: 25.09.2025)</a:t>
            </a:r>
          </a:p>
          <a:p>
            <a:r>
              <a:rPr lang="en-GB" sz="1200" dirty="0">
                <a:latin typeface="Arial"/>
                <a:cs typeface="Arial"/>
              </a:rPr>
              <a:t>Selfridges (2024) </a:t>
            </a:r>
            <a:r>
              <a:rPr lang="en-GB" sz="1200" i="1" dirty="0">
                <a:latin typeface="Arial"/>
                <a:cs typeface="Arial"/>
              </a:rPr>
              <a:t>The history of Selfridges.</a:t>
            </a:r>
            <a:r>
              <a:rPr lang="en-GB" sz="1200" dirty="0">
                <a:latin typeface="Arial"/>
                <a:cs typeface="Arial"/>
              </a:rPr>
              <a:t> Available at: </a:t>
            </a:r>
            <a:r>
              <a:rPr lang="en-GB" sz="1200" dirty="0">
                <a:latin typeface="Arial"/>
                <a:cs typeface="Arial"/>
                <a:hlinkClick r:id="rId9"/>
              </a:rPr>
              <a:t>History Of Selfridges | Selfridges</a:t>
            </a:r>
            <a:r>
              <a:rPr lang="en-GB" sz="1200" dirty="0">
                <a:latin typeface="Arial"/>
                <a:cs typeface="Arial"/>
              </a:rPr>
              <a:t> (Accessed: 24.09.2025)</a:t>
            </a:r>
          </a:p>
          <a:p>
            <a:endParaRPr lang="en-GB" dirty="0">
              <a:latin typeface="Arial"/>
              <a:cs typeface="Arial"/>
            </a:endParaRPr>
          </a:p>
          <a:p>
            <a:endParaRPr lang="en-GB" dirty="0"/>
          </a:p>
          <a:p>
            <a:endParaRPr lang="en-GB" dirty="0"/>
          </a:p>
          <a:p>
            <a:endParaRPr lang="en-GB"/>
          </a:p>
          <a:p>
            <a:endParaRPr lang="en-GB"/>
          </a:p>
          <a:p>
            <a:endParaRPr lang="en-GB"/>
          </a:p>
          <a:p>
            <a:endParaRPr lang="en-GB"/>
          </a:p>
        </p:txBody>
      </p:sp>
    </p:spTree>
    <p:extLst>
      <p:ext uri="{BB962C8B-B14F-4D97-AF65-F5344CB8AC3E}">
        <p14:creationId xmlns:p14="http://schemas.microsoft.com/office/powerpoint/2010/main" val="447225779"/>
      </p:ext>
    </p:extLst>
  </p:cSld>
  <p:clrMapOvr>
    <a:masterClrMapping/>
  </p:clrMapOvr>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83A9C388-2C06-4AF2-857C-74055069A29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F782DA7-86C0-4A84-A860-11A1E6E3FB6B}">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BoldUnderlinesKeynote</vt:lpstr>
      <vt:lpstr>Component one inidividual presentation </vt:lpstr>
      <vt:lpstr>List of content </vt:lpstr>
      <vt:lpstr>Introduction to my chosen London based company </vt:lpstr>
      <vt:lpstr>The recruitment process at Selfridges.</vt:lpstr>
      <vt:lpstr>PowerPoint Presentation</vt:lpstr>
      <vt:lpstr>Job description</vt:lpstr>
      <vt:lpstr>Person specification</vt:lpstr>
      <vt:lpstr>Phone interview </vt:lpstr>
      <vt:lpstr>Traditional interview</vt:lpstr>
      <vt:lpstr>video interview </vt:lpstr>
      <vt:lpstr>Interview questioning techniques</vt:lpstr>
      <vt:lpstr>Similarities: Face to face interview and online interview for a business analysist at Selfridges would follow a similar format both are formal interviews used by the company to determine if the candidate is suitable for the position of business analyst.  Both style of interview use questions to get a better understanding of the candidate both on a professional and personal level as well as making sure they hold the correct qualifications for the position.  Both types of interview require you to think about personal presentation as the role is for a business analyst formal wear would be most appropriate.        </vt:lpstr>
      <vt:lpstr>Conclusion</vt:lpstr>
      <vt:lpstr>Q&amp;A</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1399</cp:revision>
  <dcterms:created xsi:type="dcterms:W3CDTF">2025-09-24T10:24:06Z</dcterms:created>
  <dcterms:modified xsi:type="dcterms:W3CDTF">2025-10-07T13:03:50Z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