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Lst>
  <p:notesMasterIdLst>
    <p:notesMasterId r:id="rId31"/>
  </p:notesMasterIdLst>
  <p:handoutMasterIdLst>
    <p:handoutMasterId r:id="rId32"/>
  </p:handoutMasterIdLst>
  <p:sldIdLst>
    <p:sldId id="436" r:id="rId5"/>
    <p:sldId id="437" r:id="rId6"/>
    <p:sldId id="440" r:id="rId7"/>
    <p:sldId id="441" r:id="rId8"/>
    <p:sldId id="442" r:id="rId9"/>
    <p:sldId id="443" r:id="rId10"/>
    <p:sldId id="435" r:id="rId11"/>
    <p:sldId id="444" r:id="rId12"/>
    <p:sldId id="445" r:id="rId13"/>
    <p:sldId id="446" r:id="rId14"/>
    <p:sldId id="447" r:id="rId15"/>
    <p:sldId id="448" r:id="rId16"/>
    <p:sldId id="449" r:id="rId17"/>
    <p:sldId id="450" r:id="rId18"/>
    <p:sldId id="451" r:id="rId19"/>
    <p:sldId id="453" r:id="rId20"/>
    <p:sldId id="454" r:id="rId21"/>
    <p:sldId id="455" r:id="rId22"/>
    <p:sldId id="456" r:id="rId23"/>
    <p:sldId id="457" r:id="rId24"/>
    <p:sldId id="458" r:id="rId25"/>
    <p:sldId id="459" r:id="rId26"/>
    <p:sldId id="460" r:id="rId27"/>
    <p:sldId id="461" r:id="rId28"/>
    <p:sldId id="462" r:id="rId29"/>
    <p:sldId id="46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18187"/>
    <a:srgbClr val="0C4046"/>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531C32-CBFF-4057-9314-9A832613C081}" v="8" dt="2026-03-06T12:35:19.471"/>
  </p1510:revLst>
</p1510:revInfo>
</file>

<file path=ppt/tableStyles.xml><?xml version="1.0" encoding="utf-8"?>
<a:tblStyleLst xmlns:a="http://schemas.openxmlformats.org/drawingml/2006/main" def="{0E3FDE45-AF77-4B5C-9715-49D594BDF05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5394" autoAdjust="0"/>
  </p:normalViewPr>
  <p:slideViewPr>
    <p:cSldViewPr snapToGrid="0">
      <p:cViewPr varScale="1">
        <p:scale>
          <a:sx n="85" d="100"/>
          <a:sy n="85" d="100"/>
        </p:scale>
        <p:origin x="48" y="225"/>
      </p:cViewPr>
      <p:guideLst/>
    </p:cSldViewPr>
  </p:slideViewPr>
  <p:outlineViewPr>
    <p:cViewPr>
      <p:scale>
        <a:sx n="33" d="100"/>
        <a:sy n="33" d="100"/>
      </p:scale>
      <p:origin x="0" y="-17146"/>
    </p:cViewPr>
  </p:outlineViewPr>
  <p:notesTextViewPr>
    <p:cViewPr>
      <p:scale>
        <a:sx n="1" d="1"/>
        <a:sy n="1" d="1"/>
      </p:scale>
      <p:origin x="0" y="0"/>
    </p:cViewPr>
  </p:notesTextViewPr>
  <p:sorterViewPr>
    <p:cViewPr varScale="1">
      <p:scale>
        <a:sx n="1" d="1"/>
        <a:sy n="1" d="1"/>
      </p:scale>
      <p:origin x="0" y="-8717"/>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32531C32-CBFF-4057-9314-9A832613C081}"/>
    <pc:docChg chg="undo custSel addSld delSld modSld sldOrd">
      <pc:chgData name="Rhodri Thomas" userId="97013524-85ec-4bc1-99cf-ee75f81eb8cc" providerId="ADAL" clId="{32531C32-CBFF-4057-9314-9A832613C081}" dt="2026-03-06T12:35:56.314" v="2466" actId="1076"/>
      <pc:docMkLst>
        <pc:docMk/>
      </pc:docMkLst>
      <pc:sldChg chg="modSp mod">
        <pc:chgData name="Rhodri Thomas" userId="97013524-85ec-4bc1-99cf-ee75f81eb8cc" providerId="ADAL" clId="{32531C32-CBFF-4057-9314-9A832613C081}" dt="2026-03-02T15:07:05.289" v="1749" actId="20577"/>
        <pc:sldMkLst>
          <pc:docMk/>
          <pc:sldMk cId="2280806097" sldId="435"/>
        </pc:sldMkLst>
        <pc:spChg chg="mod">
          <ac:chgData name="Rhodri Thomas" userId="97013524-85ec-4bc1-99cf-ee75f81eb8cc" providerId="ADAL" clId="{32531C32-CBFF-4057-9314-9A832613C081}" dt="2026-03-02T15:07:05.289" v="1749" actId="20577"/>
          <ac:spMkLst>
            <pc:docMk/>
            <pc:sldMk cId="2280806097" sldId="435"/>
            <ac:spMk id="6" creationId="{6C71D8FC-E122-CABE-6FCE-615B2C341934}"/>
          </ac:spMkLst>
        </pc:spChg>
        <pc:spChg chg="mod">
          <ac:chgData name="Rhodri Thomas" userId="97013524-85ec-4bc1-99cf-ee75f81eb8cc" providerId="ADAL" clId="{32531C32-CBFF-4057-9314-9A832613C081}" dt="2026-03-02T15:06:49.488" v="1741" actId="14100"/>
          <ac:spMkLst>
            <pc:docMk/>
            <pc:sldMk cId="2280806097" sldId="435"/>
            <ac:spMk id="9" creationId="{581F7719-973C-41CB-9EA9-DC7CEC76A077}"/>
          </ac:spMkLst>
        </pc:spChg>
      </pc:sldChg>
      <pc:sldChg chg="modSp mod">
        <pc:chgData name="Rhodri Thomas" userId="97013524-85ec-4bc1-99cf-ee75f81eb8cc" providerId="ADAL" clId="{32531C32-CBFF-4057-9314-9A832613C081}" dt="2026-03-02T15:05:57.631" v="1731" actId="403"/>
        <pc:sldMkLst>
          <pc:docMk/>
          <pc:sldMk cId="2567017441" sldId="437"/>
        </pc:sldMkLst>
        <pc:spChg chg="mod">
          <ac:chgData name="Rhodri Thomas" userId="97013524-85ec-4bc1-99cf-ee75f81eb8cc" providerId="ADAL" clId="{32531C32-CBFF-4057-9314-9A832613C081}" dt="2026-03-02T13:42:05.226" v="108" actId="20577"/>
          <ac:spMkLst>
            <pc:docMk/>
            <pc:sldMk cId="2567017441" sldId="437"/>
            <ac:spMk id="3" creationId="{19504103-6319-C1BA-994F-97D3A9F1AA56}"/>
          </ac:spMkLst>
        </pc:spChg>
        <pc:spChg chg="mod">
          <ac:chgData name="Rhodri Thomas" userId="97013524-85ec-4bc1-99cf-ee75f81eb8cc" providerId="ADAL" clId="{32531C32-CBFF-4057-9314-9A832613C081}" dt="2026-03-02T15:05:57.631" v="1731" actId="403"/>
          <ac:spMkLst>
            <pc:docMk/>
            <pc:sldMk cId="2567017441" sldId="437"/>
            <ac:spMk id="4" creationId="{3D7927D6-AFA7-348E-8C32-400C1E6F321D}"/>
          </ac:spMkLst>
        </pc:spChg>
      </pc:sldChg>
      <pc:sldChg chg="modSp mod">
        <pc:chgData name="Rhodri Thomas" userId="97013524-85ec-4bc1-99cf-ee75f81eb8cc" providerId="ADAL" clId="{32531C32-CBFF-4057-9314-9A832613C081}" dt="2026-03-02T15:05:41.830" v="1727" actId="20577"/>
        <pc:sldMkLst>
          <pc:docMk/>
          <pc:sldMk cId="3457628484" sldId="440"/>
        </pc:sldMkLst>
        <pc:spChg chg="mod">
          <ac:chgData name="Rhodri Thomas" userId="97013524-85ec-4bc1-99cf-ee75f81eb8cc" providerId="ADAL" clId="{32531C32-CBFF-4057-9314-9A832613C081}" dt="2026-03-02T13:51:03.793" v="328" actId="20577"/>
          <ac:spMkLst>
            <pc:docMk/>
            <pc:sldMk cId="3457628484" sldId="440"/>
            <ac:spMk id="3" creationId="{160027CB-3C27-FC4C-AEF9-685A21EA1B94}"/>
          </ac:spMkLst>
        </pc:spChg>
        <pc:spChg chg="mod">
          <ac:chgData name="Rhodri Thomas" userId="97013524-85ec-4bc1-99cf-ee75f81eb8cc" providerId="ADAL" clId="{32531C32-CBFF-4057-9314-9A832613C081}" dt="2026-03-02T15:05:41.830" v="1727" actId="20577"/>
          <ac:spMkLst>
            <pc:docMk/>
            <pc:sldMk cId="3457628484" sldId="440"/>
            <ac:spMk id="4" creationId="{7B25569D-4B51-26CD-C967-65D3F4059DB9}"/>
          </ac:spMkLst>
        </pc:spChg>
      </pc:sldChg>
      <pc:sldChg chg="modSp mod">
        <pc:chgData name="Rhodri Thomas" userId="97013524-85ec-4bc1-99cf-ee75f81eb8cc" providerId="ADAL" clId="{32531C32-CBFF-4057-9314-9A832613C081}" dt="2026-03-02T15:03:39.625" v="1639" actId="27636"/>
        <pc:sldMkLst>
          <pc:docMk/>
          <pc:sldMk cId="2470345671" sldId="441"/>
        </pc:sldMkLst>
        <pc:spChg chg="mod">
          <ac:chgData name="Rhodri Thomas" userId="97013524-85ec-4bc1-99cf-ee75f81eb8cc" providerId="ADAL" clId="{32531C32-CBFF-4057-9314-9A832613C081}" dt="2026-03-02T13:50:58.568" v="326" actId="120"/>
          <ac:spMkLst>
            <pc:docMk/>
            <pc:sldMk cId="2470345671" sldId="441"/>
            <ac:spMk id="3" creationId="{68C2EC19-A157-8389-07DB-650659081F52}"/>
          </ac:spMkLst>
        </pc:spChg>
        <pc:spChg chg="mod">
          <ac:chgData name="Rhodri Thomas" userId="97013524-85ec-4bc1-99cf-ee75f81eb8cc" providerId="ADAL" clId="{32531C32-CBFF-4057-9314-9A832613C081}" dt="2026-03-02T15:03:39.625" v="1639" actId="27636"/>
          <ac:spMkLst>
            <pc:docMk/>
            <pc:sldMk cId="2470345671" sldId="441"/>
            <ac:spMk id="4" creationId="{B9D6390D-BFD6-DF07-2067-06D2785D587D}"/>
          </ac:spMkLst>
        </pc:spChg>
      </pc:sldChg>
      <pc:sldChg chg="addSp delSp modSp mod">
        <pc:chgData name="Rhodri Thomas" userId="97013524-85ec-4bc1-99cf-ee75f81eb8cc" providerId="ADAL" clId="{32531C32-CBFF-4057-9314-9A832613C081}" dt="2026-03-02T15:05:51.686" v="1729" actId="403"/>
        <pc:sldMkLst>
          <pc:docMk/>
          <pc:sldMk cId="3421864832" sldId="442"/>
        </pc:sldMkLst>
        <pc:spChg chg="mod">
          <ac:chgData name="Rhodri Thomas" userId="97013524-85ec-4bc1-99cf-ee75f81eb8cc" providerId="ADAL" clId="{32531C32-CBFF-4057-9314-9A832613C081}" dt="2026-03-02T13:51:11.468" v="329" actId="20577"/>
          <ac:spMkLst>
            <pc:docMk/>
            <pc:sldMk cId="3421864832" sldId="442"/>
            <ac:spMk id="3" creationId="{4F465791-02C3-85CB-EC2D-AE1D097AD894}"/>
          </ac:spMkLst>
        </pc:spChg>
        <pc:spChg chg="del mod">
          <ac:chgData name="Rhodri Thomas" userId="97013524-85ec-4bc1-99cf-ee75f81eb8cc" providerId="ADAL" clId="{32531C32-CBFF-4057-9314-9A832613C081}" dt="2026-03-02T13:48:37.950" v="263" actId="478"/>
          <ac:spMkLst>
            <pc:docMk/>
            <pc:sldMk cId="3421864832" sldId="442"/>
            <ac:spMk id="4" creationId="{607CC286-7253-B31F-DFE6-802920A9FC68}"/>
          </ac:spMkLst>
        </pc:spChg>
        <pc:spChg chg="mod">
          <ac:chgData name="Rhodri Thomas" userId="97013524-85ec-4bc1-99cf-ee75f81eb8cc" providerId="ADAL" clId="{32531C32-CBFF-4057-9314-9A832613C081}" dt="2026-03-02T15:05:51.686" v="1729" actId="403"/>
          <ac:spMkLst>
            <pc:docMk/>
            <pc:sldMk cId="3421864832" sldId="442"/>
            <ac:spMk id="5" creationId="{A6D75BC5-46CC-A36D-B72E-AE0A832FACB9}"/>
          </ac:spMkLst>
        </pc:spChg>
        <pc:spChg chg="add del mod">
          <ac:chgData name="Rhodri Thomas" userId="97013524-85ec-4bc1-99cf-ee75f81eb8cc" providerId="ADAL" clId="{32531C32-CBFF-4057-9314-9A832613C081}" dt="2026-03-02T13:48:39.640" v="265" actId="478"/>
          <ac:spMkLst>
            <pc:docMk/>
            <pc:sldMk cId="3421864832" sldId="442"/>
            <ac:spMk id="7" creationId="{453F91FA-45B6-CD59-A8E7-AB8D988748A8}"/>
          </ac:spMkLst>
        </pc:spChg>
      </pc:sldChg>
      <pc:sldChg chg="addSp delSp modSp mod">
        <pc:chgData name="Rhodri Thomas" userId="97013524-85ec-4bc1-99cf-ee75f81eb8cc" providerId="ADAL" clId="{32531C32-CBFF-4057-9314-9A832613C081}" dt="2026-03-02T15:06:19.614" v="1734" actId="1076"/>
        <pc:sldMkLst>
          <pc:docMk/>
          <pc:sldMk cId="4154249392" sldId="443"/>
        </pc:sldMkLst>
        <pc:spChg chg="mod">
          <ac:chgData name="Rhodri Thomas" userId="97013524-85ec-4bc1-99cf-ee75f81eb8cc" providerId="ADAL" clId="{32531C32-CBFF-4057-9314-9A832613C081}" dt="2026-03-02T13:57:08.332" v="376" actId="1076"/>
          <ac:spMkLst>
            <pc:docMk/>
            <pc:sldMk cId="4154249392" sldId="443"/>
            <ac:spMk id="3" creationId="{B1945D54-A284-835B-B949-4F6D36F3825F}"/>
          </ac:spMkLst>
        </pc:spChg>
        <pc:spChg chg="del mod">
          <ac:chgData name="Rhodri Thomas" userId="97013524-85ec-4bc1-99cf-ee75f81eb8cc" providerId="ADAL" clId="{32531C32-CBFF-4057-9314-9A832613C081}" dt="2026-03-02T13:50:12.146" v="280" actId="478"/>
          <ac:spMkLst>
            <pc:docMk/>
            <pc:sldMk cId="4154249392" sldId="443"/>
            <ac:spMk id="4" creationId="{89D80981-6211-B9EF-9A10-4D4B043758C4}"/>
          </ac:spMkLst>
        </pc:spChg>
        <pc:spChg chg="mod">
          <ac:chgData name="Rhodri Thomas" userId="97013524-85ec-4bc1-99cf-ee75f81eb8cc" providerId="ADAL" clId="{32531C32-CBFF-4057-9314-9A832613C081}" dt="2026-03-02T15:06:09.983" v="1732" actId="403"/>
          <ac:spMkLst>
            <pc:docMk/>
            <pc:sldMk cId="4154249392" sldId="443"/>
            <ac:spMk id="5" creationId="{24041F6D-09FB-DE91-905B-ACA52F64E5B8}"/>
          </ac:spMkLst>
        </pc:spChg>
        <pc:spChg chg="add del mod">
          <ac:chgData name="Rhodri Thomas" userId="97013524-85ec-4bc1-99cf-ee75f81eb8cc" providerId="ADAL" clId="{32531C32-CBFF-4057-9314-9A832613C081}" dt="2026-03-02T13:50:13.530" v="282" actId="478"/>
          <ac:spMkLst>
            <pc:docMk/>
            <pc:sldMk cId="4154249392" sldId="443"/>
            <ac:spMk id="7" creationId="{81228063-C6B5-F6D7-9DC2-C59E1C330568}"/>
          </ac:spMkLst>
        </pc:spChg>
        <pc:spChg chg="add mod">
          <ac:chgData name="Rhodri Thomas" userId="97013524-85ec-4bc1-99cf-ee75f81eb8cc" providerId="ADAL" clId="{32531C32-CBFF-4057-9314-9A832613C081}" dt="2026-03-02T15:06:19.614" v="1734" actId="1076"/>
          <ac:spMkLst>
            <pc:docMk/>
            <pc:sldMk cId="4154249392" sldId="443"/>
            <ac:spMk id="8" creationId="{3F91DC5E-880D-D080-207A-49D723DDFA38}"/>
          </ac:spMkLst>
        </pc:spChg>
      </pc:sldChg>
      <pc:sldChg chg="modSp new mod">
        <pc:chgData name="Rhodri Thomas" userId="97013524-85ec-4bc1-99cf-ee75f81eb8cc" providerId="ADAL" clId="{32531C32-CBFF-4057-9314-9A832613C081}" dt="2026-03-02T15:03:13.315" v="1634" actId="20577"/>
        <pc:sldMkLst>
          <pc:docMk/>
          <pc:sldMk cId="2394533058" sldId="444"/>
        </pc:sldMkLst>
        <pc:spChg chg="mod">
          <ac:chgData name="Rhodri Thomas" userId="97013524-85ec-4bc1-99cf-ee75f81eb8cc" providerId="ADAL" clId="{32531C32-CBFF-4057-9314-9A832613C081}" dt="2026-03-02T14:05:23.074" v="1029" actId="1076"/>
          <ac:spMkLst>
            <pc:docMk/>
            <pc:sldMk cId="2394533058" sldId="444"/>
            <ac:spMk id="2" creationId="{DA1BB363-1EE5-2C5A-4C50-D8CB28FE8C88}"/>
          </ac:spMkLst>
        </pc:spChg>
        <pc:spChg chg="mod">
          <ac:chgData name="Rhodri Thomas" userId="97013524-85ec-4bc1-99cf-ee75f81eb8cc" providerId="ADAL" clId="{32531C32-CBFF-4057-9314-9A832613C081}" dt="2026-03-02T15:03:13.315" v="1634" actId="20577"/>
          <ac:spMkLst>
            <pc:docMk/>
            <pc:sldMk cId="2394533058" sldId="444"/>
            <ac:spMk id="3" creationId="{2F88298D-69DA-B694-5454-18F2AD74F84E}"/>
          </ac:spMkLst>
        </pc:spChg>
      </pc:sldChg>
      <pc:sldChg chg="delSp modSp new mod ord">
        <pc:chgData name="Rhodri Thomas" userId="97013524-85ec-4bc1-99cf-ee75f81eb8cc" providerId="ADAL" clId="{32531C32-CBFF-4057-9314-9A832613C081}" dt="2026-03-02T14:56:16.905" v="1240" actId="20577"/>
        <pc:sldMkLst>
          <pc:docMk/>
          <pc:sldMk cId="2521401092" sldId="445"/>
        </pc:sldMkLst>
        <pc:spChg chg="mod">
          <ac:chgData name="Rhodri Thomas" userId="97013524-85ec-4bc1-99cf-ee75f81eb8cc" providerId="ADAL" clId="{32531C32-CBFF-4057-9314-9A832613C081}" dt="2026-03-02T14:56:16.905" v="1240" actId="20577"/>
          <ac:spMkLst>
            <pc:docMk/>
            <pc:sldMk cId="2521401092" sldId="445"/>
            <ac:spMk id="2" creationId="{A085F314-7ECD-EEDB-FA84-6669E4EEAB2F}"/>
          </ac:spMkLst>
        </pc:spChg>
        <pc:spChg chg="del mod">
          <ac:chgData name="Rhodri Thomas" userId="97013524-85ec-4bc1-99cf-ee75f81eb8cc" providerId="ADAL" clId="{32531C32-CBFF-4057-9314-9A832613C081}" dt="2026-03-02T14:42:29.161" v="1034" actId="478"/>
          <ac:spMkLst>
            <pc:docMk/>
            <pc:sldMk cId="2521401092" sldId="445"/>
            <ac:spMk id="3" creationId="{070D2985-953A-79B8-E9C9-4583BEA348E5}"/>
          </ac:spMkLst>
        </pc:spChg>
        <pc:spChg chg="mod">
          <ac:chgData name="Rhodri Thomas" userId="97013524-85ec-4bc1-99cf-ee75f81eb8cc" providerId="ADAL" clId="{32531C32-CBFF-4057-9314-9A832613C081}" dt="2026-03-02T14:44:16.939" v="1100" actId="27636"/>
          <ac:spMkLst>
            <pc:docMk/>
            <pc:sldMk cId="2521401092" sldId="445"/>
            <ac:spMk id="4" creationId="{122D3356-1676-FB4A-567D-6BE27E90E98E}"/>
          </ac:spMkLst>
        </pc:spChg>
      </pc:sldChg>
      <pc:sldChg chg="addSp delSp modSp new mod">
        <pc:chgData name="Rhodri Thomas" userId="97013524-85ec-4bc1-99cf-ee75f81eb8cc" providerId="ADAL" clId="{32531C32-CBFF-4057-9314-9A832613C081}" dt="2026-03-02T14:53:18.488" v="1213" actId="1076"/>
        <pc:sldMkLst>
          <pc:docMk/>
          <pc:sldMk cId="3297222254" sldId="446"/>
        </pc:sldMkLst>
        <pc:spChg chg="del mod">
          <ac:chgData name="Rhodri Thomas" userId="97013524-85ec-4bc1-99cf-ee75f81eb8cc" providerId="ADAL" clId="{32531C32-CBFF-4057-9314-9A832613C081}" dt="2026-03-02T14:49:53.544" v="1130" actId="478"/>
          <ac:spMkLst>
            <pc:docMk/>
            <pc:sldMk cId="3297222254" sldId="446"/>
            <ac:spMk id="2" creationId="{96393B8B-1420-9F5C-EBC1-CAE8BFC8A5EB}"/>
          </ac:spMkLst>
        </pc:spChg>
        <pc:spChg chg="del mod">
          <ac:chgData name="Rhodri Thomas" userId="97013524-85ec-4bc1-99cf-ee75f81eb8cc" providerId="ADAL" clId="{32531C32-CBFF-4057-9314-9A832613C081}" dt="2026-03-02T14:49:50.021" v="1126" actId="478"/>
          <ac:spMkLst>
            <pc:docMk/>
            <pc:sldMk cId="3297222254" sldId="446"/>
            <ac:spMk id="3" creationId="{2D597D41-4F68-AB9C-75EA-48357DB32FCB}"/>
          </ac:spMkLst>
        </pc:spChg>
        <pc:spChg chg="del mod">
          <ac:chgData name="Rhodri Thomas" userId="97013524-85ec-4bc1-99cf-ee75f81eb8cc" providerId="ADAL" clId="{32531C32-CBFF-4057-9314-9A832613C081}" dt="2026-03-02T14:49:52.112" v="1128" actId="478"/>
          <ac:spMkLst>
            <pc:docMk/>
            <pc:sldMk cId="3297222254" sldId="446"/>
            <ac:spMk id="4" creationId="{1E100B3C-55CD-BDE8-241C-CB61AA1124FA}"/>
          </ac:spMkLst>
        </pc:spChg>
        <pc:spChg chg="add mod">
          <ac:chgData name="Rhodri Thomas" userId="97013524-85ec-4bc1-99cf-ee75f81eb8cc" providerId="ADAL" clId="{32531C32-CBFF-4057-9314-9A832613C081}" dt="2026-03-02T14:53:18.488" v="1213" actId="1076"/>
          <ac:spMkLst>
            <pc:docMk/>
            <pc:sldMk cId="3297222254" sldId="446"/>
            <ac:spMk id="12" creationId="{F132A26C-8492-9F42-8353-58F06B8466F0}"/>
          </ac:spMkLst>
        </pc:spChg>
        <pc:picChg chg="add del mod modCrop">
          <ac:chgData name="Rhodri Thomas" userId="97013524-85ec-4bc1-99cf-ee75f81eb8cc" providerId="ADAL" clId="{32531C32-CBFF-4057-9314-9A832613C081}" dt="2026-03-02T14:51:17.634" v="1138" actId="478"/>
          <ac:picMkLst>
            <pc:docMk/>
            <pc:sldMk cId="3297222254" sldId="446"/>
            <ac:picMk id="7" creationId="{13970F3F-4FAF-A9F2-6B37-5815D1042FFF}"/>
          </ac:picMkLst>
        </pc:picChg>
        <pc:picChg chg="add mod modCrop">
          <ac:chgData name="Rhodri Thomas" userId="97013524-85ec-4bc1-99cf-ee75f81eb8cc" providerId="ADAL" clId="{32531C32-CBFF-4057-9314-9A832613C081}" dt="2026-03-02T14:51:46.603" v="1146" actId="14100"/>
          <ac:picMkLst>
            <pc:docMk/>
            <pc:sldMk cId="3297222254" sldId="446"/>
            <ac:picMk id="9" creationId="{F0C09131-69B4-3712-1065-2760E009003C}"/>
          </ac:picMkLst>
        </pc:picChg>
        <pc:picChg chg="add mod modCrop">
          <ac:chgData name="Rhodri Thomas" userId="97013524-85ec-4bc1-99cf-ee75f81eb8cc" providerId="ADAL" clId="{32531C32-CBFF-4057-9314-9A832613C081}" dt="2026-03-02T14:52:37.877" v="1160" actId="14100"/>
          <ac:picMkLst>
            <pc:docMk/>
            <pc:sldMk cId="3297222254" sldId="446"/>
            <ac:picMk id="11" creationId="{F989EA7A-7BEB-17F5-5C82-38CCFBA208A1}"/>
          </ac:picMkLst>
        </pc:picChg>
      </pc:sldChg>
      <pc:sldChg chg="delSp modSp new mod">
        <pc:chgData name="Rhodri Thomas" userId="97013524-85ec-4bc1-99cf-ee75f81eb8cc" providerId="ADAL" clId="{32531C32-CBFF-4057-9314-9A832613C081}" dt="2026-03-02T15:02:38.841" v="1600" actId="5793"/>
        <pc:sldMkLst>
          <pc:docMk/>
          <pc:sldMk cId="274466136" sldId="447"/>
        </pc:sldMkLst>
        <pc:spChg chg="mod">
          <ac:chgData name="Rhodri Thomas" userId="97013524-85ec-4bc1-99cf-ee75f81eb8cc" providerId="ADAL" clId="{32531C32-CBFF-4057-9314-9A832613C081}" dt="2026-03-02T14:57:31.276" v="1269" actId="20577"/>
          <ac:spMkLst>
            <pc:docMk/>
            <pc:sldMk cId="274466136" sldId="447"/>
            <ac:spMk id="2" creationId="{483E8A38-6040-EF7E-86A0-30AD4E7C0D1B}"/>
          </ac:spMkLst>
        </pc:spChg>
        <pc:spChg chg="mod">
          <ac:chgData name="Rhodri Thomas" userId="97013524-85ec-4bc1-99cf-ee75f81eb8cc" providerId="ADAL" clId="{32531C32-CBFF-4057-9314-9A832613C081}" dt="2026-03-02T15:02:38.841" v="1600" actId="5793"/>
          <ac:spMkLst>
            <pc:docMk/>
            <pc:sldMk cId="274466136" sldId="447"/>
            <ac:spMk id="3" creationId="{BF0AC6B9-57C8-7509-8BD0-C0B2C9F12D92}"/>
          </ac:spMkLst>
        </pc:spChg>
        <pc:spChg chg="del mod">
          <ac:chgData name="Rhodri Thomas" userId="97013524-85ec-4bc1-99cf-ee75f81eb8cc" providerId="ADAL" clId="{32531C32-CBFF-4057-9314-9A832613C081}" dt="2026-03-02T14:58:02.161" v="1316" actId="478"/>
          <ac:spMkLst>
            <pc:docMk/>
            <pc:sldMk cId="274466136" sldId="447"/>
            <ac:spMk id="4" creationId="{7B4CC345-1A9E-4E34-6496-1382E7C95BB4}"/>
          </ac:spMkLst>
        </pc:spChg>
      </pc:sldChg>
      <pc:sldChg chg="addSp delSp modSp new mod">
        <pc:chgData name="Rhodri Thomas" userId="97013524-85ec-4bc1-99cf-ee75f81eb8cc" providerId="ADAL" clId="{32531C32-CBFF-4057-9314-9A832613C081}" dt="2026-03-06T12:35:56.314" v="2466" actId="1076"/>
        <pc:sldMkLst>
          <pc:docMk/>
          <pc:sldMk cId="36881202" sldId="448"/>
        </pc:sldMkLst>
        <pc:spChg chg="mod">
          <ac:chgData name="Rhodri Thomas" userId="97013524-85ec-4bc1-99cf-ee75f81eb8cc" providerId="ADAL" clId="{32531C32-CBFF-4057-9314-9A832613C081}" dt="2026-03-02T15:08:31.974" v="1831" actId="14100"/>
          <ac:spMkLst>
            <pc:docMk/>
            <pc:sldMk cId="36881202" sldId="448"/>
            <ac:spMk id="2" creationId="{63703AB7-AF2E-E172-6883-8127B576E799}"/>
          </ac:spMkLst>
        </pc:spChg>
        <pc:spChg chg="del mod">
          <ac:chgData name="Rhodri Thomas" userId="97013524-85ec-4bc1-99cf-ee75f81eb8cc" providerId="ADAL" clId="{32531C32-CBFF-4057-9314-9A832613C081}" dt="2026-03-02T15:08:36.303" v="1833" actId="478"/>
          <ac:spMkLst>
            <pc:docMk/>
            <pc:sldMk cId="36881202" sldId="448"/>
            <ac:spMk id="3" creationId="{9011F6A6-61D6-86F5-281F-2033887C5E55}"/>
          </ac:spMkLst>
        </pc:spChg>
        <pc:spChg chg="add mod">
          <ac:chgData name="Rhodri Thomas" userId="97013524-85ec-4bc1-99cf-ee75f81eb8cc" providerId="ADAL" clId="{32531C32-CBFF-4057-9314-9A832613C081}" dt="2026-03-06T12:35:56.314" v="2466" actId="1076"/>
          <ac:spMkLst>
            <pc:docMk/>
            <pc:sldMk cId="36881202" sldId="448"/>
            <ac:spMk id="3" creationId="{D7695148-C191-F55C-4200-04B78A68142F}"/>
          </ac:spMkLst>
        </pc:spChg>
        <pc:spChg chg="del mod">
          <ac:chgData name="Rhodri Thomas" userId="97013524-85ec-4bc1-99cf-ee75f81eb8cc" providerId="ADAL" clId="{32531C32-CBFF-4057-9314-9A832613C081}" dt="2026-03-02T15:13:34.525" v="2080" actId="478"/>
          <ac:spMkLst>
            <pc:docMk/>
            <pc:sldMk cId="36881202" sldId="448"/>
            <ac:spMk id="4" creationId="{11CA86EC-76D4-699F-9274-0255A7E7ED29}"/>
          </ac:spMkLst>
        </pc:spChg>
        <pc:spChg chg="add del mod">
          <ac:chgData name="Rhodri Thomas" userId="97013524-85ec-4bc1-99cf-ee75f81eb8cc" providerId="ADAL" clId="{32531C32-CBFF-4057-9314-9A832613C081}" dt="2026-03-02T15:13:38.543" v="2084" actId="478"/>
          <ac:spMkLst>
            <pc:docMk/>
            <pc:sldMk cId="36881202" sldId="448"/>
            <ac:spMk id="7" creationId="{5E2CA670-BD3F-649D-709C-586367B411D5}"/>
          </ac:spMkLst>
        </pc:spChg>
        <pc:spChg chg="add del mod">
          <ac:chgData name="Rhodri Thomas" userId="97013524-85ec-4bc1-99cf-ee75f81eb8cc" providerId="ADAL" clId="{32531C32-CBFF-4057-9314-9A832613C081}" dt="2026-03-02T15:13:36.427" v="2082" actId="478"/>
          <ac:spMkLst>
            <pc:docMk/>
            <pc:sldMk cId="36881202" sldId="448"/>
            <ac:spMk id="9" creationId="{D07B72B3-5401-1599-97BA-9BD4676BCC06}"/>
          </ac:spMkLst>
        </pc:spChg>
      </pc:sldChg>
      <pc:sldChg chg="add">
        <pc:chgData name="Rhodri Thomas" userId="97013524-85ec-4bc1-99cf-ee75f81eb8cc" providerId="ADAL" clId="{32531C32-CBFF-4057-9314-9A832613C081}" dt="2026-03-02T15:13:30.767" v="2078" actId="2890"/>
        <pc:sldMkLst>
          <pc:docMk/>
          <pc:sldMk cId="3801752503" sldId="449"/>
        </pc:sldMkLst>
      </pc:sldChg>
      <pc:sldChg chg="modSp new mod">
        <pc:chgData name="Rhodri Thomas" userId="97013524-85ec-4bc1-99cf-ee75f81eb8cc" providerId="ADAL" clId="{32531C32-CBFF-4057-9314-9A832613C081}" dt="2026-03-02T15:14:29.865" v="2153" actId="403"/>
        <pc:sldMkLst>
          <pc:docMk/>
          <pc:sldMk cId="1681490375" sldId="450"/>
        </pc:sldMkLst>
        <pc:spChg chg="mod">
          <ac:chgData name="Rhodri Thomas" userId="97013524-85ec-4bc1-99cf-ee75f81eb8cc" providerId="ADAL" clId="{32531C32-CBFF-4057-9314-9A832613C081}" dt="2026-03-02T15:14:11.771" v="2138" actId="1076"/>
          <ac:spMkLst>
            <pc:docMk/>
            <pc:sldMk cId="1681490375" sldId="450"/>
            <ac:spMk id="2" creationId="{D366C132-6D55-B3D4-7C94-8D4FAEE10E45}"/>
          </ac:spMkLst>
        </pc:spChg>
        <pc:spChg chg="mod">
          <ac:chgData name="Rhodri Thomas" userId="97013524-85ec-4bc1-99cf-ee75f81eb8cc" providerId="ADAL" clId="{32531C32-CBFF-4057-9314-9A832613C081}" dt="2026-03-02T15:14:29.865" v="2153" actId="403"/>
          <ac:spMkLst>
            <pc:docMk/>
            <pc:sldMk cId="1681490375" sldId="450"/>
            <ac:spMk id="3" creationId="{B2F838D1-2A5C-6CC3-3FD2-0A44EEE4F84E}"/>
          </ac:spMkLst>
        </pc:spChg>
      </pc:sldChg>
      <pc:sldChg chg="modSp add mod">
        <pc:chgData name="Rhodri Thomas" userId="97013524-85ec-4bc1-99cf-ee75f81eb8cc" providerId="ADAL" clId="{32531C32-CBFF-4057-9314-9A832613C081}" dt="2026-03-02T15:14:38.441" v="2161" actId="20577"/>
        <pc:sldMkLst>
          <pc:docMk/>
          <pc:sldMk cId="284577513" sldId="451"/>
        </pc:sldMkLst>
        <pc:spChg chg="mod">
          <ac:chgData name="Rhodri Thomas" userId="97013524-85ec-4bc1-99cf-ee75f81eb8cc" providerId="ADAL" clId="{32531C32-CBFF-4057-9314-9A832613C081}" dt="2026-03-02T15:14:38.441" v="2161" actId="20577"/>
          <ac:spMkLst>
            <pc:docMk/>
            <pc:sldMk cId="284577513" sldId="451"/>
            <ac:spMk id="3" creationId="{B2F838D1-2A5C-6CC3-3FD2-0A44EEE4F84E}"/>
          </ac:spMkLst>
        </pc:spChg>
      </pc:sldChg>
      <pc:sldChg chg="new del">
        <pc:chgData name="Rhodri Thomas" userId="97013524-85ec-4bc1-99cf-ee75f81eb8cc" providerId="ADAL" clId="{32531C32-CBFF-4057-9314-9A832613C081}" dt="2026-03-02T15:14:57.084" v="2176" actId="47"/>
        <pc:sldMkLst>
          <pc:docMk/>
          <pc:sldMk cId="1005286225" sldId="452"/>
        </pc:sldMkLst>
      </pc:sldChg>
      <pc:sldChg chg="modSp add mod">
        <pc:chgData name="Rhodri Thomas" userId="97013524-85ec-4bc1-99cf-ee75f81eb8cc" providerId="ADAL" clId="{32531C32-CBFF-4057-9314-9A832613C081}" dt="2026-03-02T15:14:53.860" v="2175" actId="20577"/>
        <pc:sldMkLst>
          <pc:docMk/>
          <pc:sldMk cId="282646075" sldId="453"/>
        </pc:sldMkLst>
        <pc:spChg chg="mod">
          <ac:chgData name="Rhodri Thomas" userId="97013524-85ec-4bc1-99cf-ee75f81eb8cc" providerId="ADAL" clId="{32531C32-CBFF-4057-9314-9A832613C081}" dt="2026-03-02T15:14:53.860" v="2175" actId="20577"/>
          <ac:spMkLst>
            <pc:docMk/>
            <pc:sldMk cId="282646075" sldId="453"/>
            <ac:spMk id="3" creationId="{B2F838D1-2A5C-6CC3-3FD2-0A44EEE4F84E}"/>
          </ac:spMkLst>
        </pc:spChg>
      </pc:sldChg>
      <pc:sldChg chg="modSp add mod">
        <pc:chgData name="Rhodri Thomas" userId="97013524-85ec-4bc1-99cf-ee75f81eb8cc" providerId="ADAL" clId="{32531C32-CBFF-4057-9314-9A832613C081}" dt="2026-03-02T15:15:07.059" v="2184" actId="20577"/>
        <pc:sldMkLst>
          <pc:docMk/>
          <pc:sldMk cId="1825016670" sldId="454"/>
        </pc:sldMkLst>
        <pc:spChg chg="mod">
          <ac:chgData name="Rhodri Thomas" userId="97013524-85ec-4bc1-99cf-ee75f81eb8cc" providerId="ADAL" clId="{32531C32-CBFF-4057-9314-9A832613C081}" dt="2026-03-02T15:15:07.059" v="2184" actId="20577"/>
          <ac:spMkLst>
            <pc:docMk/>
            <pc:sldMk cId="1825016670" sldId="454"/>
            <ac:spMk id="3" creationId="{B2F838D1-2A5C-6CC3-3FD2-0A44EEE4F84E}"/>
          </ac:spMkLst>
        </pc:spChg>
      </pc:sldChg>
      <pc:sldChg chg="modSp add mod">
        <pc:chgData name="Rhodri Thomas" userId="97013524-85ec-4bc1-99cf-ee75f81eb8cc" providerId="ADAL" clId="{32531C32-CBFF-4057-9314-9A832613C081}" dt="2026-03-02T15:15:50.765" v="2227" actId="14100"/>
        <pc:sldMkLst>
          <pc:docMk/>
          <pc:sldMk cId="2426176021" sldId="455"/>
        </pc:sldMkLst>
        <pc:spChg chg="mod">
          <ac:chgData name="Rhodri Thomas" userId="97013524-85ec-4bc1-99cf-ee75f81eb8cc" providerId="ADAL" clId="{32531C32-CBFF-4057-9314-9A832613C081}" dt="2026-03-02T15:15:50.765" v="2227" actId="14100"/>
          <ac:spMkLst>
            <pc:docMk/>
            <pc:sldMk cId="2426176021" sldId="455"/>
            <ac:spMk id="3" creationId="{B2F838D1-2A5C-6CC3-3FD2-0A44EEE4F84E}"/>
          </ac:spMkLst>
        </pc:spChg>
      </pc:sldChg>
      <pc:sldChg chg="modSp add mod">
        <pc:chgData name="Rhodri Thomas" userId="97013524-85ec-4bc1-99cf-ee75f81eb8cc" providerId="ADAL" clId="{32531C32-CBFF-4057-9314-9A832613C081}" dt="2026-03-02T15:16:01.516" v="2258" actId="20577"/>
        <pc:sldMkLst>
          <pc:docMk/>
          <pc:sldMk cId="2046845978" sldId="456"/>
        </pc:sldMkLst>
        <pc:spChg chg="mod">
          <ac:chgData name="Rhodri Thomas" userId="97013524-85ec-4bc1-99cf-ee75f81eb8cc" providerId="ADAL" clId="{32531C32-CBFF-4057-9314-9A832613C081}" dt="2026-03-02T15:16:01.516" v="2258" actId="20577"/>
          <ac:spMkLst>
            <pc:docMk/>
            <pc:sldMk cId="2046845978" sldId="456"/>
            <ac:spMk id="3" creationId="{B2F838D1-2A5C-6CC3-3FD2-0A44EEE4F84E}"/>
          </ac:spMkLst>
        </pc:spChg>
      </pc:sldChg>
      <pc:sldChg chg="modSp add mod">
        <pc:chgData name="Rhodri Thomas" userId="97013524-85ec-4bc1-99cf-ee75f81eb8cc" providerId="ADAL" clId="{32531C32-CBFF-4057-9314-9A832613C081}" dt="2026-03-02T15:16:17.960" v="2282" actId="20577"/>
        <pc:sldMkLst>
          <pc:docMk/>
          <pc:sldMk cId="4263371846" sldId="457"/>
        </pc:sldMkLst>
        <pc:spChg chg="mod">
          <ac:chgData name="Rhodri Thomas" userId="97013524-85ec-4bc1-99cf-ee75f81eb8cc" providerId="ADAL" clId="{32531C32-CBFF-4057-9314-9A832613C081}" dt="2026-03-02T15:16:17.960" v="2282" actId="20577"/>
          <ac:spMkLst>
            <pc:docMk/>
            <pc:sldMk cId="4263371846" sldId="457"/>
            <ac:spMk id="3" creationId="{B2F838D1-2A5C-6CC3-3FD2-0A44EEE4F84E}"/>
          </ac:spMkLst>
        </pc:spChg>
      </pc:sldChg>
      <pc:sldChg chg="modSp add mod">
        <pc:chgData name="Rhodri Thomas" userId="97013524-85ec-4bc1-99cf-ee75f81eb8cc" providerId="ADAL" clId="{32531C32-CBFF-4057-9314-9A832613C081}" dt="2026-03-02T15:16:30.383" v="2293" actId="20577"/>
        <pc:sldMkLst>
          <pc:docMk/>
          <pc:sldMk cId="3932106588" sldId="458"/>
        </pc:sldMkLst>
        <pc:spChg chg="mod">
          <ac:chgData name="Rhodri Thomas" userId="97013524-85ec-4bc1-99cf-ee75f81eb8cc" providerId="ADAL" clId="{32531C32-CBFF-4057-9314-9A832613C081}" dt="2026-03-02T15:16:30.383" v="2293" actId="20577"/>
          <ac:spMkLst>
            <pc:docMk/>
            <pc:sldMk cId="3932106588" sldId="458"/>
            <ac:spMk id="3" creationId="{B2F838D1-2A5C-6CC3-3FD2-0A44EEE4F84E}"/>
          </ac:spMkLst>
        </pc:spChg>
      </pc:sldChg>
      <pc:sldChg chg="modSp add mod">
        <pc:chgData name="Rhodri Thomas" userId="97013524-85ec-4bc1-99cf-ee75f81eb8cc" providerId="ADAL" clId="{32531C32-CBFF-4057-9314-9A832613C081}" dt="2026-03-02T15:16:43.003" v="2309" actId="1076"/>
        <pc:sldMkLst>
          <pc:docMk/>
          <pc:sldMk cId="3390450990" sldId="459"/>
        </pc:sldMkLst>
        <pc:spChg chg="mod">
          <ac:chgData name="Rhodri Thomas" userId="97013524-85ec-4bc1-99cf-ee75f81eb8cc" providerId="ADAL" clId="{32531C32-CBFF-4057-9314-9A832613C081}" dt="2026-03-02T15:16:39.574" v="2308" actId="14100"/>
          <ac:spMkLst>
            <pc:docMk/>
            <pc:sldMk cId="3390450990" sldId="459"/>
            <ac:spMk id="3" creationId="{B2F838D1-2A5C-6CC3-3FD2-0A44EEE4F84E}"/>
          </ac:spMkLst>
        </pc:spChg>
        <pc:spChg chg="mod">
          <ac:chgData name="Rhodri Thomas" userId="97013524-85ec-4bc1-99cf-ee75f81eb8cc" providerId="ADAL" clId="{32531C32-CBFF-4057-9314-9A832613C081}" dt="2026-03-02T15:16:43.003" v="2309" actId="1076"/>
          <ac:spMkLst>
            <pc:docMk/>
            <pc:sldMk cId="3390450990" sldId="459"/>
            <ac:spMk id="4" creationId="{4877C0DE-AAC0-4A87-2C47-B2AEDBF84FD0}"/>
          </ac:spMkLst>
        </pc:spChg>
      </pc:sldChg>
      <pc:sldChg chg="modSp add mod">
        <pc:chgData name="Rhodri Thomas" userId="97013524-85ec-4bc1-99cf-ee75f81eb8cc" providerId="ADAL" clId="{32531C32-CBFF-4057-9314-9A832613C081}" dt="2026-03-02T15:16:56.824" v="2319" actId="20577"/>
        <pc:sldMkLst>
          <pc:docMk/>
          <pc:sldMk cId="1407595540" sldId="460"/>
        </pc:sldMkLst>
        <pc:spChg chg="mod">
          <ac:chgData name="Rhodri Thomas" userId="97013524-85ec-4bc1-99cf-ee75f81eb8cc" providerId="ADAL" clId="{32531C32-CBFF-4057-9314-9A832613C081}" dt="2026-03-02T15:16:56.824" v="2319" actId="20577"/>
          <ac:spMkLst>
            <pc:docMk/>
            <pc:sldMk cId="1407595540" sldId="460"/>
            <ac:spMk id="3" creationId="{B2F838D1-2A5C-6CC3-3FD2-0A44EEE4F84E}"/>
          </ac:spMkLst>
        </pc:spChg>
      </pc:sldChg>
      <pc:sldChg chg="modSp add mod">
        <pc:chgData name="Rhodri Thomas" userId="97013524-85ec-4bc1-99cf-ee75f81eb8cc" providerId="ADAL" clId="{32531C32-CBFF-4057-9314-9A832613C081}" dt="2026-03-02T15:17:17.958" v="2329" actId="20577"/>
        <pc:sldMkLst>
          <pc:docMk/>
          <pc:sldMk cId="103782020" sldId="461"/>
        </pc:sldMkLst>
        <pc:spChg chg="mod">
          <ac:chgData name="Rhodri Thomas" userId="97013524-85ec-4bc1-99cf-ee75f81eb8cc" providerId="ADAL" clId="{32531C32-CBFF-4057-9314-9A832613C081}" dt="2026-03-02T15:17:17.958" v="2329" actId="20577"/>
          <ac:spMkLst>
            <pc:docMk/>
            <pc:sldMk cId="103782020" sldId="461"/>
            <ac:spMk id="3" creationId="{B2F838D1-2A5C-6CC3-3FD2-0A44EEE4F84E}"/>
          </ac:spMkLst>
        </pc:spChg>
      </pc:sldChg>
      <pc:sldChg chg="modSp add mod">
        <pc:chgData name="Rhodri Thomas" userId="97013524-85ec-4bc1-99cf-ee75f81eb8cc" providerId="ADAL" clId="{32531C32-CBFF-4057-9314-9A832613C081}" dt="2026-03-02T15:17:33.320" v="2350" actId="20577"/>
        <pc:sldMkLst>
          <pc:docMk/>
          <pc:sldMk cId="1591441775" sldId="462"/>
        </pc:sldMkLst>
        <pc:spChg chg="mod">
          <ac:chgData name="Rhodri Thomas" userId="97013524-85ec-4bc1-99cf-ee75f81eb8cc" providerId="ADAL" clId="{32531C32-CBFF-4057-9314-9A832613C081}" dt="2026-03-02T15:17:33.320" v="2350" actId="20577"/>
          <ac:spMkLst>
            <pc:docMk/>
            <pc:sldMk cId="1591441775" sldId="462"/>
            <ac:spMk id="3" creationId="{B2F838D1-2A5C-6CC3-3FD2-0A44EEE4F84E}"/>
          </ac:spMkLst>
        </pc:spChg>
      </pc:sldChg>
      <pc:sldChg chg="modSp add mod">
        <pc:chgData name="Rhodri Thomas" userId="97013524-85ec-4bc1-99cf-ee75f81eb8cc" providerId="ADAL" clId="{32531C32-CBFF-4057-9314-9A832613C081}" dt="2026-03-02T15:17:56.386" v="2372" actId="1076"/>
        <pc:sldMkLst>
          <pc:docMk/>
          <pc:sldMk cId="1311645913" sldId="463"/>
        </pc:sldMkLst>
        <pc:spChg chg="mod">
          <ac:chgData name="Rhodri Thomas" userId="97013524-85ec-4bc1-99cf-ee75f81eb8cc" providerId="ADAL" clId="{32531C32-CBFF-4057-9314-9A832613C081}" dt="2026-03-02T15:17:53.248" v="2371" actId="20577"/>
          <ac:spMkLst>
            <pc:docMk/>
            <pc:sldMk cId="1311645913" sldId="463"/>
            <ac:spMk id="3" creationId="{B2F838D1-2A5C-6CC3-3FD2-0A44EEE4F84E}"/>
          </ac:spMkLst>
        </pc:spChg>
        <pc:spChg chg="mod">
          <ac:chgData name="Rhodri Thomas" userId="97013524-85ec-4bc1-99cf-ee75f81eb8cc" providerId="ADAL" clId="{32531C32-CBFF-4057-9314-9A832613C081}" dt="2026-03-02T15:17:56.386" v="2372" actId="1076"/>
          <ac:spMkLst>
            <pc:docMk/>
            <pc:sldMk cId="1311645913" sldId="463"/>
            <ac:spMk id="4" creationId="{4877C0DE-AAC0-4A87-2C47-B2AEDBF84FD0}"/>
          </ac:spMkLst>
        </pc:spChg>
      </pc:sldChg>
    </pc:docChg>
  </pc:docChgLst>
  <pc:docChgLst>
    <pc:chgData name="Rhodri Thomas" userId="97013524-85ec-4bc1-99cf-ee75f81eb8cc" providerId="ADAL" clId="{A0F18342-434A-4998-88F8-FC9842F927B0}"/>
    <pc:docChg chg="modSld">
      <pc:chgData name="Rhodri Thomas" userId="97013524-85ec-4bc1-99cf-ee75f81eb8cc" providerId="ADAL" clId="{A0F18342-434A-4998-88F8-FC9842F927B0}" dt="2025-03-13T12:34:14.106" v="17" actId="20577"/>
      <pc:docMkLst>
        <pc:docMk/>
      </pc:docMkLst>
      <pc:sldChg chg="modSp mod">
        <pc:chgData name="Rhodri Thomas" userId="97013524-85ec-4bc1-99cf-ee75f81eb8cc" providerId="ADAL" clId="{A0F18342-434A-4998-88F8-FC9842F927B0}" dt="2025-03-13T12:34:14.106" v="17" actId="20577"/>
        <pc:sldMkLst>
          <pc:docMk/>
          <pc:sldMk cId="2567017441" sldId="437"/>
        </pc:sldMkLst>
        <pc:spChg chg="mod">
          <ac:chgData name="Rhodri Thomas" userId="97013524-85ec-4bc1-99cf-ee75f81eb8cc" providerId="ADAL" clId="{A0F18342-434A-4998-88F8-FC9842F927B0}" dt="2025-03-13T12:34:14.106" v="17" actId="20577"/>
          <ac:spMkLst>
            <pc:docMk/>
            <pc:sldMk cId="2567017441" sldId="437"/>
            <ac:spMk id="3" creationId="{19504103-6319-C1BA-994F-97D3A9F1AA5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E4D2272-D660-A337-AEF3-BE066BD5453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1FE5A70-71C2-F335-270C-B94537340C5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DC5A369-CA0E-4FC6-90EE-5FA969A08EF8}" type="datetimeFigureOut">
              <a:rPr lang="en-US" smtClean="0"/>
              <a:t>3/6/2026</a:t>
            </a:fld>
            <a:endParaRPr lang="en-US" dirty="0"/>
          </a:p>
        </p:txBody>
      </p:sp>
      <p:sp>
        <p:nvSpPr>
          <p:cNvPr id="4" name="Footer Placeholder 3">
            <a:extLst>
              <a:ext uri="{FF2B5EF4-FFF2-40B4-BE49-F238E27FC236}">
                <a16:creationId xmlns:a16="http://schemas.microsoft.com/office/drawing/2014/main" id="{D91E1B03-0F86-16E7-11BE-81F9F4CD66B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C4524B8-3914-99B2-2620-0F2A88D335A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09210F9-8331-407C-A034-F95DCB303EBC}" type="slidenum">
              <a:rPr lang="en-US" smtClean="0"/>
              <a:t>‹#›</a:t>
            </a:fld>
            <a:endParaRPr lang="en-US" dirty="0"/>
          </a:p>
        </p:txBody>
      </p:sp>
    </p:spTree>
    <p:extLst>
      <p:ext uri="{BB962C8B-B14F-4D97-AF65-F5344CB8AC3E}">
        <p14:creationId xmlns:p14="http://schemas.microsoft.com/office/powerpoint/2010/main" val="9310058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4AB06A-EEDC-421C-B5A0-5E9E5241A8E5}" type="datetimeFigureOut">
              <a:rPr lang="en-US" smtClean="0"/>
              <a:t>3/6/2026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BF9438-3EEF-4192-9815-F6F44770AEF7}" type="slidenum">
              <a:rPr lang="en-US" smtClean="0"/>
              <a:t>‹#›</a:t>
            </a:fld>
            <a:endParaRPr lang="en-US" dirty="0"/>
          </a:p>
        </p:txBody>
      </p:sp>
    </p:spTree>
    <p:extLst>
      <p:ext uri="{BB962C8B-B14F-4D97-AF65-F5344CB8AC3E}">
        <p14:creationId xmlns:p14="http://schemas.microsoft.com/office/powerpoint/2010/main" val="26522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1</a:t>
            </a:fld>
            <a:endParaRPr lang="en-US" dirty="0"/>
          </a:p>
        </p:txBody>
      </p:sp>
    </p:spTree>
    <p:extLst>
      <p:ext uri="{BB962C8B-B14F-4D97-AF65-F5344CB8AC3E}">
        <p14:creationId xmlns:p14="http://schemas.microsoft.com/office/powerpoint/2010/main" val="23690477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2</a:t>
            </a:fld>
            <a:endParaRPr lang="en-US" dirty="0"/>
          </a:p>
        </p:txBody>
      </p:sp>
    </p:spTree>
    <p:extLst>
      <p:ext uri="{BB962C8B-B14F-4D97-AF65-F5344CB8AC3E}">
        <p14:creationId xmlns:p14="http://schemas.microsoft.com/office/powerpoint/2010/main" val="1244630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3</a:t>
            </a:fld>
            <a:endParaRPr lang="en-US" dirty="0"/>
          </a:p>
        </p:txBody>
      </p:sp>
    </p:spTree>
    <p:extLst>
      <p:ext uri="{BB962C8B-B14F-4D97-AF65-F5344CB8AC3E}">
        <p14:creationId xmlns:p14="http://schemas.microsoft.com/office/powerpoint/2010/main" val="199377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4</a:t>
            </a:fld>
            <a:endParaRPr lang="en-US" dirty="0"/>
          </a:p>
        </p:txBody>
      </p:sp>
    </p:spTree>
    <p:extLst>
      <p:ext uri="{BB962C8B-B14F-4D97-AF65-F5344CB8AC3E}">
        <p14:creationId xmlns:p14="http://schemas.microsoft.com/office/powerpoint/2010/main" val="40302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5</a:t>
            </a:fld>
            <a:endParaRPr lang="en-US" dirty="0"/>
          </a:p>
        </p:txBody>
      </p:sp>
    </p:spTree>
    <p:extLst>
      <p:ext uri="{BB962C8B-B14F-4D97-AF65-F5344CB8AC3E}">
        <p14:creationId xmlns:p14="http://schemas.microsoft.com/office/powerpoint/2010/main" val="1375002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6</a:t>
            </a:fld>
            <a:endParaRPr lang="en-US" dirty="0"/>
          </a:p>
        </p:txBody>
      </p:sp>
    </p:spTree>
    <p:extLst>
      <p:ext uri="{BB962C8B-B14F-4D97-AF65-F5344CB8AC3E}">
        <p14:creationId xmlns:p14="http://schemas.microsoft.com/office/powerpoint/2010/main" val="36892660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BF9438-3EEF-4192-9815-F6F44770AEF7}" type="slidenum">
              <a:rPr lang="en-US" smtClean="0"/>
              <a:t>7</a:t>
            </a:fld>
            <a:endParaRPr lang="en-US" dirty="0"/>
          </a:p>
        </p:txBody>
      </p:sp>
    </p:spTree>
    <p:extLst>
      <p:ext uri="{BB962C8B-B14F-4D97-AF65-F5344CB8AC3E}">
        <p14:creationId xmlns:p14="http://schemas.microsoft.com/office/powerpoint/2010/main" val="3284469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9960-406F-4187-A0E6-BD19C684039A}"/>
              </a:ext>
            </a:extLst>
          </p:cNvPr>
          <p:cNvSpPr>
            <a:spLocks noGrp="1"/>
          </p:cNvSpPr>
          <p:nvPr>
            <p:ph type="ctrTitle"/>
          </p:nvPr>
        </p:nvSpPr>
        <p:spPr>
          <a:xfrm>
            <a:off x="1249326" y="919716"/>
            <a:ext cx="8504275" cy="3551275"/>
          </a:xfrm>
        </p:spPr>
        <p:txBody>
          <a:bodyPr anchor="b">
            <a:normAutofit/>
          </a:bodyPr>
          <a:lstStyle>
            <a:lvl1pPr algn="l">
              <a:lnSpc>
                <a:spcPct val="100000"/>
              </a:lnSpc>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27E7FE-647D-4B2F-BA13-AB3ED4C5CF5A}"/>
              </a:ext>
            </a:extLst>
          </p:cNvPr>
          <p:cNvSpPr>
            <a:spLocks noGrp="1"/>
          </p:cNvSpPr>
          <p:nvPr>
            <p:ph type="subTitle" idx="1"/>
          </p:nvPr>
        </p:nvSpPr>
        <p:spPr>
          <a:xfrm>
            <a:off x="1249326" y="4795284"/>
            <a:ext cx="8504275" cy="1084522"/>
          </a:xfrm>
        </p:spPr>
        <p:txBody>
          <a:bodyPr>
            <a:normAutofit/>
          </a:bodyPr>
          <a:lstStyle>
            <a:lvl1pPr marL="0" indent="0" algn="l">
              <a:lnSpc>
                <a:spcPct val="120000"/>
              </a:lnSpc>
              <a:buNone/>
              <a:defRPr sz="16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A5EF785-E0A7-4496-A5BA-49B0156F2628}"/>
              </a:ext>
            </a:extLst>
          </p:cNvPr>
          <p:cNvSpPr>
            <a:spLocks noGrp="1"/>
          </p:cNvSpPr>
          <p:nvPr>
            <p:ph type="dt" sz="half" idx="10"/>
          </p:nvPr>
        </p:nvSpPr>
        <p:spPr>
          <a:xfrm>
            <a:off x="8964706" y="6433202"/>
            <a:ext cx="2426446" cy="367841"/>
          </a:xfrm>
        </p:spPr>
        <p:txBody>
          <a:bodyPr/>
          <a:lstStyle/>
          <a:p>
            <a:endParaRPr lang="en-US" dirty="0"/>
          </a:p>
        </p:txBody>
      </p:sp>
      <p:sp>
        <p:nvSpPr>
          <p:cNvPr id="5" name="Footer Placeholder 4">
            <a:extLst>
              <a:ext uri="{FF2B5EF4-FFF2-40B4-BE49-F238E27FC236}">
                <a16:creationId xmlns:a16="http://schemas.microsoft.com/office/drawing/2014/main" id="{4742C627-38A1-4A14-8822-D8D33751CA30}"/>
              </a:ext>
            </a:extLst>
          </p:cNvPr>
          <p:cNvSpPr>
            <a:spLocks noGrp="1"/>
          </p:cNvSpPr>
          <p:nvPr>
            <p:ph type="ftr" sz="quarter" idx="11"/>
          </p:nvPr>
        </p:nvSpPr>
        <p:spPr/>
        <p:txBody>
          <a:bodyPr/>
          <a:lstStyle/>
          <a:p>
            <a:endParaRPr lang="en-US" sz="1000" dirty="0"/>
          </a:p>
        </p:txBody>
      </p:sp>
      <p:sp>
        <p:nvSpPr>
          <p:cNvPr id="6" name="Slide Number Placeholder 5">
            <a:extLst>
              <a:ext uri="{FF2B5EF4-FFF2-40B4-BE49-F238E27FC236}">
                <a16:creationId xmlns:a16="http://schemas.microsoft.com/office/drawing/2014/main" id="{2EEBE346-5F34-48CD-8928-DA8567AEDD15}"/>
              </a:ext>
            </a:extLst>
          </p:cNvPr>
          <p:cNvSpPr>
            <a:spLocks noGrp="1"/>
          </p:cNvSpPr>
          <p:nvPr>
            <p:ph type="sldNum" sz="quarter" idx="12"/>
          </p:nvPr>
        </p:nvSpPr>
        <p:spPr>
          <a:xfrm>
            <a:off x="11391152" y="6433203"/>
            <a:ext cx="702781" cy="367842"/>
          </a:xfrm>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02236382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590668"/>
            <a:ext cx="9914859" cy="1329004"/>
          </a:xfrm>
        </p:spPr>
        <p:txBody>
          <a:bodyPr>
            <a:normAutofit/>
          </a:bodyPr>
          <a:lstStyle>
            <a:lvl1pPr>
              <a:lnSpc>
                <a:spcPct val="100000"/>
              </a:lnSpc>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914400" y="1919673"/>
            <a:ext cx="9914860" cy="412331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a:lstStyle>
            <a:lvl1pPr algn="r">
              <a:defRPr>
                <a:solidFill>
                  <a:schemeClr val="bg1"/>
                </a:solidFill>
              </a:defRPr>
            </a:lvl1pPr>
          </a:lstStyle>
          <a:p>
            <a:endParaRPr lang="en-US" dirty="0"/>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173736" y="6437376"/>
            <a:ext cx="3775914" cy="365125"/>
          </a:xfrm>
        </p:spPr>
        <p:txBody>
          <a:bodyPr/>
          <a:lstStyle>
            <a:lvl1pPr algn="l">
              <a:defRPr>
                <a:solidFill>
                  <a:schemeClr val="accent2"/>
                </a:solidFill>
              </a:defRPr>
            </a:lvl1pPr>
          </a:lstStyle>
          <a:p>
            <a:endParaRPr lang="en-US" sz="1000" dirty="0"/>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a:lstStyle>
            <a:lvl1pPr>
              <a:defRPr>
                <a:solidFill>
                  <a:schemeClr val="bg1"/>
                </a:solidFill>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82093947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94B-011C-4B13-8C12-E91BF7A40087}"/>
              </a:ext>
            </a:extLst>
          </p:cNvPr>
          <p:cNvSpPr>
            <a:spLocks noGrp="1"/>
          </p:cNvSpPr>
          <p:nvPr>
            <p:ph type="title"/>
          </p:nvPr>
        </p:nvSpPr>
        <p:spPr>
          <a:xfrm>
            <a:off x="1524000" y="1320800"/>
            <a:ext cx="9144000" cy="3095813"/>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716D5F3-887C-4A8F-842A-0294A9FB0818}"/>
              </a:ext>
            </a:extLst>
          </p:cNvPr>
          <p:cNvSpPr>
            <a:spLocks noGrp="1"/>
          </p:cNvSpPr>
          <p:nvPr>
            <p:ph type="body" idx="1"/>
          </p:nvPr>
        </p:nvSpPr>
        <p:spPr>
          <a:xfrm>
            <a:off x="1523999" y="4589463"/>
            <a:ext cx="914400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94588B-131A-42F3-B76C-62BD65E4806B}"/>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E111AB28-20BD-4CD8-9840-985C3EDBA16F}"/>
              </a:ext>
            </a:extLst>
          </p:cNvPr>
          <p:cNvSpPr>
            <a:spLocks noGrp="1"/>
          </p:cNvSpPr>
          <p:nvPr>
            <p:ph type="ftr" sz="quarter" idx="11"/>
          </p:nvPr>
        </p:nvSpPr>
        <p:spPr/>
        <p:txBody>
          <a:bodyPr/>
          <a:lstStyle/>
          <a:p>
            <a:endParaRPr lang="en-US" sz="1000" dirty="0"/>
          </a:p>
        </p:txBody>
      </p:sp>
      <p:sp>
        <p:nvSpPr>
          <p:cNvPr id="6" name="Slide Number Placeholder 5">
            <a:extLst>
              <a:ext uri="{FF2B5EF4-FFF2-40B4-BE49-F238E27FC236}">
                <a16:creationId xmlns:a16="http://schemas.microsoft.com/office/drawing/2014/main" id="{E753C85C-3801-46F0-A100-616F5F2F82E9}"/>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314218702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CB06-0454-4BF1-8011-F8B1A95954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F920A70-D33B-4461-B74C-3F59ADB16141}"/>
              </a:ext>
            </a:extLst>
          </p:cNvPr>
          <p:cNvSpPr>
            <a:spLocks noGrp="1"/>
          </p:cNvSpPr>
          <p:nvPr>
            <p:ph sz="half" idx="1"/>
          </p:nvPr>
        </p:nvSpPr>
        <p:spPr>
          <a:xfrm>
            <a:off x="1408813" y="2163725"/>
            <a:ext cx="4610986" cy="4013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881BDF9-836E-431C-8EFA-417A9BEE9F4B}"/>
              </a:ext>
            </a:extLst>
          </p:cNvPr>
          <p:cNvSpPr>
            <a:spLocks noGrp="1"/>
          </p:cNvSpPr>
          <p:nvPr>
            <p:ph sz="half" idx="2"/>
          </p:nvPr>
        </p:nvSpPr>
        <p:spPr>
          <a:xfrm>
            <a:off x="6257260" y="2163725"/>
            <a:ext cx="4853763" cy="40132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7CBD9F59-B591-4E2F-899E-3CA78CE82D45}"/>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046CFD12-B3EC-432C-B264-8AB571CAAFD5}"/>
              </a:ext>
            </a:extLst>
          </p:cNvPr>
          <p:cNvSpPr>
            <a:spLocks noGrp="1"/>
          </p:cNvSpPr>
          <p:nvPr>
            <p:ph type="ftr" sz="quarter" idx="11"/>
          </p:nvPr>
        </p:nvSpPr>
        <p:spPr/>
        <p:txBody>
          <a:bodyPr/>
          <a:lstStyle/>
          <a:p>
            <a:endParaRPr lang="en-US" sz="1000" dirty="0"/>
          </a:p>
        </p:txBody>
      </p:sp>
      <p:sp>
        <p:nvSpPr>
          <p:cNvPr id="7" name="Slide Number Placeholder 6">
            <a:extLst>
              <a:ext uri="{FF2B5EF4-FFF2-40B4-BE49-F238E27FC236}">
                <a16:creationId xmlns:a16="http://schemas.microsoft.com/office/drawing/2014/main" id="{48F3CBBA-71B3-4857-80E7-525E89FD903F}"/>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6229050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5157787"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5157787" cy="3554039"/>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6172200" y="1681163"/>
            <a:ext cx="5183188"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6172200" y="2635623"/>
            <a:ext cx="5183188" cy="3554040"/>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13421097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E062-B7F5-4D30-B416-1BBB4A7D0F0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BDFF7A-EBD3-4FEB-8451-5D7355069117}"/>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08F54A2D-2C4B-4E1D-AC16-E3B1F1DDB562}"/>
              </a:ext>
            </a:extLst>
          </p:cNvPr>
          <p:cNvSpPr>
            <a:spLocks noGrp="1"/>
          </p:cNvSpPr>
          <p:nvPr>
            <p:ph type="ftr" sz="quarter" idx="11"/>
          </p:nvPr>
        </p:nvSpPr>
        <p:spPr/>
        <p:txBody>
          <a:bodyPr/>
          <a:lstStyle/>
          <a:p>
            <a:endParaRPr lang="en-US" sz="1000" dirty="0"/>
          </a:p>
        </p:txBody>
      </p:sp>
      <p:sp>
        <p:nvSpPr>
          <p:cNvPr id="5" name="Slide Number Placeholder 4">
            <a:extLst>
              <a:ext uri="{FF2B5EF4-FFF2-40B4-BE49-F238E27FC236}">
                <a16:creationId xmlns:a16="http://schemas.microsoft.com/office/drawing/2014/main" id="{2C11F373-DB96-4AEA-8E3E-7EDEA213DEEC}"/>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908977107"/>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a:lstStyle/>
          <a:p>
            <a:endParaRPr lang="en-US" sz="1000" dirty="0"/>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153942744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9F8C-8071-4BE5-AD6F-C98F481D17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34135B3-14BA-4A88-B6B3-88B77B1C63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7C3A4D-5B69-44B4-B17F-770E83F00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F1C41D-2A59-4512-8034-6DB705787D78}"/>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BD85C494-778C-4EE6-9402-242E1CDD9A69}"/>
              </a:ext>
            </a:extLst>
          </p:cNvPr>
          <p:cNvSpPr>
            <a:spLocks noGrp="1"/>
          </p:cNvSpPr>
          <p:nvPr>
            <p:ph type="ftr" sz="quarter" idx="11"/>
          </p:nvPr>
        </p:nvSpPr>
        <p:spPr/>
        <p:txBody>
          <a:bodyPr/>
          <a:lstStyle/>
          <a:p>
            <a:endParaRPr lang="en-US" sz="1000" dirty="0"/>
          </a:p>
        </p:txBody>
      </p:sp>
      <p:sp>
        <p:nvSpPr>
          <p:cNvPr id="7" name="Slide Number Placeholder 6">
            <a:extLst>
              <a:ext uri="{FF2B5EF4-FFF2-40B4-BE49-F238E27FC236}">
                <a16:creationId xmlns:a16="http://schemas.microsoft.com/office/drawing/2014/main" id="{6F5677B9-C338-4033-9AFE-B8B81C5D8139}"/>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414739245"/>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7DE-4C2E-476F-A419-57470FB66D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A9FD1A0-93AE-469A-ADDF-2453B64CAA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C119C9C-EF97-4910-9419-6D7202609E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A87172-A64E-4C38-82ED-2A7050B0FB68}"/>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BC0C3E24-28E2-4512-BEA0-DAEC5E8465CB}"/>
              </a:ext>
            </a:extLst>
          </p:cNvPr>
          <p:cNvSpPr>
            <a:spLocks noGrp="1"/>
          </p:cNvSpPr>
          <p:nvPr>
            <p:ph type="ftr" sz="quarter" idx="11"/>
          </p:nvPr>
        </p:nvSpPr>
        <p:spPr/>
        <p:txBody>
          <a:bodyPr/>
          <a:lstStyle/>
          <a:p>
            <a:endParaRPr lang="en-US" sz="1000" dirty="0"/>
          </a:p>
        </p:txBody>
      </p:sp>
      <p:sp>
        <p:nvSpPr>
          <p:cNvPr id="7" name="Slide Number Placeholder 6">
            <a:extLst>
              <a:ext uri="{FF2B5EF4-FFF2-40B4-BE49-F238E27FC236}">
                <a16:creationId xmlns:a16="http://schemas.microsoft.com/office/drawing/2014/main" id="{01F04F0D-DA84-434D-B136-BEE9FD80AB95}"/>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60365268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05F0-2B44-47BC-86B3-58E2C70806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FA5B5DA-7628-4AC1-8EAE-5010C2A981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A4E7C3-7830-49F3-9F45-4B2F2B4CAC93}"/>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845E328-AD12-449C-BE6E-76DF005E8686}"/>
              </a:ext>
            </a:extLst>
          </p:cNvPr>
          <p:cNvSpPr>
            <a:spLocks noGrp="1"/>
          </p:cNvSpPr>
          <p:nvPr>
            <p:ph type="ftr" sz="quarter" idx="11"/>
          </p:nvPr>
        </p:nvSpPr>
        <p:spPr/>
        <p:txBody>
          <a:bodyPr/>
          <a:lstStyle/>
          <a:p>
            <a:endParaRPr lang="en-US" sz="1000" dirty="0"/>
          </a:p>
        </p:txBody>
      </p:sp>
      <p:sp>
        <p:nvSpPr>
          <p:cNvPr id="6" name="Slide Number Placeholder 5">
            <a:extLst>
              <a:ext uri="{FF2B5EF4-FFF2-40B4-BE49-F238E27FC236}">
                <a16:creationId xmlns:a16="http://schemas.microsoft.com/office/drawing/2014/main" id="{7F0F374F-390D-49D8-A7C8-5BEFA3532345}"/>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3749856159"/>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50F530-2925-4F98-89EC-95C2EC4769D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1A79366-3281-483D-8731-0D01B2B24A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5ED8B2-BE7F-4417-8A8A-A95C8BB70827}"/>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A01A0D96-671F-4A85-89C6-946624CB1E0B}"/>
              </a:ext>
            </a:extLst>
          </p:cNvPr>
          <p:cNvSpPr>
            <a:spLocks noGrp="1"/>
          </p:cNvSpPr>
          <p:nvPr>
            <p:ph type="ftr" sz="quarter" idx="11"/>
          </p:nvPr>
        </p:nvSpPr>
        <p:spPr/>
        <p:txBody>
          <a:bodyPr/>
          <a:lstStyle/>
          <a:p>
            <a:endParaRPr lang="en-US" sz="1000" dirty="0"/>
          </a:p>
        </p:txBody>
      </p:sp>
      <p:sp>
        <p:nvSpPr>
          <p:cNvPr id="6" name="Slide Number Placeholder 5">
            <a:extLst>
              <a:ext uri="{FF2B5EF4-FFF2-40B4-BE49-F238E27FC236}">
                <a16:creationId xmlns:a16="http://schemas.microsoft.com/office/drawing/2014/main" id="{585BA434-2E32-4719-B45C-0490D685265D}"/>
              </a:ext>
            </a:extLst>
          </p:cNvPr>
          <p:cNvSpPr>
            <a:spLocks noGrp="1"/>
          </p:cNvSpPr>
          <p:nvPr>
            <p:ph type="sldNum" sz="quarter" idx="12"/>
          </p:nvPr>
        </p:nvSpPr>
        <p:spPr/>
        <p:txBody>
          <a:body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03611012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Title 1">
    <p:bg>
      <p:bgPr>
        <a:solidFill>
          <a:schemeClr val="accent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5040DA2-B75D-1B49-51F9-967501F7F67B}"/>
              </a:ext>
            </a:extLst>
          </p:cNvPr>
          <p:cNvSpPr>
            <a:spLocks noGrp="1"/>
          </p:cNvSpPr>
          <p:nvPr>
            <p:ph type="title" hasCustomPrompt="1"/>
          </p:nvPr>
        </p:nvSpPr>
        <p:spPr>
          <a:xfrm>
            <a:off x="994876" y="887638"/>
            <a:ext cx="10202248" cy="5094496"/>
          </a:xfrm>
        </p:spPr>
        <p:txBody>
          <a:bodyPr/>
          <a:lstStyle>
            <a:lvl1pPr algn="ctr">
              <a:defRPr sz="4800">
                <a:solidFill>
                  <a:schemeClr val="bg1"/>
                </a:solidFill>
              </a:defRPr>
            </a:lvl1pPr>
          </a:lstStyle>
          <a:p>
            <a:r>
              <a:rPr lang="en-US" dirty="0"/>
              <a:t>Click to add title</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
        <p:nvSpPr>
          <p:cNvPr id="2" name="Rectangle 1">
            <a:extLst>
              <a:ext uri="{FF2B5EF4-FFF2-40B4-BE49-F238E27FC236}">
                <a16:creationId xmlns:a16="http://schemas.microsoft.com/office/drawing/2014/main" id="{8E93BDAB-CB06-403B-00FD-9D1C2812A298}"/>
              </a:ext>
              <a:ext uri="{C183D7F6-B498-43B3-948B-1728B52AA6E4}">
                <adec:decorative xmlns:adec="http://schemas.microsoft.com/office/drawing/2017/decorative" val="1"/>
              </a:ext>
            </a:extLst>
          </p:cNvPr>
          <p:cNvSpPr/>
          <p:nvPr userDrawn="1"/>
        </p:nvSpPr>
        <p:spPr>
          <a:xfrm rot="5400000">
            <a:off x="-2990939" y="2990938"/>
            <a:ext cx="6855801"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6FB1FDB-9C8A-890A-5051-8D49E105FD49}"/>
              </a:ext>
              <a:ext uri="{C183D7F6-B498-43B3-948B-1728B52AA6E4}">
                <adec:decorative xmlns:adec="http://schemas.microsoft.com/office/drawing/2017/decorative" val="1"/>
              </a:ext>
            </a:extLst>
          </p:cNvPr>
          <p:cNvSpPr/>
          <p:nvPr userDrawn="1"/>
        </p:nvSpPr>
        <p:spPr>
          <a:xfrm>
            <a:off x="1" y="5983104"/>
            <a:ext cx="12192000" cy="873925"/>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21">
            <a:extLst>
              <a:ext uri="{FF2B5EF4-FFF2-40B4-BE49-F238E27FC236}">
                <a16:creationId xmlns:a16="http://schemas.microsoft.com/office/drawing/2014/main" id="{46056E81-9CB5-42E9-6689-B711F575C8F2}"/>
              </a:ext>
              <a:ext uri="{C183D7F6-B498-43B3-948B-1728B52AA6E4}">
                <adec:decorative xmlns:adec="http://schemas.microsoft.com/office/drawing/2017/decorative" val="1"/>
              </a:ext>
            </a:extLst>
          </p:cNvPr>
          <p:cNvSpPr/>
          <p:nvPr userDrawn="1"/>
        </p:nvSpPr>
        <p:spPr>
          <a:xfrm flipV="1">
            <a:off x="8981493" y="0"/>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22">
            <a:extLst>
              <a:ext uri="{FF2B5EF4-FFF2-40B4-BE49-F238E27FC236}">
                <a16:creationId xmlns:a16="http://schemas.microsoft.com/office/drawing/2014/main" id="{3D075254-6FC4-6738-BBBE-1BACB99E424A}"/>
              </a:ext>
              <a:ext uri="{C183D7F6-B498-43B3-948B-1728B52AA6E4}">
                <adec:decorative xmlns:adec="http://schemas.microsoft.com/office/drawing/2017/decorative" val="1"/>
              </a:ext>
            </a:extLst>
          </p:cNvPr>
          <p:cNvSpPr>
            <a:spLocks noChangeAspect="1"/>
          </p:cNvSpPr>
          <p:nvPr userDrawn="1"/>
        </p:nvSpPr>
        <p:spPr>
          <a:xfrm flipH="1" flipV="1">
            <a:off x="0" y="-8"/>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562028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About 1">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5BA2562-20F9-9DC8-81EB-6ED26B24D7E3}"/>
              </a:ext>
              <a:ext uri="{C183D7F6-B498-43B3-948B-1728B52AA6E4}">
                <adec:decorative xmlns:adec="http://schemas.microsoft.com/office/drawing/2017/decorative" val="1"/>
              </a:ext>
            </a:extLst>
          </p:cNvPr>
          <p:cNvSpPr/>
          <p:nvPr userDrawn="1"/>
        </p:nvSpPr>
        <p:spPr>
          <a:xfrm>
            <a:off x="1" y="5983099"/>
            <a:ext cx="12192000" cy="87392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25">
            <a:extLst>
              <a:ext uri="{FF2B5EF4-FFF2-40B4-BE49-F238E27FC236}">
                <a16:creationId xmlns:a16="http://schemas.microsoft.com/office/drawing/2014/main" id="{369E878B-C75C-98DC-B694-2C40507C4945}"/>
              </a:ext>
              <a:ext uri="{C183D7F6-B498-43B3-948B-1728B52AA6E4}">
                <adec:decorative xmlns:adec="http://schemas.microsoft.com/office/drawing/2017/decorative" val="1"/>
              </a:ext>
            </a:extLst>
          </p:cNvPr>
          <p:cNvSpPr/>
          <p:nvPr userDrawn="1"/>
        </p:nvSpPr>
        <p:spPr>
          <a:xfrm>
            <a:off x="8991644" y="3657675"/>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27">
            <a:extLst>
              <a:ext uri="{FF2B5EF4-FFF2-40B4-BE49-F238E27FC236}">
                <a16:creationId xmlns:a16="http://schemas.microsoft.com/office/drawing/2014/main" id="{DC03A063-67E0-718E-206C-6C807C20026A}"/>
              </a:ext>
              <a:ext uri="{C183D7F6-B498-43B3-948B-1728B52AA6E4}">
                <adec:decorative xmlns:adec="http://schemas.microsoft.com/office/drawing/2017/decorative" val="1"/>
              </a:ext>
            </a:extLst>
          </p:cNvPr>
          <p:cNvSpPr>
            <a:spLocks noChangeAspect="1"/>
          </p:cNvSpPr>
          <p:nvPr userDrawn="1"/>
        </p:nvSpPr>
        <p:spPr>
          <a:xfrm flipH="1" flipV="1">
            <a:off x="0" y="-5"/>
            <a:ext cx="2286000" cy="2285973"/>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30">
            <a:extLst>
              <a:ext uri="{FF2B5EF4-FFF2-40B4-BE49-F238E27FC236}">
                <a16:creationId xmlns:a16="http://schemas.microsoft.com/office/drawing/2014/main" id="{6D86FEEF-2721-A616-B636-7C6F8B1B5D56}"/>
              </a:ext>
              <a:ext uri="{C183D7F6-B498-43B3-948B-1728B52AA6E4}">
                <adec:decorative xmlns:adec="http://schemas.microsoft.com/office/drawing/2017/decorative" val="1"/>
              </a:ext>
            </a:extLst>
          </p:cNvPr>
          <p:cNvSpPr>
            <a:spLocks noChangeAspect="1"/>
          </p:cNvSpPr>
          <p:nvPr userDrawn="1"/>
        </p:nvSpPr>
        <p:spPr>
          <a:xfrm rot="16200000" flipH="1" flipV="1">
            <a:off x="-433923" y="5546250"/>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Title 17">
            <a:extLst>
              <a:ext uri="{FF2B5EF4-FFF2-40B4-BE49-F238E27FC236}">
                <a16:creationId xmlns:a16="http://schemas.microsoft.com/office/drawing/2014/main" id="{4AC20A76-77DC-62F7-C0E5-66C03853B31E}"/>
              </a:ext>
            </a:extLst>
          </p:cNvPr>
          <p:cNvSpPr>
            <a:spLocks noGrp="1"/>
          </p:cNvSpPr>
          <p:nvPr>
            <p:ph type="title" hasCustomPrompt="1"/>
          </p:nvPr>
        </p:nvSpPr>
        <p:spPr>
          <a:xfrm>
            <a:off x="1371599" y="1478396"/>
            <a:ext cx="3710355" cy="3445297"/>
          </a:xfrm>
        </p:spPr>
        <p:txBody>
          <a:bodyPr>
            <a:normAutofit/>
          </a:bodyPr>
          <a:lstStyle>
            <a:lvl1pPr>
              <a:defRPr sz="3600">
                <a:solidFill>
                  <a:schemeClr val="accent2">
                    <a:lumMod val="75000"/>
                  </a:schemeClr>
                </a:solidFill>
              </a:defRPr>
            </a:lvl1pPr>
          </a:lstStyle>
          <a:p>
            <a:r>
              <a:rPr lang="en-US" dirty="0"/>
              <a:t>Click to add title</a:t>
            </a:r>
          </a:p>
        </p:txBody>
      </p:sp>
      <p:sp>
        <p:nvSpPr>
          <p:cNvPr id="20" name="Content Placeholder 19">
            <a:extLst>
              <a:ext uri="{FF2B5EF4-FFF2-40B4-BE49-F238E27FC236}">
                <a16:creationId xmlns:a16="http://schemas.microsoft.com/office/drawing/2014/main" id="{CF99A149-DEF4-9E0F-D0DE-E859DB6CA539}"/>
              </a:ext>
            </a:extLst>
          </p:cNvPr>
          <p:cNvSpPr>
            <a:spLocks noGrp="1"/>
          </p:cNvSpPr>
          <p:nvPr>
            <p:ph sz="quarter" idx="10" hasCustomPrompt="1"/>
          </p:nvPr>
        </p:nvSpPr>
        <p:spPr>
          <a:xfrm>
            <a:off x="5360465" y="1477963"/>
            <a:ext cx="5536135" cy="3446462"/>
          </a:xfrm>
        </p:spPr>
        <p:txBody>
          <a:bodyPr anchor="ctr">
            <a:normAutofit/>
          </a:bodyPr>
          <a:lstStyle>
            <a:lvl1pPr marL="0" indent="0">
              <a:buNone/>
              <a:defRPr sz="1800"/>
            </a:lvl1pPr>
            <a:lvl2pPr marL="457200" indent="0">
              <a:buNone/>
              <a:defRPr sz="1600"/>
            </a:lvl2pPr>
            <a:lvl3pPr marL="914400" indent="0">
              <a:buNone/>
              <a:defRPr sz="1400"/>
            </a:lvl3pPr>
            <a:lvl4pPr marL="1371600" indent="0">
              <a:buNone/>
              <a:defRPr sz="1200"/>
            </a:lvl4pPr>
            <a:lvl5pPr marL="1828800" indent="0">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chemeClr val="bg1"/>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10462458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1_Title and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610C35C-5361-BD30-EB79-01BD72158B57}"/>
              </a:ext>
              <a:ext uri="{C183D7F6-B498-43B3-948B-1728B52AA6E4}">
                <adec:decorative xmlns:adec="http://schemas.microsoft.com/office/drawing/2017/decorative" val="1"/>
              </a:ext>
            </a:extLst>
          </p:cNvPr>
          <p:cNvSpPr/>
          <p:nvPr userDrawn="1"/>
        </p:nvSpPr>
        <p:spPr>
          <a:xfrm rot="5400000">
            <a:off x="-2992038" y="2992045"/>
            <a:ext cx="6858000"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reeform 26">
            <a:extLst>
              <a:ext uri="{FF2B5EF4-FFF2-40B4-BE49-F238E27FC236}">
                <a16:creationId xmlns:a16="http://schemas.microsoft.com/office/drawing/2014/main" id="{948A7171-32A3-1CAC-DDFD-7C44DDAF06EA}"/>
              </a:ext>
              <a:ext uri="{C183D7F6-B498-43B3-948B-1728B52AA6E4}">
                <adec:decorative xmlns:adec="http://schemas.microsoft.com/office/drawing/2017/decorative" val="1"/>
              </a:ext>
            </a:extLst>
          </p:cNvPr>
          <p:cNvSpPr>
            <a:spLocks noChangeAspect="1"/>
          </p:cNvSpPr>
          <p:nvPr userDrawn="1"/>
        </p:nvSpPr>
        <p:spPr>
          <a:xfrm flipH="1" flipV="1">
            <a:off x="1" y="0"/>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47">
            <a:extLst>
              <a:ext uri="{FF2B5EF4-FFF2-40B4-BE49-F238E27FC236}">
                <a16:creationId xmlns:a16="http://schemas.microsoft.com/office/drawing/2014/main" id="{06FD5EAC-FAC4-CDB4-6AB8-809E940F0780}"/>
              </a:ext>
              <a:ext uri="{C183D7F6-B498-43B3-948B-1728B52AA6E4}">
                <adec:decorative xmlns:adec="http://schemas.microsoft.com/office/drawing/2017/decorative" val="1"/>
              </a:ext>
            </a:extLst>
          </p:cNvPr>
          <p:cNvSpPr/>
          <p:nvPr userDrawn="1"/>
        </p:nvSpPr>
        <p:spPr>
          <a:xfrm>
            <a:off x="8991644" y="3657688"/>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Title 9">
            <a:extLst>
              <a:ext uri="{FF2B5EF4-FFF2-40B4-BE49-F238E27FC236}">
                <a16:creationId xmlns:a16="http://schemas.microsoft.com/office/drawing/2014/main" id="{6DA13352-25BC-FD28-A34C-DD204D5BF178}"/>
              </a:ext>
            </a:extLst>
          </p:cNvPr>
          <p:cNvSpPr>
            <a:spLocks noGrp="1"/>
          </p:cNvSpPr>
          <p:nvPr>
            <p:ph type="title" hasCustomPrompt="1"/>
          </p:nvPr>
        </p:nvSpPr>
        <p:spPr>
          <a:xfrm>
            <a:off x="1381748" y="246183"/>
            <a:ext cx="9525000" cy="1919521"/>
          </a:xfrm>
        </p:spPr>
        <p:txBody>
          <a:bodyPr>
            <a:normAutofit/>
          </a:bodyPr>
          <a:lstStyle>
            <a:lvl1pPr>
              <a:defRPr sz="3600">
                <a:solidFill>
                  <a:schemeClr val="accent2">
                    <a:lumMod val="75000"/>
                  </a:schemeClr>
                </a:solidFill>
              </a:defRPr>
            </a:lvl1pPr>
          </a:lstStyle>
          <a:p>
            <a:r>
              <a:rPr lang="en-US" dirty="0"/>
              <a:t>Click to add title</a:t>
            </a:r>
          </a:p>
        </p:txBody>
      </p:sp>
      <p:sp>
        <p:nvSpPr>
          <p:cNvPr id="12" name="Content Placeholder 11">
            <a:extLst>
              <a:ext uri="{FF2B5EF4-FFF2-40B4-BE49-F238E27FC236}">
                <a16:creationId xmlns:a16="http://schemas.microsoft.com/office/drawing/2014/main" id="{034108AC-4ED2-99E6-0212-0AC0802C553A}"/>
              </a:ext>
            </a:extLst>
          </p:cNvPr>
          <p:cNvSpPr>
            <a:spLocks noGrp="1"/>
          </p:cNvSpPr>
          <p:nvPr>
            <p:ph sz="quarter" idx="10" hasCustomPrompt="1"/>
          </p:nvPr>
        </p:nvSpPr>
        <p:spPr>
          <a:xfrm>
            <a:off x="1371600" y="2274033"/>
            <a:ext cx="9525000" cy="3317875"/>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1222593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Title 3">
    <p:bg>
      <p:bgPr>
        <a:solidFill>
          <a:schemeClr val="accent2"/>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6B6590-E6B3-B91C-752E-88256804F19D}"/>
              </a:ext>
              <a:ext uri="{C183D7F6-B498-43B3-948B-1728B52AA6E4}">
                <adec:decorative xmlns:adec="http://schemas.microsoft.com/office/drawing/2017/decorative" val="1"/>
              </a:ext>
            </a:extLst>
          </p:cNvPr>
          <p:cNvSpPr/>
          <p:nvPr userDrawn="1"/>
        </p:nvSpPr>
        <p:spPr>
          <a:xfrm>
            <a:off x="1" y="5983104"/>
            <a:ext cx="12192000"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26">
            <a:extLst>
              <a:ext uri="{FF2B5EF4-FFF2-40B4-BE49-F238E27FC236}">
                <a16:creationId xmlns:a16="http://schemas.microsoft.com/office/drawing/2014/main" id="{3A11B3D3-2DE9-50B1-D34F-653D46693293}"/>
              </a:ext>
              <a:ext uri="{C183D7F6-B498-43B3-948B-1728B52AA6E4}">
                <adec:decorative xmlns:adec="http://schemas.microsoft.com/office/drawing/2017/decorative" val="1"/>
              </a:ext>
            </a:extLst>
          </p:cNvPr>
          <p:cNvSpPr/>
          <p:nvPr userDrawn="1"/>
        </p:nvSpPr>
        <p:spPr>
          <a:xfrm>
            <a:off x="8981493" y="3657680"/>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27">
            <a:extLst>
              <a:ext uri="{FF2B5EF4-FFF2-40B4-BE49-F238E27FC236}">
                <a16:creationId xmlns:a16="http://schemas.microsoft.com/office/drawing/2014/main" id="{5EEBEB28-1DE8-01FC-1208-CE71F445D835}"/>
              </a:ext>
              <a:ext uri="{C183D7F6-B498-43B3-948B-1728B52AA6E4}">
                <adec:decorative xmlns:adec="http://schemas.microsoft.com/office/drawing/2017/decorative" val="1"/>
              </a:ext>
            </a:extLst>
          </p:cNvPr>
          <p:cNvSpPr>
            <a:spLocks noChangeAspect="1"/>
          </p:cNvSpPr>
          <p:nvPr userDrawn="1"/>
        </p:nvSpPr>
        <p:spPr>
          <a:xfrm flipH="1" flipV="1">
            <a:off x="0" y="0"/>
            <a:ext cx="2286000" cy="2285973"/>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31">
            <a:extLst>
              <a:ext uri="{FF2B5EF4-FFF2-40B4-BE49-F238E27FC236}">
                <a16:creationId xmlns:a16="http://schemas.microsoft.com/office/drawing/2014/main" id="{836BB78A-11DB-CCF3-7F2E-C0243B40951E}"/>
              </a:ext>
              <a:ext uri="{C183D7F6-B498-43B3-948B-1728B52AA6E4}">
                <adec:decorative xmlns:adec="http://schemas.microsoft.com/office/drawing/2017/decorative" val="1"/>
              </a:ext>
            </a:extLst>
          </p:cNvPr>
          <p:cNvSpPr>
            <a:spLocks noChangeAspect="1"/>
          </p:cNvSpPr>
          <p:nvPr userDrawn="1"/>
        </p:nvSpPr>
        <p:spPr>
          <a:xfrm rot="16200000" flipH="1" flipV="1">
            <a:off x="-433923" y="5546255"/>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Title 8">
            <a:extLst>
              <a:ext uri="{FF2B5EF4-FFF2-40B4-BE49-F238E27FC236}">
                <a16:creationId xmlns:a16="http://schemas.microsoft.com/office/drawing/2014/main" id="{00220F55-A7D0-A330-0E21-94E0D5ECA856}"/>
              </a:ext>
            </a:extLst>
          </p:cNvPr>
          <p:cNvSpPr>
            <a:spLocks noGrp="1"/>
          </p:cNvSpPr>
          <p:nvPr>
            <p:ph type="title" hasCustomPrompt="1"/>
          </p:nvPr>
        </p:nvSpPr>
        <p:spPr>
          <a:xfrm>
            <a:off x="1750734" y="835269"/>
            <a:ext cx="8690533" cy="2821183"/>
          </a:xfrm>
        </p:spPr>
        <p:txBody>
          <a:bodyPr anchor="b">
            <a:normAutofit/>
          </a:bodyPr>
          <a:lstStyle>
            <a:lvl1pPr algn="ctr">
              <a:defRPr sz="3600">
                <a:solidFill>
                  <a:schemeClr val="bg2"/>
                </a:solidFill>
              </a:defRPr>
            </a:lvl1pPr>
          </a:lstStyle>
          <a:p>
            <a:r>
              <a:rPr lang="en-US" dirty="0"/>
              <a:t>Click to add title</a:t>
            </a:r>
          </a:p>
        </p:txBody>
      </p:sp>
      <p:sp>
        <p:nvSpPr>
          <p:cNvPr id="11" name="Content Placeholder 10">
            <a:extLst>
              <a:ext uri="{FF2B5EF4-FFF2-40B4-BE49-F238E27FC236}">
                <a16:creationId xmlns:a16="http://schemas.microsoft.com/office/drawing/2014/main" id="{560B5AC1-38AD-9D8D-25F1-F8E10DE48AD7}"/>
              </a:ext>
            </a:extLst>
          </p:cNvPr>
          <p:cNvSpPr>
            <a:spLocks noGrp="1"/>
          </p:cNvSpPr>
          <p:nvPr>
            <p:ph sz="quarter" idx="10" hasCustomPrompt="1"/>
          </p:nvPr>
        </p:nvSpPr>
        <p:spPr>
          <a:xfrm>
            <a:off x="1745739" y="3858233"/>
            <a:ext cx="8700522" cy="1953481"/>
          </a:xfrm>
        </p:spPr>
        <p:txBody>
          <a:bodyPr>
            <a:normAutofit/>
          </a:bodyPr>
          <a:lstStyle>
            <a:lvl1pPr marL="0" indent="0" algn="ctr">
              <a:buNone/>
              <a:defRPr sz="1800">
                <a:solidFill>
                  <a:schemeClr val="bg2"/>
                </a:solidFill>
              </a:defRPr>
            </a:lvl1pPr>
            <a:lvl2pPr marL="457200" indent="0" algn="ctr">
              <a:buNone/>
              <a:defRPr sz="1600">
                <a:solidFill>
                  <a:schemeClr val="bg2"/>
                </a:solidFill>
              </a:defRPr>
            </a:lvl2pPr>
            <a:lvl3pPr marL="914400" indent="0" algn="ctr">
              <a:buNone/>
              <a:defRPr sz="1400">
                <a:solidFill>
                  <a:schemeClr val="bg2"/>
                </a:solidFill>
              </a:defRPr>
            </a:lvl3pPr>
            <a:lvl4pPr marL="1371600" indent="0" algn="ctr">
              <a:buNone/>
              <a:defRPr sz="1200">
                <a:solidFill>
                  <a:schemeClr val="bg2"/>
                </a:solidFill>
              </a:defRPr>
            </a:lvl4pPr>
            <a:lvl5pPr marL="1828800" indent="0" algn="ctr">
              <a:buNone/>
              <a:defRPr sz="1200">
                <a:solidFill>
                  <a:schemeClr val="bg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297219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Title and 2 Colum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3FFEEC7-A0A7-27CB-3F2D-796281DCDC94}"/>
              </a:ext>
              <a:ext uri="{C183D7F6-B498-43B3-948B-1728B52AA6E4}">
                <adec:decorative xmlns:adec="http://schemas.microsoft.com/office/drawing/2017/decorative" val="1"/>
              </a:ext>
            </a:extLst>
          </p:cNvPr>
          <p:cNvSpPr/>
          <p:nvPr userDrawn="1"/>
        </p:nvSpPr>
        <p:spPr>
          <a:xfrm>
            <a:off x="1" y="5983104"/>
            <a:ext cx="12192000"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20">
            <a:extLst>
              <a:ext uri="{FF2B5EF4-FFF2-40B4-BE49-F238E27FC236}">
                <a16:creationId xmlns:a16="http://schemas.microsoft.com/office/drawing/2014/main" id="{2DCCFF86-2471-421E-E5FF-E38943252F15}"/>
              </a:ext>
              <a:ext uri="{C183D7F6-B498-43B3-948B-1728B52AA6E4}">
                <adec:decorative xmlns:adec="http://schemas.microsoft.com/office/drawing/2017/decorative" val="1"/>
              </a:ext>
            </a:extLst>
          </p:cNvPr>
          <p:cNvSpPr>
            <a:spLocks noChangeAspect="1"/>
          </p:cNvSpPr>
          <p:nvPr userDrawn="1"/>
        </p:nvSpPr>
        <p:spPr>
          <a:xfrm flipH="1" flipV="1">
            <a:off x="0" y="0"/>
            <a:ext cx="2286000" cy="2285973"/>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21">
            <a:extLst>
              <a:ext uri="{FF2B5EF4-FFF2-40B4-BE49-F238E27FC236}">
                <a16:creationId xmlns:a16="http://schemas.microsoft.com/office/drawing/2014/main" id="{8300B484-623C-071D-E849-138F761417EE}"/>
              </a:ext>
              <a:ext uri="{C183D7F6-B498-43B3-948B-1728B52AA6E4}">
                <adec:decorative xmlns:adec="http://schemas.microsoft.com/office/drawing/2017/decorative" val="1"/>
              </a:ext>
            </a:extLst>
          </p:cNvPr>
          <p:cNvSpPr>
            <a:spLocks noChangeAspect="1"/>
          </p:cNvSpPr>
          <p:nvPr userDrawn="1"/>
        </p:nvSpPr>
        <p:spPr>
          <a:xfrm rot="16200000" flipH="1" flipV="1">
            <a:off x="-433923" y="5546255"/>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Title 18">
            <a:extLst>
              <a:ext uri="{FF2B5EF4-FFF2-40B4-BE49-F238E27FC236}">
                <a16:creationId xmlns:a16="http://schemas.microsoft.com/office/drawing/2014/main" id="{99A6249F-0E28-0ABF-FE63-7ECC0E106258}"/>
              </a:ext>
            </a:extLst>
          </p:cNvPr>
          <p:cNvSpPr>
            <a:spLocks noGrp="1"/>
          </p:cNvSpPr>
          <p:nvPr>
            <p:ph type="title" hasCustomPrompt="1"/>
          </p:nvPr>
        </p:nvSpPr>
        <p:spPr>
          <a:xfrm>
            <a:off x="1362805" y="344399"/>
            <a:ext cx="9599008" cy="1729547"/>
          </a:xfrm>
        </p:spPr>
        <p:txBody>
          <a:bodyPr>
            <a:normAutofit/>
          </a:bodyPr>
          <a:lstStyle>
            <a:lvl1pPr>
              <a:defRPr sz="3600">
                <a:solidFill>
                  <a:schemeClr val="accent2">
                    <a:lumMod val="75000"/>
                  </a:schemeClr>
                </a:solidFill>
              </a:defRPr>
            </a:lvl1pPr>
          </a:lstStyle>
          <a:p>
            <a:r>
              <a:rPr lang="en-US" dirty="0"/>
              <a:t>Click to add title</a:t>
            </a:r>
          </a:p>
        </p:txBody>
      </p:sp>
      <p:sp>
        <p:nvSpPr>
          <p:cNvPr id="21" name="Content Placeholder 20">
            <a:extLst>
              <a:ext uri="{FF2B5EF4-FFF2-40B4-BE49-F238E27FC236}">
                <a16:creationId xmlns:a16="http://schemas.microsoft.com/office/drawing/2014/main" id="{CCC29225-33B5-6D19-F0BA-DE3F864F640A}"/>
              </a:ext>
            </a:extLst>
          </p:cNvPr>
          <p:cNvSpPr>
            <a:spLocks noGrp="1"/>
          </p:cNvSpPr>
          <p:nvPr>
            <p:ph sz="quarter" idx="10" hasCustomPrompt="1"/>
          </p:nvPr>
        </p:nvSpPr>
        <p:spPr>
          <a:xfrm>
            <a:off x="1370867" y="2274034"/>
            <a:ext cx="4643438" cy="3298630"/>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Content Placeholder 20">
            <a:extLst>
              <a:ext uri="{FF2B5EF4-FFF2-40B4-BE49-F238E27FC236}">
                <a16:creationId xmlns:a16="http://schemas.microsoft.com/office/drawing/2014/main" id="{FB67020D-DF60-17C1-8DEC-EDECF653540F}"/>
              </a:ext>
            </a:extLst>
          </p:cNvPr>
          <p:cNvSpPr>
            <a:spLocks noGrp="1"/>
          </p:cNvSpPr>
          <p:nvPr>
            <p:ph sz="quarter" idx="11" hasCustomPrompt="1"/>
          </p:nvPr>
        </p:nvSpPr>
        <p:spPr>
          <a:xfrm>
            <a:off x="6318375" y="2274034"/>
            <a:ext cx="4643438" cy="3298630"/>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75812651-A64E-FA0C-7D84-B20BA7C67313}"/>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95710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Title and 2 Column 2">
    <p:spTree>
      <p:nvGrpSpPr>
        <p:cNvPr id="1" name=""/>
        <p:cNvGrpSpPr/>
        <p:nvPr/>
      </p:nvGrpSpPr>
      <p:grpSpPr>
        <a:xfrm>
          <a:off x="0" y="0"/>
          <a:ext cx="0" cy="0"/>
          <a:chOff x="0" y="0"/>
          <a:chExt cx="0" cy="0"/>
        </a:xfrm>
      </p:grpSpPr>
      <p:sp>
        <p:nvSpPr>
          <p:cNvPr id="2" name="Freeform 36">
            <a:extLst>
              <a:ext uri="{FF2B5EF4-FFF2-40B4-BE49-F238E27FC236}">
                <a16:creationId xmlns:a16="http://schemas.microsoft.com/office/drawing/2014/main" id="{F8F589DA-127F-E2E7-6ADA-1D3C04799932}"/>
              </a:ext>
              <a:ext uri="{C183D7F6-B498-43B3-948B-1728B52AA6E4}">
                <adec:decorative xmlns:adec="http://schemas.microsoft.com/office/drawing/2017/decorative" val="1"/>
              </a:ext>
            </a:extLst>
          </p:cNvPr>
          <p:cNvSpPr/>
          <p:nvPr userDrawn="1"/>
        </p:nvSpPr>
        <p:spPr>
          <a:xfrm>
            <a:off x="8991645" y="3657688"/>
            <a:ext cx="3200357" cy="3200320"/>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Rectangle 7">
            <a:extLst>
              <a:ext uri="{FF2B5EF4-FFF2-40B4-BE49-F238E27FC236}">
                <a16:creationId xmlns:a16="http://schemas.microsoft.com/office/drawing/2014/main" id="{8700FBF0-749D-0FF0-74B6-3565174CA001}"/>
              </a:ext>
              <a:ext uri="{C183D7F6-B498-43B3-948B-1728B52AA6E4}">
                <adec:decorative xmlns:adec="http://schemas.microsoft.com/office/drawing/2017/decorative" val="1"/>
              </a:ext>
            </a:extLst>
          </p:cNvPr>
          <p:cNvSpPr/>
          <p:nvPr userDrawn="1"/>
        </p:nvSpPr>
        <p:spPr>
          <a:xfrm rot="5400000">
            <a:off x="-2992038" y="2992045"/>
            <a:ext cx="6858000"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10">
            <a:extLst>
              <a:ext uri="{FF2B5EF4-FFF2-40B4-BE49-F238E27FC236}">
                <a16:creationId xmlns:a16="http://schemas.microsoft.com/office/drawing/2014/main" id="{0DDA3FAB-74FF-4772-2BA4-B242E12ABEC7}"/>
              </a:ext>
              <a:ext uri="{C183D7F6-B498-43B3-948B-1728B52AA6E4}">
                <adec:decorative xmlns:adec="http://schemas.microsoft.com/office/drawing/2017/decorative" val="1"/>
              </a:ext>
            </a:extLst>
          </p:cNvPr>
          <p:cNvSpPr>
            <a:spLocks noChangeAspect="1"/>
          </p:cNvSpPr>
          <p:nvPr userDrawn="1"/>
        </p:nvSpPr>
        <p:spPr>
          <a:xfrm flipH="1" flipV="1">
            <a:off x="1" y="0"/>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Title 11">
            <a:extLst>
              <a:ext uri="{FF2B5EF4-FFF2-40B4-BE49-F238E27FC236}">
                <a16:creationId xmlns:a16="http://schemas.microsoft.com/office/drawing/2014/main" id="{FBE95B3E-84B8-3910-65C9-87914802BEA1}"/>
              </a:ext>
            </a:extLst>
          </p:cNvPr>
          <p:cNvSpPr>
            <a:spLocks noGrp="1"/>
          </p:cNvSpPr>
          <p:nvPr>
            <p:ph type="title" hasCustomPrompt="1"/>
          </p:nvPr>
        </p:nvSpPr>
        <p:spPr>
          <a:xfrm>
            <a:off x="1371598" y="369277"/>
            <a:ext cx="9590215" cy="1708514"/>
          </a:xfrm>
        </p:spPr>
        <p:txBody>
          <a:bodyPr>
            <a:normAutofit/>
          </a:bodyPr>
          <a:lstStyle>
            <a:lvl1pPr>
              <a:defRPr sz="3600">
                <a:solidFill>
                  <a:schemeClr val="accent2">
                    <a:lumMod val="75000"/>
                  </a:schemeClr>
                </a:solidFill>
              </a:defRPr>
            </a:lvl1pPr>
          </a:lstStyle>
          <a:p>
            <a:r>
              <a:rPr lang="en-US" dirty="0"/>
              <a:t>Click to add title</a:t>
            </a:r>
          </a:p>
        </p:txBody>
      </p:sp>
      <p:sp>
        <p:nvSpPr>
          <p:cNvPr id="13" name="Content Placeholder 20">
            <a:extLst>
              <a:ext uri="{FF2B5EF4-FFF2-40B4-BE49-F238E27FC236}">
                <a16:creationId xmlns:a16="http://schemas.microsoft.com/office/drawing/2014/main" id="{90BA2746-C141-C524-CDDE-DD672A80A2C8}"/>
              </a:ext>
            </a:extLst>
          </p:cNvPr>
          <p:cNvSpPr>
            <a:spLocks noGrp="1"/>
          </p:cNvSpPr>
          <p:nvPr>
            <p:ph sz="quarter" idx="10" hasCustomPrompt="1"/>
          </p:nvPr>
        </p:nvSpPr>
        <p:spPr>
          <a:xfrm>
            <a:off x="1370867" y="2274033"/>
            <a:ext cx="3347782" cy="3436653"/>
          </a:xfrm>
        </p:spPr>
        <p:txBody>
          <a:bodyPr>
            <a:normAutofit/>
          </a:bodyPr>
          <a:lstStyle>
            <a:lvl1pPr>
              <a:spcBef>
                <a:spcPts val="0"/>
              </a:spcBef>
              <a:spcAft>
                <a:spcPts val="600"/>
              </a:spcAft>
              <a:buClr>
                <a:schemeClr val="tx1"/>
              </a:buClr>
              <a:defRPr sz="1800" b="1"/>
            </a:lvl1pPr>
            <a:lvl2pPr>
              <a:spcBef>
                <a:spcPts val="0"/>
              </a:spcBef>
              <a:spcAft>
                <a:spcPts val="600"/>
              </a:spcAft>
              <a:buClr>
                <a:schemeClr val="tx1"/>
              </a:buClr>
              <a:defRPr sz="1600" b="1"/>
            </a:lvl2pPr>
            <a:lvl3pPr>
              <a:spcBef>
                <a:spcPts val="0"/>
              </a:spcBef>
              <a:spcAft>
                <a:spcPts val="600"/>
              </a:spcAft>
              <a:buClr>
                <a:schemeClr val="tx1"/>
              </a:buClr>
              <a:defRPr sz="1400" b="1"/>
            </a:lvl3pPr>
            <a:lvl4pPr>
              <a:spcBef>
                <a:spcPts val="0"/>
              </a:spcBef>
              <a:spcAft>
                <a:spcPts val="600"/>
              </a:spcAft>
              <a:buClr>
                <a:schemeClr val="tx1"/>
              </a:buClr>
              <a:defRPr sz="1200" b="1"/>
            </a:lvl4pPr>
            <a:lvl5pPr>
              <a:spcBef>
                <a:spcPts val="0"/>
              </a:spcBef>
              <a:spcAft>
                <a:spcPts val="600"/>
              </a:spcAft>
              <a:buClr>
                <a:schemeClr val="tx1"/>
              </a:buClr>
              <a:defRPr sz="12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0">
            <a:extLst>
              <a:ext uri="{FF2B5EF4-FFF2-40B4-BE49-F238E27FC236}">
                <a16:creationId xmlns:a16="http://schemas.microsoft.com/office/drawing/2014/main" id="{53421E6F-1A11-40B7-DB53-FC96CE9D787B}"/>
              </a:ext>
            </a:extLst>
          </p:cNvPr>
          <p:cNvSpPr>
            <a:spLocks noGrp="1"/>
          </p:cNvSpPr>
          <p:nvPr>
            <p:ph sz="quarter" idx="11" hasCustomPrompt="1"/>
          </p:nvPr>
        </p:nvSpPr>
        <p:spPr>
          <a:xfrm>
            <a:off x="4925269" y="2274033"/>
            <a:ext cx="6036544" cy="3436653"/>
          </a:xfrm>
        </p:spPr>
        <p:txBody>
          <a:bodyPr>
            <a:normAutofit/>
          </a:bodyPr>
          <a:lstStyle>
            <a:lvl1pPr>
              <a:spcBef>
                <a:spcPts val="0"/>
              </a:spcBef>
              <a:spcAft>
                <a:spcPts val="600"/>
              </a:spcAft>
              <a:buClr>
                <a:schemeClr val="tx1"/>
              </a:buClr>
              <a:defRPr sz="1800"/>
            </a:lvl1pPr>
            <a:lvl2pPr>
              <a:spcBef>
                <a:spcPts val="0"/>
              </a:spcBef>
              <a:spcAft>
                <a:spcPts val="600"/>
              </a:spcAft>
              <a:buClr>
                <a:schemeClr val="tx1"/>
              </a:buClr>
              <a:defRPr sz="1600"/>
            </a:lvl2pPr>
            <a:lvl3pPr>
              <a:spcBef>
                <a:spcPts val="0"/>
              </a:spcBef>
              <a:spcAft>
                <a:spcPts val="600"/>
              </a:spcAft>
              <a:buClr>
                <a:schemeClr val="tx1"/>
              </a:buClr>
              <a:defRPr sz="1400"/>
            </a:lvl3pPr>
            <a:lvl4pPr>
              <a:spcBef>
                <a:spcPts val="0"/>
              </a:spcBef>
              <a:spcAft>
                <a:spcPts val="600"/>
              </a:spcAft>
              <a:buClr>
                <a:schemeClr val="tx1"/>
              </a:buClr>
              <a:defRPr sz="1200"/>
            </a:lvl4pPr>
            <a:lvl5pPr>
              <a:spcBef>
                <a:spcPts val="0"/>
              </a:spcBef>
              <a:spcAft>
                <a:spcPts val="600"/>
              </a:spcAft>
              <a:buClr>
                <a:schemeClr val="tx1"/>
              </a:buCl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5">
            <a:extLst>
              <a:ext uri="{FF2B5EF4-FFF2-40B4-BE49-F238E27FC236}">
                <a16:creationId xmlns:a16="http://schemas.microsoft.com/office/drawing/2014/main" id="{078CC75E-2849-6C28-42BF-61EBFD22CDE7}"/>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312796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Closing 1">
    <p:bg>
      <p:bgPr>
        <a:solidFill>
          <a:schemeClr val="accent2"/>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181407F-D7F6-56CB-135C-01868BC1917D}"/>
              </a:ext>
            </a:extLst>
          </p:cNvPr>
          <p:cNvSpPr>
            <a:spLocks noGrp="1"/>
          </p:cNvSpPr>
          <p:nvPr>
            <p:ph type="title" hasCustomPrompt="1"/>
          </p:nvPr>
        </p:nvSpPr>
        <p:spPr>
          <a:xfrm>
            <a:off x="1371597" y="1088211"/>
            <a:ext cx="4602483" cy="4896019"/>
          </a:xfrm>
        </p:spPr>
        <p:txBody>
          <a:bodyPr>
            <a:normAutofit/>
          </a:bodyPr>
          <a:lstStyle>
            <a:lvl1pPr>
              <a:defRPr sz="4800">
                <a:solidFill>
                  <a:schemeClr val="bg2"/>
                </a:solidFill>
              </a:defRPr>
            </a:lvl1pPr>
          </a:lstStyle>
          <a:p>
            <a:r>
              <a:rPr lang="en-US" dirty="0"/>
              <a:t>Click to add title</a:t>
            </a:r>
          </a:p>
        </p:txBody>
      </p:sp>
      <p:sp>
        <p:nvSpPr>
          <p:cNvPr id="2" name="Rectangle 1">
            <a:extLst>
              <a:ext uri="{FF2B5EF4-FFF2-40B4-BE49-F238E27FC236}">
                <a16:creationId xmlns:a16="http://schemas.microsoft.com/office/drawing/2014/main" id="{7E517585-E867-BB06-B195-272DA0FD4799}"/>
              </a:ext>
              <a:ext uri="{C183D7F6-B498-43B3-948B-1728B52AA6E4}">
                <adec:decorative xmlns:adec="http://schemas.microsoft.com/office/drawing/2017/decorative" val="1"/>
              </a:ext>
            </a:extLst>
          </p:cNvPr>
          <p:cNvSpPr/>
          <p:nvPr userDrawn="1"/>
        </p:nvSpPr>
        <p:spPr>
          <a:xfrm>
            <a:off x="1" y="-8"/>
            <a:ext cx="12192000" cy="873925"/>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C92D9EBD-88FB-A2C3-7EC2-46DD7B53267E}"/>
              </a:ext>
              <a:ext uri="{C183D7F6-B498-43B3-948B-1728B52AA6E4}">
                <adec:decorative xmlns:adec="http://schemas.microsoft.com/office/drawing/2017/decorative" val="1"/>
              </a:ext>
            </a:extLst>
          </p:cNvPr>
          <p:cNvSpPr/>
          <p:nvPr userDrawn="1"/>
        </p:nvSpPr>
        <p:spPr>
          <a:xfrm rot="5400000">
            <a:off x="-2990939" y="2990938"/>
            <a:ext cx="6855801" cy="873925"/>
          </a:xfrm>
          <a:prstGeom prst="rect">
            <a:avLst/>
          </a:prstGeom>
          <a:solidFill>
            <a:schemeClr val="accent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reeform 22">
            <a:extLst>
              <a:ext uri="{FF2B5EF4-FFF2-40B4-BE49-F238E27FC236}">
                <a16:creationId xmlns:a16="http://schemas.microsoft.com/office/drawing/2014/main" id="{CB417425-9078-B6E8-97F7-BAA1536BA069}"/>
              </a:ext>
              <a:ext uri="{C183D7F6-B498-43B3-948B-1728B52AA6E4}">
                <adec:decorative xmlns:adec="http://schemas.microsoft.com/office/drawing/2017/decorative" val="1"/>
              </a:ext>
            </a:extLst>
          </p:cNvPr>
          <p:cNvSpPr>
            <a:spLocks noChangeAspect="1"/>
          </p:cNvSpPr>
          <p:nvPr userDrawn="1"/>
        </p:nvSpPr>
        <p:spPr>
          <a:xfrm flipH="1" flipV="1">
            <a:off x="0" y="-8"/>
            <a:ext cx="1745673" cy="877824"/>
          </a:xfrm>
          <a:custGeom>
            <a:avLst/>
            <a:gdLst>
              <a:gd name="connsiteX0" fmla="*/ 0 w 4572000"/>
              <a:gd name="connsiteY0" fmla="*/ 2285974 h 2285974"/>
              <a:gd name="connsiteX1" fmla="*/ 113956 w 4572000"/>
              <a:gd name="connsiteY1" fmla="*/ 2283183 h 2285974"/>
              <a:gd name="connsiteX2" fmla="*/ 2283027 w 4572000"/>
              <a:gd name="connsiteY2" fmla="*/ 117584 h 2285974"/>
              <a:gd name="connsiteX3" fmla="*/ 2286000 w 4572000"/>
              <a:gd name="connsiteY3" fmla="*/ 0 h 2285974"/>
              <a:gd name="connsiteX4" fmla="*/ 2288973 w 4572000"/>
              <a:gd name="connsiteY4" fmla="*/ 117584 h 2285974"/>
              <a:gd name="connsiteX5" fmla="*/ 4458044 w 4572000"/>
              <a:gd name="connsiteY5" fmla="*/ 2283183 h 2285974"/>
              <a:gd name="connsiteX6" fmla="*/ 4572000 w 4572000"/>
              <a:gd name="connsiteY6" fmla="*/ 2285974 h 2285974"/>
              <a:gd name="connsiteX7" fmla="*/ 2286000 w 4572000"/>
              <a:gd name="connsiteY7" fmla="*/ 2285974 h 2285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000" h="2285974">
                <a:moveTo>
                  <a:pt x="0" y="2285974"/>
                </a:moveTo>
                <a:lnTo>
                  <a:pt x="113956" y="2283183"/>
                </a:lnTo>
                <a:cubicBezTo>
                  <a:pt x="1284562" y="2225701"/>
                  <a:pt x="2223714" y="1287708"/>
                  <a:pt x="2283027" y="117584"/>
                </a:cubicBezTo>
                <a:lnTo>
                  <a:pt x="2286000" y="0"/>
                </a:lnTo>
                <a:lnTo>
                  <a:pt x="2288973" y="117584"/>
                </a:lnTo>
                <a:cubicBezTo>
                  <a:pt x="2348287" y="1287708"/>
                  <a:pt x="3287438" y="2225701"/>
                  <a:pt x="4458044" y="2283183"/>
                </a:cubicBezTo>
                <a:lnTo>
                  <a:pt x="4572000" y="2285974"/>
                </a:lnTo>
                <a:lnTo>
                  <a:pt x="2286000" y="2285974"/>
                </a:lnTo>
                <a:close/>
              </a:path>
            </a:pathLst>
          </a:custGeom>
          <a:solidFill>
            <a:schemeClr val="accent2">
              <a:lumMod val="40000"/>
              <a:lumOff val="6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4">
            <a:extLst>
              <a:ext uri="{FF2B5EF4-FFF2-40B4-BE49-F238E27FC236}">
                <a16:creationId xmlns:a16="http://schemas.microsoft.com/office/drawing/2014/main" id="{D7F56B38-71B8-A745-8D9C-BBEA278F3FC5}"/>
              </a:ext>
              <a:ext uri="{C183D7F6-B498-43B3-948B-1728B52AA6E4}">
                <adec:decorative xmlns:adec="http://schemas.microsoft.com/office/drawing/2017/decorative" val="1"/>
              </a:ext>
            </a:extLst>
          </p:cNvPr>
          <p:cNvSpPr>
            <a:spLocks noChangeAspect="1"/>
          </p:cNvSpPr>
          <p:nvPr userDrawn="1"/>
        </p:nvSpPr>
        <p:spPr>
          <a:xfrm>
            <a:off x="9905999" y="4572027"/>
            <a:ext cx="2286000" cy="2285973"/>
          </a:xfrm>
          <a:custGeom>
            <a:avLst/>
            <a:gdLst>
              <a:gd name="connsiteX0" fmla="*/ 3200357 w 3200357"/>
              <a:gd name="connsiteY0" fmla="*/ 0 h 3200320"/>
              <a:gd name="connsiteX1" fmla="*/ 3200357 w 3200357"/>
              <a:gd name="connsiteY1" fmla="*/ 3200320 h 3200320"/>
              <a:gd name="connsiteX2" fmla="*/ 0 w 3200357"/>
              <a:gd name="connsiteY2" fmla="*/ 3200320 h 3200320"/>
              <a:gd name="connsiteX3" fmla="*/ 159536 w 3200357"/>
              <a:gd name="connsiteY3" fmla="*/ 3196412 h 3200320"/>
              <a:gd name="connsiteX4" fmla="*/ 3196195 w 3200357"/>
              <a:gd name="connsiteY4" fmla="*/ 164613 h 3200320"/>
              <a:gd name="connsiteX5" fmla="*/ 3200357 w 3200357"/>
              <a:gd name="connsiteY5" fmla="*/ 0 h 3200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0357" h="3200320">
                <a:moveTo>
                  <a:pt x="3200357" y="0"/>
                </a:moveTo>
                <a:lnTo>
                  <a:pt x="3200357" y="3200320"/>
                </a:lnTo>
                <a:lnTo>
                  <a:pt x="0" y="3200320"/>
                </a:lnTo>
                <a:lnTo>
                  <a:pt x="159536" y="3196412"/>
                </a:lnTo>
                <a:cubicBezTo>
                  <a:pt x="1798363" y="3115939"/>
                  <a:pt x="3113157" y="1802765"/>
                  <a:pt x="3196195" y="164613"/>
                </a:cubicBezTo>
                <a:lnTo>
                  <a:pt x="3200357" y="0"/>
                </a:lnTo>
                <a:close/>
              </a:path>
            </a:pathLst>
          </a:custGeom>
          <a:solidFill>
            <a:schemeClr val="accent2">
              <a:lumMod val="60000"/>
              <a:lumOff val="4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Content Placeholder 10">
            <a:extLst>
              <a:ext uri="{FF2B5EF4-FFF2-40B4-BE49-F238E27FC236}">
                <a16:creationId xmlns:a16="http://schemas.microsoft.com/office/drawing/2014/main" id="{45E5C644-63C0-D8A4-7EF1-1681AFB1F4D9}"/>
              </a:ext>
            </a:extLst>
          </p:cNvPr>
          <p:cNvSpPr>
            <a:spLocks noGrp="1"/>
          </p:cNvSpPr>
          <p:nvPr>
            <p:ph sz="quarter" idx="10" hasCustomPrompt="1"/>
          </p:nvPr>
        </p:nvSpPr>
        <p:spPr>
          <a:xfrm>
            <a:off x="6324599" y="1088210"/>
            <a:ext cx="4373564" cy="4894894"/>
          </a:xfrm>
        </p:spPr>
        <p:txBody>
          <a:bodyPr anchor="ctr">
            <a:normAutofit/>
          </a:bodyPr>
          <a:lstStyle>
            <a:lvl1pPr marL="0" indent="0">
              <a:spcBef>
                <a:spcPts val="0"/>
              </a:spcBef>
              <a:spcAft>
                <a:spcPts val="600"/>
              </a:spcAft>
              <a:buNone/>
              <a:defRPr sz="1800" b="1">
                <a:solidFill>
                  <a:schemeClr val="bg2"/>
                </a:solidFill>
              </a:defRPr>
            </a:lvl1pPr>
            <a:lvl2pPr marL="457200" indent="0">
              <a:spcBef>
                <a:spcPts val="0"/>
              </a:spcBef>
              <a:spcAft>
                <a:spcPts val="600"/>
              </a:spcAft>
              <a:buNone/>
              <a:defRPr sz="1600" b="1">
                <a:solidFill>
                  <a:schemeClr val="bg2"/>
                </a:solidFill>
              </a:defRPr>
            </a:lvl2pPr>
            <a:lvl3pPr marL="914400" indent="0">
              <a:spcBef>
                <a:spcPts val="0"/>
              </a:spcBef>
              <a:spcAft>
                <a:spcPts val="600"/>
              </a:spcAft>
              <a:buNone/>
              <a:defRPr sz="1400" b="1">
                <a:solidFill>
                  <a:schemeClr val="bg2"/>
                </a:solidFill>
              </a:defRPr>
            </a:lvl3pPr>
            <a:lvl4pPr marL="1371600" indent="0">
              <a:spcBef>
                <a:spcPts val="0"/>
              </a:spcBef>
              <a:spcAft>
                <a:spcPts val="600"/>
              </a:spcAft>
              <a:buNone/>
              <a:defRPr sz="1200" b="1">
                <a:solidFill>
                  <a:schemeClr val="bg2"/>
                </a:solidFill>
              </a:defRPr>
            </a:lvl4pPr>
            <a:lvl5pPr marL="1828800" indent="0">
              <a:spcBef>
                <a:spcPts val="0"/>
              </a:spcBef>
              <a:spcAft>
                <a:spcPts val="600"/>
              </a:spcAft>
              <a:buNone/>
              <a:defRPr sz="1200" b="1">
                <a:solidFill>
                  <a:schemeClr val="bg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C663CA19-070F-D373-ED8C-B6F895D11B84}"/>
              </a:ext>
            </a:extLst>
          </p:cNvPr>
          <p:cNvSpPr>
            <a:spLocks noGrp="1"/>
          </p:cNvSpPr>
          <p:nvPr>
            <p:ph type="sldNum" sz="quarter" idx="4"/>
          </p:nvPr>
        </p:nvSpPr>
        <p:spPr>
          <a:xfrm>
            <a:off x="10896600" y="5983104"/>
            <a:ext cx="1295400" cy="874895"/>
          </a:xfrm>
          <a:prstGeom prst="rect">
            <a:avLst/>
          </a:prstGeom>
        </p:spPr>
        <p:txBody>
          <a:bodyPr vert="horz" lIns="91440" tIns="45720" rIns="91440" bIns="45720" rtlCol="0" anchor="ctr"/>
          <a:lstStyle>
            <a:lvl1pPr algn="ctr">
              <a:defRPr sz="12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1019828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175613" y="6434560"/>
            <a:ext cx="3428012" cy="365125"/>
          </a:xfrm>
          <a:prstGeom prst="rect">
            <a:avLst/>
          </a:prstGeom>
        </p:spPr>
        <p:txBody>
          <a:bodyPr vert="horz" lIns="91440" tIns="45720" rIns="91440" bIns="45720" rtlCol="0" anchor="ctr"/>
          <a:lstStyle>
            <a:lvl1pPr algn="l">
              <a:defRPr sz="1050" spc="50" baseline="0">
                <a:solidFill>
                  <a:schemeClr val="accent2"/>
                </a:solidFill>
                <a:latin typeface="+mn-lt"/>
              </a:defRPr>
            </a:lvl1pPr>
          </a:lstStyle>
          <a:p>
            <a:endParaRPr lang="en-US" sz="1000" dirty="0"/>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endParaRPr lang="en-US" dirty="0"/>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fld id="{08AB70BE-1769-45B8-85A6-0C837432C7E6}" type="slidenum">
              <a:rPr lang="en-US" smtClean="0"/>
              <a:pPr/>
              <a:t>‹#›</a:t>
            </a:fld>
            <a:endParaRPr lang="en-US" dirty="0"/>
          </a:p>
        </p:txBody>
      </p:sp>
    </p:spTree>
    <p:extLst>
      <p:ext uri="{BB962C8B-B14F-4D97-AF65-F5344CB8AC3E}">
        <p14:creationId xmlns:p14="http://schemas.microsoft.com/office/powerpoint/2010/main" val="3130536433"/>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8" r:id="rId14"/>
    <p:sldLayoutId id="2147483729" r:id="rId15"/>
    <p:sldLayoutId id="2147483730" r:id="rId16"/>
    <p:sldLayoutId id="2147483731" r:id="rId17"/>
    <p:sldLayoutId id="2147483736" r:id="rId18"/>
  </p:sldLayoutIdLst>
  <p:hf hdr="0" ftr="0" dt="0"/>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736">
          <p15:clr>
            <a:srgbClr val="F26B43"/>
          </p15:clr>
        </p15:guide>
        <p15:guide id="4" orient="horz" pos="3312">
          <p15:clr>
            <a:srgbClr val="F26B43"/>
          </p15:clr>
        </p15:guide>
        <p15:guide id="5" orient="horz" pos="432">
          <p15:clr>
            <a:srgbClr val="F26B43"/>
          </p15:clr>
        </p15:guide>
        <p15:guide id="7" pos="4416">
          <p15:clr>
            <a:srgbClr val="F26B43"/>
          </p15:clr>
        </p15:guide>
        <p15:guide id="8" pos="5568">
          <p15:clr>
            <a:srgbClr val="F26B43"/>
          </p15:clr>
        </p15:guide>
        <p15:guide id="9" pos="7296">
          <p15:clr>
            <a:srgbClr val="F26B43"/>
          </p15:clr>
        </p15:guide>
        <p15:guide id="10" pos="2688">
          <p15:clr>
            <a:srgbClr val="F26B43"/>
          </p15:clr>
        </p15:guide>
        <p15:guide id="11" pos="1536">
          <p15:clr>
            <a:srgbClr val="F26B43"/>
          </p15:clr>
        </p15:guide>
        <p15:guide id="12" pos="384">
          <p15:clr>
            <a:srgbClr val="F26B43"/>
          </p15:clr>
        </p15:guide>
        <p15:guide id="13" pos="2112">
          <p15:clr>
            <a:srgbClr val="F26B43"/>
          </p15:clr>
        </p15:guide>
        <p15:guide id="14" pos="4992">
          <p15:clr>
            <a:srgbClr val="F26B43"/>
          </p15:clr>
        </p15:guide>
        <p15:guide id="15" pos="6720">
          <p15:clr>
            <a:srgbClr val="F26B43"/>
          </p15:clr>
        </p15:guide>
        <p15:guide id="16" pos="960">
          <p15:clr>
            <a:srgbClr val="F26B43"/>
          </p15:clr>
        </p15:guide>
        <p15:guide id="17" pos="3264">
          <p15:clr>
            <a:srgbClr val="F26B43"/>
          </p15:clr>
        </p15:guide>
        <p15:guide id="18" orient="horz" pos="1008">
          <p15:clr>
            <a:srgbClr val="F26B43"/>
          </p15:clr>
        </p15:guide>
        <p15:guide id="19" orient="horz" pos="3888">
          <p15:clr>
            <a:srgbClr val="F26B43"/>
          </p15:clr>
        </p15:guide>
        <p15:guide id="20" pos="6144">
          <p15:clr>
            <a:srgbClr val="F26B43"/>
          </p15:clr>
        </p15:guide>
        <p15:guide id="21" orient="horz" pos="1584">
          <p15:clr>
            <a:srgbClr val="F26B43"/>
          </p15:clr>
        </p15:guide>
        <p15:guide id="22" pos="576">
          <p15:clr>
            <a:srgbClr val="F26B43"/>
          </p15:clr>
        </p15:guide>
        <p15:guide id="23" pos="7104">
          <p15:clr>
            <a:srgbClr val="F26B43"/>
          </p15:clr>
        </p15:guide>
        <p15:guide id="24" pos="768">
          <p15:clr>
            <a:srgbClr val="F26B43"/>
          </p15:clr>
        </p15:guide>
        <p15:guide id="25" pos="691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hyperlink" Target="https://www.citb.co.uk/media/v3chjh1r/market_assessment_tcm17-6854.pdf" TargetMode="Externa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7.xml"/><Relationship Id="rId4" Type="http://schemas.openxmlformats.org/officeDocument/2006/relationships/hyperlink" Target="https://www.citb.co.uk/cwo/index.html"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0D9AD-F97D-8DCF-97C2-FEE69475C0BC}"/>
              </a:ext>
            </a:extLst>
          </p:cNvPr>
          <p:cNvSpPr>
            <a:spLocks noGrp="1"/>
          </p:cNvSpPr>
          <p:nvPr>
            <p:ph type="title"/>
          </p:nvPr>
        </p:nvSpPr>
        <p:spPr/>
        <p:txBody>
          <a:bodyPr/>
          <a:lstStyle/>
          <a:p>
            <a:r>
              <a:rPr lang="en-US" dirty="0"/>
              <a:t>Managing Occupied Sites</a:t>
            </a:r>
          </a:p>
        </p:txBody>
      </p:sp>
      <p:sp>
        <p:nvSpPr>
          <p:cNvPr id="3" name="Slide Number Placeholder 2">
            <a:extLst>
              <a:ext uri="{FF2B5EF4-FFF2-40B4-BE49-F238E27FC236}">
                <a16:creationId xmlns:a16="http://schemas.microsoft.com/office/drawing/2014/main" id="{5D9882FA-049D-25F3-3F24-590E9D0F184A}"/>
              </a:ext>
            </a:extLst>
          </p:cNvPr>
          <p:cNvSpPr>
            <a:spLocks noGrp="1"/>
          </p:cNvSpPr>
          <p:nvPr>
            <p:ph type="sldNum" sz="quarter" idx="4"/>
          </p:nvPr>
        </p:nvSpPr>
        <p:spPr/>
        <p:txBody>
          <a:bodyPr/>
          <a:lstStyle/>
          <a:p>
            <a:fld id="{08AB70BE-1769-45B8-85A6-0C837432C7E6}" type="slidenum">
              <a:rPr lang="en-US" smtClean="0"/>
              <a:pPr/>
              <a:t>1</a:t>
            </a:fld>
            <a:endParaRPr lang="en-US" dirty="0"/>
          </a:p>
        </p:txBody>
      </p:sp>
    </p:spTree>
    <p:extLst>
      <p:ext uri="{BB962C8B-B14F-4D97-AF65-F5344CB8AC3E}">
        <p14:creationId xmlns:p14="http://schemas.microsoft.com/office/powerpoint/2010/main" val="3441048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504103-6319-C1BA-994F-97D3A9F1AA56}"/>
              </a:ext>
            </a:extLst>
          </p:cNvPr>
          <p:cNvSpPr>
            <a:spLocks noGrp="1"/>
          </p:cNvSpPr>
          <p:nvPr>
            <p:ph type="title"/>
          </p:nvPr>
        </p:nvSpPr>
        <p:spPr/>
        <p:txBody>
          <a:bodyPr/>
          <a:lstStyle/>
          <a:p>
            <a:r>
              <a:rPr lang="en-US" dirty="0"/>
              <a:t>Construction</a:t>
            </a:r>
          </a:p>
        </p:txBody>
      </p:sp>
      <p:sp>
        <p:nvSpPr>
          <p:cNvPr id="4" name="Content Placeholder 3">
            <a:extLst>
              <a:ext uri="{FF2B5EF4-FFF2-40B4-BE49-F238E27FC236}">
                <a16:creationId xmlns:a16="http://schemas.microsoft.com/office/drawing/2014/main" id="{3D7927D6-AFA7-348E-8C32-400C1E6F321D}"/>
              </a:ext>
            </a:extLst>
          </p:cNvPr>
          <p:cNvSpPr>
            <a:spLocks noGrp="1"/>
          </p:cNvSpPr>
          <p:nvPr>
            <p:ph sz="quarter" idx="10"/>
          </p:nvPr>
        </p:nvSpPr>
        <p:spPr>
          <a:xfrm>
            <a:off x="5360465" y="409517"/>
            <a:ext cx="6509906" cy="5284446"/>
          </a:xfrm>
        </p:spPr>
        <p:txBody>
          <a:bodyPr>
            <a:normAutofit/>
          </a:bodyPr>
          <a:lstStyle/>
          <a:p>
            <a:r>
              <a:rPr lang="en-US" sz="2400" dirty="0"/>
              <a:t>We can </a:t>
            </a:r>
            <a:r>
              <a:rPr lang="en-US" sz="2400" dirty="0" err="1"/>
              <a:t>categorise</a:t>
            </a:r>
            <a:r>
              <a:rPr lang="en-US" sz="2400" dirty="0"/>
              <a:t> the Construction industry by types of buildings and activities, typically:</a:t>
            </a:r>
          </a:p>
          <a:p>
            <a:endParaRPr lang="en-US" sz="2400" dirty="0"/>
          </a:p>
          <a:p>
            <a:pPr marL="285750" indent="-285750">
              <a:buFont typeface="Arial" panose="020B0604020202020204" pitchFamily="34" charset="0"/>
              <a:buChar char="•"/>
            </a:pPr>
            <a:r>
              <a:rPr lang="en-US" sz="2400" dirty="0"/>
              <a:t>Residential</a:t>
            </a:r>
          </a:p>
          <a:p>
            <a:pPr marL="285750" indent="-285750">
              <a:buFont typeface="Arial" panose="020B0604020202020204" pitchFamily="34" charset="0"/>
              <a:buChar char="•"/>
            </a:pPr>
            <a:r>
              <a:rPr lang="en-US" sz="2400" dirty="0"/>
              <a:t>Commercial</a:t>
            </a:r>
          </a:p>
          <a:p>
            <a:pPr marL="285750" indent="-285750">
              <a:buFont typeface="Arial" panose="020B0604020202020204" pitchFamily="34" charset="0"/>
              <a:buChar char="•"/>
            </a:pPr>
            <a:r>
              <a:rPr lang="en-US" sz="2400" dirty="0"/>
              <a:t>Industrial</a:t>
            </a:r>
          </a:p>
          <a:p>
            <a:pPr marL="285750" indent="-285750">
              <a:buFont typeface="Arial" panose="020B0604020202020204" pitchFamily="34" charset="0"/>
              <a:buChar char="•"/>
            </a:pPr>
            <a:r>
              <a:rPr lang="en-US" sz="2400" dirty="0"/>
              <a:t>Infrastructure / Civil Engineering</a:t>
            </a:r>
          </a:p>
        </p:txBody>
      </p:sp>
      <p:sp>
        <p:nvSpPr>
          <p:cNvPr id="2" name="Slide Number Placeholder 1">
            <a:extLst>
              <a:ext uri="{FF2B5EF4-FFF2-40B4-BE49-F238E27FC236}">
                <a16:creationId xmlns:a16="http://schemas.microsoft.com/office/drawing/2014/main" id="{991DBFA3-4929-EF34-6EC0-62D2B6817892}"/>
              </a:ext>
            </a:extLst>
          </p:cNvPr>
          <p:cNvSpPr>
            <a:spLocks noGrp="1"/>
          </p:cNvSpPr>
          <p:nvPr>
            <p:ph type="sldNum" sz="quarter" idx="4"/>
          </p:nvPr>
        </p:nvSpPr>
        <p:spPr/>
        <p:txBody>
          <a:bodyPr/>
          <a:lstStyle/>
          <a:p>
            <a:fld id="{08AB70BE-1769-45B8-85A6-0C837432C7E6}" type="slidenum">
              <a:rPr lang="en-US" smtClean="0"/>
              <a:pPr/>
              <a:t>2</a:t>
            </a:fld>
            <a:endParaRPr lang="en-US" dirty="0"/>
          </a:p>
        </p:txBody>
      </p:sp>
    </p:spTree>
    <p:extLst>
      <p:ext uri="{BB962C8B-B14F-4D97-AF65-F5344CB8AC3E}">
        <p14:creationId xmlns:p14="http://schemas.microsoft.com/office/powerpoint/2010/main" val="2567017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0027CB-3C27-FC4C-AEF9-685A21EA1B94}"/>
              </a:ext>
            </a:extLst>
          </p:cNvPr>
          <p:cNvSpPr>
            <a:spLocks noGrp="1"/>
          </p:cNvSpPr>
          <p:nvPr>
            <p:ph type="title"/>
          </p:nvPr>
        </p:nvSpPr>
        <p:spPr/>
        <p:txBody>
          <a:bodyPr/>
          <a:lstStyle/>
          <a:p>
            <a:r>
              <a:rPr lang="en-US" dirty="0"/>
              <a:t>Residential: </a:t>
            </a:r>
          </a:p>
        </p:txBody>
      </p:sp>
      <p:sp>
        <p:nvSpPr>
          <p:cNvPr id="4" name="Content Placeholder 3">
            <a:extLst>
              <a:ext uri="{FF2B5EF4-FFF2-40B4-BE49-F238E27FC236}">
                <a16:creationId xmlns:a16="http://schemas.microsoft.com/office/drawing/2014/main" id="{7B25569D-4B51-26CD-C967-65D3F4059DB9}"/>
              </a:ext>
            </a:extLst>
          </p:cNvPr>
          <p:cNvSpPr>
            <a:spLocks noGrp="1"/>
          </p:cNvSpPr>
          <p:nvPr>
            <p:ph sz="quarter" idx="10"/>
          </p:nvPr>
        </p:nvSpPr>
        <p:spPr/>
        <p:txBody>
          <a:bodyPr>
            <a:normAutofit/>
          </a:bodyPr>
          <a:lstStyle/>
          <a:p>
            <a:r>
              <a:rPr lang="en-GB" sz="2400" dirty="0"/>
              <a:t>Involves building individual houses, flats, and housing estates. Common methods include traditional brick and block, timber frame, and modular construction.  This sector accounts for approximately 20% of new build construction output (much higher if we consider Repair &amp; Maintenance).</a:t>
            </a:r>
            <a:endParaRPr lang="en-US" sz="2400" dirty="0"/>
          </a:p>
        </p:txBody>
      </p:sp>
      <p:sp>
        <p:nvSpPr>
          <p:cNvPr id="2" name="Slide Number Placeholder 1">
            <a:extLst>
              <a:ext uri="{FF2B5EF4-FFF2-40B4-BE49-F238E27FC236}">
                <a16:creationId xmlns:a16="http://schemas.microsoft.com/office/drawing/2014/main" id="{616BFA23-AB5B-BA88-E233-DE14DED5A297}"/>
              </a:ext>
            </a:extLst>
          </p:cNvPr>
          <p:cNvSpPr>
            <a:spLocks noGrp="1"/>
          </p:cNvSpPr>
          <p:nvPr>
            <p:ph type="sldNum" sz="quarter" idx="4"/>
          </p:nvPr>
        </p:nvSpPr>
        <p:spPr/>
        <p:txBody>
          <a:bodyPr/>
          <a:lstStyle/>
          <a:p>
            <a:fld id="{08AB70BE-1769-45B8-85A6-0C837432C7E6}" type="slidenum">
              <a:rPr lang="en-US" smtClean="0"/>
              <a:pPr/>
              <a:t>3</a:t>
            </a:fld>
            <a:endParaRPr lang="en-US" dirty="0"/>
          </a:p>
        </p:txBody>
      </p:sp>
    </p:spTree>
    <p:extLst>
      <p:ext uri="{BB962C8B-B14F-4D97-AF65-F5344CB8AC3E}">
        <p14:creationId xmlns:p14="http://schemas.microsoft.com/office/powerpoint/2010/main" val="3457628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8C2EC19-A157-8389-07DB-650659081F52}"/>
              </a:ext>
            </a:extLst>
          </p:cNvPr>
          <p:cNvSpPr>
            <a:spLocks noGrp="1"/>
          </p:cNvSpPr>
          <p:nvPr>
            <p:ph type="title"/>
          </p:nvPr>
        </p:nvSpPr>
        <p:spPr>
          <a:xfrm>
            <a:off x="398770" y="420736"/>
            <a:ext cx="6798626" cy="890813"/>
          </a:xfrm>
        </p:spPr>
        <p:txBody>
          <a:bodyPr/>
          <a:lstStyle/>
          <a:p>
            <a:pPr algn="l"/>
            <a:r>
              <a:rPr lang="en-US" dirty="0"/>
              <a:t>Commercial :</a:t>
            </a:r>
          </a:p>
        </p:txBody>
      </p:sp>
      <p:sp>
        <p:nvSpPr>
          <p:cNvPr id="4" name="Content Placeholder 3">
            <a:extLst>
              <a:ext uri="{FF2B5EF4-FFF2-40B4-BE49-F238E27FC236}">
                <a16:creationId xmlns:a16="http://schemas.microsoft.com/office/drawing/2014/main" id="{B9D6390D-BFD6-DF07-2067-06D2785D587D}"/>
              </a:ext>
            </a:extLst>
          </p:cNvPr>
          <p:cNvSpPr>
            <a:spLocks noGrp="1"/>
          </p:cNvSpPr>
          <p:nvPr>
            <p:ph sz="quarter" idx="10"/>
          </p:nvPr>
        </p:nvSpPr>
        <p:spPr>
          <a:xfrm>
            <a:off x="792069" y="2281875"/>
            <a:ext cx="9417795" cy="2570616"/>
          </a:xfrm>
        </p:spPr>
        <p:txBody>
          <a:bodyPr>
            <a:normAutofit/>
          </a:bodyPr>
          <a:lstStyle/>
          <a:p>
            <a:pPr marL="285750" indent="-285750" algn="l">
              <a:buFont typeface="Arial" panose="020B0604020202020204" pitchFamily="34" charset="0"/>
              <a:buChar char="•"/>
            </a:pPr>
            <a:r>
              <a:rPr lang="en-GB" sz="2400" noProof="1"/>
              <a:t>Commercial construction focuses on the creation of various types of non-residential structures for commercial purposes, such as office buildings, retail stores, hotels, and restaurants.  These structures are designed to meet the specific requirements of businesses and provide functional spaces for various commercial activities.</a:t>
            </a:r>
            <a:endParaRPr lang="en-US" sz="2400" noProof="1"/>
          </a:p>
        </p:txBody>
      </p:sp>
      <p:sp>
        <p:nvSpPr>
          <p:cNvPr id="2" name="Slide Number Placeholder 1">
            <a:extLst>
              <a:ext uri="{FF2B5EF4-FFF2-40B4-BE49-F238E27FC236}">
                <a16:creationId xmlns:a16="http://schemas.microsoft.com/office/drawing/2014/main" id="{17DE2532-F4A7-30E2-0525-1FF82D28A315}"/>
              </a:ext>
            </a:extLst>
          </p:cNvPr>
          <p:cNvSpPr>
            <a:spLocks noGrp="1"/>
          </p:cNvSpPr>
          <p:nvPr>
            <p:ph type="sldNum" sz="quarter" idx="4"/>
          </p:nvPr>
        </p:nvSpPr>
        <p:spPr/>
        <p:txBody>
          <a:bodyPr/>
          <a:lstStyle/>
          <a:p>
            <a:fld id="{08AB70BE-1769-45B8-85A6-0C837432C7E6}" type="slidenum">
              <a:rPr lang="en-US" smtClean="0"/>
              <a:pPr/>
              <a:t>4</a:t>
            </a:fld>
            <a:endParaRPr lang="en-US" dirty="0"/>
          </a:p>
        </p:txBody>
      </p:sp>
    </p:spTree>
    <p:extLst>
      <p:ext uri="{BB962C8B-B14F-4D97-AF65-F5344CB8AC3E}">
        <p14:creationId xmlns:p14="http://schemas.microsoft.com/office/powerpoint/2010/main" val="2470345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F465791-02C3-85CB-EC2D-AE1D097AD894}"/>
              </a:ext>
            </a:extLst>
          </p:cNvPr>
          <p:cNvSpPr>
            <a:spLocks noGrp="1"/>
          </p:cNvSpPr>
          <p:nvPr>
            <p:ph type="title"/>
          </p:nvPr>
        </p:nvSpPr>
        <p:spPr/>
        <p:txBody>
          <a:bodyPr/>
          <a:lstStyle/>
          <a:p>
            <a:r>
              <a:rPr lang="en-US" dirty="0"/>
              <a:t>Industrial:</a:t>
            </a:r>
          </a:p>
        </p:txBody>
      </p:sp>
      <p:sp>
        <p:nvSpPr>
          <p:cNvPr id="5" name="Content Placeholder 4">
            <a:extLst>
              <a:ext uri="{FF2B5EF4-FFF2-40B4-BE49-F238E27FC236}">
                <a16:creationId xmlns:a16="http://schemas.microsoft.com/office/drawing/2014/main" id="{A6D75BC5-46CC-A36D-B72E-AE0A832FACB9}"/>
              </a:ext>
            </a:extLst>
          </p:cNvPr>
          <p:cNvSpPr>
            <a:spLocks noGrp="1"/>
          </p:cNvSpPr>
          <p:nvPr>
            <p:ph sz="quarter" idx="11"/>
          </p:nvPr>
        </p:nvSpPr>
        <p:spPr>
          <a:xfrm>
            <a:off x="1093914" y="2274034"/>
            <a:ext cx="9867899" cy="3298630"/>
          </a:xfrm>
        </p:spPr>
        <p:txBody>
          <a:bodyPr>
            <a:normAutofit/>
          </a:bodyPr>
          <a:lstStyle/>
          <a:p>
            <a:r>
              <a:rPr lang="en-GB" sz="2400" noProof="1"/>
              <a:t>Industrial construction involves the development of different types of facilities specifically for industrial purposes, including factories, warehouses, power plants, and manufacturing plants. These projects require specialised knowledge and expertise to address the unique requirements of industrial processes and equipment.</a:t>
            </a:r>
            <a:endParaRPr lang="en-US" sz="2400" noProof="1"/>
          </a:p>
        </p:txBody>
      </p:sp>
      <p:sp>
        <p:nvSpPr>
          <p:cNvPr id="2" name="Slide Number Placeholder 1">
            <a:extLst>
              <a:ext uri="{FF2B5EF4-FFF2-40B4-BE49-F238E27FC236}">
                <a16:creationId xmlns:a16="http://schemas.microsoft.com/office/drawing/2014/main" id="{DFEF2AD9-EC94-1F3D-3B79-64938E47AD43}"/>
              </a:ext>
            </a:extLst>
          </p:cNvPr>
          <p:cNvSpPr>
            <a:spLocks noGrp="1"/>
          </p:cNvSpPr>
          <p:nvPr>
            <p:ph type="sldNum" sz="quarter" idx="4"/>
          </p:nvPr>
        </p:nvSpPr>
        <p:spPr/>
        <p:txBody>
          <a:bodyPr/>
          <a:lstStyle/>
          <a:p>
            <a:fld id="{08AB70BE-1769-45B8-85A6-0C837432C7E6}" type="slidenum">
              <a:rPr lang="en-US" smtClean="0"/>
              <a:pPr/>
              <a:t>5</a:t>
            </a:fld>
            <a:endParaRPr lang="en-US" dirty="0"/>
          </a:p>
        </p:txBody>
      </p:sp>
    </p:spTree>
    <p:extLst>
      <p:ext uri="{BB962C8B-B14F-4D97-AF65-F5344CB8AC3E}">
        <p14:creationId xmlns:p14="http://schemas.microsoft.com/office/powerpoint/2010/main" val="3421864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1945D54-A284-835B-B949-4F6D36F3825F}"/>
              </a:ext>
            </a:extLst>
          </p:cNvPr>
          <p:cNvSpPr>
            <a:spLocks noGrp="1"/>
          </p:cNvSpPr>
          <p:nvPr>
            <p:ph type="title"/>
          </p:nvPr>
        </p:nvSpPr>
        <p:spPr>
          <a:xfrm>
            <a:off x="1192084" y="61711"/>
            <a:ext cx="9590215" cy="1437084"/>
          </a:xfrm>
        </p:spPr>
        <p:txBody>
          <a:bodyPr/>
          <a:lstStyle/>
          <a:p>
            <a:r>
              <a:rPr lang="en-US" dirty="0"/>
              <a:t>Infrastructure / Civil Engineering:</a:t>
            </a:r>
          </a:p>
        </p:txBody>
      </p:sp>
      <p:sp>
        <p:nvSpPr>
          <p:cNvPr id="5" name="Content Placeholder 4">
            <a:extLst>
              <a:ext uri="{FF2B5EF4-FFF2-40B4-BE49-F238E27FC236}">
                <a16:creationId xmlns:a16="http://schemas.microsoft.com/office/drawing/2014/main" id="{24041F6D-09FB-DE91-905B-ACA52F64E5B8}"/>
              </a:ext>
            </a:extLst>
          </p:cNvPr>
          <p:cNvSpPr>
            <a:spLocks noGrp="1"/>
          </p:cNvSpPr>
          <p:nvPr>
            <p:ph sz="quarter" idx="11"/>
          </p:nvPr>
        </p:nvSpPr>
        <p:spPr>
          <a:xfrm>
            <a:off x="1138793" y="1868070"/>
            <a:ext cx="10237914" cy="4620654"/>
          </a:xfrm>
        </p:spPr>
        <p:txBody>
          <a:bodyPr>
            <a:normAutofit/>
          </a:bodyPr>
          <a:lstStyle/>
          <a:p>
            <a:r>
              <a:rPr lang="en-GB" sz="2000" dirty="0"/>
              <a:t>Infrastructure construction is essential for the development and maintenance of public infrastructure.  Specifically, It includes the construction of different types of infrastructure including:</a:t>
            </a:r>
          </a:p>
          <a:p>
            <a:endParaRPr lang="en-GB" sz="2000" dirty="0"/>
          </a:p>
          <a:p>
            <a:pPr>
              <a:lnSpc>
                <a:spcPct val="100000"/>
              </a:lnSpc>
            </a:pPr>
            <a:r>
              <a:rPr lang="en-GB" sz="2000" dirty="0"/>
              <a:t>Roads	</a:t>
            </a:r>
          </a:p>
          <a:p>
            <a:pPr>
              <a:lnSpc>
                <a:spcPct val="100000"/>
              </a:lnSpc>
            </a:pPr>
            <a:r>
              <a:rPr lang="en-GB" sz="2000" dirty="0"/>
              <a:t>Bridges</a:t>
            </a:r>
          </a:p>
          <a:p>
            <a:pPr>
              <a:lnSpc>
                <a:spcPct val="100000"/>
              </a:lnSpc>
            </a:pPr>
            <a:r>
              <a:rPr lang="en-GB" sz="2000" dirty="0"/>
              <a:t>Airports</a:t>
            </a:r>
          </a:p>
          <a:p>
            <a:pPr>
              <a:lnSpc>
                <a:spcPct val="100000"/>
              </a:lnSpc>
            </a:pPr>
            <a:r>
              <a:rPr lang="en-GB" sz="2000" dirty="0"/>
              <a:t>Utilities</a:t>
            </a:r>
          </a:p>
          <a:p>
            <a:endParaRPr lang="en-GB" sz="2000" dirty="0"/>
          </a:p>
          <a:p>
            <a:r>
              <a:rPr lang="en-GB" sz="2000" dirty="0"/>
              <a:t>Infrastructure projects are often funded by the government and play a critical role in facilitating economic growth and connectivity</a:t>
            </a:r>
            <a:endParaRPr lang="en-US" sz="2000" dirty="0"/>
          </a:p>
        </p:txBody>
      </p:sp>
      <p:sp>
        <p:nvSpPr>
          <p:cNvPr id="2" name="Slide Number Placeholder 1">
            <a:extLst>
              <a:ext uri="{FF2B5EF4-FFF2-40B4-BE49-F238E27FC236}">
                <a16:creationId xmlns:a16="http://schemas.microsoft.com/office/drawing/2014/main" id="{71E04509-99F0-B7A3-5C7A-C5A63504613A}"/>
              </a:ext>
            </a:extLst>
          </p:cNvPr>
          <p:cNvSpPr>
            <a:spLocks noGrp="1"/>
          </p:cNvSpPr>
          <p:nvPr>
            <p:ph type="sldNum" sz="quarter" idx="4"/>
          </p:nvPr>
        </p:nvSpPr>
        <p:spPr/>
        <p:txBody>
          <a:bodyPr/>
          <a:lstStyle/>
          <a:p>
            <a:fld id="{08AB70BE-1769-45B8-85A6-0C837432C7E6}" type="slidenum">
              <a:rPr lang="en-US" smtClean="0"/>
              <a:pPr/>
              <a:t>6</a:t>
            </a:fld>
            <a:endParaRPr lang="en-US" dirty="0"/>
          </a:p>
        </p:txBody>
      </p:sp>
      <p:sp>
        <p:nvSpPr>
          <p:cNvPr id="8" name="TextBox 7">
            <a:extLst>
              <a:ext uri="{FF2B5EF4-FFF2-40B4-BE49-F238E27FC236}">
                <a16:creationId xmlns:a16="http://schemas.microsoft.com/office/drawing/2014/main" id="{3F91DC5E-880D-D080-207A-49D723DDFA38}"/>
              </a:ext>
            </a:extLst>
          </p:cNvPr>
          <p:cNvSpPr txBox="1"/>
          <p:nvPr/>
        </p:nvSpPr>
        <p:spPr>
          <a:xfrm>
            <a:off x="3119056" y="3429000"/>
            <a:ext cx="1469441" cy="1631216"/>
          </a:xfrm>
          <a:prstGeom prst="rect">
            <a:avLst/>
          </a:prstGeom>
          <a:noFill/>
        </p:spPr>
        <p:txBody>
          <a:bodyPr wrap="none" rtlCol="0">
            <a:spAutoFit/>
          </a:bodyPr>
          <a:lstStyle/>
          <a:p>
            <a:pPr marL="285750" indent="-285750">
              <a:buFont typeface="Arial" panose="020B0604020202020204" pitchFamily="34" charset="0"/>
              <a:buChar char="•"/>
            </a:pPr>
            <a:r>
              <a:rPr lang="cy-GB" sz="2000" dirty="0" err="1"/>
              <a:t>Dams</a:t>
            </a:r>
            <a:endParaRPr lang="cy-GB" sz="2000" dirty="0"/>
          </a:p>
          <a:p>
            <a:pPr marL="285750" indent="-285750">
              <a:buFont typeface="Arial" panose="020B0604020202020204" pitchFamily="34" charset="0"/>
              <a:buChar char="•"/>
            </a:pPr>
            <a:r>
              <a:rPr lang="cy-GB" sz="2000" dirty="0" err="1"/>
              <a:t>Tunnels</a:t>
            </a:r>
            <a:endParaRPr lang="cy-GB" sz="2000" dirty="0"/>
          </a:p>
          <a:p>
            <a:pPr marL="285750" indent="-285750">
              <a:buFont typeface="Arial" panose="020B0604020202020204" pitchFamily="34" charset="0"/>
              <a:buChar char="•"/>
            </a:pPr>
            <a:r>
              <a:rPr lang="cy-GB" sz="2000" dirty="0" err="1"/>
              <a:t>Canals</a:t>
            </a:r>
            <a:endParaRPr lang="cy-GB" sz="2000" dirty="0"/>
          </a:p>
          <a:p>
            <a:pPr marL="285750" indent="-285750">
              <a:buFont typeface="Arial" panose="020B0604020202020204" pitchFamily="34" charset="0"/>
              <a:buChar char="•"/>
            </a:pPr>
            <a:r>
              <a:rPr lang="cy-GB" sz="2000" dirty="0" err="1"/>
              <a:t>Railways</a:t>
            </a:r>
            <a:endParaRPr lang="cy-GB" sz="2000" dirty="0"/>
          </a:p>
          <a:p>
            <a:pPr marL="285750" indent="-285750">
              <a:buFont typeface="Arial" panose="020B0604020202020204" pitchFamily="34" charset="0"/>
              <a:buChar char="•"/>
            </a:pPr>
            <a:r>
              <a:rPr lang="cy-GB" sz="2000" dirty="0" err="1"/>
              <a:t>Seaports</a:t>
            </a:r>
            <a:endParaRPr lang="en-GB" sz="2000" dirty="0"/>
          </a:p>
        </p:txBody>
      </p:sp>
    </p:spTree>
    <p:extLst>
      <p:ext uri="{BB962C8B-B14F-4D97-AF65-F5344CB8AC3E}">
        <p14:creationId xmlns:p14="http://schemas.microsoft.com/office/powerpoint/2010/main" val="4154249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C71D8FC-E122-CABE-6FCE-615B2C341934}"/>
              </a:ext>
            </a:extLst>
          </p:cNvPr>
          <p:cNvSpPr>
            <a:spLocks noGrp="1"/>
          </p:cNvSpPr>
          <p:nvPr>
            <p:ph type="title"/>
          </p:nvPr>
        </p:nvSpPr>
        <p:spPr/>
        <p:txBody>
          <a:bodyPr/>
          <a:lstStyle/>
          <a:p>
            <a:r>
              <a:rPr lang="en-US" dirty="0"/>
              <a:t>Even More Sub - Categories</a:t>
            </a:r>
          </a:p>
        </p:txBody>
      </p:sp>
      <p:sp>
        <p:nvSpPr>
          <p:cNvPr id="9" name="Content Placeholder 8">
            <a:extLst>
              <a:ext uri="{FF2B5EF4-FFF2-40B4-BE49-F238E27FC236}">
                <a16:creationId xmlns:a16="http://schemas.microsoft.com/office/drawing/2014/main" id="{581F7719-973C-41CB-9EA9-DC7CEC76A077}"/>
              </a:ext>
            </a:extLst>
          </p:cNvPr>
          <p:cNvSpPr>
            <a:spLocks noGrp="1"/>
          </p:cNvSpPr>
          <p:nvPr>
            <p:ph sz="quarter" idx="10"/>
          </p:nvPr>
        </p:nvSpPr>
        <p:spPr>
          <a:xfrm>
            <a:off x="6327498" y="762935"/>
            <a:ext cx="5267992" cy="5887737"/>
          </a:xfrm>
        </p:spPr>
        <p:txBody>
          <a:bodyPr>
            <a:normAutofit/>
          </a:bodyPr>
          <a:lstStyle/>
          <a:p>
            <a:r>
              <a:rPr lang="en-GB" dirty="0"/>
              <a:t>Environmental Construction</a:t>
            </a:r>
          </a:p>
          <a:p>
            <a:endParaRPr lang="en-GB" dirty="0"/>
          </a:p>
          <a:p>
            <a:r>
              <a:rPr lang="en-GB" dirty="0"/>
              <a:t>Renovation and Restoration</a:t>
            </a:r>
          </a:p>
          <a:p>
            <a:endParaRPr lang="en-GB" dirty="0"/>
          </a:p>
          <a:p>
            <a:r>
              <a:rPr lang="en-GB" dirty="0"/>
              <a:t>Historical Building Restoration</a:t>
            </a:r>
          </a:p>
          <a:p>
            <a:endParaRPr lang="en-GB" dirty="0"/>
          </a:p>
          <a:p>
            <a:r>
              <a:rPr lang="en-GB" dirty="0"/>
              <a:t>Heritage Site Conservation</a:t>
            </a:r>
          </a:p>
          <a:p>
            <a:endParaRPr lang="en-GB" dirty="0"/>
          </a:p>
          <a:p>
            <a:r>
              <a:rPr lang="en-GB" dirty="0"/>
              <a:t>Building Extensions and Refurbishments</a:t>
            </a:r>
          </a:p>
          <a:p>
            <a:endParaRPr lang="en-GB" dirty="0"/>
          </a:p>
          <a:p>
            <a:r>
              <a:rPr lang="en-GB" dirty="0"/>
              <a:t>Public Sector Construction</a:t>
            </a:r>
          </a:p>
          <a:p>
            <a:endParaRPr lang="en-GB" dirty="0"/>
          </a:p>
          <a:p>
            <a:r>
              <a:rPr lang="en-GB" dirty="0"/>
              <a:t>Private Sector Construction</a:t>
            </a:r>
            <a:endParaRPr lang="en-US" dirty="0"/>
          </a:p>
        </p:txBody>
      </p:sp>
    </p:spTree>
    <p:extLst>
      <p:ext uri="{BB962C8B-B14F-4D97-AF65-F5344CB8AC3E}">
        <p14:creationId xmlns:p14="http://schemas.microsoft.com/office/powerpoint/2010/main" val="2280806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BB363-1EE5-2C5A-4C50-D8CB28FE8C88}"/>
              </a:ext>
            </a:extLst>
          </p:cNvPr>
          <p:cNvSpPr>
            <a:spLocks noGrp="1"/>
          </p:cNvSpPr>
          <p:nvPr>
            <p:ph type="title"/>
          </p:nvPr>
        </p:nvSpPr>
        <p:spPr>
          <a:xfrm>
            <a:off x="1133183" y="-173997"/>
            <a:ext cx="4754565" cy="1295961"/>
          </a:xfrm>
        </p:spPr>
        <p:txBody>
          <a:bodyPr/>
          <a:lstStyle/>
          <a:p>
            <a:r>
              <a:rPr lang="cy-GB" dirty="0" err="1"/>
              <a:t>Occupied</a:t>
            </a:r>
            <a:r>
              <a:rPr lang="cy-GB" dirty="0"/>
              <a:t> </a:t>
            </a:r>
            <a:r>
              <a:rPr lang="cy-GB" dirty="0" err="1"/>
              <a:t>Sites</a:t>
            </a:r>
            <a:endParaRPr lang="en-GB" dirty="0"/>
          </a:p>
        </p:txBody>
      </p:sp>
      <p:sp>
        <p:nvSpPr>
          <p:cNvPr id="3" name="Content Placeholder 2">
            <a:extLst>
              <a:ext uri="{FF2B5EF4-FFF2-40B4-BE49-F238E27FC236}">
                <a16:creationId xmlns:a16="http://schemas.microsoft.com/office/drawing/2014/main" id="{2F88298D-69DA-B694-5454-18F2AD74F84E}"/>
              </a:ext>
            </a:extLst>
          </p:cNvPr>
          <p:cNvSpPr>
            <a:spLocks noGrp="1"/>
          </p:cNvSpPr>
          <p:nvPr>
            <p:ph sz="quarter" idx="10"/>
          </p:nvPr>
        </p:nvSpPr>
        <p:spPr>
          <a:xfrm>
            <a:off x="1133183" y="1778312"/>
            <a:ext cx="10669870" cy="4204792"/>
          </a:xfrm>
        </p:spPr>
        <p:txBody>
          <a:bodyPr>
            <a:normAutofit/>
          </a:bodyPr>
          <a:lstStyle/>
          <a:p>
            <a:r>
              <a:rPr lang="cy-GB" sz="2400" dirty="0"/>
              <a:t>Of all the </a:t>
            </a:r>
            <a:r>
              <a:rPr lang="cy-GB" sz="2400" dirty="0" err="1"/>
              <a:t>categories</a:t>
            </a:r>
            <a:r>
              <a:rPr lang="cy-GB" sz="2400" dirty="0"/>
              <a:t> of Construction </a:t>
            </a:r>
            <a:r>
              <a:rPr lang="cy-GB" sz="2400" dirty="0" err="1"/>
              <a:t>mentioned</a:t>
            </a:r>
            <a:r>
              <a:rPr lang="cy-GB" sz="2400" dirty="0"/>
              <a:t>, </a:t>
            </a:r>
            <a:r>
              <a:rPr lang="cy-GB" sz="2400" dirty="0" err="1"/>
              <a:t>only</a:t>
            </a:r>
            <a:r>
              <a:rPr lang="cy-GB" sz="2400" dirty="0"/>
              <a:t> </a:t>
            </a:r>
            <a:r>
              <a:rPr lang="cy-GB" sz="2400" dirty="0" err="1"/>
              <a:t>some</a:t>
            </a:r>
            <a:r>
              <a:rPr lang="cy-GB" sz="2400" dirty="0"/>
              <a:t> </a:t>
            </a:r>
            <a:r>
              <a:rPr lang="cy-GB" sz="2400" dirty="0" err="1"/>
              <a:t>are</a:t>
            </a:r>
            <a:r>
              <a:rPr lang="cy-GB" sz="2400" dirty="0"/>
              <a:t> </a:t>
            </a:r>
            <a:r>
              <a:rPr lang="cy-GB" sz="2400" dirty="0" err="1"/>
              <a:t>inhabited</a:t>
            </a:r>
            <a:r>
              <a:rPr lang="cy-GB" sz="2400" dirty="0"/>
              <a:t> by </a:t>
            </a:r>
            <a:r>
              <a:rPr lang="cy-GB" sz="2400" dirty="0" err="1"/>
              <a:t>residents</a:t>
            </a:r>
            <a:r>
              <a:rPr lang="cy-GB" sz="2400" dirty="0"/>
              <a:t>, or </a:t>
            </a:r>
            <a:r>
              <a:rPr lang="cy-GB" sz="2400" dirty="0" err="1"/>
              <a:t>used</a:t>
            </a:r>
            <a:r>
              <a:rPr lang="cy-GB" sz="2400" dirty="0"/>
              <a:t> </a:t>
            </a:r>
            <a:r>
              <a:rPr lang="cy-GB" sz="2400" dirty="0" err="1"/>
              <a:t>regularly</a:t>
            </a:r>
            <a:r>
              <a:rPr lang="cy-GB" sz="2400" dirty="0"/>
              <a:t> by the </a:t>
            </a:r>
            <a:r>
              <a:rPr lang="cy-GB" sz="2400" dirty="0" err="1"/>
              <a:t>general</a:t>
            </a:r>
            <a:r>
              <a:rPr lang="cy-GB" sz="2400" dirty="0"/>
              <a:t> </a:t>
            </a:r>
            <a:r>
              <a:rPr lang="cy-GB" sz="2400" dirty="0" err="1"/>
              <a:t>public</a:t>
            </a:r>
            <a:r>
              <a:rPr lang="cy-GB" sz="2400" dirty="0"/>
              <a:t> / </a:t>
            </a:r>
            <a:r>
              <a:rPr lang="cy-GB" sz="2400" dirty="0" err="1"/>
              <a:t>employees</a:t>
            </a:r>
            <a:r>
              <a:rPr lang="cy-GB" sz="2400" dirty="0"/>
              <a:t>.</a:t>
            </a:r>
          </a:p>
          <a:p>
            <a:endParaRPr lang="cy-GB" sz="2400" dirty="0"/>
          </a:p>
          <a:p>
            <a:r>
              <a:rPr lang="cy-GB" sz="2400" dirty="0" err="1"/>
              <a:t>When</a:t>
            </a:r>
            <a:r>
              <a:rPr lang="cy-GB" sz="2400" dirty="0"/>
              <a:t> Construction </a:t>
            </a:r>
            <a:r>
              <a:rPr lang="cy-GB" sz="2400" dirty="0" err="1"/>
              <a:t>work</a:t>
            </a:r>
            <a:r>
              <a:rPr lang="cy-GB" sz="2400" dirty="0"/>
              <a:t> is </a:t>
            </a:r>
            <a:r>
              <a:rPr lang="cy-GB" sz="2400" dirty="0" err="1"/>
              <a:t>carried</a:t>
            </a:r>
            <a:r>
              <a:rPr lang="cy-GB" sz="2400" dirty="0"/>
              <a:t> </a:t>
            </a:r>
            <a:r>
              <a:rPr lang="cy-GB" sz="2400" dirty="0" err="1"/>
              <a:t>out</a:t>
            </a:r>
            <a:r>
              <a:rPr lang="cy-GB" sz="2400" dirty="0"/>
              <a:t> </a:t>
            </a:r>
            <a:r>
              <a:rPr lang="cy-GB" sz="2400" dirty="0" err="1"/>
              <a:t>around</a:t>
            </a:r>
            <a:r>
              <a:rPr lang="cy-GB" sz="2400" dirty="0"/>
              <a:t> </a:t>
            </a:r>
            <a:r>
              <a:rPr lang="cy-GB" sz="2400" dirty="0" err="1"/>
              <a:t>people</a:t>
            </a:r>
            <a:r>
              <a:rPr lang="cy-GB" sz="2400" dirty="0"/>
              <a:t> </a:t>
            </a:r>
            <a:r>
              <a:rPr lang="cy-GB" sz="2400" dirty="0" err="1"/>
              <a:t>who</a:t>
            </a:r>
            <a:r>
              <a:rPr lang="cy-GB" sz="2400" dirty="0"/>
              <a:t> </a:t>
            </a:r>
            <a:r>
              <a:rPr lang="cy-GB" sz="2400" dirty="0" err="1"/>
              <a:t>aren’t</a:t>
            </a:r>
            <a:r>
              <a:rPr lang="cy-GB" sz="2400" dirty="0"/>
              <a:t> </a:t>
            </a:r>
            <a:r>
              <a:rPr lang="cy-GB" sz="2400" dirty="0" err="1"/>
              <a:t>neccessarily</a:t>
            </a:r>
            <a:r>
              <a:rPr lang="cy-GB" sz="2400" dirty="0"/>
              <a:t> </a:t>
            </a:r>
            <a:r>
              <a:rPr lang="cy-GB" sz="2400" dirty="0" err="1"/>
              <a:t>builders</a:t>
            </a:r>
            <a:r>
              <a:rPr lang="cy-GB" sz="2400" dirty="0"/>
              <a:t> </a:t>
            </a:r>
            <a:r>
              <a:rPr lang="cy-GB" sz="2400" dirty="0" err="1"/>
              <a:t>there</a:t>
            </a:r>
            <a:r>
              <a:rPr lang="cy-GB" sz="2400" dirty="0"/>
              <a:t> </a:t>
            </a:r>
            <a:r>
              <a:rPr lang="cy-GB" sz="2400" dirty="0" err="1"/>
              <a:t>are</a:t>
            </a:r>
            <a:r>
              <a:rPr lang="cy-GB" sz="2400" dirty="0"/>
              <a:t> </a:t>
            </a:r>
            <a:r>
              <a:rPr lang="cy-GB" sz="2400" dirty="0" err="1"/>
              <a:t>many</a:t>
            </a:r>
            <a:r>
              <a:rPr lang="cy-GB" sz="2400" dirty="0"/>
              <a:t> </a:t>
            </a:r>
            <a:r>
              <a:rPr lang="cy-GB" sz="2400" dirty="0" err="1"/>
              <a:t>added</a:t>
            </a:r>
            <a:r>
              <a:rPr lang="cy-GB" sz="2400" dirty="0"/>
              <a:t> </a:t>
            </a:r>
            <a:r>
              <a:rPr lang="cy-GB" sz="2400" dirty="0" err="1"/>
              <a:t>risks</a:t>
            </a:r>
            <a:r>
              <a:rPr lang="cy-GB" sz="2400" dirty="0"/>
              <a:t> and </a:t>
            </a:r>
            <a:r>
              <a:rPr lang="cy-GB" sz="2400" dirty="0" err="1"/>
              <a:t>considerations</a:t>
            </a:r>
            <a:r>
              <a:rPr lang="cy-GB" sz="2400" dirty="0"/>
              <a:t> </a:t>
            </a:r>
            <a:r>
              <a:rPr lang="cy-GB" sz="2400" dirty="0" err="1"/>
              <a:t>which</a:t>
            </a:r>
            <a:r>
              <a:rPr lang="cy-GB" sz="2400" dirty="0"/>
              <a:t> </a:t>
            </a:r>
            <a:r>
              <a:rPr lang="cy-GB" sz="2400" dirty="0" err="1"/>
              <a:t>need</a:t>
            </a:r>
            <a:r>
              <a:rPr lang="cy-GB" sz="2400" dirty="0"/>
              <a:t> to be </a:t>
            </a:r>
            <a:r>
              <a:rPr lang="cy-GB" sz="2400" dirty="0" err="1"/>
              <a:t>taken</a:t>
            </a:r>
            <a:r>
              <a:rPr lang="cy-GB" sz="2400" dirty="0"/>
              <a:t> </a:t>
            </a:r>
            <a:r>
              <a:rPr lang="cy-GB" sz="2400" dirty="0" err="1"/>
              <a:t>into</a:t>
            </a:r>
            <a:r>
              <a:rPr lang="cy-GB" sz="2400" dirty="0"/>
              <a:t> </a:t>
            </a:r>
            <a:r>
              <a:rPr lang="cy-GB" sz="2400" dirty="0" err="1"/>
              <a:t>account</a:t>
            </a:r>
            <a:r>
              <a:rPr lang="cy-GB" sz="2400" dirty="0"/>
              <a:t> </a:t>
            </a:r>
            <a:r>
              <a:rPr lang="cy-GB" sz="2400" dirty="0" err="1"/>
              <a:t>when</a:t>
            </a:r>
            <a:r>
              <a:rPr lang="cy-GB" sz="2400" dirty="0"/>
              <a:t> </a:t>
            </a:r>
            <a:r>
              <a:rPr lang="cy-GB" sz="2400" dirty="0" err="1"/>
              <a:t>planning</a:t>
            </a:r>
            <a:r>
              <a:rPr lang="cy-GB" sz="2400" dirty="0"/>
              <a:t> the </a:t>
            </a:r>
            <a:r>
              <a:rPr lang="cy-GB" sz="2400" dirty="0" err="1"/>
              <a:t>work</a:t>
            </a:r>
            <a:endParaRPr lang="en-GB" sz="2400" dirty="0"/>
          </a:p>
        </p:txBody>
      </p:sp>
      <p:sp>
        <p:nvSpPr>
          <p:cNvPr id="4" name="Slide Number Placeholder 3">
            <a:extLst>
              <a:ext uri="{FF2B5EF4-FFF2-40B4-BE49-F238E27FC236}">
                <a16:creationId xmlns:a16="http://schemas.microsoft.com/office/drawing/2014/main" id="{80378CC8-CEB4-B3D4-BE1A-FE9CB02708EA}"/>
              </a:ext>
            </a:extLst>
          </p:cNvPr>
          <p:cNvSpPr>
            <a:spLocks noGrp="1"/>
          </p:cNvSpPr>
          <p:nvPr>
            <p:ph type="sldNum" sz="quarter" idx="4"/>
          </p:nvPr>
        </p:nvSpPr>
        <p:spPr/>
        <p:txBody>
          <a:bodyPr/>
          <a:lstStyle/>
          <a:p>
            <a:fld id="{08AB70BE-1769-45B8-85A6-0C837432C7E6}" type="slidenum">
              <a:rPr lang="en-US" smtClean="0"/>
              <a:pPr/>
              <a:t>8</a:t>
            </a:fld>
            <a:endParaRPr lang="en-US" dirty="0"/>
          </a:p>
        </p:txBody>
      </p:sp>
    </p:spTree>
    <p:extLst>
      <p:ext uri="{BB962C8B-B14F-4D97-AF65-F5344CB8AC3E}">
        <p14:creationId xmlns:p14="http://schemas.microsoft.com/office/powerpoint/2010/main" val="2394533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5F314-7ECD-EEDB-FA84-6669E4EEAB2F}"/>
              </a:ext>
            </a:extLst>
          </p:cNvPr>
          <p:cNvSpPr>
            <a:spLocks noGrp="1"/>
          </p:cNvSpPr>
          <p:nvPr>
            <p:ph type="title"/>
          </p:nvPr>
        </p:nvSpPr>
        <p:spPr/>
        <p:txBody>
          <a:bodyPr/>
          <a:lstStyle/>
          <a:p>
            <a:r>
              <a:rPr lang="cy-GB" dirty="0">
                <a:hlinkClick r:id="rId2"/>
              </a:rPr>
              <a:t>% of </a:t>
            </a:r>
            <a:r>
              <a:rPr lang="cy-GB" dirty="0" err="1">
                <a:hlinkClick r:id="rId2"/>
              </a:rPr>
              <a:t>new</a:t>
            </a:r>
            <a:r>
              <a:rPr lang="cy-GB" dirty="0">
                <a:hlinkClick r:id="rId2"/>
              </a:rPr>
              <a:t> </a:t>
            </a:r>
            <a:r>
              <a:rPr lang="cy-GB" dirty="0" err="1">
                <a:hlinkClick r:id="rId2"/>
              </a:rPr>
              <a:t>work</a:t>
            </a:r>
            <a:r>
              <a:rPr lang="cy-GB" dirty="0">
                <a:hlinkClick r:id="rId2"/>
              </a:rPr>
              <a:t> in the UK</a:t>
            </a:r>
            <a:r>
              <a:rPr lang="cy-GB" dirty="0"/>
              <a:t> – 2006 data</a:t>
            </a:r>
            <a:endParaRPr lang="en-GB" dirty="0"/>
          </a:p>
        </p:txBody>
      </p:sp>
      <p:sp>
        <p:nvSpPr>
          <p:cNvPr id="4" name="Content Placeholder 3">
            <a:extLst>
              <a:ext uri="{FF2B5EF4-FFF2-40B4-BE49-F238E27FC236}">
                <a16:creationId xmlns:a16="http://schemas.microsoft.com/office/drawing/2014/main" id="{122D3356-1676-FB4A-567D-6BE27E90E98E}"/>
              </a:ext>
            </a:extLst>
          </p:cNvPr>
          <p:cNvSpPr>
            <a:spLocks noGrp="1"/>
          </p:cNvSpPr>
          <p:nvPr>
            <p:ph sz="quarter" idx="11"/>
          </p:nvPr>
        </p:nvSpPr>
        <p:spPr>
          <a:xfrm>
            <a:off x="1166842" y="2274033"/>
            <a:ext cx="10490355" cy="3885545"/>
          </a:xfrm>
        </p:spPr>
        <p:txBody>
          <a:bodyPr>
            <a:normAutofit/>
          </a:bodyPr>
          <a:lstStyle/>
          <a:p>
            <a:r>
              <a:rPr lang="en-GB" dirty="0"/>
              <a:t>Housebuilding (Public and private) 							23% </a:t>
            </a:r>
          </a:p>
          <a:p>
            <a:endParaRPr lang="en-GB" dirty="0"/>
          </a:p>
          <a:p>
            <a:r>
              <a:rPr lang="en-GB" dirty="0"/>
              <a:t>Infrastructure (Roads, railways, utilities) 						20% </a:t>
            </a:r>
          </a:p>
          <a:p>
            <a:endParaRPr lang="en-GB" dirty="0"/>
          </a:p>
          <a:p>
            <a:r>
              <a:rPr lang="en-GB" dirty="0"/>
              <a:t>Non-residential building in the private sectors (Schools and colleges, hospitals, offices) 	14% </a:t>
            </a:r>
          </a:p>
          <a:p>
            <a:endParaRPr lang="en-GB" dirty="0"/>
          </a:p>
          <a:p>
            <a:r>
              <a:rPr lang="en-GB" dirty="0"/>
              <a:t>Industrial building by the private sector (Factories, warehouses) 			10% </a:t>
            </a:r>
          </a:p>
          <a:p>
            <a:endParaRPr lang="en-GB" dirty="0"/>
          </a:p>
          <a:p>
            <a:r>
              <a:rPr lang="en-GB" dirty="0"/>
              <a:t>Commercial building by the private sector 						33%</a:t>
            </a:r>
          </a:p>
        </p:txBody>
      </p:sp>
      <p:sp>
        <p:nvSpPr>
          <p:cNvPr id="5" name="Slide Number Placeholder 4">
            <a:extLst>
              <a:ext uri="{FF2B5EF4-FFF2-40B4-BE49-F238E27FC236}">
                <a16:creationId xmlns:a16="http://schemas.microsoft.com/office/drawing/2014/main" id="{7B39C925-A40D-E2A6-5973-83A4F575FC94}"/>
              </a:ext>
            </a:extLst>
          </p:cNvPr>
          <p:cNvSpPr>
            <a:spLocks noGrp="1"/>
          </p:cNvSpPr>
          <p:nvPr>
            <p:ph type="sldNum" sz="quarter" idx="4"/>
          </p:nvPr>
        </p:nvSpPr>
        <p:spPr/>
        <p:txBody>
          <a:bodyPr/>
          <a:lstStyle/>
          <a:p>
            <a:fld id="{08AB70BE-1769-45B8-85A6-0C837432C7E6}" type="slidenum">
              <a:rPr lang="en-US" smtClean="0"/>
              <a:pPr/>
              <a:t>9</a:t>
            </a:fld>
            <a:endParaRPr lang="en-US" dirty="0"/>
          </a:p>
        </p:txBody>
      </p:sp>
    </p:spTree>
    <p:extLst>
      <p:ext uri="{BB962C8B-B14F-4D97-AF65-F5344CB8AC3E}">
        <p14:creationId xmlns:p14="http://schemas.microsoft.com/office/powerpoint/2010/main" val="2521401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53747A4B-A5DD-9A80-2BF3-8AC26CA7BCD5}"/>
              </a:ext>
            </a:extLst>
          </p:cNvPr>
          <p:cNvSpPr>
            <a:spLocks noGrp="1"/>
          </p:cNvSpPr>
          <p:nvPr>
            <p:ph type="sldNum" sz="quarter" idx="4"/>
          </p:nvPr>
        </p:nvSpPr>
        <p:spPr/>
        <p:txBody>
          <a:bodyPr/>
          <a:lstStyle/>
          <a:p>
            <a:fld id="{08AB70BE-1769-45B8-85A6-0C837432C7E6}" type="slidenum">
              <a:rPr lang="en-US" smtClean="0"/>
              <a:pPr/>
              <a:t>10</a:t>
            </a:fld>
            <a:endParaRPr lang="en-US" dirty="0"/>
          </a:p>
        </p:txBody>
      </p:sp>
      <p:pic>
        <p:nvPicPr>
          <p:cNvPr id="9" name="Picture 8">
            <a:extLst>
              <a:ext uri="{FF2B5EF4-FFF2-40B4-BE49-F238E27FC236}">
                <a16:creationId xmlns:a16="http://schemas.microsoft.com/office/drawing/2014/main" id="{F0C09131-69B4-3712-1065-2760E009003C}"/>
              </a:ext>
            </a:extLst>
          </p:cNvPr>
          <p:cNvPicPr>
            <a:picLocks noChangeAspect="1"/>
          </p:cNvPicPr>
          <p:nvPr/>
        </p:nvPicPr>
        <p:blipFill rotWithShape="1">
          <a:blip r:embed="rId2"/>
          <a:srcRect l="1664" t="51206" r="839" b="3755"/>
          <a:stretch/>
        </p:blipFill>
        <p:spPr>
          <a:xfrm>
            <a:off x="0" y="0"/>
            <a:ext cx="12202204" cy="5983104"/>
          </a:xfrm>
          <a:prstGeom prst="rect">
            <a:avLst/>
          </a:prstGeom>
        </p:spPr>
      </p:pic>
      <p:pic>
        <p:nvPicPr>
          <p:cNvPr id="11" name="Picture 10">
            <a:extLst>
              <a:ext uri="{FF2B5EF4-FFF2-40B4-BE49-F238E27FC236}">
                <a16:creationId xmlns:a16="http://schemas.microsoft.com/office/drawing/2014/main" id="{F989EA7A-7BEB-17F5-5C82-38CCFBA208A1}"/>
              </a:ext>
            </a:extLst>
          </p:cNvPr>
          <p:cNvPicPr>
            <a:picLocks noChangeAspect="1"/>
          </p:cNvPicPr>
          <p:nvPr/>
        </p:nvPicPr>
        <p:blipFill rotWithShape="1">
          <a:blip r:embed="rId3"/>
          <a:srcRect l="63487" t="72393" r="23577" b="14601"/>
          <a:stretch/>
        </p:blipFill>
        <p:spPr>
          <a:xfrm>
            <a:off x="7522763" y="2815302"/>
            <a:ext cx="1625178" cy="1734250"/>
          </a:xfrm>
          <a:prstGeom prst="rect">
            <a:avLst/>
          </a:prstGeom>
        </p:spPr>
      </p:pic>
      <p:sp>
        <p:nvSpPr>
          <p:cNvPr id="12" name="TextBox 11">
            <a:extLst>
              <a:ext uri="{FF2B5EF4-FFF2-40B4-BE49-F238E27FC236}">
                <a16:creationId xmlns:a16="http://schemas.microsoft.com/office/drawing/2014/main" id="{F132A26C-8492-9F42-8353-58F06B8466F0}"/>
              </a:ext>
            </a:extLst>
          </p:cNvPr>
          <p:cNvSpPr txBox="1"/>
          <p:nvPr/>
        </p:nvSpPr>
        <p:spPr>
          <a:xfrm>
            <a:off x="1828801" y="6294214"/>
            <a:ext cx="4007828" cy="369332"/>
          </a:xfrm>
          <a:prstGeom prst="rect">
            <a:avLst/>
          </a:prstGeom>
          <a:noFill/>
        </p:spPr>
        <p:txBody>
          <a:bodyPr wrap="none" rtlCol="0">
            <a:spAutoFit/>
          </a:bodyPr>
          <a:lstStyle/>
          <a:p>
            <a:r>
              <a:rPr lang="cy-GB" dirty="0">
                <a:hlinkClick r:id="rId4"/>
              </a:rPr>
              <a:t>CITB Construction Outlook 2025-2029</a:t>
            </a:r>
            <a:endParaRPr lang="en-GB" dirty="0"/>
          </a:p>
        </p:txBody>
      </p:sp>
    </p:spTree>
    <p:extLst>
      <p:ext uri="{BB962C8B-B14F-4D97-AF65-F5344CB8AC3E}">
        <p14:creationId xmlns:p14="http://schemas.microsoft.com/office/powerpoint/2010/main" val="3297222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E8A38-6040-EF7E-86A0-30AD4E7C0D1B}"/>
              </a:ext>
            </a:extLst>
          </p:cNvPr>
          <p:cNvSpPr>
            <a:spLocks noGrp="1"/>
          </p:cNvSpPr>
          <p:nvPr>
            <p:ph type="title"/>
          </p:nvPr>
        </p:nvSpPr>
        <p:spPr/>
        <p:txBody>
          <a:bodyPr/>
          <a:lstStyle/>
          <a:p>
            <a:r>
              <a:rPr lang="cy-GB" dirty="0" err="1"/>
              <a:t>Repair</a:t>
            </a:r>
            <a:r>
              <a:rPr lang="cy-GB" dirty="0"/>
              <a:t> &amp; Maintenance (R&amp;M)</a:t>
            </a:r>
            <a:endParaRPr lang="en-GB" dirty="0"/>
          </a:p>
        </p:txBody>
      </p:sp>
      <p:sp>
        <p:nvSpPr>
          <p:cNvPr id="3" name="Content Placeholder 2">
            <a:extLst>
              <a:ext uri="{FF2B5EF4-FFF2-40B4-BE49-F238E27FC236}">
                <a16:creationId xmlns:a16="http://schemas.microsoft.com/office/drawing/2014/main" id="{BF0AC6B9-57C8-7509-8BD0-C0B2C9F12D92}"/>
              </a:ext>
            </a:extLst>
          </p:cNvPr>
          <p:cNvSpPr>
            <a:spLocks noGrp="1"/>
          </p:cNvSpPr>
          <p:nvPr>
            <p:ph sz="quarter" idx="10"/>
          </p:nvPr>
        </p:nvSpPr>
        <p:spPr>
          <a:xfrm>
            <a:off x="1370866" y="2274033"/>
            <a:ext cx="9590215" cy="3436653"/>
          </a:xfrm>
        </p:spPr>
        <p:txBody>
          <a:bodyPr/>
          <a:lstStyle/>
          <a:p>
            <a:r>
              <a:rPr lang="cy-GB" dirty="0" err="1"/>
              <a:t>Occurs</a:t>
            </a:r>
            <a:r>
              <a:rPr lang="cy-GB" dirty="0"/>
              <a:t> </a:t>
            </a:r>
            <a:r>
              <a:rPr lang="cy-GB" dirty="0" err="1"/>
              <a:t>across</a:t>
            </a:r>
            <a:r>
              <a:rPr lang="cy-GB" dirty="0"/>
              <a:t> all </a:t>
            </a:r>
            <a:r>
              <a:rPr lang="cy-GB" dirty="0" err="1"/>
              <a:t>sectors</a:t>
            </a:r>
            <a:r>
              <a:rPr lang="cy-GB" dirty="0"/>
              <a:t>, </a:t>
            </a:r>
            <a:r>
              <a:rPr lang="cy-GB" dirty="0" err="1"/>
              <a:t>however</a:t>
            </a:r>
            <a:r>
              <a:rPr lang="cy-GB" dirty="0"/>
              <a:t> the UK </a:t>
            </a:r>
            <a:r>
              <a:rPr lang="cy-GB" dirty="0" err="1"/>
              <a:t>statistics</a:t>
            </a:r>
            <a:r>
              <a:rPr lang="cy-GB" dirty="0"/>
              <a:t> </a:t>
            </a:r>
            <a:r>
              <a:rPr lang="cy-GB" dirty="0" err="1"/>
              <a:t>for</a:t>
            </a:r>
            <a:r>
              <a:rPr lang="cy-GB" dirty="0"/>
              <a:t>:</a:t>
            </a:r>
          </a:p>
          <a:p>
            <a:pPr marL="0" indent="0">
              <a:buNone/>
            </a:pPr>
            <a:endParaRPr lang="cy-GB" dirty="0"/>
          </a:p>
          <a:p>
            <a:pPr marL="0" indent="0">
              <a:buNone/>
            </a:pPr>
            <a:r>
              <a:rPr lang="cy-GB" dirty="0" err="1"/>
              <a:t>Housing</a:t>
            </a:r>
            <a:r>
              <a:rPr lang="cy-GB" dirty="0"/>
              <a:t> R&amp;M – 22%</a:t>
            </a:r>
          </a:p>
          <a:p>
            <a:pPr marL="0" indent="0">
              <a:buNone/>
            </a:pPr>
            <a:r>
              <a:rPr lang="cy-GB" dirty="0"/>
              <a:t>Non-</a:t>
            </a:r>
            <a:r>
              <a:rPr lang="cy-GB" dirty="0" err="1"/>
              <a:t>housing</a:t>
            </a:r>
            <a:r>
              <a:rPr lang="cy-GB" dirty="0"/>
              <a:t> R&amp;M – 22.5%</a:t>
            </a:r>
          </a:p>
          <a:p>
            <a:pPr marL="0" indent="0">
              <a:buNone/>
            </a:pPr>
            <a:endParaRPr lang="cy-GB" dirty="0"/>
          </a:p>
          <a:p>
            <a:pPr marL="0" indent="0">
              <a:buNone/>
            </a:pPr>
            <a:r>
              <a:rPr lang="cy-GB" dirty="0"/>
              <a:t>We can </a:t>
            </a:r>
            <a:r>
              <a:rPr lang="cy-GB" dirty="0" err="1"/>
              <a:t>see</a:t>
            </a:r>
            <a:r>
              <a:rPr lang="cy-GB" dirty="0"/>
              <a:t> </a:t>
            </a:r>
            <a:r>
              <a:rPr lang="cy-GB" dirty="0" err="1"/>
              <a:t>there’s</a:t>
            </a:r>
            <a:r>
              <a:rPr lang="cy-GB" dirty="0"/>
              <a:t> a </a:t>
            </a:r>
            <a:r>
              <a:rPr lang="cy-GB" dirty="0" err="1"/>
              <a:t>significant</a:t>
            </a:r>
            <a:r>
              <a:rPr lang="cy-GB" dirty="0"/>
              <a:t> </a:t>
            </a:r>
            <a:r>
              <a:rPr lang="cy-GB" dirty="0" err="1"/>
              <a:t>amount</a:t>
            </a:r>
            <a:r>
              <a:rPr lang="cy-GB" dirty="0"/>
              <a:t> of Construction </a:t>
            </a:r>
            <a:r>
              <a:rPr lang="cy-GB" dirty="0" err="1"/>
              <a:t>work</a:t>
            </a:r>
            <a:r>
              <a:rPr lang="cy-GB" dirty="0"/>
              <a:t> </a:t>
            </a:r>
            <a:r>
              <a:rPr lang="cy-GB" dirty="0" err="1"/>
              <a:t>happenning</a:t>
            </a:r>
            <a:r>
              <a:rPr lang="cy-GB" dirty="0"/>
              <a:t> in </a:t>
            </a:r>
            <a:r>
              <a:rPr lang="cy-GB" dirty="0" err="1"/>
              <a:t>areas</a:t>
            </a:r>
            <a:r>
              <a:rPr lang="cy-GB" dirty="0"/>
              <a:t> </a:t>
            </a:r>
            <a:r>
              <a:rPr lang="cy-GB" dirty="0" err="1"/>
              <a:t>which</a:t>
            </a:r>
            <a:r>
              <a:rPr lang="cy-GB" dirty="0"/>
              <a:t> </a:t>
            </a:r>
            <a:r>
              <a:rPr lang="cy-GB" dirty="0" err="1"/>
              <a:t>are</a:t>
            </a:r>
            <a:r>
              <a:rPr lang="cy-GB" dirty="0"/>
              <a:t> </a:t>
            </a:r>
            <a:r>
              <a:rPr lang="cy-GB" dirty="0" err="1"/>
              <a:t>potentially</a:t>
            </a:r>
            <a:r>
              <a:rPr lang="cy-GB" dirty="0"/>
              <a:t> </a:t>
            </a:r>
            <a:r>
              <a:rPr lang="cy-GB" dirty="0" err="1"/>
              <a:t>occupied</a:t>
            </a:r>
            <a:r>
              <a:rPr lang="cy-GB" dirty="0"/>
              <a:t> in </a:t>
            </a:r>
            <a:r>
              <a:rPr lang="cy-GB" dirty="0" err="1"/>
              <a:t>some</a:t>
            </a:r>
            <a:r>
              <a:rPr lang="cy-GB" dirty="0"/>
              <a:t> </a:t>
            </a:r>
            <a:r>
              <a:rPr lang="cy-GB" dirty="0" err="1"/>
              <a:t>way</a:t>
            </a:r>
            <a:r>
              <a:rPr lang="cy-GB" dirty="0"/>
              <a:t>.</a:t>
            </a:r>
            <a:endParaRPr lang="en-GB" dirty="0"/>
          </a:p>
        </p:txBody>
      </p:sp>
      <p:sp>
        <p:nvSpPr>
          <p:cNvPr id="5" name="Slide Number Placeholder 4">
            <a:extLst>
              <a:ext uri="{FF2B5EF4-FFF2-40B4-BE49-F238E27FC236}">
                <a16:creationId xmlns:a16="http://schemas.microsoft.com/office/drawing/2014/main" id="{C12B477A-33CE-837D-FE87-10CFD404F44A}"/>
              </a:ext>
            </a:extLst>
          </p:cNvPr>
          <p:cNvSpPr>
            <a:spLocks noGrp="1"/>
          </p:cNvSpPr>
          <p:nvPr>
            <p:ph type="sldNum" sz="quarter" idx="4"/>
          </p:nvPr>
        </p:nvSpPr>
        <p:spPr/>
        <p:txBody>
          <a:bodyPr/>
          <a:lstStyle/>
          <a:p>
            <a:fld id="{08AB70BE-1769-45B8-85A6-0C837432C7E6}" type="slidenum">
              <a:rPr lang="en-US" smtClean="0"/>
              <a:pPr/>
              <a:t>11</a:t>
            </a:fld>
            <a:endParaRPr lang="en-US" dirty="0"/>
          </a:p>
        </p:txBody>
      </p:sp>
    </p:spTree>
    <p:extLst>
      <p:ext uri="{BB962C8B-B14F-4D97-AF65-F5344CB8AC3E}">
        <p14:creationId xmlns:p14="http://schemas.microsoft.com/office/powerpoint/2010/main" val="274466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03AB7-AF2E-E172-6883-8127B576E799}"/>
              </a:ext>
            </a:extLst>
          </p:cNvPr>
          <p:cNvSpPr>
            <a:spLocks noGrp="1"/>
          </p:cNvSpPr>
          <p:nvPr>
            <p:ph type="title"/>
          </p:nvPr>
        </p:nvSpPr>
        <p:spPr>
          <a:xfrm>
            <a:off x="1371598" y="369277"/>
            <a:ext cx="10061207" cy="1708514"/>
          </a:xfrm>
        </p:spPr>
        <p:txBody>
          <a:bodyPr/>
          <a:lstStyle/>
          <a:p>
            <a:r>
              <a:rPr lang="cy-GB" dirty="0" err="1"/>
              <a:t>Examples</a:t>
            </a:r>
            <a:r>
              <a:rPr lang="cy-GB" dirty="0"/>
              <a:t> of </a:t>
            </a:r>
            <a:r>
              <a:rPr lang="cy-GB" dirty="0" err="1"/>
              <a:t>buildings</a:t>
            </a:r>
            <a:r>
              <a:rPr lang="cy-GB" dirty="0"/>
              <a:t> (</a:t>
            </a:r>
            <a:r>
              <a:rPr lang="cy-GB" dirty="0" err="1"/>
              <a:t>other</a:t>
            </a:r>
            <a:r>
              <a:rPr lang="cy-GB" dirty="0"/>
              <a:t> than </a:t>
            </a:r>
            <a:r>
              <a:rPr lang="cy-GB" dirty="0" err="1"/>
              <a:t>homes</a:t>
            </a:r>
            <a:r>
              <a:rPr lang="cy-GB" dirty="0"/>
              <a:t>) </a:t>
            </a:r>
            <a:r>
              <a:rPr lang="cy-GB" dirty="0" err="1"/>
              <a:t>which</a:t>
            </a:r>
            <a:r>
              <a:rPr lang="cy-GB" dirty="0"/>
              <a:t> </a:t>
            </a:r>
            <a:r>
              <a:rPr lang="cy-GB" dirty="0" err="1"/>
              <a:t>are</a:t>
            </a:r>
            <a:r>
              <a:rPr lang="cy-GB" dirty="0"/>
              <a:t> </a:t>
            </a:r>
            <a:r>
              <a:rPr lang="cy-GB" dirty="0" err="1"/>
              <a:t>regularly</a:t>
            </a:r>
            <a:r>
              <a:rPr lang="cy-GB" dirty="0"/>
              <a:t> </a:t>
            </a:r>
            <a:r>
              <a:rPr lang="cy-GB" dirty="0" err="1"/>
              <a:t>occupied</a:t>
            </a:r>
            <a:r>
              <a:rPr lang="cy-GB" dirty="0"/>
              <a:t>?</a:t>
            </a:r>
            <a:endParaRPr lang="en-GB" dirty="0"/>
          </a:p>
        </p:txBody>
      </p:sp>
      <p:sp>
        <p:nvSpPr>
          <p:cNvPr id="5" name="Slide Number Placeholder 4">
            <a:extLst>
              <a:ext uri="{FF2B5EF4-FFF2-40B4-BE49-F238E27FC236}">
                <a16:creationId xmlns:a16="http://schemas.microsoft.com/office/drawing/2014/main" id="{947EC78F-DEE7-61C9-E513-A022F8DF6C35}"/>
              </a:ext>
            </a:extLst>
          </p:cNvPr>
          <p:cNvSpPr>
            <a:spLocks noGrp="1"/>
          </p:cNvSpPr>
          <p:nvPr>
            <p:ph type="sldNum" sz="quarter" idx="4"/>
          </p:nvPr>
        </p:nvSpPr>
        <p:spPr/>
        <p:txBody>
          <a:bodyPr/>
          <a:lstStyle/>
          <a:p>
            <a:fld id="{08AB70BE-1769-45B8-85A6-0C837432C7E6}" type="slidenum">
              <a:rPr lang="en-US" smtClean="0"/>
              <a:pPr/>
              <a:t>12</a:t>
            </a:fld>
            <a:endParaRPr lang="en-US" dirty="0"/>
          </a:p>
        </p:txBody>
      </p:sp>
      <p:sp>
        <p:nvSpPr>
          <p:cNvPr id="3" name="TextBox 2">
            <a:extLst>
              <a:ext uri="{FF2B5EF4-FFF2-40B4-BE49-F238E27FC236}">
                <a16:creationId xmlns:a16="http://schemas.microsoft.com/office/drawing/2014/main" id="{D7695148-C191-F55C-4200-04B78A68142F}"/>
              </a:ext>
            </a:extLst>
          </p:cNvPr>
          <p:cNvSpPr txBox="1"/>
          <p:nvPr/>
        </p:nvSpPr>
        <p:spPr>
          <a:xfrm>
            <a:off x="3158327" y="2726370"/>
            <a:ext cx="2451056" cy="1754326"/>
          </a:xfrm>
          <a:prstGeom prst="rect">
            <a:avLst/>
          </a:prstGeom>
          <a:noFill/>
        </p:spPr>
        <p:txBody>
          <a:bodyPr wrap="none" rtlCol="0">
            <a:spAutoFit/>
          </a:bodyPr>
          <a:lstStyle/>
          <a:p>
            <a:r>
              <a:rPr lang="en-GB" dirty="0"/>
              <a:t>Schools</a:t>
            </a:r>
          </a:p>
          <a:p>
            <a:r>
              <a:rPr lang="en-GB" dirty="0"/>
              <a:t>Hospitals</a:t>
            </a:r>
          </a:p>
          <a:p>
            <a:r>
              <a:rPr lang="en-GB" dirty="0"/>
              <a:t>Care Facilities</a:t>
            </a:r>
          </a:p>
          <a:p>
            <a:r>
              <a:rPr lang="en-GB" dirty="0"/>
              <a:t>Factories – Shift Work</a:t>
            </a:r>
          </a:p>
          <a:p>
            <a:r>
              <a:rPr lang="en-GB" dirty="0"/>
              <a:t>Retail Spaces – 24hrs?</a:t>
            </a:r>
          </a:p>
          <a:p>
            <a:endParaRPr lang="en-GB" dirty="0"/>
          </a:p>
        </p:txBody>
      </p:sp>
    </p:spTree>
    <p:extLst>
      <p:ext uri="{BB962C8B-B14F-4D97-AF65-F5344CB8AC3E}">
        <p14:creationId xmlns:p14="http://schemas.microsoft.com/office/powerpoint/2010/main" val="36881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03AB7-AF2E-E172-6883-8127B576E799}"/>
              </a:ext>
            </a:extLst>
          </p:cNvPr>
          <p:cNvSpPr>
            <a:spLocks noGrp="1"/>
          </p:cNvSpPr>
          <p:nvPr>
            <p:ph type="title"/>
          </p:nvPr>
        </p:nvSpPr>
        <p:spPr>
          <a:xfrm>
            <a:off x="1371598" y="369277"/>
            <a:ext cx="10061207" cy="1708514"/>
          </a:xfrm>
        </p:spPr>
        <p:txBody>
          <a:bodyPr/>
          <a:lstStyle/>
          <a:p>
            <a:r>
              <a:rPr lang="cy-GB" dirty="0" err="1"/>
              <a:t>Examples</a:t>
            </a:r>
            <a:r>
              <a:rPr lang="cy-GB" dirty="0"/>
              <a:t> of </a:t>
            </a:r>
            <a:r>
              <a:rPr lang="cy-GB" dirty="0" err="1"/>
              <a:t>buildings</a:t>
            </a:r>
            <a:r>
              <a:rPr lang="cy-GB" dirty="0"/>
              <a:t> (</a:t>
            </a:r>
            <a:r>
              <a:rPr lang="cy-GB" dirty="0" err="1"/>
              <a:t>other</a:t>
            </a:r>
            <a:r>
              <a:rPr lang="cy-GB" dirty="0"/>
              <a:t> than </a:t>
            </a:r>
            <a:r>
              <a:rPr lang="cy-GB" dirty="0" err="1"/>
              <a:t>homes</a:t>
            </a:r>
            <a:r>
              <a:rPr lang="cy-GB" dirty="0"/>
              <a:t>) </a:t>
            </a:r>
            <a:r>
              <a:rPr lang="cy-GB" dirty="0" err="1"/>
              <a:t>which</a:t>
            </a:r>
            <a:r>
              <a:rPr lang="cy-GB" dirty="0"/>
              <a:t> </a:t>
            </a:r>
            <a:r>
              <a:rPr lang="cy-GB" dirty="0" err="1"/>
              <a:t>are</a:t>
            </a:r>
            <a:r>
              <a:rPr lang="cy-GB" dirty="0"/>
              <a:t> </a:t>
            </a:r>
            <a:r>
              <a:rPr lang="cy-GB" dirty="0" err="1"/>
              <a:t>regularly</a:t>
            </a:r>
            <a:r>
              <a:rPr lang="cy-GB" dirty="0"/>
              <a:t> </a:t>
            </a:r>
            <a:r>
              <a:rPr lang="cy-GB" dirty="0" err="1"/>
              <a:t>occupied</a:t>
            </a:r>
            <a:r>
              <a:rPr lang="cy-GB" dirty="0"/>
              <a:t>?</a:t>
            </a:r>
            <a:endParaRPr lang="en-GB" dirty="0"/>
          </a:p>
        </p:txBody>
      </p:sp>
      <p:sp>
        <p:nvSpPr>
          <p:cNvPr id="4" name="Content Placeholder 3">
            <a:extLst>
              <a:ext uri="{FF2B5EF4-FFF2-40B4-BE49-F238E27FC236}">
                <a16:creationId xmlns:a16="http://schemas.microsoft.com/office/drawing/2014/main" id="{11CA86EC-76D4-699F-9274-0255A7E7ED29}"/>
              </a:ext>
            </a:extLst>
          </p:cNvPr>
          <p:cNvSpPr>
            <a:spLocks noGrp="1"/>
          </p:cNvSpPr>
          <p:nvPr>
            <p:ph sz="quarter" idx="11"/>
          </p:nvPr>
        </p:nvSpPr>
        <p:spPr>
          <a:xfrm>
            <a:off x="1290109" y="2339734"/>
            <a:ext cx="6036544" cy="4115547"/>
          </a:xfrm>
        </p:spPr>
        <p:txBody>
          <a:bodyPr>
            <a:normAutofit/>
          </a:bodyPr>
          <a:lstStyle/>
          <a:p>
            <a:r>
              <a:rPr lang="cy-GB" dirty="0" err="1"/>
              <a:t>Hospitals</a:t>
            </a:r>
            <a:endParaRPr lang="cy-GB" dirty="0"/>
          </a:p>
          <a:p>
            <a:r>
              <a:rPr lang="cy-GB" dirty="0" err="1"/>
              <a:t>Schools</a:t>
            </a:r>
            <a:endParaRPr lang="cy-GB" dirty="0"/>
          </a:p>
          <a:p>
            <a:r>
              <a:rPr lang="cy-GB" dirty="0" err="1"/>
              <a:t>Universities</a:t>
            </a:r>
            <a:endParaRPr lang="cy-GB" dirty="0"/>
          </a:p>
          <a:p>
            <a:r>
              <a:rPr lang="cy-GB" dirty="0" err="1"/>
              <a:t>Offices</a:t>
            </a:r>
            <a:endParaRPr lang="cy-GB" dirty="0"/>
          </a:p>
          <a:p>
            <a:r>
              <a:rPr lang="cy-GB" dirty="0" err="1"/>
              <a:t>Nursing</a:t>
            </a:r>
            <a:r>
              <a:rPr lang="cy-GB" dirty="0"/>
              <a:t> Homes</a:t>
            </a:r>
          </a:p>
          <a:p>
            <a:r>
              <a:rPr lang="cy-GB" dirty="0" err="1"/>
              <a:t>Private</a:t>
            </a:r>
            <a:r>
              <a:rPr lang="cy-GB" dirty="0"/>
              <a:t> Care Homes</a:t>
            </a:r>
          </a:p>
          <a:p>
            <a:r>
              <a:rPr lang="cy-GB" dirty="0" err="1"/>
              <a:t>Probation</a:t>
            </a:r>
            <a:r>
              <a:rPr lang="cy-GB" dirty="0"/>
              <a:t> </a:t>
            </a:r>
            <a:r>
              <a:rPr lang="cy-GB" dirty="0" err="1"/>
              <a:t>Centres</a:t>
            </a:r>
            <a:endParaRPr lang="cy-GB" dirty="0"/>
          </a:p>
          <a:p>
            <a:endParaRPr lang="cy-GB" dirty="0"/>
          </a:p>
          <a:p>
            <a:endParaRPr lang="en-GB" dirty="0"/>
          </a:p>
        </p:txBody>
      </p:sp>
      <p:sp>
        <p:nvSpPr>
          <p:cNvPr id="5" name="Slide Number Placeholder 4">
            <a:extLst>
              <a:ext uri="{FF2B5EF4-FFF2-40B4-BE49-F238E27FC236}">
                <a16:creationId xmlns:a16="http://schemas.microsoft.com/office/drawing/2014/main" id="{947EC78F-DEE7-61C9-E513-A022F8DF6C35}"/>
              </a:ext>
            </a:extLst>
          </p:cNvPr>
          <p:cNvSpPr>
            <a:spLocks noGrp="1"/>
          </p:cNvSpPr>
          <p:nvPr>
            <p:ph type="sldNum" sz="quarter" idx="4"/>
          </p:nvPr>
        </p:nvSpPr>
        <p:spPr/>
        <p:txBody>
          <a:bodyPr/>
          <a:lstStyle/>
          <a:p>
            <a:fld id="{08AB70BE-1769-45B8-85A6-0C837432C7E6}" type="slidenum">
              <a:rPr lang="en-US" smtClean="0"/>
              <a:pPr/>
              <a:t>13</a:t>
            </a:fld>
            <a:endParaRPr lang="en-US" dirty="0"/>
          </a:p>
        </p:txBody>
      </p:sp>
      <p:sp>
        <p:nvSpPr>
          <p:cNvPr id="7" name="TextBox 6">
            <a:extLst>
              <a:ext uri="{FF2B5EF4-FFF2-40B4-BE49-F238E27FC236}">
                <a16:creationId xmlns:a16="http://schemas.microsoft.com/office/drawing/2014/main" id="{5E2CA670-BD3F-649D-709C-586367B411D5}"/>
              </a:ext>
            </a:extLst>
          </p:cNvPr>
          <p:cNvSpPr txBox="1"/>
          <p:nvPr/>
        </p:nvSpPr>
        <p:spPr>
          <a:xfrm>
            <a:off x="6041655" y="2339734"/>
            <a:ext cx="6095064" cy="2440476"/>
          </a:xfrm>
          <a:prstGeom prst="rect">
            <a:avLst/>
          </a:prstGeom>
          <a:noFill/>
        </p:spPr>
        <p:txBody>
          <a:bodyPr wrap="square">
            <a:spAutoFit/>
          </a:bodyPr>
          <a:lstStyle/>
          <a:p>
            <a:pPr marL="228600" marR="0" lvl="0" indent="-228600" algn="l" defTabSz="914400" rtl="0" eaLnBrk="1" fontAlgn="auto" latinLnBrk="0" hangingPunct="1">
              <a:lnSpc>
                <a:spcPct val="120000"/>
              </a:lnSpc>
              <a:spcBef>
                <a:spcPts val="0"/>
              </a:spcBef>
              <a:spcAft>
                <a:spcPts val="600"/>
              </a:spcAft>
              <a:buClr>
                <a:prstClr val="black"/>
              </a:buClr>
              <a:buSzTx/>
              <a:buFont typeface="Arial" panose="020B0604020202020204" pitchFamily="34" charset="0"/>
              <a:buChar char="•"/>
              <a:tabLst/>
              <a:defRPr/>
            </a:pPr>
            <a:r>
              <a:rPr kumimoji="0" lang="cy-GB" sz="1800" b="0" i="0" u="none" strike="noStrike" kern="1200" cap="none" spc="0" normalizeH="0" baseline="0" noProof="0" dirty="0">
                <a:ln>
                  <a:noFill/>
                </a:ln>
                <a:solidFill>
                  <a:srgbClr val="09283F"/>
                </a:solidFill>
                <a:effectLst/>
                <a:uLnTx/>
                <a:uFillTx/>
                <a:latin typeface="Arial Nova Light"/>
                <a:ea typeface="+mn-ea"/>
                <a:cs typeface="+mn-cs"/>
              </a:rPr>
              <a:t>Prisons</a:t>
            </a:r>
          </a:p>
          <a:p>
            <a:pPr marL="228600" marR="0" lvl="0" indent="-228600" algn="l" defTabSz="914400" rtl="0" eaLnBrk="1" fontAlgn="auto" latinLnBrk="0" hangingPunct="1">
              <a:lnSpc>
                <a:spcPct val="120000"/>
              </a:lnSpc>
              <a:spcBef>
                <a:spcPts val="0"/>
              </a:spcBef>
              <a:spcAft>
                <a:spcPts val="600"/>
              </a:spcAft>
              <a:buClr>
                <a:prstClr val="black"/>
              </a:buClr>
              <a:buSzTx/>
              <a:buFont typeface="Arial" panose="020B0604020202020204" pitchFamily="34" charset="0"/>
              <a:buChar char="•"/>
              <a:tabLst/>
              <a:defRPr/>
            </a:pPr>
            <a:r>
              <a:rPr kumimoji="0" lang="cy-GB" sz="1800" b="0" i="0" u="none" strike="noStrike" kern="1200" cap="none" spc="0" normalizeH="0" baseline="0" noProof="0" dirty="0">
                <a:ln>
                  <a:noFill/>
                </a:ln>
                <a:solidFill>
                  <a:srgbClr val="09283F"/>
                </a:solidFill>
                <a:effectLst/>
                <a:uLnTx/>
                <a:uFillTx/>
                <a:latin typeface="Arial Nova Light"/>
                <a:ea typeface="+mn-ea"/>
                <a:cs typeface="+mn-cs"/>
              </a:rPr>
              <a:t>Power </a:t>
            </a:r>
            <a:r>
              <a:rPr kumimoji="0" lang="cy-GB" sz="1800" b="0" i="0" u="none" strike="noStrike" kern="1200" cap="none" spc="0" normalizeH="0" baseline="0" noProof="0" dirty="0" err="1">
                <a:ln>
                  <a:noFill/>
                </a:ln>
                <a:solidFill>
                  <a:srgbClr val="09283F"/>
                </a:solidFill>
                <a:effectLst/>
                <a:uLnTx/>
                <a:uFillTx/>
                <a:latin typeface="Arial Nova Light"/>
                <a:ea typeface="+mn-ea"/>
                <a:cs typeface="+mn-cs"/>
              </a:rPr>
              <a:t>Stations</a:t>
            </a:r>
            <a:endParaRPr kumimoji="0" lang="cy-GB" sz="1800" b="0" i="0" u="none" strike="noStrike" kern="1200" cap="none" spc="0" normalizeH="0" baseline="0" noProof="0" dirty="0">
              <a:ln>
                <a:noFill/>
              </a:ln>
              <a:solidFill>
                <a:srgbClr val="09283F"/>
              </a:solidFill>
              <a:effectLst/>
              <a:uLnTx/>
              <a:uFillTx/>
              <a:latin typeface="Arial Nova Light"/>
              <a:ea typeface="+mn-ea"/>
              <a:cs typeface="+mn-cs"/>
            </a:endParaRPr>
          </a:p>
          <a:p>
            <a:pPr marL="228600" marR="0" lvl="0" indent="-228600" algn="l" defTabSz="914400" rtl="0" eaLnBrk="1" fontAlgn="auto" latinLnBrk="0" hangingPunct="1">
              <a:lnSpc>
                <a:spcPct val="120000"/>
              </a:lnSpc>
              <a:spcBef>
                <a:spcPts val="0"/>
              </a:spcBef>
              <a:spcAft>
                <a:spcPts val="600"/>
              </a:spcAft>
              <a:buClr>
                <a:prstClr val="black"/>
              </a:buClr>
              <a:buSzTx/>
              <a:buFont typeface="Arial" panose="020B0604020202020204" pitchFamily="34" charset="0"/>
              <a:buChar char="•"/>
              <a:tabLst/>
              <a:defRPr/>
            </a:pPr>
            <a:r>
              <a:rPr kumimoji="0" lang="cy-GB" sz="1800" b="0" i="0" u="none" strike="noStrike" kern="1200" cap="none" spc="0" normalizeH="0" baseline="0" noProof="0" dirty="0">
                <a:ln>
                  <a:noFill/>
                </a:ln>
                <a:solidFill>
                  <a:srgbClr val="09283F"/>
                </a:solidFill>
                <a:effectLst/>
                <a:uLnTx/>
                <a:uFillTx/>
                <a:latin typeface="Arial Nova Light"/>
                <a:ea typeface="+mn-ea"/>
                <a:cs typeface="+mn-cs"/>
              </a:rPr>
              <a:t>Commercial / </a:t>
            </a:r>
            <a:r>
              <a:rPr kumimoji="0" lang="cy-GB" sz="1800" b="0" i="0" u="none" strike="noStrike" kern="1200" cap="none" spc="0" normalizeH="0" baseline="0" noProof="0" dirty="0" err="1">
                <a:ln>
                  <a:noFill/>
                </a:ln>
                <a:solidFill>
                  <a:srgbClr val="09283F"/>
                </a:solidFill>
                <a:effectLst/>
                <a:uLnTx/>
                <a:uFillTx/>
                <a:latin typeface="Arial Nova Light"/>
                <a:ea typeface="+mn-ea"/>
                <a:cs typeface="+mn-cs"/>
              </a:rPr>
              <a:t>Retail</a:t>
            </a:r>
            <a:endParaRPr kumimoji="0" lang="cy-GB" sz="1800" b="0" i="0" u="none" strike="noStrike" kern="1200" cap="none" spc="0" normalizeH="0" baseline="0" noProof="0" dirty="0">
              <a:ln>
                <a:noFill/>
              </a:ln>
              <a:solidFill>
                <a:srgbClr val="09283F"/>
              </a:solidFill>
              <a:effectLst/>
              <a:uLnTx/>
              <a:uFillTx/>
              <a:latin typeface="Arial Nova Light"/>
              <a:ea typeface="+mn-ea"/>
              <a:cs typeface="+mn-cs"/>
            </a:endParaRPr>
          </a:p>
          <a:p>
            <a:pPr marL="228600" marR="0" lvl="0" indent="-228600" algn="l" defTabSz="914400" rtl="0" eaLnBrk="1" fontAlgn="auto" latinLnBrk="0" hangingPunct="1">
              <a:lnSpc>
                <a:spcPct val="120000"/>
              </a:lnSpc>
              <a:spcBef>
                <a:spcPts val="0"/>
              </a:spcBef>
              <a:spcAft>
                <a:spcPts val="600"/>
              </a:spcAft>
              <a:buClr>
                <a:prstClr val="black"/>
              </a:buClr>
              <a:buSzTx/>
              <a:buFont typeface="Arial" panose="020B0604020202020204" pitchFamily="34" charset="0"/>
              <a:buChar char="•"/>
              <a:tabLst/>
              <a:defRPr/>
            </a:pPr>
            <a:r>
              <a:rPr kumimoji="0" lang="cy-GB" sz="1800" b="0" i="0" u="none" strike="noStrike" kern="1200" cap="none" spc="0" normalizeH="0" baseline="0" noProof="0" dirty="0" err="1">
                <a:ln>
                  <a:noFill/>
                </a:ln>
                <a:solidFill>
                  <a:srgbClr val="09283F"/>
                </a:solidFill>
                <a:effectLst/>
                <a:uLnTx/>
                <a:uFillTx/>
                <a:latin typeface="Arial Nova Light"/>
                <a:ea typeface="+mn-ea"/>
                <a:cs typeface="+mn-cs"/>
              </a:rPr>
              <a:t>Industrial</a:t>
            </a:r>
            <a:r>
              <a:rPr kumimoji="0" lang="cy-GB" sz="1800" b="0" i="0" u="none" strike="noStrike" kern="1200" cap="none" spc="0" normalizeH="0" baseline="0" noProof="0" dirty="0">
                <a:ln>
                  <a:noFill/>
                </a:ln>
                <a:solidFill>
                  <a:srgbClr val="09283F"/>
                </a:solidFill>
                <a:effectLst/>
                <a:uLnTx/>
                <a:uFillTx/>
                <a:latin typeface="Arial Nova Light"/>
                <a:ea typeface="+mn-ea"/>
                <a:cs typeface="+mn-cs"/>
              </a:rPr>
              <a:t> / </a:t>
            </a:r>
            <a:r>
              <a:rPr kumimoji="0" lang="cy-GB" sz="1800" b="0" i="0" u="none" strike="noStrike" kern="1200" cap="none" spc="0" normalizeH="0" baseline="0" noProof="0" dirty="0" err="1">
                <a:ln>
                  <a:noFill/>
                </a:ln>
                <a:solidFill>
                  <a:srgbClr val="09283F"/>
                </a:solidFill>
                <a:effectLst/>
                <a:uLnTx/>
                <a:uFillTx/>
                <a:latin typeface="Arial Nova Light"/>
                <a:ea typeface="+mn-ea"/>
                <a:cs typeface="+mn-cs"/>
              </a:rPr>
              <a:t>Factories</a:t>
            </a:r>
            <a:r>
              <a:rPr kumimoji="0" lang="cy-GB" sz="1800" b="0" i="0" u="none" strike="noStrike" kern="1200" cap="none" spc="0" normalizeH="0" baseline="0" noProof="0" dirty="0">
                <a:ln>
                  <a:noFill/>
                </a:ln>
                <a:solidFill>
                  <a:srgbClr val="09283F"/>
                </a:solidFill>
                <a:effectLst/>
                <a:uLnTx/>
                <a:uFillTx/>
                <a:latin typeface="Arial Nova Light"/>
                <a:ea typeface="+mn-ea"/>
                <a:cs typeface="+mn-cs"/>
              </a:rPr>
              <a:t> / </a:t>
            </a:r>
            <a:r>
              <a:rPr kumimoji="0" lang="cy-GB" sz="1800" b="0" i="0" u="none" strike="noStrike" kern="1200" cap="none" spc="0" normalizeH="0" baseline="0" noProof="0" dirty="0" err="1">
                <a:ln>
                  <a:noFill/>
                </a:ln>
                <a:solidFill>
                  <a:srgbClr val="09283F"/>
                </a:solidFill>
                <a:effectLst/>
                <a:uLnTx/>
                <a:uFillTx/>
                <a:latin typeface="Arial Nova Light"/>
                <a:ea typeface="+mn-ea"/>
                <a:cs typeface="+mn-cs"/>
              </a:rPr>
              <a:t>Warehouses</a:t>
            </a:r>
            <a:endParaRPr kumimoji="0" lang="cy-GB" sz="1800" b="0" i="0" u="none" strike="noStrike" kern="1200" cap="none" spc="0" normalizeH="0" baseline="0" noProof="0" dirty="0">
              <a:ln>
                <a:noFill/>
              </a:ln>
              <a:solidFill>
                <a:srgbClr val="09283F"/>
              </a:solidFill>
              <a:effectLst/>
              <a:uLnTx/>
              <a:uFillTx/>
              <a:latin typeface="Arial Nova Light"/>
              <a:ea typeface="+mn-ea"/>
              <a:cs typeface="+mn-cs"/>
            </a:endParaRPr>
          </a:p>
          <a:p>
            <a:pPr marL="228600" marR="0" lvl="0" indent="-228600" algn="l" defTabSz="914400" rtl="0" eaLnBrk="1" fontAlgn="auto" latinLnBrk="0" hangingPunct="1">
              <a:lnSpc>
                <a:spcPct val="120000"/>
              </a:lnSpc>
              <a:spcBef>
                <a:spcPts val="0"/>
              </a:spcBef>
              <a:spcAft>
                <a:spcPts val="600"/>
              </a:spcAft>
              <a:buClr>
                <a:prstClr val="black"/>
              </a:buClr>
              <a:buSzTx/>
              <a:buFont typeface="Arial" panose="020B0604020202020204" pitchFamily="34" charset="0"/>
              <a:buChar char="•"/>
              <a:tabLst/>
              <a:defRPr/>
            </a:pPr>
            <a:r>
              <a:rPr kumimoji="0" lang="cy-GB" sz="1800" b="0" i="0" u="none" strike="noStrike" kern="1200" cap="none" spc="0" normalizeH="0" baseline="0" noProof="0" dirty="0" err="1">
                <a:ln>
                  <a:noFill/>
                </a:ln>
                <a:solidFill>
                  <a:srgbClr val="09283F"/>
                </a:solidFill>
                <a:effectLst/>
                <a:uLnTx/>
                <a:uFillTx/>
                <a:latin typeface="Arial Nova Light"/>
                <a:ea typeface="+mn-ea"/>
                <a:cs typeface="+mn-cs"/>
              </a:rPr>
              <a:t>Government</a:t>
            </a:r>
            <a:r>
              <a:rPr kumimoji="0" lang="cy-GB" sz="1800" b="0" i="0" u="none" strike="noStrike" kern="1200" cap="none" spc="0" normalizeH="0" baseline="0" noProof="0" dirty="0">
                <a:ln>
                  <a:noFill/>
                </a:ln>
                <a:solidFill>
                  <a:srgbClr val="09283F"/>
                </a:solidFill>
                <a:effectLst/>
                <a:uLnTx/>
                <a:uFillTx/>
                <a:latin typeface="Arial Nova Light"/>
                <a:ea typeface="+mn-ea"/>
                <a:cs typeface="+mn-cs"/>
              </a:rPr>
              <a:t> </a:t>
            </a:r>
            <a:r>
              <a:rPr kumimoji="0" lang="cy-GB" sz="1800" b="0" i="0" u="none" strike="noStrike" kern="1200" cap="none" spc="0" normalizeH="0" baseline="0" noProof="0" dirty="0" err="1">
                <a:ln>
                  <a:noFill/>
                </a:ln>
                <a:solidFill>
                  <a:srgbClr val="09283F"/>
                </a:solidFill>
                <a:effectLst/>
                <a:uLnTx/>
                <a:uFillTx/>
                <a:latin typeface="Arial Nova Light"/>
                <a:ea typeface="+mn-ea"/>
                <a:cs typeface="+mn-cs"/>
              </a:rPr>
              <a:t>Buildings</a:t>
            </a:r>
            <a:endParaRPr kumimoji="0" lang="cy-GB" sz="1800" b="0" i="0" u="none" strike="noStrike" kern="1200" cap="none" spc="0" normalizeH="0" baseline="0" noProof="0" dirty="0">
              <a:ln>
                <a:noFill/>
              </a:ln>
              <a:solidFill>
                <a:srgbClr val="09283F"/>
              </a:solidFill>
              <a:effectLst/>
              <a:uLnTx/>
              <a:uFillTx/>
              <a:latin typeface="Arial Nova Light"/>
              <a:ea typeface="+mn-ea"/>
              <a:cs typeface="+mn-cs"/>
            </a:endParaRPr>
          </a:p>
          <a:p>
            <a:pPr marL="228600" marR="0" lvl="0" indent="-228600" algn="l" defTabSz="914400" rtl="0" eaLnBrk="1" fontAlgn="auto" latinLnBrk="0" hangingPunct="1">
              <a:lnSpc>
                <a:spcPct val="120000"/>
              </a:lnSpc>
              <a:spcBef>
                <a:spcPts val="0"/>
              </a:spcBef>
              <a:spcAft>
                <a:spcPts val="600"/>
              </a:spcAft>
              <a:buClr>
                <a:prstClr val="black"/>
              </a:buClr>
              <a:buSzTx/>
              <a:buFont typeface="Arial" panose="020B0604020202020204" pitchFamily="34" charset="0"/>
              <a:buChar char="•"/>
              <a:tabLst/>
              <a:defRPr/>
            </a:pPr>
            <a:r>
              <a:rPr kumimoji="0" lang="cy-GB" sz="1800" b="0" i="0" u="none" strike="noStrike" kern="1200" cap="none" spc="0" normalizeH="0" baseline="0" noProof="0" dirty="0" err="1">
                <a:ln>
                  <a:noFill/>
                </a:ln>
                <a:solidFill>
                  <a:srgbClr val="09283F"/>
                </a:solidFill>
                <a:effectLst/>
                <a:uLnTx/>
                <a:uFillTx/>
                <a:latin typeface="Arial Nova Light"/>
                <a:ea typeface="+mn-ea"/>
                <a:cs typeface="+mn-cs"/>
              </a:rPr>
              <a:t>Hotel</a:t>
            </a:r>
            <a:r>
              <a:rPr kumimoji="0" lang="cy-GB" sz="1800" b="0" i="0" u="none" strike="noStrike" kern="1200" cap="none" spc="0" normalizeH="0" baseline="0" noProof="0" dirty="0">
                <a:ln>
                  <a:noFill/>
                </a:ln>
                <a:solidFill>
                  <a:srgbClr val="09283F"/>
                </a:solidFill>
                <a:effectLst/>
                <a:uLnTx/>
                <a:uFillTx/>
                <a:latin typeface="Arial Nova Light"/>
                <a:ea typeface="+mn-ea"/>
                <a:cs typeface="+mn-cs"/>
              </a:rPr>
              <a:t> / </a:t>
            </a:r>
            <a:r>
              <a:rPr kumimoji="0" lang="cy-GB" sz="1800" b="0" i="0" u="none" strike="noStrike" kern="1200" cap="none" spc="0" normalizeH="0" baseline="0" noProof="0" dirty="0" err="1">
                <a:ln>
                  <a:noFill/>
                </a:ln>
                <a:solidFill>
                  <a:srgbClr val="09283F"/>
                </a:solidFill>
                <a:effectLst/>
                <a:uLnTx/>
                <a:uFillTx/>
                <a:latin typeface="Arial Nova Light"/>
                <a:ea typeface="+mn-ea"/>
                <a:cs typeface="+mn-cs"/>
              </a:rPr>
              <a:t>Hospitality</a:t>
            </a:r>
            <a:endParaRPr kumimoji="0" lang="cy-GB" sz="1800" b="0" i="0" u="none" strike="noStrike" kern="1200" cap="none" spc="0" normalizeH="0" baseline="0" noProof="0" dirty="0">
              <a:ln>
                <a:noFill/>
              </a:ln>
              <a:solidFill>
                <a:srgbClr val="09283F"/>
              </a:solidFill>
              <a:effectLst/>
              <a:uLnTx/>
              <a:uFillTx/>
              <a:latin typeface="Arial Nova Light"/>
              <a:ea typeface="+mn-ea"/>
              <a:cs typeface="+mn-cs"/>
            </a:endParaRPr>
          </a:p>
        </p:txBody>
      </p:sp>
    </p:spTree>
    <p:extLst>
      <p:ext uri="{BB962C8B-B14F-4D97-AF65-F5344CB8AC3E}">
        <p14:creationId xmlns:p14="http://schemas.microsoft.com/office/powerpoint/2010/main" val="3801752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6C132-6D55-B3D4-7C94-8D4FAEE10E45}"/>
              </a:ext>
            </a:extLst>
          </p:cNvPr>
          <p:cNvSpPr>
            <a:spLocks noGrp="1"/>
          </p:cNvSpPr>
          <p:nvPr>
            <p:ph type="title"/>
          </p:nvPr>
        </p:nvSpPr>
        <p:spPr>
          <a:xfrm>
            <a:off x="973301" y="226754"/>
            <a:ext cx="10745604" cy="1774861"/>
          </a:xfrm>
        </p:spPr>
        <p:txBody>
          <a:bodyPr/>
          <a:lstStyle/>
          <a:p>
            <a:r>
              <a:rPr lang="cy-GB" dirty="0" err="1"/>
              <a:t>Challenges</a:t>
            </a:r>
            <a:r>
              <a:rPr lang="cy-GB" dirty="0"/>
              <a:t> of </a:t>
            </a:r>
            <a:r>
              <a:rPr lang="cy-GB" dirty="0" err="1"/>
              <a:t>carrying</a:t>
            </a:r>
            <a:r>
              <a:rPr lang="cy-GB" dirty="0"/>
              <a:t> </a:t>
            </a:r>
            <a:r>
              <a:rPr lang="cy-GB" dirty="0" err="1"/>
              <a:t>out</a:t>
            </a:r>
            <a:r>
              <a:rPr lang="cy-GB" dirty="0"/>
              <a:t> Construction </a:t>
            </a:r>
            <a:r>
              <a:rPr lang="cy-GB" dirty="0" err="1"/>
              <a:t>work</a:t>
            </a:r>
            <a:r>
              <a:rPr lang="cy-GB" dirty="0"/>
              <a:t>? </a:t>
            </a:r>
            <a:endParaRPr lang="en-GB" dirty="0"/>
          </a:p>
        </p:txBody>
      </p:sp>
      <p:sp>
        <p:nvSpPr>
          <p:cNvPr id="3" name="Content Placeholder 2">
            <a:extLst>
              <a:ext uri="{FF2B5EF4-FFF2-40B4-BE49-F238E27FC236}">
                <a16:creationId xmlns:a16="http://schemas.microsoft.com/office/drawing/2014/main" id="{B2F838D1-2A5C-6CC3-3FD2-0A44EEE4F84E}"/>
              </a:ext>
            </a:extLst>
          </p:cNvPr>
          <p:cNvSpPr>
            <a:spLocks noGrp="1"/>
          </p:cNvSpPr>
          <p:nvPr>
            <p:ph sz="quarter" idx="10"/>
          </p:nvPr>
        </p:nvSpPr>
        <p:spPr/>
        <p:txBody>
          <a:bodyPr>
            <a:normAutofit/>
          </a:bodyPr>
          <a:lstStyle/>
          <a:p>
            <a:r>
              <a:rPr lang="cy-GB" sz="4000" dirty="0" err="1"/>
              <a:t>Hospitals</a:t>
            </a:r>
            <a:endParaRPr lang="en-GB" sz="4000" dirty="0"/>
          </a:p>
        </p:txBody>
      </p:sp>
      <p:sp>
        <p:nvSpPr>
          <p:cNvPr id="4" name="Content Placeholder 3">
            <a:extLst>
              <a:ext uri="{FF2B5EF4-FFF2-40B4-BE49-F238E27FC236}">
                <a16:creationId xmlns:a16="http://schemas.microsoft.com/office/drawing/2014/main" id="{4877C0DE-AAC0-4A87-2C47-B2AEDBF84FD0}"/>
              </a:ext>
            </a:extLst>
          </p:cNvPr>
          <p:cNvSpPr>
            <a:spLocks noGrp="1"/>
          </p:cNvSpPr>
          <p:nvPr>
            <p:ph sz="quarter" idx="11"/>
          </p:nvPr>
        </p:nvSpPr>
        <p:spPr/>
        <p:txBody>
          <a:bodyPr/>
          <a:lstStyle/>
          <a:p>
            <a:endParaRPr lang="en-GB"/>
          </a:p>
        </p:txBody>
      </p:sp>
      <p:sp>
        <p:nvSpPr>
          <p:cNvPr id="5" name="Slide Number Placeholder 4">
            <a:extLst>
              <a:ext uri="{FF2B5EF4-FFF2-40B4-BE49-F238E27FC236}">
                <a16:creationId xmlns:a16="http://schemas.microsoft.com/office/drawing/2014/main" id="{CCAEC7FA-C64B-7D66-12D2-3546D83EE521}"/>
              </a:ext>
            </a:extLst>
          </p:cNvPr>
          <p:cNvSpPr>
            <a:spLocks noGrp="1"/>
          </p:cNvSpPr>
          <p:nvPr>
            <p:ph type="sldNum" sz="quarter" idx="4"/>
          </p:nvPr>
        </p:nvSpPr>
        <p:spPr/>
        <p:txBody>
          <a:bodyPr/>
          <a:lstStyle/>
          <a:p>
            <a:fld id="{08AB70BE-1769-45B8-85A6-0C837432C7E6}" type="slidenum">
              <a:rPr lang="en-US" smtClean="0"/>
              <a:pPr/>
              <a:t>14</a:t>
            </a:fld>
            <a:endParaRPr lang="en-US" dirty="0"/>
          </a:p>
        </p:txBody>
      </p:sp>
    </p:spTree>
    <p:extLst>
      <p:ext uri="{BB962C8B-B14F-4D97-AF65-F5344CB8AC3E}">
        <p14:creationId xmlns:p14="http://schemas.microsoft.com/office/powerpoint/2010/main" val="16814903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6C132-6D55-B3D4-7C94-8D4FAEE10E45}"/>
              </a:ext>
            </a:extLst>
          </p:cNvPr>
          <p:cNvSpPr>
            <a:spLocks noGrp="1"/>
          </p:cNvSpPr>
          <p:nvPr>
            <p:ph type="title"/>
          </p:nvPr>
        </p:nvSpPr>
        <p:spPr>
          <a:xfrm>
            <a:off x="973301" y="226754"/>
            <a:ext cx="10745604" cy="1774861"/>
          </a:xfrm>
        </p:spPr>
        <p:txBody>
          <a:bodyPr/>
          <a:lstStyle/>
          <a:p>
            <a:r>
              <a:rPr lang="cy-GB" dirty="0" err="1"/>
              <a:t>Challenges</a:t>
            </a:r>
            <a:r>
              <a:rPr lang="cy-GB" dirty="0"/>
              <a:t> of </a:t>
            </a:r>
            <a:r>
              <a:rPr lang="cy-GB" dirty="0" err="1"/>
              <a:t>carrying</a:t>
            </a:r>
            <a:r>
              <a:rPr lang="cy-GB" dirty="0"/>
              <a:t> </a:t>
            </a:r>
            <a:r>
              <a:rPr lang="cy-GB" dirty="0" err="1"/>
              <a:t>out</a:t>
            </a:r>
            <a:r>
              <a:rPr lang="cy-GB" dirty="0"/>
              <a:t> Construction </a:t>
            </a:r>
            <a:r>
              <a:rPr lang="cy-GB" dirty="0" err="1"/>
              <a:t>work</a:t>
            </a:r>
            <a:r>
              <a:rPr lang="cy-GB" dirty="0"/>
              <a:t>? </a:t>
            </a:r>
            <a:endParaRPr lang="en-GB" dirty="0"/>
          </a:p>
        </p:txBody>
      </p:sp>
      <p:sp>
        <p:nvSpPr>
          <p:cNvPr id="3" name="Content Placeholder 2">
            <a:extLst>
              <a:ext uri="{FF2B5EF4-FFF2-40B4-BE49-F238E27FC236}">
                <a16:creationId xmlns:a16="http://schemas.microsoft.com/office/drawing/2014/main" id="{B2F838D1-2A5C-6CC3-3FD2-0A44EEE4F84E}"/>
              </a:ext>
            </a:extLst>
          </p:cNvPr>
          <p:cNvSpPr>
            <a:spLocks noGrp="1"/>
          </p:cNvSpPr>
          <p:nvPr>
            <p:ph sz="quarter" idx="10"/>
          </p:nvPr>
        </p:nvSpPr>
        <p:spPr/>
        <p:txBody>
          <a:bodyPr>
            <a:normAutofit/>
          </a:bodyPr>
          <a:lstStyle/>
          <a:p>
            <a:r>
              <a:rPr lang="cy-GB" sz="4000" dirty="0" err="1"/>
              <a:t>Schools</a:t>
            </a:r>
            <a:endParaRPr lang="en-GB" sz="4000" dirty="0"/>
          </a:p>
        </p:txBody>
      </p:sp>
      <p:sp>
        <p:nvSpPr>
          <p:cNvPr id="4" name="Content Placeholder 3">
            <a:extLst>
              <a:ext uri="{FF2B5EF4-FFF2-40B4-BE49-F238E27FC236}">
                <a16:creationId xmlns:a16="http://schemas.microsoft.com/office/drawing/2014/main" id="{4877C0DE-AAC0-4A87-2C47-B2AEDBF84FD0}"/>
              </a:ext>
            </a:extLst>
          </p:cNvPr>
          <p:cNvSpPr>
            <a:spLocks noGrp="1"/>
          </p:cNvSpPr>
          <p:nvPr>
            <p:ph sz="quarter" idx="11"/>
          </p:nvPr>
        </p:nvSpPr>
        <p:spPr/>
        <p:txBody>
          <a:bodyPr/>
          <a:lstStyle/>
          <a:p>
            <a:endParaRPr lang="en-GB"/>
          </a:p>
        </p:txBody>
      </p:sp>
      <p:sp>
        <p:nvSpPr>
          <p:cNvPr id="5" name="Slide Number Placeholder 4">
            <a:extLst>
              <a:ext uri="{FF2B5EF4-FFF2-40B4-BE49-F238E27FC236}">
                <a16:creationId xmlns:a16="http://schemas.microsoft.com/office/drawing/2014/main" id="{CCAEC7FA-C64B-7D66-12D2-3546D83EE521}"/>
              </a:ext>
            </a:extLst>
          </p:cNvPr>
          <p:cNvSpPr>
            <a:spLocks noGrp="1"/>
          </p:cNvSpPr>
          <p:nvPr>
            <p:ph type="sldNum" sz="quarter" idx="4"/>
          </p:nvPr>
        </p:nvSpPr>
        <p:spPr/>
        <p:txBody>
          <a:bodyPr/>
          <a:lstStyle/>
          <a:p>
            <a:fld id="{08AB70BE-1769-45B8-85A6-0C837432C7E6}" type="slidenum">
              <a:rPr lang="en-US" smtClean="0"/>
              <a:pPr/>
              <a:t>15</a:t>
            </a:fld>
            <a:endParaRPr lang="en-US" dirty="0"/>
          </a:p>
        </p:txBody>
      </p:sp>
    </p:spTree>
    <p:extLst>
      <p:ext uri="{BB962C8B-B14F-4D97-AF65-F5344CB8AC3E}">
        <p14:creationId xmlns:p14="http://schemas.microsoft.com/office/powerpoint/2010/main" val="284577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6C132-6D55-B3D4-7C94-8D4FAEE10E45}"/>
              </a:ext>
            </a:extLst>
          </p:cNvPr>
          <p:cNvSpPr>
            <a:spLocks noGrp="1"/>
          </p:cNvSpPr>
          <p:nvPr>
            <p:ph type="title"/>
          </p:nvPr>
        </p:nvSpPr>
        <p:spPr>
          <a:xfrm>
            <a:off x="973301" y="226754"/>
            <a:ext cx="10745604" cy="1774861"/>
          </a:xfrm>
        </p:spPr>
        <p:txBody>
          <a:bodyPr/>
          <a:lstStyle/>
          <a:p>
            <a:r>
              <a:rPr lang="cy-GB" dirty="0" err="1"/>
              <a:t>Challenges</a:t>
            </a:r>
            <a:r>
              <a:rPr lang="cy-GB" dirty="0"/>
              <a:t> of </a:t>
            </a:r>
            <a:r>
              <a:rPr lang="cy-GB" dirty="0" err="1"/>
              <a:t>carrying</a:t>
            </a:r>
            <a:r>
              <a:rPr lang="cy-GB" dirty="0"/>
              <a:t> </a:t>
            </a:r>
            <a:r>
              <a:rPr lang="cy-GB" dirty="0" err="1"/>
              <a:t>out</a:t>
            </a:r>
            <a:r>
              <a:rPr lang="cy-GB" dirty="0"/>
              <a:t> Construction </a:t>
            </a:r>
            <a:r>
              <a:rPr lang="cy-GB" dirty="0" err="1"/>
              <a:t>work</a:t>
            </a:r>
            <a:r>
              <a:rPr lang="cy-GB" dirty="0"/>
              <a:t>? </a:t>
            </a:r>
            <a:endParaRPr lang="en-GB" dirty="0"/>
          </a:p>
        </p:txBody>
      </p:sp>
      <p:sp>
        <p:nvSpPr>
          <p:cNvPr id="3" name="Content Placeholder 2">
            <a:extLst>
              <a:ext uri="{FF2B5EF4-FFF2-40B4-BE49-F238E27FC236}">
                <a16:creationId xmlns:a16="http://schemas.microsoft.com/office/drawing/2014/main" id="{B2F838D1-2A5C-6CC3-3FD2-0A44EEE4F84E}"/>
              </a:ext>
            </a:extLst>
          </p:cNvPr>
          <p:cNvSpPr>
            <a:spLocks noGrp="1"/>
          </p:cNvSpPr>
          <p:nvPr>
            <p:ph sz="quarter" idx="10"/>
          </p:nvPr>
        </p:nvSpPr>
        <p:spPr/>
        <p:txBody>
          <a:bodyPr>
            <a:normAutofit/>
          </a:bodyPr>
          <a:lstStyle/>
          <a:p>
            <a:r>
              <a:rPr lang="cy-GB" sz="4000" dirty="0" err="1"/>
              <a:t>Universities</a:t>
            </a:r>
            <a:endParaRPr lang="en-GB" sz="4000" dirty="0"/>
          </a:p>
        </p:txBody>
      </p:sp>
      <p:sp>
        <p:nvSpPr>
          <p:cNvPr id="4" name="Content Placeholder 3">
            <a:extLst>
              <a:ext uri="{FF2B5EF4-FFF2-40B4-BE49-F238E27FC236}">
                <a16:creationId xmlns:a16="http://schemas.microsoft.com/office/drawing/2014/main" id="{4877C0DE-AAC0-4A87-2C47-B2AEDBF84FD0}"/>
              </a:ext>
            </a:extLst>
          </p:cNvPr>
          <p:cNvSpPr>
            <a:spLocks noGrp="1"/>
          </p:cNvSpPr>
          <p:nvPr>
            <p:ph sz="quarter" idx="11"/>
          </p:nvPr>
        </p:nvSpPr>
        <p:spPr/>
        <p:txBody>
          <a:bodyPr/>
          <a:lstStyle/>
          <a:p>
            <a:endParaRPr lang="en-GB"/>
          </a:p>
        </p:txBody>
      </p:sp>
      <p:sp>
        <p:nvSpPr>
          <p:cNvPr id="5" name="Slide Number Placeholder 4">
            <a:extLst>
              <a:ext uri="{FF2B5EF4-FFF2-40B4-BE49-F238E27FC236}">
                <a16:creationId xmlns:a16="http://schemas.microsoft.com/office/drawing/2014/main" id="{CCAEC7FA-C64B-7D66-12D2-3546D83EE521}"/>
              </a:ext>
            </a:extLst>
          </p:cNvPr>
          <p:cNvSpPr>
            <a:spLocks noGrp="1"/>
          </p:cNvSpPr>
          <p:nvPr>
            <p:ph type="sldNum" sz="quarter" idx="4"/>
          </p:nvPr>
        </p:nvSpPr>
        <p:spPr/>
        <p:txBody>
          <a:bodyPr/>
          <a:lstStyle/>
          <a:p>
            <a:fld id="{08AB70BE-1769-45B8-85A6-0C837432C7E6}" type="slidenum">
              <a:rPr lang="en-US" smtClean="0"/>
              <a:pPr/>
              <a:t>16</a:t>
            </a:fld>
            <a:endParaRPr lang="en-US" dirty="0"/>
          </a:p>
        </p:txBody>
      </p:sp>
    </p:spTree>
    <p:extLst>
      <p:ext uri="{BB962C8B-B14F-4D97-AF65-F5344CB8AC3E}">
        <p14:creationId xmlns:p14="http://schemas.microsoft.com/office/powerpoint/2010/main" val="2826460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6C132-6D55-B3D4-7C94-8D4FAEE10E45}"/>
              </a:ext>
            </a:extLst>
          </p:cNvPr>
          <p:cNvSpPr>
            <a:spLocks noGrp="1"/>
          </p:cNvSpPr>
          <p:nvPr>
            <p:ph type="title"/>
          </p:nvPr>
        </p:nvSpPr>
        <p:spPr>
          <a:xfrm>
            <a:off x="973301" y="226754"/>
            <a:ext cx="10745604" cy="1774861"/>
          </a:xfrm>
        </p:spPr>
        <p:txBody>
          <a:bodyPr/>
          <a:lstStyle/>
          <a:p>
            <a:r>
              <a:rPr lang="cy-GB" dirty="0" err="1"/>
              <a:t>Challenges</a:t>
            </a:r>
            <a:r>
              <a:rPr lang="cy-GB" dirty="0"/>
              <a:t> of </a:t>
            </a:r>
            <a:r>
              <a:rPr lang="cy-GB" dirty="0" err="1"/>
              <a:t>carrying</a:t>
            </a:r>
            <a:r>
              <a:rPr lang="cy-GB" dirty="0"/>
              <a:t> </a:t>
            </a:r>
            <a:r>
              <a:rPr lang="cy-GB" dirty="0" err="1"/>
              <a:t>out</a:t>
            </a:r>
            <a:r>
              <a:rPr lang="cy-GB" dirty="0"/>
              <a:t> Construction </a:t>
            </a:r>
            <a:r>
              <a:rPr lang="cy-GB" dirty="0" err="1"/>
              <a:t>work</a:t>
            </a:r>
            <a:r>
              <a:rPr lang="cy-GB" dirty="0"/>
              <a:t>? </a:t>
            </a:r>
            <a:endParaRPr lang="en-GB" dirty="0"/>
          </a:p>
        </p:txBody>
      </p:sp>
      <p:sp>
        <p:nvSpPr>
          <p:cNvPr id="3" name="Content Placeholder 2">
            <a:extLst>
              <a:ext uri="{FF2B5EF4-FFF2-40B4-BE49-F238E27FC236}">
                <a16:creationId xmlns:a16="http://schemas.microsoft.com/office/drawing/2014/main" id="{B2F838D1-2A5C-6CC3-3FD2-0A44EEE4F84E}"/>
              </a:ext>
            </a:extLst>
          </p:cNvPr>
          <p:cNvSpPr>
            <a:spLocks noGrp="1"/>
          </p:cNvSpPr>
          <p:nvPr>
            <p:ph sz="quarter" idx="10"/>
          </p:nvPr>
        </p:nvSpPr>
        <p:spPr/>
        <p:txBody>
          <a:bodyPr>
            <a:normAutofit/>
          </a:bodyPr>
          <a:lstStyle/>
          <a:p>
            <a:r>
              <a:rPr lang="cy-GB" sz="4000" dirty="0" err="1"/>
              <a:t>Offices</a:t>
            </a:r>
            <a:endParaRPr lang="en-GB" sz="4000" dirty="0"/>
          </a:p>
        </p:txBody>
      </p:sp>
      <p:sp>
        <p:nvSpPr>
          <p:cNvPr id="4" name="Content Placeholder 3">
            <a:extLst>
              <a:ext uri="{FF2B5EF4-FFF2-40B4-BE49-F238E27FC236}">
                <a16:creationId xmlns:a16="http://schemas.microsoft.com/office/drawing/2014/main" id="{4877C0DE-AAC0-4A87-2C47-B2AEDBF84FD0}"/>
              </a:ext>
            </a:extLst>
          </p:cNvPr>
          <p:cNvSpPr>
            <a:spLocks noGrp="1"/>
          </p:cNvSpPr>
          <p:nvPr>
            <p:ph sz="quarter" idx="11"/>
          </p:nvPr>
        </p:nvSpPr>
        <p:spPr/>
        <p:txBody>
          <a:bodyPr/>
          <a:lstStyle/>
          <a:p>
            <a:endParaRPr lang="en-GB"/>
          </a:p>
        </p:txBody>
      </p:sp>
      <p:sp>
        <p:nvSpPr>
          <p:cNvPr id="5" name="Slide Number Placeholder 4">
            <a:extLst>
              <a:ext uri="{FF2B5EF4-FFF2-40B4-BE49-F238E27FC236}">
                <a16:creationId xmlns:a16="http://schemas.microsoft.com/office/drawing/2014/main" id="{CCAEC7FA-C64B-7D66-12D2-3546D83EE521}"/>
              </a:ext>
            </a:extLst>
          </p:cNvPr>
          <p:cNvSpPr>
            <a:spLocks noGrp="1"/>
          </p:cNvSpPr>
          <p:nvPr>
            <p:ph type="sldNum" sz="quarter" idx="4"/>
          </p:nvPr>
        </p:nvSpPr>
        <p:spPr/>
        <p:txBody>
          <a:bodyPr/>
          <a:lstStyle/>
          <a:p>
            <a:fld id="{08AB70BE-1769-45B8-85A6-0C837432C7E6}" type="slidenum">
              <a:rPr lang="en-US" smtClean="0"/>
              <a:pPr/>
              <a:t>17</a:t>
            </a:fld>
            <a:endParaRPr lang="en-US" dirty="0"/>
          </a:p>
        </p:txBody>
      </p:sp>
    </p:spTree>
    <p:extLst>
      <p:ext uri="{BB962C8B-B14F-4D97-AF65-F5344CB8AC3E}">
        <p14:creationId xmlns:p14="http://schemas.microsoft.com/office/powerpoint/2010/main" val="1825016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6C132-6D55-B3D4-7C94-8D4FAEE10E45}"/>
              </a:ext>
            </a:extLst>
          </p:cNvPr>
          <p:cNvSpPr>
            <a:spLocks noGrp="1"/>
          </p:cNvSpPr>
          <p:nvPr>
            <p:ph type="title"/>
          </p:nvPr>
        </p:nvSpPr>
        <p:spPr>
          <a:xfrm>
            <a:off x="973301" y="226754"/>
            <a:ext cx="10745604" cy="1774861"/>
          </a:xfrm>
        </p:spPr>
        <p:txBody>
          <a:bodyPr/>
          <a:lstStyle/>
          <a:p>
            <a:r>
              <a:rPr lang="cy-GB" dirty="0" err="1"/>
              <a:t>Challenges</a:t>
            </a:r>
            <a:r>
              <a:rPr lang="cy-GB" dirty="0"/>
              <a:t> of </a:t>
            </a:r>
            <a:r>
              <a:rPr lang="cy-GB" dirty="0" err="1"/>
              <a:t>carrying</a:t>
            </a:r>
            <a:r>
              <a:rPr lang="cy-GB" dirty="0"/>
              <a:t> </a:t>
            </a:r>
            <a:r>
              <a:rPr lang="cy-GB" dirty="0" err="1"/>
              <a:t>out</a:t>
            </a:r>
            <a:r>
              <a:rPr lang="cy-GB" dirty="0"/>
              <a:t> Construction </a:t>
            </a:r>
            <a:r>
              <a:rPr lang="cy-GB" dirty="0" err="1"/>
              <a:t>work</a:t>
            </a:r>
            <a:r>
              <a:rPr lang="cy-GB" dirty="0"/>
              <a:t>? </a:t>
            </a:r>
            <a:endParaRPr lang="en-GB" dirty="0"/>
          </a:p>
        </p:txBody>
      </p:sp>
      <p:sp>
        <p:nvSpPr>
          <p:cNvPr id="3" name="Content Placeholder 2">
            <a:extLst>
              <a:ext uri="{FF2B5EF4-FFF2-40B4-BE49-F238E27FC236}">
                <a16:creationId xmlns:a16="http://schemas.microsoft.com/office/drawing/2014/main" id="{B2F838D1-2A5C-6CC3-3FD2-0A44EEE4F84E}"/>
              </a:ext>
            </a:extLst>
          </p:cNvPr>
          <p:cNvSpPr>
            <a:spLocks noGrp="1"/>
          </p:cNvSpPr>
          <p:nvPr>
            <p:ph sz="quarter" idx="10"/>
          </p:nvPr>
        </p:nvSpPr>
        <p:spPr>
          <a:xfrm>
            <a:off x="1370866" y="2274033"/>
            <a:ext cx="3980897" cy="3436653"/>
          </a:xfrm>
        </p:spPr>
        <p:txBody>
          <a:bodyPr>
            <a:normAutofit/>
          </a:bodyPr>
          <a:lstStyle/>
          <a:p>
            <a:r>
              <a:rPr lang="cy-GB" sz="4000" dirty="0" err="1"/>
              <a:t>Nursing</a:t>
            </a:r>
            <a:r>
              <a:rPr lang="cy-GB" sz="4000" dirty="0"/>
              <a:t> Homes</a:t>
            </a:r>
            <a:endParaRPr lang="en-GB" sz="4000" dirty="0"/>
          </a:p>
        </p:txBody>
      </p:sp>
      <p:sp>
        <p:nvSpPr>
          <p:cNvPr id="4" name="Content Placeholder 3">
            <a:extLst>
              <a:ext uri="{FF2B5EF4-FFF2-40B4-BE49-F238E27FC236}">
                <a16:creationId xmlns:a16="http://schemas.microsoft.com/office/drawing/2014/main" id="{4877C0DE-AAC0-4A87-2C47-B2AEDBF84FD0}"/>
              </a:ext>
            </a:extLst>
          </p:cNvPr>
          <p:cNvSpPr>
            <a:spLocks noGrp="1"/>
          </p:cNvSpPr>
          <p:nvPr>
            <p:ph sz="quarter" idx="11"/>
          </p:nvPr>
        </p:nvSpPr>
        <p:spPr/>
        <p:txBody>
          <a:bodyPr/>
          <a:lstStyle/>
          <a:p>
            <a:endParaRPr lang="en-GB"/>
          </a:p>
        </p:txBody>
      </p:sp>
      <p:sp>
        <p:nvSpPr>
          <p:cNvPr id="5" name="Slide Number Placeholder 4">
            <a:extLst>
              <a:ext uri="{FF2B5EF4-FFF2-40B4-BE49-F238E27FC236}">
                <a16:creationId xmlns:a16="http://schemas.microsoft.com/office/drawing/2014/main" id="{CCAEC7FA-C64B-7D66-12D2-3546D83EE521}"/>
              </a:ext>
            </a:extLst>
          </p:cNvPr>
          <p:cNvSpPr>
            <a:spLocks noGrp="1"/>
          </p:cNvSpPr>
          <p:nvPr>
            <p:ph type="sldNum" sz="quarter" idx="4"/>
          </p:nvPr>
        </p:nvSpPr>
        <p:spPr/>
        <p:txBody>
          <a:bodyPr/>
          <a:lstStyle/>
          <a:p>
            <a:fld id="{08AB70BE-1769-45B8-85A6-0C837432C7E6}" type="slidenum">
              <a:rPr lang="en-US" smtClean="0"/>
              <a:pPr/>
              <a:t>18</a:t>
            </a:fld>
            <a:endParaRPr lang="en-US" dirty="0"/>
          </a:p>
        </p:txBody>
      </p:sp>
    </p:spTree>
    <p:extLst>
      <p:ext uri="{BB962C8B-B14F-4D97-AF65-F5344CB8AC3E}">
        <p14:creationId xmlns:p14="http://schemas.microsoft.com/office/powerpoint/2010/main" val="2426176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6C132-6D55-B3D4-7C94-8D4FAEE10E45}"/>
              </a:ext>
            </a:extLst>
          </p:cNvPr>
          <p:cNvSpPr>
            <a:spLocks noGrp="1"/>
          </p:cNvSpPr>
          <p:nvPr>
            <p:ph type="title"/>
          </p:nvPr>
        </p:nvSpPr>
        <p:spPr>
          <a:xfrm>
            <a:off x="973301" y="226754"/>
            <a:ext cx="10745604" cy="1774861"/>
          </a:xfrm>
        </p:spPr>
        <p:txBody>
          <a:bodyPr/>
          <a:lstStyle/>
          <a:p>
            <a:r>
              <a:rPr lang="cy-GB" dirty="0" err="1"/>
              <a:t>Challenges</a:t>
            </a:r>
            <a:r>
              <a:rPr lang="cy-GB" dirty="0"/>
              <a:t> of </a:t>
            </a:r>
            <a:r>
              <a:rPr lang="cy-GB" dirty="0" err="1"/>
              <a:t>carrying</a:t>
            </a:r>
            <a:r>
              <a:rPr lang="cy-GB" dirty="0"/>
              <a:t> </a:t>
            </a:r>
            <a:r>
              <a:rPr lang="cy-GB" dirty="0" err="1"/>
              <a:t>out</a:t>
            </a:r>
            <a:r>
              <a:rPr lang="cy-GB" dirty="0"/>
              <a:t> Construction </a:t>
            </a:r>
            <a:r>
              <a:rPr lang="cy-GB" dirty="0" err="1"/>
              <a:t>work</a:t>
            </a:r>
            <a:r>
              <a:rPr lang="cy-GB" dirty="0"/>
              <a:t>? </a:t>
            </a:r>
            <a:endParaRPr lang="en-GB" dirty="0"/>
          </a:p>
        </p:txBody>
      </p:sp>
      <p:sp>
        <p:nvSpPr>
          <p:cNvPr id="3" name="Content Placeholder 2">
            <a:extLst>
              <a:ext uri="{FF2B5EF4-FFF2-40B4-BE49-F238E27FC236}">
                <a16:creationId xmlns:a16="http://schemas.microsoft.com/office/drawing/2014/main" id="{B2F838D1-2A5C-6CC3-3FD2-0A44EEE4F84E}"/>
              </a:ext>
            </a:extLst>
          </p:cNvPr>
          <p:cNvSpPr>
            <a:spLocks noGrp="1"/>
          </p:cNvSpPr>
          <p:nvPr>
            <p:ph sz="quarter" idx="10"/>
          </p:nvPr>
        </p:nvSpPr>
        <p:spPr/>
        <p:txBody>
          <a:bodyPr>
            <a:normAutofit/>
          </a:bodyPr>
          <a:lstStyle/>
          <a:p>
            <a:r>
              <a:rPr lang="cy-GB" sz="4000" dirty="0" err="1"/>
              <a:t>Private</a:t>
            </a:r>
            <a:r>
              <a:rPr lang="cy-GB" sz="4000" dirty="0"/>
              <a:t> Care Homes</a:t>
            </a:r>
            <a:endParaRPr lang="en-GB" sz="4000" dirty="0"/>
          </a:p>
        </p:txBody>
      </p:sp>
      <p:sp>
        <p:nvSpPr>
          <p:cNvPr id="4" name="Content Placeholder 3">
            <a:extLst>
              <a:ext uri="{FF2B5EF4-FFF2-40B4-BE49-F238E27FC236}">
                <a16:creationId xmlns:a16="http://schemas.microsoft.com/office/drawing/2014/main" id="{4877C0DE-AAC0-4A87-2C47-B2AEDBF84FD0}"/>
              </a:ext>
            </a:extLst>
          </p:cNvPr>
          <p:cNvSpPr>
            <a:spLocks noGrp="1"/>
          </p:cNvSpPr>
          <p:nvPr>
            <p:ph sz="quarter" idx="11"/>
          </p:nvPr>
        </p:nvSpPr>
        <p:spPr/>
        <p:txBody>
          <a:bodyPr/>
          <a:lstStyle/>
          <a:p>
            <a:endParaRPr lang="en-GB"/>
          </a:p>
        </p:txBody>
      </p:sp>
      <p:sp>
        <p:nvSpPr>
          <p:cNvPr id="5" name="Slide Number Placeholder 4">
            <a:extLst>
              <a:ext uri="{FF2B5EF4-FFF2-40B4-BE49-F238E27FC236}">
                <a16:creationId xmlns:a16="http://schemas.microsoft.com/office/drawing/2014/main" id="{CCAEC7FA-C64B-7D66-12D2-3546D83EE521}"/>
              </a:ext>
            </a:extLst>
          </p:cNvPr>
          <p:cNvSpPr>
            <a:spLocks noGrp="1"/>
          </p:cNvSpPr>
          <p:nvPr>
            <p:ph type="sldNum" sz="quarter" idx="4"/>
          </p:nvPr>
        </p:nvSpPr>
        <p:spPr/>
        <p:txBody>
          <a:bodyPr/>
          <a:lstStyle/>
          <a:p>
            <a:fld id="{08AB70BE-1769-45B8-85A6-0C837432C7E6}" type="slidenum">
              <a:rPr lang="en-US" smtClean="0"/>
              <a:pPr/>
              <a:t>19</a:t>
            </a:fld>
            <a:endParaRPr lang="en-US" dirty="0"/>
          </a:p>
        </p:txBody>
      </p:sp>
    </p:spTree>
    <p:extLst>
      <p:ext uri="{BB962C8B-B14F-4D97-AF65-F5344CB8AC3E}">
        <p14:creationId xmlns:p14="http://schemas.microsoft.com/office/powerpoint/2010/main" val="2046845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6C132-6D55-B3D4-7C94-8D4FAEE10E45}"/>
              </a:ext>
            </a:extLst>
          </p:cNvPr>
          <p:cNvSpPr>
            <a:spLocks noGrp="1"/>
          </p:cNvSpPr>
          <p:nvPr>
            <p:ph type="title"/>
          </p:nvPr>
        </p:nvSpPr>
        <p:spPr>
          <a:xfrm>
            <a:off x="973301" y="226754"/>
            <a:ext cx="10745604" cy="1774861"/>
          </a:xfrm>
        </p:spPr>
        <p:txBody>
          <a:bodyPr/>
          <a:lstStyle/>
          <a:p>
            <a:r>
              <a:rPr lang="cy-GB" dirty="0" err="1"/>
              <a:t>Challenges</a:t>
            </a:r>
            <a:r>
              <a:rPr lang="cy-GB" dirty="0"/>
              <a:t> of </a:t>
            </a:r>
            <a:r>
              <a:rPr lang="cy-GB" dirty="0" err="1"/>
              <a:t>carrying</a:t>
            </a:r>
            <a:r>
              <a:rPr lang="cy-GB" dirty="0"/>
              <a:t> </a:t>
            </a:r>
            <a:r>
              <a:rPr lang="cy-GB" dirty="0" err="1"/>
              <a:t>out</a:t>
            </a:r>
            <a:r>
              <a:rPr lang="cy-GB" dirty="0"/>
              <a:t> Construction </a:t>
            </a:r>
            <a:r>
              <a:rPr lang="cy-GB" dirty="0" err="1"/>
              <a:t>work</a:t>
            </a:r>
            <a:r>
              <a:rPr lang="cy-GB" dirty="0"/>
              <a:t>? </a:t>
            </a:r>
            <a:endParaRPr lang="en-GB" dirty="0"/>
          </a:p>
        </p:txBody>
      </p:sp>
      <p:sp>
        <p:nvSpPr>
          <p:cNvPr id="3" name="Content Placeholder 2">
            <a:extLst>
              <a:ext uri="{FF2B5EF4-FFF2-40B4-BE49-F238E27FC236}">
                <a16:creationId xmlns:a16="http://schemas.microsoft.com/office/drawing/2014/main" id="{B2F838D1-2A5C-6CC3-3FD2-0A44EEE4F84E}"/>
              </a:ext>
            </a:extLst>
          </p:cNvPr>
          <p:cNvSpPr>
            <a:spLocks noGrp="1"/>
          </p:cNvSpPr>
          <p:nvPr>
            <p:ph sz="quarter" idx="10"/>
          </p:nvPr>
        </p:nvSpPr>
        <p:spPr/>
        <p:txBody>
          <a:bodyPr>
            <a:normAutofit/>
          </a:bodyPr>
          <a:lstStyle/>
          <a:p>
            <a:r>
              <a:rPr lang="cy-GB" sz="4000" dirty="0" err="1"/>
              <a:t>Probation</a:t>
            </a:r>
            <a:r>
              <a:rPr lang="cy-GB" sz="4000" dirty="0"/>
              <a:t> </a:t>
            </a:r>
            <a:r>
              <a:rPr lang="cy-GB" sz="4000" dirty="0" err="1"/>
              <a:t>Centres</a:t>
            </a:r>
            <a:endParaRPr lang="en-GB" sz="4000" dirty="0"/>
          </a:p>
        </p:txBody>
      </p:sp>
      <p:sp>
        <p:nvSpPr>
          <p:cNvPr id="4" name="Content Placeholder 3">
            <a:extLst>
              <a:ext uri="{FF2B5EF4-FFF2-40B4-BE49-F238E27FC236}">
                <a16:creationId xmlns:a16="http://schemas.microsoft.com/office/drawing/2014/main" id="{4877C0DE-AAC0-4A87-2C47-B2AEDBF84FD0}"/>
              </a:ext>
            </a:extLst>
          </p:cNvPr>
          <p:cNvSpPr>
            <a:spLocks noGrp="1"/>
          </p:cNvSpPr>
          <p:nvPr>
            <p:ph sz="quarter" idx="11"/>
          </p:nvPr>
        </p:nvSpPr>
        <p:spPr/>
        <p:txBody>
          <a:bodyPr/>
          <a:lstStyle/>
          <a:p>
            <a:endParaRPr lang="en-GB"/>
          </a:p>
        </p:txBody>
      </p:sp>
      <p:sp>
        <p:nvSpPr>
          <p:cNvPr id="5" name="Slide Number Placeholder 4">
            <a:extLst>
              <a:ext uri="{FF2B5EF4-FFF2-40B4-BE49-F238E27FC236}">
                <a16:creationId xmlns:a16="http://schemas.microsoft.com/office/drawing/2014/main" id="{CCAEC7FA-C64B-7D66-12D2-3546D83EE521}"/>
              </a:ext>
            </a:extLst>
          </p:cNvPr>
          <p:cNvSpPr>
            <a:spLocks noGrp="1"/>
          </p:cNvSpPr>
          <p:nvPr>
            <p:ph type="sldNum" sz="quarter" idx="4"/>
          </p:nvPr>
        </p:nvSpPr>
        <p:spPr/>
        <p:txBody>
          <a:bodyPr/>
          <a:lstStyle/>
          <a:p>
            <a:fld id="{08AB70BE-1769-45B8-85A6-0C837432C7E6}" type="slidenum">
              <a:rPr lang="en-US" smtClean="0"/>
              <a:pPr/>
              <a:t>20</a:t>
            </a:fld>
            <a:endParaRPr lang="en-US" dirty="0"/>
          </a:p>
        </p:txBody>
      </p:sp>
    </p:spTree>
    <p:extLst>
      <p:ext uri="{BB962C8B-B14F-4D97-AF65-F5344CB8AC3E}">
        <p14:creationId xmlns:p14="http://schemas.microsoft.com/office/powerpoint/2010/main" val="42633718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6C132-6D55-B3D4-7C94-8D4FAEE10E45}"/>
              </a:ext>
            </a:extLst>
          </p:cNvPr>
          <p:cNvSpPr>
            <a:spLocks noGrp="1"/>
          </p:cNvSpPr>
          <p:nvPr>
            <p:ph type="title"/>
          </p:nvPr>
        </p:nvSpPr>
        <p:spPr>
          <a:xfrm>
            <a:off x="973301" y="226754"/>
            <a:ext cx="10745604" cy="1774861"/>
          </a:xfrm>
        </p:spPr>
        <p:txBody>
          <a:bodyPr/>
          <a:lstStyle/>
          <a:p>
            <a:r>
              <a:rPr lang="cy-GB" dirty="0" err="1"/>
              <a:t>Challenges</a:t>
            </a:r>
            <a:r>
              <a:rPr lang="cy-GB" dirty="0"/>
              <a:t> of </a:t>
            </a:r>
            <a:r>
              <a:rPr lang="cy-GB" dirty="0" err="1"/>
              <a:t>carrying</a:t>
            </a:r>
            <a:r>
              <a:rPr lang="cy-GB" dirty="0"/>
              <a:t> </a:t>
            </a:r>
            <a:r>
              <a:rPr lang="cy-GB" dirty="0" err="1"/>
              <a:t>out</a:t>
            </a:r>
            <a:r>
              <a:rPr lang="cy-GB" dirty="0"/>
              <a:t> Construction </a:t>
            </a:r>
            <a:r>
              <a:rPr lang="cy-GB" dirty="0" err="1"/>
              <a:t>work</a:t>
            </a:r>
            <a:r>
              <a:rPr lang="cy-GB" dirty="0"/>
              <a:t>? </a:t>
            </a:r>
            <a:endParaRPr lang="en-GB" dirty="0"/>
          </a:p>
        </p:txBody>
      </p:sp>
      <p:sp>
        <p:nvSpPr>
          <p:cNvPr id="3" name="Content Placeholder 2">
            <a:extLst>
              <a:ext uri="{FF2B5EF4-FFF2-40B4-BE49-F238E27FC236}">
                <a16:creationId xmlns:a16="http://schemas.microsoft.com/office/drawing/2014/main" id="{B2F838D1-2A5C-6CC3-3FD2-0A44EEE4F84E}"/>
              </a:ext>
            </a:extLst>
          </p:cNvPr>
          <p:cNvSpPr>
            <a:spLocks noGrp="1"/>
          </p:cNvSpPr>
          <p:nvPr>
            <p:ph sz="quarter" idx="10"/>
          </p:nvPr>
        </p:nvSpPr>
        <p:spPr/>
        <p:txBody>
          <a:bodyPr>
            <a:normAutofit/>
          </a:bodyPr>
          <a:lstStyle/>
          <a:p>
            <a:r>
              <a:rPr lang="cy-GB" sz="4000" dirty="0"/>
              <a:t>Prisons</a:t>
            </a:r>
            <a:endParaRPr lang="en-GB" sz="4000" dirty="0"/>
          </a:p>
        </p:txBody>
      </p:sp>
      <p:sp>
        <p:nvSpPr>
          <p:cNvPr id="4" name="Content Placeholder 3">
            <a:extLst>
              <a:ext uri="{FF2B5EF4-FFF2-40B4-BE49-F238E27FC236}">
                <a16:creationId xmlns:a16="http://schemas.microsoft.com/office/drawing/2014/main" id="{4877C0DE-AAC0-4A87-2C47-B2AEDBF84FD0}"/>
              </a:ext>
            </a:extLst>
          </p:cNvPr>
          <p:cNvSpPr>
            <a:spLocks noGrp="1"/>
          </p:cNvSpPr>
          <p:nvPr>
            <p:ph sz="quarter" idx="11"/>
          </p:nvPr>
        </p:nvSpPr>
        <p:spPr/>
        <p:txBody>
          <a:bodyPr/>
          <a:lstStyle/>
          <a:p>
            <a:endParaRPr lang="en-GB"/>
          </a:p>
        </p:txBody>
      </p:sp>
      <p:sp>
        <p:nvSpPr>
          <p:cNvPr id="5" name="Slide Number Placeholder 4">
            <a:extLst>
              <a:ext uri="{FF2B5EF4-FFF2-40B4-BE49-F238E27FC236}">
                <a16:creationId xmlns:a16="http://schemas.microsoft.com/office/drawing/2014/main" id="{CCAEC7FA-C64B-7D66-12D2-3546D83EE521}"/>
              </a:ext>
            </a:extLst>
          </p:cNvPr>
          <p:cNvSpPr>
            <a:spLocks noGrp="1"/>
          </p:cNvSpPr>
          <p:nvPr>
            <p:ph type="sldNum" sz="quarter" idx="4"/>
          </p:nvPr>
        </p:nvSpPr>
        <p:spPr/>
        <p:txBody>
          <a:bodyPr/>
          <a:lstStyle/>
          <a:p>
            <a:fld id="{08AB70BE-1769-45B8-85A6-0C837432C7E6}" type="slidenum">
              <a:rPr lang="en-US" smtClean="0"/>
              <a:pPr/>
              <a:t>21</a:t>
            </a:fld>
            <a:endParaRPr lang="en-US" dirty="0"/>
          </a:p>
        </p:txBody>
      </p:sp>
    </p:spTree>
    <p:extLst>
      <p:ext uri="{BB962C8B-B14F-4D97-AF65-F5344CB8AC3E}">
        <p14:creationId xmlns:p14="http://schemas.microsoft.com/office/powerpoint/2010/main" val="3932106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6C132-6D55-B3D4-7C94-8D4FAEE10E45}"/>
              </a:ext>
            </a:extLst>
          </p:cNvPr>
          <p:cNvSpPr>
            <a:spLocks noGrp="1"/>
          </p:cNvSpPr>
          <p:nvPr>
            <p:ph type="title"/>
          </p:nvPr>
        </p:nvSpPr>
        <p:spPr>
          <a:xfrm>
            <a:off x="973301" y="226754"/>
            <a:ext cx="10745604" cy="1774861"/>
          </a:xfrm>
        </p:spPr>
        <p:txBody>
          <a:bodyPr/>
          <a:lstStyle/>
          <a:p>
            <a:r>
              <a:rPr lang="cy-GB" dirty="0" err="1"/>
              <a:t>Challenges</a:t>
            </a:r>
            <a:r>
              <a:rPr lang="cy-GB" dirty="0"/>
              <a:t> of </a:t>
            </a:r>
            <a:r>
              <a:rPr lang="cy-GB" dirty="0" err="1"/>
              <a:t>carrying</a:t>
            </a:r>
            <a:r>
              <a:rPr lang="cy-GB" dirty="0"/>
              <a:t> </a:t>
            </a:r>
            <a:r>
              <a:rPr lang="cy-GB" dirty="0" err="1"/>
              <a:t>out</a:t>
            </a:r>
            <a:r>
              <a:rPr lang="cy-GB" dirty="0"/>
              <a:t> Construction </a:t>
            </a:r>
            <a:r>
              <a:rPr lang="cy-GB" dirty="0" err="1"/>
              <a:t>work</a:t>
            </a:r>
            <a:r>
              <a:rPr lang="cy-GB" dirty="0"/>
              <a:t>? </a:t>
            </a:r>
            <a:endParaRPr lang="en-GB" dirty="0"/>
          </a:p>
        </p:txBody>
      </p:sp>
      <p:sp>
        <p:nvSpPr>
          <p:cNvPr id="3" name="Content Placeholder 2">
            <a:extLst>
              <a:ext uri="{FF2B5EF4-FFF2-40B4-BE49-F238E27FC236}">
                <a16:creationId xmlns:a16="http://schemas.microsoft.com/office/drawing/2014/main" id="{B2F838D1-2A5C-6CC3-3FD2-0A44EEE4F84E}"/>
              </a:ext>
            </a:extLst>
          </p:cNvPr>
          <p:cNvSpPr>
            <a:spLocks noGrp="1"/>
          </p:cNvSpPr>
          <p:nvPr>
            <p:ph sz="quarter" idx="10"/>
          </p:nvPr>
        </p:nvSpPr>
        <p:spPr>
          <a:xfrm>
            <a:off x="1370866" y="2274033"/>
            <a:ext cx="3739675" cy="3436653"/>
          </a:xfrm>
        </p:spPr>
        <p:txBody>
          <a:bodyPr>
            <a:normAutofit/>
          </a:bodyPr>
          <a:lstStyle/>
          <a:p>
            <a:r>
              <a:rPr lang="cy-GB" sz="4000" dirty="0"/>
              <a:t>Power </a:t>
            </a:r>
            <a:r>
              <a:rPr lang="cy-GB" sz="4000" dirty="0" err="1"/>
              <a:t>Stations</a:t>
            </a:r>
            <a:endParaRPr lang="en-GB" sz="4000" dirty="0"/>
          </a:p>
        </p:txBody>
      </p:sp>
      <p:sp>
        <p:nvSpPr>
          <p:cNvPr id="4" name="Content Placeholder 3">
            <a:extLst>
              <a:ext uri="{FF2B5EF4-FFF2-40B4-BE49-F238E27FC236}">
                <a16:creationId xmlns:a16="http://schemas.microsoft.com/office/drawing/2014/main" id="{4877C0DE-AAC0-4A87-2C47-B2AEDBF84FD0}"/>
              </a:ext>
            </a:extLst>
          </p:cNvPr>
          <p:cNvSpPr>
            <a:spLocks noGrp="1"/>
          </p:cNvSpPr>
          <p:nvPr>
            <p:ph sz="quarter" idx="11"/>
          </p:nvPr>
        </p:nvSpPr>
        <p:spPr>
          <a:xfrm>
            <a:off x="5435762" y="2279536"/>
            <a:ext cx="6036544" cy="3436653"/>
          </a:xfrm>
        </p:spPr>
        <p:txBody>
          <a:bodyPr/>
          <a:lstStyle/>
          <a:p>
            <a:endParaRPr lang="en-GB" dirty="0"/>
          </a:p>
        </p:txBody>
      </p:sp>
      <p:sp>
        <p:nvSpPr>
          <p:cNvPr id="5" name="Slide Number Placeholder 4">
            <a:extLst>
              <a:ext uri="{FF2B5EF4-FFF2-40B4-BE49-F238E27FC236}">
                <a16:creationId xmlns:a16="http://schemas.microsoft.com/office/drawing/2014/main" id="{CCAEC7FA-C64B-7D66-12D2-3546D83EE521}"/>
              </a:ext>
            </a:extLst>
          </p:cNvPr>
          <p:cNvSpPr>
            <a:spLocks noGrp="1"/>
          </p:cNvSpPr>
          <p:nvPr>
            <p:ph type="sldNum" sz="quarter" idx="4"/>
          </p:nvPr>
        </p:nvSpPr>
        <p:spPr/>
        <p:txBody>
          <a:bodyPr/>
          <a:lstStyle/>
          <a:p>
            <a:fld id="{08AB70BE-1769-45B8-85A6-0C837432C7E6}" type="slidenum">
              <a:rPr lang="en-US" smtClean="0"/>
              <a:pPr/>
              <a:t>22</a:t>
            </a:fld>
            <a:endParaRPr lang="en-US" dirty="0"/>
          </a:p>
        </p:txBody>
      </p:sp>
    </p:spTree>
    <p:extLst>
      <p:ext uri="{BB962C8B-B14F-4D97-AF65-F5344CB8AC3E}">
        <p14:creationId xmlns:p14="http://schemas.microsoft.com/office/powerpoint/2010/main" val="33904509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6C132-6D55-B3D4-7C94-8D4FAEE10E45}"/>
              </a:ext>
            </a:extLst>
          </p:cNvPr>
          <p:cNvSpPr>
            <a:spLocks noGrp="1"/>
          </p:cNvSpPr>
          <p:nvPr>
            <p:ph type="title"/>
          </p:nvPr>
        </p:nvSpPr>
        <p:spPr>
          <a:xfrm>
            <a:off x="973301" y="226754"/>
            <a:ext cx="10745604" cy="1774861"/>
          </a:xfrm>
        </p:spPr>
        <p:txBody>
          <a:bodyPr/>
          <a:lstStyle/>
          <a:p>
            <a:r>
              <a:rPr lang="cy-GB" dirty="0" err="1"/>
              <a:t>Challenges</a:t>
            </a:r>
            <a:r>
              <a:rPr lang="cy-GB" dirty="0"/>
              <a:t> of </a:t>
            </a:r>
            <a:r>
              <a:rPr lang="cy-GB" dirty="0" err="1"/>
              <a:t>carrying</a:t>
            </a:r>
            <a:r>
              <a:rPr lang="cy-GB" dirty="0"/>
              <a:t> </a:t>
            </a:r>
            <a:r>
              <a:rPr lang="cy-GB" dirty="0" err="1"/>
              <a:t>out</a:t>
            </a:r>
            <a:r>
              <a:rPr lang="cy-GB" dirty="0"/>
              <a:t> Construction </a:t>
            </a:r>
            <a:r>
              <a:rPr lang="cy-GB" dirty="0" err="1"/>
              <a:t>work</a:t>
            </a:r>
            <a:r>
              <a:rPr lang="cy-GB" dirty="0"/>
              <a:t>? </a:t>
            </a:r>
            <a:endParaRPr lang="en-GB" dirty="0"/>
          </a:p>
        </p:txBody>
      </p:sp>
      <p:sp>
        <p:nvSpPr>
          <p:cNvPr id="3" name="Content Placeholder 2">
            <a:extLst>
              <a:ext uri="{FF2B5EF4-FFF2-40B4-BE49-F238E27FC236}">
                <a16:creationId xmlns:a16="http://schemas.microsoft.com/office/drawing/2014/main" id="{B2F838D1-2A5C-6CC3-3FD2-0A44EEE4F84E}"/>
              </a:ext>
            </a:extLst>
          </p:cNvPr>
          <p:cNvSpPr>
            <a:spLocks noGrp="1"/>
          </p:cNvSpPr>
          <p:nvPr>
            <p:ph sz="quarter" idx="10"/>
          </p:nvPr>
        </p:nvSpPr>
        <p:spPr/>
        <p:txBody>
          <a:bodyPr>
            <a:normAutofit/>
          </a:bodyPr>
          <a:lstStyle/>
          <a:p>
            <a:r>
              <a:rPr lang="cy-GB" sz="4000" dirty="0"/>
              <a:t>Commercial</a:t>
            </a:r>
            <a:endParaRPr lang="en-GB" sz="4000" dirty="0"/>
          </a:p>
        </p:txBody>
      </p:sp>
      <p:sp>
        <p:nvSpPr>
          <p:cNvPr id="4" name="Content Placeholder 3">
            <a:extLst>
              <a:ext uri="{FF2B5EF4-FFF2-40B4-BE49-F238E27FC236}">
                <a16:creationId xmlns:a16="http://schemas.microsoft.com/office/drawing/2014/main" id="{4877C0DE-AAC0-4A87-2C47-B2AEDBF84FD0}"/>
              </a:ext>
            </a:extLst>
          </p:cNvPr>
          <p:cNvSpPr>
            <a:spLocks noGrp="1"/>
          </p:cNvSpPr>
          <p:nvPr>
            <p:ph sz="quarter" idx="11"/>
          </p:nvPr>
        </p:nvSpPr>
        <p:spPr/>
        <p:txBody>
          <a:bodyPr/>
          <a:lstStyle/>
          <a:p>
            <a:endParaRPr lang="en-GB"/>
          </a:p>
        </p:txBody>
      </p:sp>
      <p:sp>
        <p:nvSpPr>
          <p:cNvPr id="5" name="Slide Number Placeholder 4">
            <a:extLst>
              <a:ext uri="{FF2B5EF4-FFF2-40B4-BE49-F238E27FC236}">
                <a16:creationId xmlns:a16="http://schemas.microsoft.com/office/drawing/2014/main" id="{CCAEC7FA-C64B-7D66-12D2-3546D83EE521}"/>
              </a:ext>
            </a:extLst>
          </p:cNvPr>
          <p:cNvSpPr>
            <a:spLocks noGrp="1"/>
          </p:cNvSpPr>
          <p:nvPr>
            <p:ph type="sldNum" sz="quarter" idx="4"/>
          </p:nvPr>
        </p:nvSpPr>
        <p:spPr/>
        <p:txBody>
          <a:bodyPr/>
          <a:lstStyle/>
          <a:p>
            <a:fld id="{08AB70BE-1769-45B8-85A6-0C837432C7E6}" type="slidenum">
              <a:rPr lang="en-US" smtClean="0"/>
              <a:pPr/>
              <a:t>23</a:t>
            </a:fld>
            <a:endParaRPr lang="en-US" dirty="0"/>
          </a:p>
        </p:txBody>
      </p:sp>
    </p:spTree>
    <p:extLst>
      <p:ext uri="{BB962C8B-B14F-4D97-AF65-F5344CB8AC3E}">
        <p14:creationId xmlns:p14="http://schemas.microsoft.com/office/powerpoint/2010/main" val="14075955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6C132-6D55-B3D4-7C94-8D4FAEE10E45}"/>
              </a:ext>
            </a:extLst>
          </p:cNvPr>
          <p:cNvSpPr>
            <a:spLocks noGrp="1"/>
          </p:cNvSpPr>
          <p:nvPr>
            <p:ph type="title"/>
          </p:nvPr>
        </p:nvSpPr>
        <p:spPr>
          <a:xfrm>
            <a:off x="973301" y="226754"/>
            <a:ext cx="10745604" cy="1774861"/>
          </a:xfrm>
        </p:spPr>
        <p:txBody>
          <a:bodyPr/>
          <a:lstStyle/>
          <a:p>
            <a:r>
              <a:rPr lang="cy-GB" dirty="0" err="1"/>
              <a:t>Challenges</a:t>
            </a:r>
            <a:r>
              <a:rPr lang="cy-GB" dirty="0"/>
              <a:t> of </a:t>
            </a:r>
            <a:r>
              <a:rPr lang="cy-GB" dirty="0" err="1"/>
              <a:t>carrying</a:t>
            </a:r>
            <a:r>
              <a:rPr lang="cy-GB" dirty="0"/>
              <a:t> </a:t>
            </a:r>
            <a:r>
              <a:rPr lang="cy-GB" dirty="0" err="1"/>
              <a:t>out</a:t>
            </a:r>
            <a:r>
              <a:rPr lang="cy-GB" dirty="0"/>
              <a:t> Construction </a:t>
            </a:r>
            <a:r>
              <a:rPr lang="cy-GB" dirty="0" err="1"/>
              <a:t>work</a:t>
            </a:r>
            <a:r>
              <a:rPr lang="cy-GB" dirty="0"/>
              <a:t>? </a:t>
            </a:r>
            <a:endParaRPr lang="en-GB" dirty="0"/>
          </a:p>
        </p:txBody>
      </p:sp>
      <p:sp>
        <p:nvSpPr>
          <p:cNvPr id="3" name="Content Placeholder 2">
            <a:extLst>
              <a:ext uri="{FF2B5EF4-FFF2-40B4-BE49-F238E27FC236}">
                <a16:creationId xmlns:a16="http://schemas.microsoft.com/office/drawing/2014/main" id="{B2F838D1-2A5C-6CC3-3FD2-0A44EEE4F84E}"/>
              </a:ext>
            </a:extLst>
          </p:cNvPr>
          <p:cNvSpPr>
            <a:spLocks noGrp="1"/>
          </p:cNvSpPr>
          <p:nvPr>
            <p:ph sz="quarter" idx="10"/>
          </p:nvPr>
        </p:nvSpPr>
        <p:spPr/>
        <p:txBody>
          <a:bodyPr>
            <a:normAutofit/>
          </a:bodyPr>
          <a:lstStyle/>
          <a:p>
            <a:r>
              <a:rPr lang="cy-GB" sz="4000" dirty="0" err="1"/>
              <a:t>Industrial</a:t>
            </a:r>
            <a:endParaRPr lang="en-GB" sz="4000" dirty="0"/>
          </a:p>
        </p:txBody>
      </p:sp>
      <p:sp>
        <p:nvSpPr>
          <p:cNvPr id="4" name="Content Placeholder 3">
            <a:extLst>
              <a:ext uri="{FF2B5EF4-FFF2-40B4-BE49-F238E27FC236}">
                <a16:creationId xmlns:a16="http://schemas.microsoft.com/office/drawing/2014/main" id="{4877C0DE-AAC0-4A87-2C47-B2AEDBF84FD0}"/>
              </a:ext>
            </a:extLst>
          </p:cNvPr>
          <p:cNvSpPr>
            <a:spLocks noGrp="1"/>
          </p:cNvSpPr>
          <p:nvPr>
            <p:ph sz="quarter" idx="11"/>
          </p:nvPr>
        </p:nvSpPr>
        <p:spPr/>
        <p:txBody>
          <a:bodyPr/>
          <a:lstStyle/>
          <a:p>
            <a:endParaRPr lang="en-GB"/>
          </a:p>
        </p:txBody>
      </p:sp>
      <p:sp>
        <p:nvSpPr>
          <p:cNvPr id="5" name="Slide Number Placeholder 4">
            <a:extLst>
              <a:ext uri="{FF2B5EF4-FFF2-40B4-BE49-F238E27FC236}">
                <a16:creationId xmlns:a16="http://schemas.microsoft.com/office/drawing/2014/main" id="{CCAEC7FA-C64B-7D66-12D2-3546D83EE521}"/>
              </a:ext>
            </a:extLst>
          </p:cNvPr>
          <p:cNvSpPr>
            <a:spLocks noGrp="1"/>
          </p:cNvSpPr>
          <p:nvPr>
            <p:ph type="sldNum" sz="quarter" idx="4"/>
          </p:nvPr>
        </p:nvSpPr>
        <p:spPr/>
        <p:txBody>
          <a:bodyPr/>
          <a:lstStyle/>
          <a:p>
            <a:fld id="{08AB70BE-1769-45B8-85A6-0C837432C7E6}" type="slidenum">
              <a:rPr lang="en-US" smtClean="0"/>
              <a:pPr/>
              <a:t>24</a:t>
            </a:fld>
            <a:endParaRPr lang="en-US" dirty="0"/>
          </a:p>
        </p:txBody>
      </p:sp>
    </p:spTree>
    <p:extLst>
      <p:ext uri="{BB962C8B-B14F-4D97-AF65-F5344CB8AC3E}">
        <p14:creationId xmlns:p14="http://schemas.microsoft.com/office/powerpoint/2010/main" val="1037820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6C132-6D55-B3D4-7C94-8D4FAEE10E45}"/>
              </a:ext>
            </a:extLst>
          </p:cNvPr>
          <p:cNvSpPr>
            <a:spLocks noGrp="1"/>
          </p:cNvSpPr>
          <p:nvPr>
            <p:ph type="title"/>
          </p:nvPr>
        </p:nvSpPr>
        <p:spPr>
          <a:xfrm>
            <a:off x="973301" y="226754"/>
            <a:ext cx="10745604" cy="1774861"/>
          </a:xfrm>
        </p:spPr>
        <p:txBody>
          <a:bodyPr/>
          <a:lstStyle/>
          <a:p>
            <a:r>
              <a:rPr lang="cy-GB" dirty="0" err="1"/>
              <a:t>Challenges</a:t>
            </a:r>
            <a:r>
              <a:rPr lang="cy-GB" dirty="0"/>
              <a:t> of </a:t>
            </a:r>
            <a:r>
              <a:rPr lang="cy-GB" dirty="0" err="1"/>
              <a:t>carrying</a:t>
            </a:r>
            <a:r>
              <a:rPr lang="cy-GB" dirty="0"/>
              <a:t> </a:t>
            </a:r>
            <a:r>
              <a:rPr lang="cy-GB" dirty="0" err="1"/>
              <a:t>out</a:t>
            </a:r>
            <a:r>
              <a:rPr lang="cy-GB" dirty="0"/>
              <a:t> Construction </a:t>
            </a:r>
            <a:r>
              <a:rPr lang="cy-GB" dirty="0" err="1"/>
              <a:t>work</a:t>
            </a:r>
            <a:r>
              <a:rPr lang="cy-GB" dirty="0"/>
              <a:t>? </a:t>
            </a:r>
            <a:endParaRPr lang="en-GB" dirty="0"/>
          </a:p>
        </p:txBody>
      </p:sp>
      <p:sp>
        <p:nvSpPr>
          <p:cNvPr id="3" name="Content Placeholder 2">
            <a:extLst>
              <a:ext uri="{FF2B5EF4-FFF2-40B4-BE49-F238E27FC236}">
                <a16:creationId xmlns:a16="http://schemas.microsoft.com/office/drawing/2014/main" id="{B2F838D1-2A5C-6CC3-3FD2-0A44EEE4F84E}"/>
              </a:ext>
            </a:extLst>
          </p:cNvPr>
          <p:cNvSpPr>
            <a:spLocks noGrp="1"/>
          </p:cNvSpPr>
          <p:nvPr>
            <p:ph sz="quarter" idx="10"/>
          </p:nvPr>
        </p:nvSpPr>
        <p:spPr/>
        <p:txBody>
          <a:bodyPr>
            <a:normAutofit/>
          </a:bodyPr>
          <a:lstStyle/>
          <a:p>
            <a:r>
              <a:rPr lang="cy-GB" sz="4000" dirty="0" err="1"/>
              <a:t>Government</a:t>
            </a:r>
            <a:r>
              <a:rPr lang="cy-GB" sz="4000" dirty="0"/>
              <a:t> </a:t>
            </a:r>
            <a:r>
              <a:rPr lang="cy-GB" sz="4000" dirty="0" err="1"/>
              <a:t>Buildings</a:t>
            </a:r>
            <a:endParaRPr lang="en-GB" sz="4000" dirty="0"/>
          </a:p>
        </p:txBody>
      </p:sp>
      <p:sp>
        <p:nvSpPr>
          <p:cNvPr id="4" name="Content Placeholder 3">
            <a:extLst>
              <a:ext uri="{FF2B5EF4-FFF2-40B4-BE49-F238E27FC236}">
                <a16:creationId xmlns:a16="http://schemas.microsoft.com/office/drawing/2014/main" id="{4877C0DE-AAC0-4A87-2C47-B2AEDBF84FD0}"/>
              </a:ext>
            </a:extLst>
          </p:cNvPr>
          <p:cNvSpPr>
            <a:spLocks noGrp="1"/>
          </p:cNvSpPr>
          <p:nvPr>
            <p:ph sz="quarter" idx="11"/>
          </p:nvPr>
        </p:nvSpPr>
        <p:spPr/>
        <p:txBody>
          <a:bodyPr/>
          <a:lstStyle/>
          <a:p>
            <a:endParaRPr lang="en-GB"/>
          </a:p>
        </p:txBody>
      </p:sp>
      <p:sp>
        <p:nvSpPr>
          <p:cNvPr id="5" name="Slide Number Placeholder 4">
            <a:extLst>
              <a:ext uri="{FF2B5EF4-FFF2-40B4-BE49-F238E27FC236}">
                <a16:creationId xmlns:a16="http://schemas.microsoft.com/office/drawing/2014/main" id="{CCAEC7FA-C64B-7D66-12D2-3546D83EE521}"/>
              </a:ext>
            </a:extLst>
          </p:cNvPr>
          <p:cNvSpPr>
            <a:spLocks noGrp="1"/>
          </p:cNvSpPr>
          <p:nvPr>
            <p:ph type="sldNum" sz="quarter" idx="4"/>
          </p:nvPr>
        </p:nvSpPr>
        <p:spPr/>
        <p:txBody>
          <a:bodyPr/>
          <a:lstStyle/>
          <a:p>
            <a:fld id="{08AB70BE-1769-45B8-85A6-0C837432C7E6}" type="slidenum">
              <a:rPr lang="en-US" smtClean="0"/>
              <a:pPr/>
              <a:t>25</a:t>
            </a:fld>
            <a:endParaRPr lang="en-US" dirty="0"/>
          </a:p>
        </p:txBody>
      </p:sp>
    </p:spTree>
    <p:extLst>
      <p:ext uri="{BB962C8B-B14F-4D97-AF65-F5344CB8AC3E}">
        <p14:creationId xmlns:p14="http://schemas.microsoft.com/office/powerpoint/2010/main" val="15914417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6C132-6D55-B3D4-7C94-8D4FAEE10E45}"/>
              </a:ext>
            </a:extLst>
          </p:cNvPr>
          <p:cNvSpPr>
            <a:spLocks noGrp="1"/>
          </p:cNvSpPr>
          <p:nvPr>
            <p:ph type="title"/>
          </p:nvPr>
        </p:nvSpPr>
        <p:spPr>
          <a:xfrm>
            <a:off x="973301" y="226754"/>
            <a:ext cx="10745604" cy="1774861"/>
          </a:xfrm>
        </p:spPr>
        <p:txBody>
          <a:bodyPr/>
          <a:lstStyle/>
          <a:p>
            <a:r>
              <a:rPr lang="cy-GB" dirty="0" err="1"/>
              <a:t>Challenges</a:t>
            </a:r>
            <a:r>
              <a:rPr lang="cy-GB" dirty="0"/>
              <a:t> of </a:t>
            </a:r>
            <a:r>
              <a:rPr lang="cy-GB" dirty="0" err="1"/>
              <a:t>carrying</a:t>
            </a:r>
            <a:r>
              <a:rPr lang="cy-GB" dirty="0"/>
              <a:t> </a:t>
            </a:r>
            <a:r>
              <a:rPr lang="cy-GB" dirty="0" err="1"/>
              <a:t>out</a:t>
            </a:r>
            <a:r>
              <a:rPr lang="cy-GB" dirty="0"/>
              <a:t> Construction </a:t>
            </a:r>
            <a:r>
              <a:rPr lang="cy-GB" dirty="0" err="1"/>
              <a:t>work</a:t>
            </a:r>
            <a:r>
              <a:rPr lang="cy-GB" dirty="0"/>
              <a:t>? </a:t>
            </a:r>
            <a:endParaRPr lang="en-GB" dirty="0"/>
          </a:p>
        </p:txBody>
      </p:sp>
      <p:sp>
        <p:nvSpPr>
          <p:cNvPr id="3" name="Content Placeholder 2">
            <a:extLst>
              <a:ext uri="{FF2B5EF4-FFF2-40B4-BE49-F238E27FC236}">
                <a16:creationId xmlns:a16="http://schemas.microsoft.com/office/drawing/2014/main" id="{B2F838D1-2A5C-6CC3-3FD2-0A44EEE4F84E}"/>
              </a:ext>
            </a:extLst>
          </p:cNvPr>
          <p:cNvSpPr>
            <a:spLocks noGrp="1"/>
          </p:cNvSpPr>
          <p:nvPr>
            <p:ph sz="quarter" idx="10"/>
          </p:nvPr>
        </p:nvSpPr>
        <p:spPr/>
        <p:txBody>
          <a:bodyPr>
            <a:normAutofit/>
          </a:bodyPr>
          <a:lstStyle/>
          <a:p>
            <a:r>
              <a:rPr lang="cy-GB" sz="4000" dirty="0" err="1"/>
              <a:t>Hotels</a:t>
            </a:r>
            <a:r>
              <a:rPr lang="cy-GB" sz="4000" dirty="0"/>
              <a:t> / </a:t>
            </a:r>
            <a:r>
              <a:rPr lang="cy-GB" sz="4000" dirty="0" err="1"/>
              <a:t>Hospitality</a:t>
            </a:r>
            <a:endParaRPr lang="en-GB" sz="4000" dirty="0"/>
          </a:p>
        </p:txBody>
      </p:sp>
      <p:sp>
        <p:nvSpPr>
          <p:cNvPr id="4" name="Content Placeholder 3">
            <a:extLst>
              <a:ext uri="{FF2B5EF4-FFF2-40B4-BE49-F238E27FC236}">
                <a16:creationId xmlns:a16="http://schemas.microsoft.com/office/drawing/2014/main" id="{4877C0DE-AAC0-4A87-2C47-B2AEDBF84FD0}"/>
              </a:ext>
            </a:extLst>
          </p:cNvPr>
          <p:cNvSpPr>
            <a:spLocks noGrp="1"/>
          </p:cNvSpPr>
          <p:nvPr>
            <p:ph sz="quarter" idx="11"/>
          </p:nvPr>
        </p:nvSpPr>
        <p:spPr>
          <a:xfrm>
            <a:off x="5413322" y="2274033"/>
            <a:ext cx="6036544" cy="3436653"/>
          </a:xfrm>
        </p:spPr>
        <p:txBody>
          <a:bodyPr/>
          <a:lstStyle/>
          <a:p>
            <a:endParaRPr lang="en-GB" dirty="0"/>
          </a:p>
        </p:txBody>
      </p:sp>
      <p:sp>
        <p:nvSpPr>
          <p:cNvPr id="5" name="Slide Number Placeholder 4">
            <a:extLst>
              <a:ext uri="{FF2B5EF4-FFF2-40B4-BE49-F238E27FC236}">
                <a16:creationId xmlns:a16="http://schemas.microsoft.com/office/drawing/2014/main" id="{CCAEC7FA-C64B-7D66-12D2-3546D83EE521}"/>
              </a:ext>
            </a:extLst>
          </p:cNvPr>
          <p:cNvSpPr>
            <a:spLocks noGrp="1"/>
          </p:cNvSpPr>
          <p:nvPr>
            <p:ph type="sldNum" sz="quarter" idx="4"/>
          </p:nvPr>
        </p:nvSpPr>
        <p:spPr/>
        <p:txBody>
          <a:bodyPr/>
          <a:lstStyle/>
          <a:p>
            <a:fld id="{08AB70BE-1769-45B8-85A6-0C837432C7E6}" type="slidenum">
              <a:rPr lang="en-US" smtClean="0"/>
              <a:pPr/>
              <a:t>26</a:t>
            </a:fld>
            <a:endParaRPr lang="en-US" dirty="0"/>
          </a:p>
        </p:txBody>
      </p:sp>
    </p:spTree>
    <p:extLst>
      <p:ext uri="{BB962C8B-B14F-4D97-AF65-F5344CB8AC3E}">
        <p14:creationId xmlns:p14="http://schemas.microsoft.com/office/powerpoint/2010/main" val="1311645913"/>
      </p:ext>
    </p:extLst>
  </p:cSld>
  <p:clrMapOvr>
    <a:masterClrMapping/>
  </p:clrMapOvr>
</p:sld>
</file>

<file path=ppt/theme/theme1.xml><?xml version="1.0" encoding="utf-8"?>
<a:theme xmlns:a="http://schemas.openxmlformats.org/drawingml/2006/main" name="ModOverlayVTI">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OverlayVTI" id="{85202D65-63D3-4793-A090-FA8DF18DC0BE}" vid="{91924FCD-E846-48AE-B233-F25A78D18B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55453AF4-4FB0-4B39-9296-55DED383E9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C5C2001-E626-4890-B405-22B5BD1CB05A}">
  <ds:schemaRefs>
    <ds:schemaRef ds:uri="http://schemas.microsoft.com/sharepoint/v3/contenttype/forms"/>
  </ds:schemaRefs>
</ds:datastoreItem>
</file>

<file path=customXml/itemProps3.xml><?xml version="1.0" encoding="utf-8"?>
<ds:datastoreItem xmlns:ds="http://schemas.openxmlformats.org/officeDocument/2006/customXml" ds:itemID="{80D7C3E5-1734-4636-9EC5-AEB06BF1FB20}">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{FA0B0198-099B-4284-94AB-35E18712C455}tf89118109_win32</Template>
  <TotalTime>0</TotalTime>
  <Words>674</Words>
  <Application>Microsoft Office PowerPoint</Application>
  <PresentationFormat>Widescreen</PresentationFormat>
  <Paragraphs>142</Paragraphs>
  <Slides>26</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Arial Nova Light</vt:lpstr>
      <vt:lpstr>Calibri</vt:lpstr>
      <vt:lpstr>Elephant</vt:lpstr>
      <vt:lpstr>ModOverlayVTI</vt:lpstr>
      <vt:lpstr>Managing Occupied Sites</vt:lpstr>
      <vt:lpstr>Construction</vt:lpstr>
      <vt:lpstr>Residential: </vt:lpstr>
      <vt:lpstr>Commercial :</vt:lpstr>
      <vt:lpstr>Industrial:</vt:lpstr>
      <vt:lpstr>Infrastructure / Civil Engineering:</vt:lpstr>
      <vt:lpstr>Even More Sub - Categories</vt:lpstr>
      <vt:lpstr>Occupied Sites</vt:lpstr>
      <vt:lpstr>% of new work in the UK – 2006 data</vt:lpstr>
      <vt:lpstr>PowerPoint Presentation</vt:lpstr>
      <vt:lpstr>Repair &amp; Maintenance (R&amp;M)</vt:lpstr>
      <vt:lpstr>Examples of buildings (other than homes) which are regularly occupied?</vt:lpstr>
      <vt:lpstr>Examples of buildings (other than homes) which are regularly occupied?</vt:lpstr>
      <vt:lpstr>Challenges of carrying out Construction work? </vt:lpstr>
      <vt:lpstr>Challenges of carrying out Construction work? </vt:lpstr>
      <vt:lpstr>Challenges of carrying out Construction work? </vt:lpstr>
      <vt:lpstr>Challenges of carrying out Construction work? </vt:lpstr>
      <vt:lpstr>Challenges of carrying out Construction work? </vt:lpstr>
      <vt:lpstr>Challenges of carrying out Construction work? </vt:lpstr>
      <vt:lpstr>Challenges of carrying out Construction work? </vt:lpstr>
      <vt:lpstr>Challenges of carrying out Construction work? </vt:lpstr>
      <vt:lpstr>Challenges of carrying out Construction work? </vt:lpstr>
      <vt:lpstr>Challenges of carrying out Construction work? </vt:lpstr>
      <vt:lpstr>Challenges of carrying out Construction work? </vt:lpstr>
      <vt:lpstr>Challenges of carrying out Construction work? </vt:lpstr>
      <vt:lpstr>Challenges of carrying out Construction work?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Occupied Sites</dc:title>
  <dc:creator>Rhodri Thomas</dc:creator>
  <cp:lastModifiedBy>Rhodri Thomas</cp:lastModifiedBy>
  <cp:revision>1</cp:revision>
  <dcterms:created xsi:type="dcterms:W3CDTF">2025-03-13T12:32:21Z</dcterms:created>
  <dcterms:modified xsi:type="dcterms:W3CDTF">2026-03-06T12:36:06Z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