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302" r:id="rId6"/>
    <p:sldId id="305" r:id="rId7"/>
    <p:sldId id="304" r:id="rId8"/>
    <p:sldId id="306" r:id="rId9"/>
    <p:sldId id="257" r:id="rId10"/>
    <p:sldId id="265" r:id="rId11"/>
    <p:sldId id="266" r:id="rId12"/>
    <p:sldId id="267" r:id="rId13"/>
    <p:sldId id="268" r:id="rId14"/>
    <p:sldId id="269" r:id="rId15"/>
    <p:sldId id="270" r:id="rId16"/>
    <p:sldId id="271" r:id="rId17"/>
    <p:sldId id="272" r:id="rId18"/>
    <p:sldId id="273" r:id="rId19"/>
    <p:sldId id="274" r:id="rId20"/>
    <p:sldId id="277" r:id="rId21"/>
    <p:sldId id="278" r:id="rId22"/>
    <p:sldId id="275" r:id="rId23"/>
    <p:sldId id="276" r:id="rId24"/>
    <p:sldId id="279"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0BC4EB-D092-462D-9104-26DD94B3475F}" v="11" dt="2021-02-19T10:41:11.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1E0BC4EB-D092-462D-9104-26DD94B3475F}"/>
    <pc:docChg chg="undo custSel mod addSld delSld modSld">
      <pc:chgData name="Caroline Jawad" userId="ebec8957-a986-4a6f-937a-47250bfdae89" providerId="ADAL" clId="{1E0BC4EB-D092-462D-9104-26DD94B3475F}" dt="2021-02-19T10:42:32.027" v="160" actId="26606"/>
      <pc:docMkLst>
        <pc:docMk/>
      </pc:docMkLst>
      <pc:sldChg chg="addSp delSp modSp add del mod setBg">
        <pc:chgData name="Caroline Jawad" userId="ebec8957-a986-4a6f-937a-47250bfdae89" providerId="ADAL" clId="{1E0BC4EB-D092-462D-9104-26DD94B3475F}" dt="2021-02-19T10:39:52.218" v="137" actId="26606"/>
        <pc:sldMkLst>
          <pc:docMk/>
          <pc:sldMk cId="1187023157" sldId="257"/>
        </pc:sldMkLst>
        <pc:spChg chg="del">
          <ac:chgData name="Caroline Jawad" userId="ebec8957-a986-4a6f-937a-47250bfdae89" providerId="ADAL" clId="{1E0BC4EB-D092-462D-9104-26DD94B3475F}" dt="2021-02-19T10:39:49.109" v="136" actId="478"/>
          <ac:spMkLst>
            <pc:docMk/>
            <pc:sldMk cId="1187023157" sldId="257"/>
            <ac:spMk id="6" creationId="{00000000-0000-0000-0000-000000000000}"/>
          </ac:spMkLst>
        </pc:spChg>
        <pc:spChg chg="mod">
          <ac:chgData name="Caroline Jawad" userId="ebec8957-a986-4a6f-937a-47250bfdae89" providerId="ADAL" clId="{1E0BC4EB-D092-462D-9104-26DD94B3475F}" dt="2021-02-19T10:39:52.218" v="137" actId="26606"/>
          <ac:spMkLst>
            <pc:docMk/>
            <pc:sldMk cId="1187023157" sldId="257"/>
            <ac:spMk id="7" creationId="{00000000-0000-0000-0000-000000000000}"/>
          </ac:spMkLst>
        </pc:spChg>
        <pc:spChg chg="mod">
          <ac:chgData name="Caroline Jawad" userId="ebec8957-a986-4a6f-937a-47250bfdae89" providerId="ADAL" clId="{1E0BC4EB-D092-462D-9104-26DD94B3475F}" dt="2021-02-19T10:39:52.218" v="137" actId="26606"/>
          <ac:spMkLst>
            <pc:docMk/>
            <pc:sldMk cId="1187023157" sldId="257"/>
            <ac:spMk id="8" creationId="{00000000-0000-0000-0000-000000000000}"/>
          </ac:spMkLst>
        </pc:spChg>
        <pc:spChg chg="mod ord">
          <ac:chgData name="Caroline Jawad" userId="ebec8957-a986-4a6f-937a-47250bfdae89" providerId="ADAL" clId="{1E0BC4EB-D092-462D-9104-26DD94B3475F}" dt="2021-02-19T10:39:52.218" v="137" actId="26606"/>
          <ac:spMkLst>
            <pc:docMk/>
            <pc:sldMk cId="1187023157" sldId="257"/>
            <ac:spMk id="9" creationId="{00000000-0000-0000-0000-000000000000}"/>
          </ac:spMkLst>
        </pc:spChg>
        <pc:spChg chg="add">
          <ac:chgData name="Caroline Jawad" userId="ebec8957-a986-4a6f-937a-47250bfdae89" providerId="ADAL" clId="{1E0BC4EB-D092-462D-9104-26DD94B3475F}" dt="2021-02-19T10:39:52.218" v="137" actId="26606"/>
          <ac:spMkLst>
            <pc:docMk/>
            <pc:sldMk cId="1187023157" sldId="257"/>
            <ac:spMk id="14" creationId="{B95B9BA8-1D69-4796-85F5-B6D0BD52354B}"/>
          </ac:spMkLst>
        </pc:spChg>
        <pc:grpChg chg="add">
          <ac:chgData name="Caroline Jawad" userId="ebec8957-a986-4a6f-937a-47250bfdae89" providerId="ADAL" clId="{1E0BC4EB-D092-462D-9104-26DD94B3475F}" dt="2021-02-19T10:39:52.218" v="137" actId="26606"/>
          <ac:grpSpMkLst>
            <pc:docMk/>
            <pc:sldMk cId="1187023157" sldId="257"/>
            <ac:grpSpMk id="16" creationId="{5F892E19-92E7-4BB2-8C3F-DBDFE8D9D324}"/>
          </ac:grpSpMkLst>
        </pc:grpChg>
      </pc:sldChg>
      <pc:sldChg chg="add del">
        <pc:chgData name="Caroline Jawad" userId="ebec8957-a986-4a6f-937a-47250bfdae89" providerId="ADAL" clId="{1E0BC4EB-D092-462D-9104-26DD94B3475F}" dt="2021-02-19T10:35:07.021" v="114" actId="47"/>
        <pc:sldMkLst>
          <pc:docMk/>
          <pc:sldMk cId="650426013" sldId="264"/>
        </pc:sldMkLst>
      </pc:sldChg>
      <pc:sldChg chg="addSp delSp modSp add mod setBg">
        <pc:chgData name="Caroline Jawad" userId="ebec8957-a986-4a6f-937a-47250bfdae89" providerId="ADAL" clId="{1E0BC4EB-D092-462D-9104-26DD94B3475F}" dt="2021-02-19T10:40:02.423" v="139" actId="478"/>
        <pc:sldMkLst>
          <pc:docMk/>
          <pc:sldMk cId="3266421668" sldId="265"/>
        </pc:sldMkLst>
        <pc:spChg chg="del mod">
          <ac:chgData name="Caroline Jawad" userId="ebec8957-a986-4a6f-937a-47250bfdae89" providerId="ADAL" clId="{1E0BC4EB-D092-462D-9104-26DD94B3475F}" dt="2021-02-19T10:40:02.423" v="139" actId="478"/>
          <ac:spMkLst>
            <pc:docMk/>
            <pc:sldMk cId="3266421668" sldId="265"/>
            <ac:spMk id="6" creationId="{00000000-0000-0000-0000-000000000000}"/>
          </ac:spMkLst>
        </pc:spChg>
        <pc:spChg chg="mod ord">
          <ac:chgData name="Caroline Jawad" userId="ebec8957-a986-4a6f-937a-47250bfdae89" providerId="ADAL" clId="{1E0BC4EB-D092-462D-9104-26DD94B3475F}" dt="2021-02-19T10:39:59.162" v="138" actId="26606"/>
          <ac:spMkLst>
            <pc:docMk/>
            <pc:sldMk cId="3266421668" sldId="265"/>
            <ac:spMk id="7" creationId="{00000000-0000-0000-0000-000000000000}"/>
          </ac:spMkLst>
        </pc:spChg>
        <pc:spChg chg="mod">
          <ac:chgData name="Caroline Jawad" userId="ebec8957-a986-4a6f-937a-47250bfdae89" providerId="ADAL" clId="{1E0BC4EB-D092-462D-9104-26DD94B3475F}" dt="2021-02-19T10:39:59.162" v="138" actId="26606"/>
          <ac:spMkLst>
            <pc:docMk/>
            <pc:sldMk cId="3266421668" sldId="265"/>
            <ac:spMk id="8" creationId="{00000000-0000-0000-0000-000000000000}"/>
          </ac:spMkLst>
        </pc:spChg>
        <pc:spChg chg="mod">
          <ac:chgData name="Caroline Jawad" userId="ebec8957-a986-4a6f-937a-47250bfdae89" providerId="ADAL" clId="{1E0BC4EB-D092-462D-9104-26DD94B3475F}" dt="2021-02-19T10:39:59.162" v="138" actId="26606"/>
          <ac:spMkLst>
            <pc:docMk/>
            <pc:sldMk cId="3266421668" sldId="265"/>
            <ac:spMk id="9" creationId="{00000000-0000-0000-0000-000000000000}"/>
          </ac:spMkLst>
        </pc:spChg>
        <pc:spChg chg="add">
          <ac:chgData name="Caroline Jawad" userId="ebec8957-a986-4a6f-937a-47250bfdae89" providerId="ADAL" clId="{1E0BC4EB-D092-462D-9104-26DD94B3475F}" dt="2021-02-19T10:39:59.162" v="138" actId="26606"/>
          <ac:spMkLst>
            <pc:docMk/>
            <pc:sldMk cId="3266421668" sldId="265"/>
            <ac:spMk id="14" creationId="{B95B9BA8-1D69-4796-85F5-B6D0BD52354B}"/>
          </ac:spMkLst>
        </pc:spChg>
        <pc:grpChg chg="add">
          <ac:chgData name="Caroline Jawad" userId="ebec8957-a986-4a6f-937a-47250bfdae89" providerId="ADAL" clId="{1E0BC4EB-D092-462D-9104-26DD94B3475F}" dt="2021-02-19T10:39:59.162" v="138" actId="26606"/>
          <ac:grpSpMkLst>
            <pc:docMk/>
            <pc:sldMk cId="3266421668" sldId="265"/>
            <ac:grpSpMk id="16" creationId="{5F892E19-92E7-4BB2-8C3F-DBDFE8D9D324}"/>
          </ac:grpSpMkLst>
        </pc:grpChg>
      </pc:sldChg>
      <pc:sldChg chg="addSp delSp modSp add mod setBg">
        <pc:chgData name="Caroline Jawad" userId="ebec8957-a986-4a6f-937a-47250bfdae89" providerId="ADAL" clId="{1E0BC4EB-D092-462D-9104-26DD94B3475F}" dt="2021-02-19T10:40:13.198" v="141" actId="26606"/>
        <pc:sldMkLst>
          <pc:docMk/>
          <pc:sldMk cId="2424112411" sldId="266"/>
        </pc:sldMkLst>
        <pc:spChg chg="del">
          <ac:chgData name="Caroline Jawad" userId="ebec8957-a986-4a6f-937a-47250bfdae89" providerId="ADAL" clId="{1E0BC4EB-D092-462D-9104-26DD94B3475F}" dt="2021-02-19T10:40:08.655" v="140" actId="478"/>
          <ac:spMkLst>
            <pc:docMk/>
            <pc:sldMk cId="2424112411" sldId="266"/>
            <ac:spMk id="6" creationId="{00000000-0000-0000-0000-000000000000}"/>
          </ac:spMkLst>
        </pc:spChg>
        <pc:spChg chg="mod">
          <ac:chgData name="Caroline Jawad" userId="ebec8957-a986-4a6f-937a-47250bfdae89" providerId="ADAL" clId="{1E0BC4EB-D092-462D-9104-26DD94B3475F}" dt="2021-02-19T10:40:13.198" v="141" actId="26606"/>
          <ac:spMkLst>
            <pc:docMk/>
            <pc:sldMk cId="2424112411" sldId="266"/>
            <ac:spMk id="7" creationId="{00000000-0000-0000-0000-000000000000}"/>
          </ac:spMkLst>
        </pc:spChg>
        <pc:spChg chg="mod">
          <ac:chgData name="Caroline Jawad" userId="ebec8957-a986-4a6f-937a-47250bfdae89" providerId="ADAL" clId="{1E0BC4EB-D092-462D-9104-26DD94B3475F}" dt="2021-02-19T10:40:13.198" v="141" actId="26606"/>
          <ac:spMkLst>
            <pc:docMk/>
            <pc:sldMk cId="2424112411" sldId="266"/>
            <ac:spMk id="8" creationId="{00000000-0000-0000-0000-000000000000}"/>
          </ac:spMkLst>
        </pc:spChg>
        <pc:spChg chg="mod ord">
          <ac:chgData name="Caroline Jawad" userId="ebec8957-a986-4a6f-937a-47250bfdae89" providerId="ADAL" clId="{1E0BC4EB-D092-462D-9104-26DD94B3475F}" dt="2021-02-19T10:40:13.198" v="141" actId="26606"/>
          <ac:spMkLst>
            <pc:docMk/>
            <pc:sldMk cId="2424112411" sldId="266"/>
            <ac:spMk id="9" creationId="{00000000-0000-0000-0000-000000000000}"/>
          </ac:spMkLst>
        </pc:spChg>
        <pc:spChg chg="add">
          <ac:chgData name="Caroline Jawad" userId="ebec8957-a986-4a6f-937a-47250bfdae89" providerId="ADAL" clId="{1E0BC4EB-D092-462D-9104-26DD94B3475F}" dt="2021-02-19T10:40:13.198" v="141" actId="26606"/>
          <ac:spMkLst>
            <pc:docMk/>
            <pc:sldMk cId="2424112411" sldId="266"/>
            <ac:spMk id="14" creationId="{B95B9BA8-1D69-4796-85F5-B6D0BD52354B}"/>
          </ac:spMkLst>
        </pc:spChg>
        <pc:grpChg chg="add">
          <ac:chgData name="Caroline Jawad" userId="ebec8957-a986-4a6f-937a-47250bfdae89" providerId="ADAL" clId="{1E0BC4EB-D092-462D-9104-26DD94B3475F}" dt="2021-02-19T10:40:13.198" v="141" actId="26606"/>
          <ac:grpSpMkLst>
            <pc:docMk/>
            <pc:sldMk cId="2424112411" sldId="266"/>
            <ac:grpSpMk id="16" creationId="{5F892E19-92E7-4BB2-8C3F-DBDFE8D9D324}"/>
          </ac:grpSpMkLst>
        </pc:grpChg>
      </pc:sldChg>
      <pc:sldChg chg="addSp delSp modSp add mod setBg">
        <pc:chgData name="Caroline Jawad" userId="ebec8957-a986-4a6f-937a-47250bfdae89" providerId="ADAL" clId="{1E0BC4EB-D092-462D-9104-26DD94B3475F}" dt="2021-02-19T10:40:24.575" v="143" actId="26606"/>
        <pc:sldMkLst>
          <pc:docMk/>
          <pc:sldMk cId="352474138" sldId="267"/>
        </pc:sldMkLst>
        <pc:spChg chg="del">
          <ac:chgData name="Caroline Jawad" userId="ebec8957-a986-4a6f-937a-47250bfdae89" providerId="ADAL" clId="{1E0BC4EB-D092-462D-9104-26DD94B3475F}" dt="2021-02-19T10:40:19.283" v="142" actId="478"/>
          <ac:spMkLst>
            <pc:docMk/>
            <pc:sldMk cId="352474138" sldId="267"/>
            <ac:spMk id="6" creationId="{00000000-0000-0000-0000-000000000000}"/>
          </ac:spMkLst>
        </pc:spChg>
        <pc:spChg chg="mod">
          <ac:chgData name="Caroline Jawad" userId="ebec8957-a986-4a6f-937a-47250bfdae89" providerId="ADAL" clId="{1E0BC4EB-D092-462D-9104-26DD94B3475F}" dt="2021-02-19T10:40:24.575" v="143" actId="26606"/>
          <ac:spMkLst>
            <pc:docMk/>
            <pc:sldMk cId="352474138" sldId="267"/>
            <ac:spMk id="7" creationId="{00000000-0000-0000-0000-000000000000}"/>
          </ac:spMkLst>
        </pc:spChg>
        <pc:spChg chg="mod">
          <ac:chgData name="Caroline Jawad" userId="ebec8957-a986-4a6f-937a-47250bfdae89" providerId="ADAL" clId="{1E0BC4EB-D092-462D-9104-26DD94B3475F}" dt="2021-02-19T10:40:24.575" v="143" actId="26606"/>
          <ac:spMkLst>
            <pc:docMk/>
            <pc:sldMk cId="352474138" sldId="267"/>
            <ac:spMk id="8" creationId="{00000000-0000-0000-0000-000000000000}"/>
          </ac:spMkLst>
        </pc:spChg>
        <pc:spChg chg="mod ord">
          <ac:chgData name="Caroline Jawad" userId="ebec8957-a986-4a6f-937a-47250bfdae89" providerId="ADAL" clId="{1E0BC4EB-D092-462D-9104-26DD94B3475F}" dt="2021-02-19T10:40:24.575" v="143" actId="26606"/>
          <ac:spMkLst>
            <pc:docMk/>
            <pc:sldMk cId="352474138" sldId="267"/>
            <ac:spMk id="9" creationId="{00000000-0000-0000-0000-000000000000}"/>
          </ac:spMkLst>
        </pc:spChg>
        <pc:spChg chg="add">
          <ac:chgData name="Caroline Jawad" userId="ebec8957-a986-4a6f-937a-47250bfdae89" providerId="ADAL" clId="{1E0BC4EB-D092-462D-9104-26DD94B3475F}" dt="2021-02-19T10:40:24.575" v="143" actId="26606"/>
          <ac:spMkLst>
            <pc:docMk/>
            <pc:sldMk cId="352474138" sldId="267"/>
            <ac:spMk id="14" creationId="{B95B9BA8-1D69-4796-85F5-B6D0BD52354B}"/>
          </ac:spMkLst>
        </pc:spChg>
      </pc:sldChg>
      <pc:sldChg chg="addSp delSp modSp add mod setBg">
        <pc:chgData name="Caroline Jawad" userId="ebec8957-a986-4a6f-937a-47250bfdae89" providerId="ADAL" clId="{1E0BC4EB-D092-462D-9104-26DD94B3475F}" dt="2021-02-19T10:40:36.053" v="145" actId="26606"/>
        <pc:sldMkLst>
          <pc:docMk/>
          <pc:sldMk cId="1157699999" sldId="268"/>
        </pc:sldMkLst>
        <pc:spChg chg="del">
          <ac:chgData name="Caroline Jawad" userId="ebec8957-a986-4a6f-937a-47250bfdae89" providerId="ADAL" clId="{1E0BC4EB-D092-462D-9104-26DD94B3475F}" dt="2021-02-19T10:40:31.417" v="144" actId="478"/>
          <ac:spMkLst>
            <pc:docMk/>
            <pc:sldMk cId="1157699999" sldId="268"/>
            <ac:spMk id="6" creationId="{00000000-0000-0000-0000-000000000000}"/>
          </ac:spMkLst>
        </pc:spChg>
        <pc:spChg chg="mod">
          <ac:chgData name="Caroline Jawad" userId="ebec8957-a986-4a6f-937a-47250bfdae89" providerId="ADAL" clId="{1E0BC4EB-D092-462D-9104-26DD94B3475F}" dt="2021-02-19T10:40:36.053" v="145" actId="26606"/>
          <ac:spMkLst>
            <pc:docMk/>
            <pc:sldMk cId="1157699999" sldId="268"/>
            <ac:spMk id="7" creationId="{00000000-0000-0000-0000-000000000000}"/>
          </ac:spMkLst>
        </pc:spChg>
        <pc:spChg chg="mod">
          <ac:chgData name="Caroline Jawad" userId="ebec8957-a986-4a6f-937a-47250bfdae89" providerId="ADAL" clId="{1E0BC4EB-D092-462D-9104-26DD94B3475F}" dt="2021-02-19T10:40:36.053" v="145" actId="26606"/>
          <ac:spMkLst>
            <pc:docMk/>
            <pc:sldMk cId="1157699999" sldId="268"/>
            <ac:spMk id="8" creationId="{00000000-0000-0000-0000-000000000000}"/>
          </ac:spMkLst>
        </pc:spChg>
        <pc:spChg chg="mod ord">
          <ac:chgData name="Caroline Jawad" userId="ebec8957-a986-4a6f-937a-47250bfdae89" providerId="ADAL" clId="{1E0BC4EB-D092-462D-9104-26DD94B3475F}" dt="2021-02-19T10:40:36.053" v="145" actId="26606"/>
          <ac:spMkLst>
            <pc:docMk/>
            <pc:sldMk cId="1157699999" sldId="268"/>
            <ac:spMk id="9" creationId="{00000000-0000-0000-0000-000000000000}"/>
          </ac:spMkLst>
        </pc:spChg>
        <pc:spChg chg="add">
          <ac:chgData name="Caroline Jawad" userId="ebec8957-a986-4a6f-937a-47250bfdae89" providerId="ADAL" clId="{1E0BC4EB-D092-462D-9104-26DD94B3475F}" dt="2021-02-19T10:40:36.053" v="145" actId="26606"/>
          <ac:spMkLst>
            <pc:docMk/>
            <pc:sldMk cId="1157699999" sldId="268"/>
            <ac:spMk id="14" creationId="{B95B9BA8-1D69-4796-85F5-B6D0BD52354B}"/>
          </ac:spMkLst>
        </pc:spChg>
        <pc:grpChg chg="add">
          <ac:chgData name="Caroline Jawad" userId="ebec8957-a986-4a6f-937a-47250bfdae89" providerId="ADAL" clId="{1E0BC4EB-D092-462D-9104-26DD94B3475F}" dt="2021-02-19T10:40:36.053" v="145" actId="26606"/>
          <ac:grpSpMkLst>
            <pc:docMk/>
            <pc:sldMk cId="1157699999" sldId="268"/>
            <ac:grpSpMk id="16" creationId="{5F892E19-92E7-4BB2-8C3F-DBDFE8D9D324}"/>
          </ac:grpSpMkLst>
        </pc:grpChg>
      </pc:sldChg>
      <pc:sldChg chg="addSp modSp add mod setBg">
        <pc:chgData name="Caroline Jawad" userId="ebec8957-a986-4a6f-937a-47250bfdae89" providerId="ADAL" clId="{1E0BC4EB-D092-462D-9104-26DD94B3475F}" dt="2021-02-19T10:41:29.145" v="146" actId="26606"/>
        <pc:sldMkLst>
          <pc:docMk/>
          <pc:sldMk cId="294348107" sldId="269"/>
        </pc:sldMkLst>
        <pc:spChg chg="mod">
          <ac:chgData name="Caroline Jawad" userId="ebec8957-a986-4a6f-937a-47250bfdae89" providerId="ADAL" clId="{1E0BC4EB-D092-462D-9104-26DD94B3475F}" dt="2021-02-19T10:41:29.145" v="146" actId="26606"/>
          <ac:spMkLst>
            <pc:docMk/>
            <pc:sldMk cId="294348107" sldId="269"/>
            <ac:spMk id="8" creationId="{00000000-0000-0000-0000-000000000000}"/>
          </ac:spMkLst>
        </pc:spChg>
        <pc:spChg chg="mod">
          <ac:chgData name="Caroline Jawad" userId="ebec8957-a986-4a6f-937a-47250bfdae89" providerId="ADAL" clId="{1E0BC4EB-D092-462D-9104-26DD94B3475F}" dt="2021-02-19T10:41:29.145" v="146" actId="26606"/>
          <ac:spMkLst>
            <pc:docMk/>
            <pc:sldMk cId="294348107" sldId="269"/>
            <ac:spMk id="9" creationId="{00000000-0000-0000-0000-000000000000}"/>
          </ac:spMkLst>
        </pc:spChg>
        <pc:spChg chg="add">
          <ac:chgData name="Caroline Jawad" userId="ebec8957-a986-4a6f-937a-47250bfdae89" providerId="ADAL" clId="{1E0BC4EB-D092-462D-9104-26DD94B3475F}" dt="2021-02-19T10:41:29.145" v="146" actId="26606"/>
          <ac:spMkLst>
            <pc:docMk/>
            <pc:sldMk cId="294348107" sldId="269"/>
            <ac:spMk id="14" creationId="{B95B9BA8-1D69-4796-85F5-B6D0BD52354B}"/>
          </ac:spMkLst>
        </pc:spChg>
        <pc:grpChg chg="add">
          <ac:chgData name="Caroline Jawad" userId="ebec8957-a986-4a6f-937a-47250bfdae89" providerId="ADAL" clId="{1E0BC4EB-D092-462D-9104-26DD94B3475F}" dt="2021-02-19T10:41:29.145" v="146" actId="26606"/>
          <ac:grpSpMkLst>
            <pc:docMk/>
            <pc:sldMk cId="294348107" sldId="269"/>
            <ac:grpSpMk id="16" creationId="{5F892E19-92E7-4BB2-8C3F-DBDFE8D9D324}"/>
          </ac:grpSpMkLst>
        </pc:grpChg>
      </pc:sldChg>
      <pc:sldChg chg="addSp modSp add mod setBg">
        <pc:chgData name="Caroline Jawad" userId="ebec8957-a986-4a6f-937a-47250bfdae89" providerId="ADAL" clId="{1E0BC4EB-D092-462D-9104-26DD94B3475F}" dt="2021-02-19T10:41:32.835" v="147" actId="26606"/>
        <pc:sldMkLst>
          <pc:docMk/>
          <pc:sldMk cId="3700359554" sldId="270"/>
        </pc:sldMkLst>
        <pc:spChg chg="mod">
          <ac:chgData name="Caroline Jawad" userId="ebec8957-a986-4a6f-937a-47250bfdae89" providerId="ADAL" clId="{1E0BC4EB-D092-462D-9104-26DD94B3475F}" dt="2021-02-19T10:41:32.835" v="147" actId="26606"/>
          <ac:spMkLst>
            <pc:docMk/>
            <pc:sldMk cId="3700359554" sldId="270"/>
            <ac:spMk id="8" creationId="{00000000-0000-0000-0000-000000000000}"/>
          </ac:spMkLst>
        </pc:spChg>
        <pc:spChg chg="mod">
          <ac:chgData name="Caroline Jawad" userId="ebec8957-a986-4a6f-937a-47250bfdae89" providerId="ADAL" clId="{1E0BC4EB-D092-462D-9104-26DD94B3475F}" dt="2021-02-19T10:41:32.835" v="147" actId="26606"/>
          <ac:spMkLst>
            <pc:docMk/>
            <pc:sldMk cId="3700359554" sldId="270"/>
            <ac:spMk id="9" creationId="{00000000-0000-0000-0000-000000000000}"/>
          </ac:spMkLst>
        </pc:spChg>
        <pc:spChg chg="add">
          <ac:chgData name="Caroline Jawad" userId="ebec8957-a986-4a6f-937a-47250bfdae89" providerId="ADAL" clId="{1E0BC4EB-D092-462D-9104-26DD94B3475F}" dt="2021-02-19T10:41:32.835" v="147" actId="26606"/>
          <ac:spMkLst>
            <pc:docMk/>
            <pc:sldMk cId="3700359554" sldId="270"/>
            <ac:spMk id="14" creationId="{B95B9BA8-1D69-4796-85F5-B6D0BD52354B}"/>
          </ac:spMkLst>
        </pc:spChg>
        <pc:grpChg chg="add">
          <ac:chgData name="Caroline Jawad" userId="ebec8957-a986-4a6f-937a-47250bfdae89" providerId="ADAL" clId="{1E0BC4EB-D092-462D-9104-26DD94B3475F}" dt="2021-02-19T10:41:32.835" v="147" actId="26606"/>
          <ac:grpSpMkLst>
            <pc:docMk/>
            <pc:sldMk cId="3700359554" sldId="270"/>
            <ac:grpSpMk id="16" creationId="{5F892E19-92E7-4BB2-8C3F-DBDFE8D9D324}"/>
          </ac:grpSpMkLst>
        </pc:grpChg>
      </pc:sldChg>
      <pc:sldChg chg="addSp modSp add mod setBg">
        <pc:chgData name="Caroline Jawad" userId="ebec8957-a986-4a6f-937a-47250bfdae89" providerId="ADAL" clId="{1E0BC4EB-D092-462D-9104-26DD94B3475F}" dt="2021-02-19T10:41:40.860" v="148" actId="26606"/>
        <pc:sldMkLst>
          <pc:docMk/>
          <pc:sldMk cId="3947181906" sldId="271"/>
        </pc:sldMkLst>
        <pc:spChg chg="mod">
          <ac:chgData name="Caroline Jawad" userId="ebec8957-a986-4a6f-937a-47250bfdae89" providerId="ADAL" clId="{1E0BC4EB-D092-462D-9104-26DD94B3475F}" dt="2021-02-19T10:41:40.860" v="148" actId="26606"/>
          <ac:spMkLst>
            <pc:docMk/>
            <pc:sldMk cId="3947181906" sldId="271"/>
            <ac:spMk id="8" creationId="{00000000-0000-0000-0000-000000000000}"/>
          </ac:spMkLst>
        </pc:spChg>
        <pc:spChg chg="mod">
          <ac:chgData name="Caroline Jawad" userId="ebec8957-a986-4a6f-937a-47250bfdae89" providerId="ADAL" clId="{1E0BC4EB-D092-462D-9104-26DD94B3475F}" dt="2021-02-19T10:41:40.860" v="148" actId="26606"/>
          <ac:spMkLst>
            <pc:docMk/>
            <pc:sldMk cId="3947181906" sldId="271"/>
            <ac:spMk id="9" creationId="{00000000-0000-0000-0000-000000000000}"/>
          </ac:spMkLst>
        </pc:spChg>
        <pc:spChg chg="add">
          <ac:chgData name="Caroline Jawad" userId="ebec8957-a986-4a6f-937a-47250bfdae89" providerId="ADAL" clId="{1E0BC4EB-D092-462D-9104-26DD94B3475F}" dt="2021-02-19T10:41:40.860" v="148" actId="26606"/>
          <ac:spMkLst>
            <pc:docMk/>
            <pc:sldMk cId="3947181906" sldId="271"/>
            <ac:spMk id="14" creationId="{B95B9BA8-1D69-4796-85F5-B6D0BD52354B}"/>
          </ac:spMkLst>
        </pc:spChg>
        <pc:grpChg chg="add">
          <ac:chgData name="Caroline Jawad" userId="ebec8957-a986-4a6f-937a-47250bfdae89" providerId="ADAL" clId="{1E0BC4EB-D092-462D-9104-26DD94B3475F}" dt="2021-02-19T10:41:40.860" v="148" actId="26606"/>
          <ac:grpSpMkLst>
            <pc:docMk/>
            <pc:sldMk cId="3947181906" sldId="271"/>
            <ac:grpSpMk id="16" creationId="{5F892E19-92E7-4BB2-8C3F-DBDFE8D9D324}"/>
          </ac:grpSpMkLst>
        </pc:grpChg>
      </pc:sldChg>
      <pc:sldChg chg="addSp modSp add mod setBg">
        <pc:chgData name="Caroline Jawad" userId="ebec8957-a986-4a6f-937a-47250bfdae89" providerId="ADAL" clId="{1E0BC4EB-D092-462D-9104-26DD94B3475F}" dt="2021-02-19T10:41:44.524" v="149" actId="26606"/>
        <pc:sldMkLst>
          <pc:docMk/>
          <pc:sldMk cId="2698689638" sldId="272"/>
        </pc:sldMkLst>
        <pc:spChg chg="mod">
          <ac:chgData name="Caroline Jawad" userId="ebec8957-a986-4a6f-937a-47250bfdae89" providerId="ADAL" clId="{1E0BC4EB-D092-462D-9104-26DD94B3475F}" dt="2021-02-19T10:41:44.524" v="149" actId="26606"/>
          <ac:spMkLst>
            <pc:docMk/>
            <pc:sldMk cId="2698689638" sldId="272"/>
            <ac:spMk id="8" creationId="{00000000-0000-0000-0000-000000000000}"/>
          </ac:spMkLst>
        </pc:spChg>
        <pc:spChg chg="mod">
          <ac:chgData name="Caroline Jawad" userId="ebec8957-a986-4a6f-937a-47250bfdae89" providerId="ADAL" clId="{1E0BC4EB-D092-462D-9104-26DD94B3475F}" dt="2021-02-19T10:41:44.524" v="149" actId="26606"/>
          <ac:spMkLst>
            <pc:docMk/>
            <pc:sldMk cId="2698689638" sldId="272"/>
            <ac:spMk id="9" creationId="{00000000-0000-0000-0000-000000000000}"/>
          </ac:spMkLst>
        </pc:spChg>
        <pc:spChg chg="add">
          <ac:chgData name="Caroline Jawad" userId="ebec8957-a986-4a6f-937a-47250bfdae89" providerId="ADAL" clId="{1E0BC4EB-D092-462D-9104-26DD94B3475F}" dt="2021-02-19T10:41:44.524" v="149" actId="26606"/>
          <ac:spMkLst>
            <pc:docMk/>
            <pc:sldMk cId="2698689638" sldId="272"/>
            <ac:spMk id="14" creationId="{B95B9BA8-1D69-4796-85F5-B6D0BD52354B}"/>
          </ac:spMkLst>
        </pc:spChg>
        <pc:grpChg chg="add">
          <ac:chgData name="Caroline Jawad" userId="ebec8957-a986-4a6f-937a-47250bfdae89" providerId="ADAL" clId="{1E0BC4EB-D092-462D-9104-26DD94B3475F}" dt="2021-02-19T10:41:44.524" v="149" actId="26606"/>
          <ac:grpSpMkLst>
            <pc:docMk/>
            <pc:sldMk cId="2698689638" sldId="272"/>
            <ac:grpSpMk id="16" creationId="{5F892E19-92E7-4BB2-8C3F-DBDFE8D9D324}"/>
          </ac:grpSpMkLst>
        </pc:grpChg>
      </pc:sldChg>
      <pc:sldChg chg="addSp modSp add mod setBg">
        <pc:chgData name="Caroline Jawad" userId="ebec8957-a986-4a6f-937a-47250bfdae89" providerId="ADAL" clId="{1E0BC4EB-D092-462D-9104-26DD94B3475F}" dt="2021-02-19T10:41:48.629" v="150" actId="26606"/>
        <pc:sldMkLst>
          <pc:docMk/>
          <pc:sldMk cId="206840079" sldId="273"/>
        </pc:sldMkLst>
        <pc:spChg chg="mod">
          <ac:chgData name="Caroline Jawad" userId="ebec8957-a986-4a6f-937a-47250bfdae89" providerId="ADAL" clId="{1E0BC4EB-D092-462D-9104-26DD94B3475F}" dt="2021-02-19T10:41:48.629" v="150" actId="26606"/>
          <ac:spMkLst>
            <pc:docMk/>
            <pc:sldMk cId="206840079" sldId="273"/>
            <ac:spMk id="8" creationId="{00000000-0000-0000-0000-000000000000}"/>
          </ac:spMkLst>
        </pc:spChg>
        <pc:spChg chg="mod">
          <ac:chgData name="Caroline Jawad" userId="ebec8957-a986-4a6f-937a-47250bfdae89" providerId="ADAL" clId="{1E0BC4EB-D092-462D-9104-26DD94B3475F}" dt="2021-02-19T10:41:48.629" v="150" actId="26606"/>
          <ac:spMkLst>
            <pc:docMk/>
            <pc:sldMk cId="206840079" sldId="273"/>
            <ac:spMk id="9" creationId="{00000000-0000-0000-0000-000000000000}"/>
          </ac:spMkLst>
        </pc:spChg>
        <pc:spChg chg="add">
          <ac:chgData name="Caroline Jawad" userId="ebec8957-a986-4a6f-937a-47250bfdae89" providerId="ADAL" clId="{1E0BC4EB-D092-462D-9104-26DD94B3475F}" dt="2021-02-19T10:41:48.629" v="150" actId="26606"/>
          <ac:spMkLst>
            <pc:docMk/>
            <pc:sldMk cId="206840079" sldId="273"/>
            <ac:spMk id="14" creationId="{B95B9BA8-1D69-4796-85F5-B6D0BD52354B}"/>
          </ac:spMkLst>
        </pc:spChg>
        <pc:grpChg chg="add">
          <ac:chgData name="Caroline Jawad" userId="ebec8957-a986-4a6f-937a-47250bfdae89" providerId="ADAL" clId="{1E0BC4EB-D092-462D-9104-26DD94B3475F}" dt="2021-02-19T10:41:48.629" v="150" actId="26606"/>
          <ac:grpSpMkLst>
            <pc:docMk/>
            <pc:sldMk cId="206840079" sldId="273"/>
            <ac:grpSpMk id="16" creationId="{5F892E19-92E7-4BB2-8C3F-DBDFE8D9D324}"/>
          </ac:grpSpMkLst>
        </pc:grpChg>
      </pc:sldChg>
      <pc:sldChg chg="addSp modSp add mod setBg">
        <pc:chgData name="Caroline Jawad" userId="ebec8957-a986-4a6f-937a-47250bfdae89" providerId="ADAL" clId="{1E0BC4EB-D092-462D-9104-26DD94B3475F}" dt="2021-02-19T10:41:56.709" v="151" actId="26606"/>
        <pc:sldMkLst>
          <pc:docMk/>
          <pc:sldMk cId="232113836" sldId="274"/>
        </pc:sldMkLst>
        <pc:spChg chg="mod">
          <ac:chgData name="Caroline Jawad" userId="ebec8957-a986-4a6f-937a-47250bfdae89" providerId="ADAL" clId="{1E0BC4EB-D092-462D-9104-26DD94B3475F}" dt="2021-02-19T10:41:56.709" v="151" actId="26606"/>
          <ac:spMkLst>
            <pc:docMk/>
            <pc:sldMk cId="232113836" sldId="274"/>
            <ac:spMk id="8" creationId="{00000000-0000-0000-0000-000000000000}"/>
          </ac:spMkLst>
        </pc:spChg>
        <pc:spChg chg="mod">
          <ac:chgData name="Caroline Jawad" userId="ebec8957-a986-4a6f-937a-47250bfdae89" providerId="ADAL" clId="{1E0BC4EB-D092-462D-9104-26DD94B3475F}" dt="2021-02-19T10:41:56.709" v="151" actId="26606"/>
          <ac:spMkLst>
            <pc:docMk/>
            <pc:sldMk cId="232113836" sldId="274"/>
            <ac:spMk id="9" creationId="{00000000-0000-0000-0000-000000000000}"/>
          </ac:spMkLst>
        </pc:spChg>
        <pc:spChg chg="add">
          <ac:chgData name="Caroline Jawad" userId="ebec8957-a986-4a6f-937a-47250bfdae89" providerId="ADAL" clId="{1E0BC4EB-D092-462D-9104-26DD94B3475F}" dt="2021-02-19T10:41:56.709" v="151" actId="26606"/>
          <ac:spMkLst>
            <pc:docMk/>
            <pc:sldMk cId="232113836" sldId="274"/>
            <ac:spMk id="14" creationId="{B95B9BA8-1D69-4796-85F5-B6D0BD52354B}"/>
          </ac:spMkLst>
        </pc:spChg>
        <pc:grpChg chg="add">
          <ac:chgData name="Caroline Jawad" userId="ebec8957-a986-4a6f-937a-47250bfdae89" providerId="ADAL" clId="{1E0BC4EB-D092-462D-9104-26DD94B3475F}" dt="2021-02-19T10:41:56.709" v="151" actId="26606"/>
          <ac:grpSpMkLst>
            <pc:docMk/>
            <pc:sldMk cId="232113836" sldId="274"/>
            <ac:grpSpMk id="16" creationId="{5F892E19-92E7-4BB2-8C3F-DBDFE8D9D324}"/>
          </ac:grpSpMkLst>
        </pc:grpChg>
      </pc:sldChg>
      <pc:sldChg chg="del">
        <pc:chgData name="Caroline Jawad" userId="ebec8957-a986-4a6f-937a-47250bfdae89" providerId="ADAL" clId="{1E0BC4EB-D092-462D-9104-26DD94B3475F}" dt="2021-02-19T10:33:33.588" v="100" actId="47"/>
        <pc:sldMkLst>
          <pc:docMk/>
          <pc:sldMk cId="2993041475" sldId="274"/>
        </pc:sldMkLst>
      </pc:sldChg>
      <pc:sldChg chg="del">
        <pc:chgData name="Caroline Jawad" userId="ebec8957-a986-4a6f-937a-47250bfdae89" providerId="ADAL" clId="{1E0BC4EB-D092-462D-9104-26DD94B3475F}" dt="2021-02-19T10:33:33.402" v="99" actId="47"/>
        <pc:sldMkLst>
          <pc:docMk/>
          <pc:sldMk cId="348530104" sldId="275"/>
        </pc:sldMkLst>
      </pc:sldChg>
      <pc:sldChg chg="addSp modSp add mod setBg">
        <pc:chgData name="Caroline Jawad" userId="ebec8957-a986-4a6f-937a-47250bfdae89" providerId="ADAL" clId="{1E0BC4EB-D092-462D-9104-26DD94B3475F}" dt="2021-02-19T10:42:10.767" v="154" actId="26606"/>
        <pc:sldMkLst>
          <pc:docMk/>
          <pc:sldMk cId="3051178507" sldId="275"/>
        </pc:sldMkLst>
        <pc:spChg chg="mod">
          <ac:chgData name="Caroline Jawad" userId="ebec8957-a986-4a6f-937a-47250bfdae89" providerId="ADAL" clId="{1E0BC4EB-D092-462D-9104-26DD94B3475F}" dt="2021-02-19T10:42:10.767" v="154" actId="26606"/>
          <ac:spMkLst>
            <pc:docMk/>
            <pc:sldMk cId="3051178507" sldId="275"/>
            <ac:spMk id="8" creationId="{00000000-0000-0000-0000-000000000000}"/>
          </ac:spMkLst>
        </pc:spChg>
        <pc:spChg chg="mod">
          <ac:chgData name="Caroline Jawad" userId="ebec8957-a986-4a6f-937a-47250bfdae89" providerId="ADAL" clId="{1E0BC4EB-D092-462D-9104-26DD94B3475F}" dt="2021-02-19T10:42:10.767" v="154" actId="26606"/>
          <ac:spMkLst>
            <pc:docMk/>
            <pc:sldMk cId="3051178507" sldId="275"/>
            <ac:spMk id="9" creationId="{00000000-0000-0000-0000-000000000000}"/>
          </ac:spMkLst>
        </pc:spChg>
        <pc:spChg chg="add">
          <ac:chgData name="Caroline Jawad" userId="ebec8957-a986-4a6f-937a-47250bfdae89" providerId="ADAL" clId="{1E0BC4EB-D092-462D-9104-26DD94B3475F}" dt="2021-02-19T10:42:10.767" v="154" actId="26606"/>
          <ac:spMkLst>
            <pc:docMk/>
            <pc:sldMk cId="3051178507" sldId="275"/>
            <ac:spMk id="14" creationId="{B95B9BA8-1D69-4796-85F5-B6D0BD52354B}"/>
          </ac:spMkLst>
        </pc:spChg>
        <pc:grpChg chg="add">
          <ac:chgData name="Caroline Jawad" userId="ebec8957-a986-4a6f-937a-47250bfdae89" providerId="ADAL" clId="{1E0BC4EB-D092-462D-9104-26DD94B3475F}" dt="2021-02-19T10:42:10.767" v="154" actId="26606"/>
          <ac:grpSpMkLst>
            <pc:docMk/>
            <pc:sldMk cId="3051178507" sldId="275"/>
            <ac:grpSpMk id="16" creationId="{5F892E19-92E7-4BB2-8C3F-DBDFE8D9D324}"/>
          </ac:grpSpMkLst>
        </pc:grpChg>
      </pc:sldChg>
      <pc:sldChg chg="addSp modSp add mod setBg">
        <pc:chgData name="Caroline Jawad" userId="ebec8957-a986-4a6f-937a-47250bfdae89" providerId="ADAL" clId="{1E0BC4EB-D092-462D-9104-26DD94B3475F}" dt="2021-02-19T10:42:14.132" v="155" actId="26606"/>
        <pc:sldMkLst>
          <pc:docMk/>
          <pc:sldMk cId="818751412" sldId="276"/>
        </pc:sldMkLst>
        <pc:spChg chg="mod">
          <ac:chgData name="Caroline Jawad" userId="ebec8957-a986-4a6f-937a-47250bfdae89" providerId="ADAL" clId="{1E0BC4EB-D092-462D-9104-26DD94B3475F}" dt="2021-02-19T10:42:14.132" v="155" actId="26606"/>
          <ac:spMkLst>
            <pc:docMk/>
            <pc:sldMk cId="818751412" sldId="276"/>
            <ac:spMk id="8" creationId="{00000000-0000-0000-0000-000000000000}"/>
          </ac:spMkLst>
        </pc:spChg>
        <pc:spChg chg="mod">
          <ac:chgData name="Caroline Jawad" userId="ebec8957-a986-4a6f-937a-47250bfdae89" providerId="ADAL" clId="{1E0BC4EB-D092-462D-9104-26DD94B3475F}" dt="2021-02-19T10:42:14.132" v="155" actId="26606"/>
          <ac:spMkLst>
            <pc:docMk/>
            <pc:sldMk cId="818751412" sldId="276"/>
            <ac:spMk id="9" creationId="{00000000-0000-0000-0000-000000000000}"/>
          </ac:spMkLst>
        </pc:spChg>
        <pc:spChg chg="add">
          <ac:chgData name="Caroline Jawad" userId="ebec8957-a986-4a6f-937a-47250bfdae89" providerId="ADAL" clId="{1E0BC4EB-D092-462D-9104-26DD94B3475F}" dt="2021-02-19T10:42:14.132" v="155" actId="26606"/>
          <ac:spMkLst>
            <pc:docMk/>
            <pc:sldMk cId="818751412" sldId="276"/>
            <ac:spMk id="14" creationId="{B95B9BA8-1D69-4796-85F5-B6D0BD52354B}"/>
          </ac:spMkLst>
        </pc:spChg>
        <pc:grpChg chg="add">
          <ac:chgData name="Caroline Jawad" userId="ebec8957-a986-4a6f-937a-47250bfdae89" providerId="ADAL" clId="{1E0BC4EB-D092-462D-9104-26DD94B3475F}" dt="2021-02-19T10:42:14.132" v="155" actId="26606"/>
          <ac:grpSpMkLst>
            <pc:docMk/>
            <pc:sldMk cId="818751412" sldId="276"/>
            <ac:grpSpMk id="16" creationId="{5F892E19-92E7-4BB2-8C3F-DBDFE8D9D324}"/>
          </ac:grpSpMkLst>
        </pc:grpChg>
      </pc:sldChg>
      <pc:sldChg chg="del">
        <pc:chgData name="Caroline Jawad" userId="ebec8957-a986-4a6f-937a-47250bfdae89" providerId="ADAL" clId="{1E0BC4EB-D092-462D-9104-26DD94B3475F}" dt="2021-02-19T10:33:33.045" v="98" actId="47"/>
        <pc:sldMkLst>
          <pc:docMk/>
          <pc:sldMk cId="3296435424" sldId="276"/>
        </pc:sldMkLst>
      </pc:sldChg>
      <pc:sldChg chg="addSp modSp add mod setBg">
        <pc:chgData name="Caroline Jawad" userId="ebec8957-a986-4a6f-937a-47250bfdae89" providerId="ADAL" clId="{1E0BC4EB-D092-462D-9104-26DD94B3475F}" dt="2021-02-19T10:42:01.720" v="152" actId="26606"/>
        <pc:sldMkLst>
          <pc:docMk/>
          <pc:sldMk cId="1520407448" sldId="277"/>
        </pc:sldMkLst>
        <pc:spChg chg="mod">
          <ac:chgData name="Caroline Jawad" userId="ebec8957-a986-4a6f-937a-47250bfdae89" providerId="ADAL" clId="{1E0BC4EB-D092-462D-9104-26DD94B3475F}" dt="2021-02-19T10:42:01.720" v="152" actId="26606"/>
          <ac:spMkLst>
            <pc:docMk/>
            <pc:sldMk cId="1520407448" sldId="277"/>
            <ac:spMk id="8" creationId="{00000000-0000-0000-0000-000000000000}"/>
          </ac:spMkLst>
        </pc:spChg>
        <pc:spChg chg="mod">
          <ac:chgData name="Caroline Jawad" userId="ebec8957-a986-4a6f-937a-47250bfdae89" providerId="ADAL" clId="{1E0BC4EB-D092-462D-9104-26DD94B3475F}" dt="2021-02-19T10:42:01.720" v="152" actId="26606"/>
          <ac:spMkLst>
            <pc:docMk/>
            <pc:sldMk cId="1520407448" sldId="277"/>
            <ac:spMk id="9" creationId="{00000000-0000-0000-0000-000000000000}"/>
          </ac:spMkLst>
        </pc:spChg>
        <pc:spChg chg="add">
          <ac:chgData name="Caroline Jawad" userId="ebec8957-a986-4a6f-937a-47250bfdae89" providerId="ADAL" clId="{1E0BC4EB-D092-462D-9104-26DD94B3475F}" dt="2021-02-19T10:42:01.720" v="152" actId="26606"/>
          <ac:spMkLst>
            <pc:docMk/>
            <pc:sldMk cId="1520407448" sldId="277"/>
            <ac:spMk id="14" creationId="{B95B9BA8-1D69-4796-85F5-B6D0BD52354B}"/>
          </ac:spMkLst>
        </pc:spChg>
        <pc:grpChg chg="add">
          <ac:chgData name="Caroline Jawad" userId="ebec8957-a986-4a6f-937a-47250bfdae89" providerId="ADAL" clId="{1E0BC4EB-D092-462D-9104-26DD94B3475F}" dt="2021-02-19T10:42:01.720" v="152" actId="26606"/>
          <ac:grpSpMkLst>
            <pc:docMk/>
            <pc:sldMk cId="1520407448" sldId="277"/>
            <ac:grpSpMk id="16" creationId="{5F892E19-92E7-4BB2-8C3F-DBDFE8D9D324}"/>
          </ac:grpSpMkLst>
        </pc:grpChg>
      </pc:sldChg>
      <pc:sldChg chg="del">
        <pc:chgData name="Caroline Jawad" userId="ebec8957-a986-4a6f-937a-47250bfdae89" providerId="ADAL" clId="{1E0BC4EB-D092-462D-9104-26DD94B3475F}" dt="2021-02-19T10:33:32.843" v="97" actId="47"/>
        <pc:sldMkLst>
          <pc:docMk/>
          <pc:sldMk cId="3065580367" sldId="277"/>
        </pc:sldMkLst>
      </pc:sldChg>
      <pc:sldChg chg="del">
        <pc:chgData name="Caroline Jawad" userId="ebec8957-a986-4a6f-937a-47250bfdae89" providerId="ADAL" clId="{1E0BC4EB-D092-462D-9104-26DD94B3475F}" dt="2021-02-19T10:33:32.658" v="96" actId="47"/>
        <pc:sldMkLst>
          <pc:docMk/>
          <pc:sldMk cId="1917831467" sldId="278"/>
        </pc:sldMkLst>
      </pc:sldChg>
      <pc:sldChg chg="addSp modSp add mod setBg">
        <pc:chgData name="Caroline Jawad" userId="ebec8957-a986-4a6f-937a-47250bfdae89" providerId="ADAL" clId="{1E0BC4EB-D092-462D-9104-26DD94B3475F}" dt="2021-02-19T10:42:05.432" v="153" actId="26606"/>
        <pc:sldMkLst>
          <pc:docMk/>
          <pc:sldMk cId="2426476458" sldId="278"/>
        </pc:sldMkLst>
        <pc:spChg chg="mod">
          <ac:chgData name="Caroline Jawad" userId="ebec8957-a986-4a6f-937a-47250bfdae89" providerId="ADAL" clId="{1E0BC4EB-D092-462D-9104-26DD94B3475F}" dt="2021-02-19T10:42:05.432" v="153" actId="26606"/>
          <ac:spMkLst>
            <pc:docMk/>
            <pc:sldMk cId="2426476458" sldId="278"/>
            <ac:spMk id="8" creationId="{00000000-0000-0000-0000-000000000000}"/>
          </ac:spMkLst>
        </pc:spChg>
        <pc:spChg chg="mod">
          <ac:chgData name="Caroline Jawad" userId="ebec8957-a986-4a6f-937a-47250bfdae89" providerId="ADAL" clId="{1E0BC4EB-D092-462D-9104-26DD94B3475F}" dt="2021-02-19T10:42:05.432" v="153" actId="26606"/>
          <ac:spMkLst>
            <pc:docMk/>
            <pc:sldMk cId="2426476458" sldId="278"/>
            <ac:spMk id="9" creationId="{00000000-0000-0000-0000-000000000000}"/>
          </ac:spMkLst>
        </pc:spChg>
        <pc:spChg chg="add">
          <ac:chgData name="Caroline Jawad" userId="ebec8957-a986-4a6f-937a-47250bfdae89" providerId="ADAL" clId="{1E0BC4EB-D092-462D-9104-26DD94B3475F}" dt="2021-02-19T10:42:05.432" v="153" actId="26606"/>
          <ac:spMkLst>
            <pc:docMk/>
            <pc:sldMk cId="2426476458" sldId="278"/>
            <ac:spMk id="14" creationId="{B95B9BA8-1D69-4796-85F5-B6D0BD52354B}"/>
          </ac:spMkLst>
        </pc:spChg>
        <pc:grpChg chg="add">
          <ac:chgData name="Caroline Jawad" userId="ebec8957-a986-4a6f-937a-47250bfdae89" providerId="ADAL" clId="{1E0BC4EB-D092-462D-9104-26DD94B3475F}" dt="2021-02-19T10:42:05.432" v="153" actId="26606"/>
          <ac:grpSpMkLst>
            <pc:docMk/>
            <pc:sldMk cId="2426476458" sldId="278"/>
            <ac:grpSpMk id="16" creationId="{5F892E19-92E7-4BB2-8C3F-DBDFE8D9D324}"/>
          </ac:grpSpMkLst>
        </pc:grpChg>
      </pc:sldChg>
      <pc:sldChg chg="addSp modSp add mod setBg">
        <pc:chgData name="Caroline Jawad" userId="ebec8957-a986-4a6f-937a-47250bfdae89" providerId="ADAL" clId="{1E0BC4EB-D092-462D-9104-26DD94B3475F}" dt="2021-02-19T10:42:17.176" v="156" actId="26606"/>
        <pc:sldMkLst>
          <pc:docMk/>
          <pc:sldMk cId="2506068511" sldId="279"/>
        </pc:sldMkLst>
        <pc:spChg chg="mod">
          <ac:chgData name="Caroline Jawad" userId="ebec8957-a986-4a6f-937a-47250bfdae89" providerId="ADAL" clId="{1E0BC4EB-D092-462D-9104-26DD94B3475F}" dt="2021-02-19T10:42:17.176" v="156" actId="26606"/>
          <ac:spMkLst>
            <pc:docMk/>
            <pc:sldMk cId="2506068511" sldId="279"/>
            <ac:spMk id="8" creationId="{00000000-0000-0000-0000-000000000000}"/>
          </ac:spMkLst>
        </pc:spChg>
        <pc:spChg chg="mod">
          <ac:chgData name="Caroline Jawad" userId="ebec8957-a986-4a6f-937a-47250bfdae89" providerId="ADAL" clId="{1E0BC4EB-D092-462D-9104-26DD94B3475F}" dt="2021-02-19T10:42:17.176" v="156" actId="26606"/>
          <ac:spMkLst>
            <pc:docMk/>
            <pc:sldMk cId="2506068511" sldId="279"/>
            <ac:spMk id="9" creationId="{00000000-0000-0000-0000-000000000000}"/>
          </ac:spMkLst>
        </pc:spChg>
        <pc:spChg chg="add">
          <ac:chgData name="Caroline Jawad" userId="ebec8957-a986-4a6f-937a-47250bfdae89" providerId="ADAL" clId="{1E0BC4EB-D092-462D-9104-26DD94B3475F}" dt="2021-02-19T10:42:17.176" v="156" actId="26606"/>
          <ac:spMkLst>
            <pc:docMk/>
            <pc:sldMk cId="2506068511" sldId="279"/>
            <ac:spMk id="14" creationId="{B95B9BA8-1D69-4796-85F5-B6D0BD52354B}"/>
          </ac:spMkLst>
        </pc:spChg>
        <pc:grpChg chg="add">
          <ac:chgData name="Caroline Jawad" userId="ebec8957-a986-4a6f-937a-47250bfdae89" providerId="ADAL" clId="{1E0BC4EB-D092-462D-9104-26DD94B3475F}" dt="2021-02-19T10:42:17.176" v="156" actId="26606"/>
          <ac:grpSpMkLst>
            <pc:docMk/>
            <pc:sldMk cId="2506068511" sldId="279"/>
            <ac:grpSpMk id="16" creationId="{5F892E19-92E7-4BB2-8C3F-DBDFE8D9D324}"/>
          </ac:grpSpMkLst>
        </pc:grpChg>
      </pc:sldChg>
      <pc:sldChg chg="addSp modSp add mod setBg">
        <pc:chgData name="Caroline Jawad" userId="ebec8957-a986-4a6f-937a-47250bfdae89" providerId="ADAL" clId="{1E0BC4EB-D092-462D-9104-26DD94B3475F}" dt="2021-02-19T10:42:21.064" v="157" actId="26606"/>
        <pc:sldMkLst>
          <pc:docMk/>
          <pc:sldMk cId="1348713694" sldId="280"/>
        </pc:sldMkLst>
        <pc:spChg chg="mod">
          <ac:chgData name="Caroline Jawad" userId="ebec8957-a986-4a6f-937a-47250bfdae89" providerId="ADAL" clId="{1E0BC4EB-D092-462D-9104-26DD94B3475F}" dt="2021-02-19T10:42:21.064" v="157" actId="26606"/>
          <ac:spMkLst>
            <pc:docMk/>
            <pc:sldMk cId="1348713694" sldId="280"/>
            <ac:spMk id="8" creationId="{00000000-0000-0000-0000-000000000000}"/>
          </ac:spMkLst>
        </pc:spChg>
        <pc:spChg chg="mod">
          <ac:chgData name="Caroline Jawad" userId="ebec8957-a986-4a6f-937a-47250bfdae89" providerId="ADAL" clId="{1E0BC4EB-D092-462D-9104-26DD94B3475F}" dt="2021-02-19T10:42:21.064" v="157" actId="26606"/>
          <ac:spMkLst>
            <pc:docMk/>
            <pc:sldMk cId="1348713694" sldId="280"/>
            <ac:spMk id="9" creationId="{00000000-0000-0000-0000-000000000000}"/>
          </ac:spMkLst>
        </pc:spChg>
        <pc:spChg chg="add">
          <ac:chgData name="Caroline Jawad" userId="ebec8957-a986-4a6f-937a-47250bfdae89" providerId="ADAL" clId="{1E0BC4EB-D092-462D-9104-26DD94B3475F}" dt="2021-02-19T10:42:21.064" v="157" actId="26606"/>
          <ac:spMkLst>
            <pc:docMk/>
            <pc:sldMk cId="1348713694" sldId="280"/>
            <ac:spMk id="14" creationId="{B95B9BA8-1D69-4796-85F5-B6D0BD52354B}"/>
          </ac:spMkLst>
        </pc:spChg>
        <pc:grpChg chg="add">
          <ac:chgData name="Caroline Jawad" userId="ebec8957-a986-4a6f-937a-47250bfdae89" providerId="ADAL" clId="{1E0BC4EB-D092-462D-9104-26DD94B3475F}" dt="2021-02-19T10:42:21.064" v="157" actId="26606"/>
          <ac:grpSpMkLst>
            <pc:docMk/>
            <pc:sldMk cId="1348713694" sldId="280"/>
            <ac:grpSpMk id="16" creationId="{5F892E19-92E7-4BB2-8C3F-DBDFE8D9D324}"/>
          </ac:grpSpMkLst>
        </pc:grpChg>
      </pc:sldChg>
      <pc:sldChg chg="addSp modSp add mod setBg">
        <pc:chgData name="Caroline Jawad" userId="ebec8957-a986-4a6f-937a-47250bfdae89" providerId="ADAL" clId="{1E0BC4EB-D092-462D-9104-26DD94B3475F}" dt="2021-02-19T10:42:24.002" v="158" actId="26606"/>
        <pc:sldMkLst>
          <pc:docMk/>
          <pc:sldMk cId="390175469" sldId="281"/>
        </pc:sldMkLst>
        <pc:spChg chg="mod">
          <ac:chgData name="Caroline Jawad" userId="ebec8957-a986-4a6f-937a-47250bfdae89" providerId="ADAL" clId="{1E0BC4EB-D092-462D-9104-26DD94B3475F}" dt="2021-02-19T10:42:24.002" v="158" actId="26606"/>
          <ac:spMkLst>
            <pc:docMk/>
            <pc:sldMk cId="390175469" sldId="281"/>
            <ac:spMk id="8" creationId="{00000000-0000-0000-0000-000000000000}"/>
          </ac:spMkLst>
        </pc:spChg>
        <pc:spChg chg="mod">
          <ac:chgData name="Caroline Jawad" userId="ebec8957-a986-4a6f-937a-47250bfdae89" providerId="ADAL" clId="{1E0BC4EB-D092-462D-9104-26DD94B3475F}" dt="2021-02-19T10:42:24.002" v="158" actId="26606"/>
          <ac:spMkLst>
            <pc:docMk/>
            <pc:sldMk cId="390175469" sldId="281"/>
            <ac:spMk id="9" creationId="{00000000-0000-0000-0000-000000000000}"/>
          </ac:spMkLst>
        </pc:spChg>
        <pc:spChg chg="add">
          <ac:chgData name="Caroline Jawad" userId="ebec8957-a986-4a6f-937a-47250bfdae89" providerId="ADAL" clId="{1E0BC4EB-D092-462D-9104-26DD94B3475F}" dt="2021-02-19T10:42:24.002" v="158" actId="26606"/>
          <ac:spMkLst>
            <pc:docMk/>
            <pc:sldMk cId="390175469" sldId="281"/>
            <ac:spMk id="14" creationId="{B95B9BA8-1D69-4796-85F5-B6D0BD52354B}"/>
          </ac:spMkLst>
        </pc:spChg>
        <pc:grpChg chg="add">
          <ac:chgData name="Caroline Jawad" userId="ebec8957-a986-4a6f-937a-47250bfdae89" providerId="ADAL" clId="{1E0BC4EB-D092-462D-9104-26DD94B3475F}" dt="2021-02-19T10:42:24.002" v="158" actId="26606"/>
          <ac:grpSpMkLst>
            <pc:docMk/>
            <pc:sldMk cId="390175469" sldId="281"/>
            <ac:grpSpMk id="16" creationId="{5F892E19-92E7-4BB2-8C3F-DBDFE8D9D324}"/>
          </ac:grpSpMkLst>
        </pc:grpChg>
      </pc:sldChg>
      <pc:sldChg chg="del">
        <pc:chgData name="Caroline Jawad" userId="ebec8957-a986-4a6f-937a-47250bfdae89" providerId="ADAL" clId="{1E0BC4EB-D092-462D-9104-26DD94B3475F}" dt="2021-02-19T10:33:32.260" v="93" actId="47"/>
        <pc:sldMkLst>
          <pc:docMk/>
          <pc:sldMk cId="668342640" sldId="281"/>
        </pc:sldMkLst>
      </pc:sldChg>
      <pc:sldChg chg="del">
        <pc:chgData name="Caroline Jawad" userId="ebec8957-a986-4a6f-937a-47250bfdae89" providerId="ADAL" clId="{1E0BC4EB-D092-462D-9104-26DD94B3475F}" dt="2021-02-19T10:33:31.633" v="91" actId="47"/>
        <pc:sldMkLst>
          <pc:docMk/>
          <pc:sldMk cId="4091494101" sldId="282"/>
        </pc:sldMkLst>
      </pc:sldChg>
      <pc:sldChg chg="addSp modSp add mod setBg">
        <pc:chgData name="Caroline Jawad" userId="ebec8957-a986-4a6f-937a-47250bfdae89" providerId="ADAL" clId="{1E0BC4EB-D092-462D-9104-26DD94B3475F}" dt="2021-02-19T10:42:27.498" v="159" actId="26606"/>
        <pc:sldMkLst>
          <pc:docMk/>
          <pc:sldMk cId="4217431045" sldId="282"/>
        </pc:sldMkLst>
        <pc:spChg chg="mod">
          <ac:chgData name="Caroline Jawad" userId="ebec8957-a986-4a6f-937a-47250bfdae89" providerId="ADAL" clId="{1E0BC4EB-D092-462D-9104-26DD94B3475F}" dt="2021-02-19T10:42:27.498" v="159" actId="26606"/>
          <ac:spMkLst>
            <pc:docMk/>
            <pc:sldMk cId="4217431045" sldId="282"/>
            <ac:spMk id="8" creationId="{00000000-0000-0000-0000-000000000000}"/>
          </ac:spMkLst>
        </pc:spChg>
        <pc:spChg chg="mod">
          <ac:chgData name="Caroline Jawad" userId="ebec8957-a986-4a6f-937a-47250bfdae89" providerId="ADAL" clId="{1E0BC4EB-D092-462D-9104-26DD94B3475F}" dt="2021-02-19T10:42:27.498" v="159" actId="26606"/>
          <ac:spMkLst>
            <pc:docMk/>
            <pc:sldMk cId="4217431045" sldId="282"/>
            <ac:spMk id="9" creationId="{00000000-0000-0000-0000-000000000000}"/>
          </ac:spMkLst>
        </pc:spChg>
        <pc:spChg chg="add">
          <ac:chgData name="Caroline Jawad" userId="ebec8957-a986-4a6f-937a-47250bfdae89" providerId="ADAL" clId="{1E0BC4EB-D092-462D-9104-26DD94B3475F}" dt="2021-02-19T10:42:27.498" v="159" actId="26606"/>
          <ac:spMkLst>
            <pc:docMk/>
            <pc:sldMk cId="4217431045" sldId="282"/>
            <ac:spMk id="14" creationId="{B95B9BA8-1D69-4796-85F5-B6D0BD52354B}"/>
          </ac:spMkLst>
        </pc:spChg>
        <pc:grpChg chg="add">
          <ac:chgData name="Caroline Jawad" userId="ebec8957-a986-4a6f-937a-47250bfdae89" providerId="ADAL" clId="{1E0BC4EB-D092-462D-9104-26DD94B3475F}" dt="2021-02-19T10:42:27.498" v="159" actId="26606"/>
          <ac:grpSpMkLst>
            <pc:docMk/>
            <pc:sldMk cId="4217431045" sldId="282"/>
            <ac:grpSpMk id="16" creationId="{5F892E19-92E7-4BB2-8C3F-DBDFE8D9D324}"/>
          </ac:grpSpMkLst>
        </pc:grpChg>
      </pc:sldChg>
      <pc:sldChg chg="addSp modSp add mod setBg">
        <pc:chgData name="Caroline Jawad" userId="ebec8957-a986-4a6f-937a-47250bfdae89" providerId="ADAL" clId="{1E0BC4EB-D092-462D-9104-26DD94B3475F}" dt="2021-02-19T10:42:32.027" v="160" actId="26606"/>
        <pc:sldMkLst>
          <pc:docMk/>
          <pc:sldMk cId="715735992" sldId="283"/>
        </pc:sldMkLst>
        <pc:spChg chg="mod">
          <ac:chgData name="Caroline Jawad" userId="ebec8957-a986-4a6f-937a-47250bfdae89" providerId="ADAL" clId="{1E0BC4EB-D092-462D-9104-26DD94B3475F}" dt="2021-02-19T10:42:32.027" v="160" actId="26606"/>
          <ac:spMkLst>
            <pc:docMk/>
            <pc:sldMk cId="715735992" sldId="283"/>
            <ac:spMk id="8" creationId="{00000000-0000-0000-0000-000000000000}"/>
          </ac:spMkLst>
        </pc:spChg>
        <pc:spChg chg="mod">
          <ac:chgData name="Caroline Jawad" userId="ebec8957-a986-4a6f-937a-47250bfdae89" providerId="ADAL" clId="{1E0BC4EB-D092-462D-9104-26DD94B3475F}" dt="2021-02-19T10:42:32.027" v="160" actId="26606"/>
          <ac:spMkLst>
            <pc:docMk/>
            <pc:sldMk cId="715735992" sldId="283"/>
            <ac:spMk id="9" creationId="{00000000-0000-0000-0000-000000000000}"/>
          </ac:spMkLst>
        </pc:spChg>
        <pc:spChg chg="add">
          <ac:chgData name="Caroline Jawad" userId="ebec8957-a986-4a6f-937a-47250bfdae89" providerId="ADAL" clId="{1E0BC4EB-D092-462D-9104-26DD94B3475F}" dt="2021-02-19T10:42:32.027" v="160" actId="26606"/>
          <ac:spMkLst>
            <pc:docMk/>
            <pc:sldMk cId="715735992" sldId="283"/>
            <ac:spMk id="14" creationId="{B95B9BA8-1D69-4796-85F5-B6D0BD52354B}"/>
          </ac:spMkLst>
        </pc:spChg>
        <pc:grpChg chg="add">
          <ac:chgData name="Caroline Jawad" userId="ebec8957-a986-4a6f-937a-47250bfdae89" providerId="ADAL" clId="{1E0BC4EB-D092-462D-9104-26DD94B3475F}" dt="2021-02-19T10:42:32.027" v="160" actId="26606"/>
          <ac:grpSpMkLst>
            <pc:docMk/>
            <pc:sldMk cId="715735992" sldId="283"/>
            <ac:grpSpMk id="16" creationId="{5F892E19-92E7-4BB2-8C3F-DBDFE8D9D324}"/>
          </ac:grpSpMkLst>
        </pc:grpChg>
      </pc:sldChg>
      <pc:sldChg chg="del">
        <pc:chgData name="Caroline Jawad" userId="ebec8957-a986-4a6f-937a-47250bfdae89" providerId="ADAL" clId="{1E0BC4EB-D092-462D-9104-26DD94B3475F}" dt="2021-02-19T10:33:31.605" v="90" actId="47"/>
        <pc:sldMkLst>
          <pc:docMk/>
          <pc:sldMk cId="4155062121" sldId="283"/>
        </pc:sldMkLst>
      </pc:sldChg>
      <pc:sldChg chg="del">
        <pc:chgData name="Caroline Jawad" userId="ebec8957-a986-4a6f-937a-47250bfdae89" providerId="ADAL" clId="{1E0BC4EB-D092-462D-9104-26DD94B3475F}" dt="2021-02-19T10:33:31.587" v="89" actId="47"/>
        <pc:sldMkLst>
          <pc:docMk/>
          <pc:sldMk cId="767220197" sldId="284"/>
        </pc:sldMkLst>
      </pc:sldChg>
      <pc:sldChg chg="del">
        <pc:chgData name="Caroline Jawad" userId="ebec8957-a986-4a6f-937a-47250bfdae89" providerId="ADAL" clId="{1E0BC4EB-D092-462D-9104-26DD94B3475F}" dt="2021-02-19T10:33:31.077" v="88" actId="47"/>
        <pc:sldMkLst>
          <pc:docMk/>
          <pc:sldMk cId="2152558049" sldId="285"/>
        </pc:sldMkLst>
      </pc:sldChg>
      <pc:sldChg chg="del">
        <pc:chgData name="Caroline Jawad" userId="ebec8957-a986-4a6f-937a-47250bfdae89" providerId="ADAL" clId="{1E0BC4EB-D092-462D-9104-26DD94B3475F}" dt="2021-02-19T10:33:31.058" v="87" actId="47"/>
        <pc:sldMkLst>
          <pc:docMk/>
          <pc:sldMk cId="1200208584" sldId="286"/>
        </pc:sldMkLst>
      </pc:sldChg>
      <pc:sldChg chg="del">
        <pc:chgData name="Caroline Jawad" userId="ebec8957-a986-4a6f-937a-47250bfdae89" providerId="ADAL" clId="{1E0BC4EB-D092-462D-9104-26DD94B3475F}" dt="2021-02-19T10:33:30.579" v="86" actId="47"/>
        <pc:sldMkLst>
          <pc:docMk/>
          <pc:sldMk cId="1089597196" sldId="287"/>
        </pc:sldMkLst>
      </pc:sldChg>
      <pc:sldChg chg="del">
        <pc:chgData name="Caroline Jawad" userId="ebec8957-a986-4a6f-937a-47250bfdae89" providerId="ADAL" clId="{1E0BC4EB-D092-462D-9104-26DD94B3475F}" dt="2021-02-19T10:33:30.378" v="85" actId="47"/>
        <pc:sldMkLst>
          <pc:docMk/>
          <pc:sldMk cId="2579594185" sldId="288"/>
        </pc:sldMkLst>
      </pc:sldChg>
      <pc:sldChg chg="addSp delSp modSp add del mod setBg">
        <pc:chgData name="Caroline Jawad" userId="ebec8957-a986-4a6f-937a-47250bfdae89" providerId="ADAL" clId="{1E0BC4EB-D092-462D-9104-26DD94B3475F}" dt="2021-02-19T10:34:50.730" v="112" actId="47"/>
        <pc:sldMkLst>
          <pc:docMk/>
          <pc:sldMk cId="2148100226" sldId="289"/>
        </pc:sldMkLst>
        <pc:spChg chg="del mod">
          <ac:chgData name="Caroline Jawad" userId="ebec8957-a986-4a6f-937a-47250bfdae89" providerId="ADAL" clId="{1E0BC4EB-D092-462D-9104-26DD94B3475F}" dt="2021-02-19T10:29:22.430" v="54" actId="21"/>
          <ac:spMkLst>
            <pc:docMk/>
            <pc:sldMk cId="2148100226" sldId="289"/>
            <ac:spMk id="6" creationId="{00000000-0000-0000-0000-000000000000}"/>
          </ac:spMkLst>
        </pc:spChg>
        <pc:spChg chg="mod">
          <ac:chgData name="Caroline Jawad" userId="ebec8957-a986-4a6f-937a-47250bfdae89" providerId="ADAL" clId="{1E0BC4EB-D092-462D-9104-26DD94B3475F}" dt="2021-02-19T10:31:10.773" v="72" actId="26606"/>
          <ac:spMkLst>
            <pc:docMk/>
            <pc:sldMk cId="2148100226" sldId="289"/>
            <ac:spMk id="7" creationId="{00000000-0000-0000-0000-000000000000}"/>
          </ac:spMkLst>
        </pc:spChg>
        <pc:spChg chg="mod">
          <ac:chgData name="Caroline Jawad" userId="ebec8957-a986-4a6f-937a-47250bfdae89" providerId="ADAL" clId="{1E0BC4EB-D092-462D-9104-26DD94B3475F}" dt="2021-02-19T10:31:10.773" v="72" actId="26606"/>
          <ac:spMkLst>
            <pc:docMk/>
            <pc:sldMk cId="2148100226" sldId="289"/>
            <ac:spMk id="8" creationId="{00000000-0000-0000-0000-000000000000}"/>
          </ac:spMkLst>
        </pc:spChg>
        <pc:spChg chg="mod ord">
          <ac:chgData name="Caroline Jawad" userId="ebec8957-a986-4a6f-937a-47250bfdae89" providerId="ADAL" clId="{1E0BC4EB-D092-462D-9104-26DD94B3475F}" dt="2021-02-19T10:31:10.773" v="72" actId="26606"/>
          <ac:spMkLst>
            <pc:docMk/>
            <pc:sldMk cId="2148100226" sldId="289"/>
            <ac:spMk id="9" creationId="{00000000-0000-0000-0000-000000000000}"/>
          </ac:spMkLst>
        </pc:spChg>
        <pc:spChg chg="add">
          <ac:chgData name="Caroline Jawad" userId="ebec8957-a986-4a6f-937a-47250bfdae89" providerId="ADAL" clId="{1E0BC4EB-D092-462D-9104-26DD94B3475F}" dt="2021-02-19T10:31:10.773" v="72" actId="26606"/>
          <ac:spMkLst>
            <pc:docMk/>
            <pc:sldMk cId="2148100226" sldId="289"/>
            <ac:spMk id="14" creationId="{B95B9BA8-1D69-4796-85F5-B6D0BD52354B}"/>
          </ac:spMkLst>
        </pc:spChg>
        <pc:grpChg chg="add">
          <ac:chgData name="Caroline Jawad" userId="ebec8957-a986-4a6f-937a-47250bfdae89" providerId="ADAL" clId="{1E0BC4EB-D092-462D-9104-26DD94B3475F}" dt="2021-02-19T10:31:10.773" v="72" actId="26606"/>
          <ac:grpSpMkLst>
            <pc:docMk/>
            <pc:sldMk cId="2148100226" sldId="289"/>
            <ac:grpSpMk id="16" creationId="{5F892E19-92E7-4BB2-8C3F-DBDFE8D9D324}"/>
          </ac:grpSpMkLst>
        </pc:grpChg>
      </pc:sldChg>
      <pc:sldChg chg="addSp delSp modSp del mod setBg">
        <pc:chgData name="Caroline Jawad" userId="ebec8957-a986-4a6f-937a-47250bfdae89" providerId="ADAL" clId="{1E0BC4EB-D092-462D-9104-26DD94B3475F}" dt="2021-02-19T10:33:38.351" v="109" actId="47"/>
        <pc:sldMkLst>
          <pc:docMk/>
          <pc:sldMk cId="921444419" sldId="290"/>
        </pc:sldMkLst>
        <pc:spChg chg="del">
          <ac:chgData name="Caroline Jawad" userId="ebec8957-a986-4a6f-937a-47250bfdae89" providerId="ADAL" clId="{1E0BC4EB-D092-462D-9104-26DD94B3475F}" dt="2021-02-19T10:29:31.566" v="55" actId="21"/>
          <ac:spMkLst>
            <pc:docMk/>
            <pc:sldMk cId="921444419" sldId="290"/>
            <ac:spMk id="6" creationId="{00000000-0000-0000-0000-000000000000}"/>
          </ac:spMkLst>
        </pc:spChg>
        <pc:spChg chg="mod">
          <ac:chgData name="Caroline Jawad" userId="ebec8957-a986-4a6f-937a-47250bfdae89" providerId="ADAL" clId="{1E0BC4EB-D092-462D-9104-26DD94B3475F}" dt="2021-02-19T10:31:20.864" v="73" actId="26606"/>
          <ac:spMkLst>
            <pc:docMk/>
            <pc:sldMk cId="921444419" sldId="290"/>
            <ac:spMk id="7" creationId="{00000000-0000-0000-0000-000000000000}"/>
          </ac:spMkLst>
        </pc:spChg>
        <pc:spChg chg="mod">
          <ac:chgData name="Caroline Jawad" userId="ebec8957-a986-4a6f-937a-47250bfdae89" providerId="ADAL" clId="{1E0BC4EB-D092-462D-9104-26DD94B3475F}" dt="2021-02-19T10:31:20.864" v="73" actId="26606"/>
          <ac:spMkLst>
            <pc:docMk/>
            <pc:sldMk cId="921444419" sldId="290"/>
            <ac:spMk id="8" creationId="{00000000-0000-0000-0000-000000000000}"/>
          </ac:spMkLst>
        </pc:spChg>
        <pc:spChg chg="mod ord">
          <ac:chgData name="Caroline Jawad" userId="ebec8957-a986-4a6f-937a-47250bfdae89" providerId="ADAL" clId="{1E0BC4EB-D092-462D-9104-26DD94B3475F}" dt="2021-02-19T10:31:20.864" v="73" actId="26606"/>
          <ac:spMkLst>
            <pc:docMk/>
            <pc:sldMk cId="921444419" sldId="290"/>
            <ac:spMk id="9" creationId="{00000000-0000-0000-0000-000000000000}"/>
          </ac:spMkLst>
        </pc:spChg>
        <pc:spChg chg="add">
          <ac:chgData name="Caroline Jawad" userId="ebec8957-a986-4a6f-937a-47250bfdae89" providerId="ADAL" clId="{1E0BC4EB-D092-462D-9104-26DD94B3475F}" dt="2021-02-19T10:31:20.864" v="73" actId="26606"/>
          <ac:spMkLst>
            <pc:docMk/>
            <pc:sldMk cId="921444419" sldId="290"/>
            <ac:spMk id="14" creationId="{B95B9BA8-1D69-4796-85F5-B6D0BD52354B}"/>
          </ac:spMkLst>
        </pc:spChg>
        <pc:grpChg chg="add">
          <ac:chgData name="Caroline Jawad" userId="ebec8957-a986-4a6f-937a-47250bfdae89" providerId="ADAL" clId="{1E0BC4EB-D092-462D-9104-26DD94B3475F}" dt="2021-02-19T10:31:20.864" v="73" actId="26606"/>
          <ac:grpSpMkLst>
            <pc:docMk/>
            <pc:sldMk cId="921444419" sldId="290"/>
            <ac:grpSpMk id="16" creationId="{5F892E19-92E7-4BB2-8C3F-DBDFE8D9D324}"/>
          </ac:grpSpMkLst>
        </pc:grpChg>
      </pc:sldChg>
      <pc:sldChg chg="addSp delSp modSp del mod setBg">
        <pc:chgData name="Caroline Jawad" userId="ebec8957-a986-4a6f-937a-47250bfdae89" providerId="ADAL" clId="{1E0BC4EB-D092-462D-9104-26DD94B3475F}" dt="2021-02-19T10:33:36.416" v="108" actId="47"/>
        <pc:sldMkLst>
          <pc:docMk/>
          <pc:sldMk cId="1954804462" sldId="291"/>
        </pc:sldMkLst>
        <pc:spChg chg="del">
          <ac:chgData name="Caroline Jawad" userId="ebec8957-a986-4a6f-937a-47250bfdae89" providerId="ADAL" clId="{1E0BC4EB-D092-462D-9104-26DD94B3475F}" dt="2021-02-19T10:29:39.480" v="56" actId="21"/>
          <ac:spMkLst>
            <pc:docMk/>
            <pc:sldMk cId="1954804462" sldId="291"/>
            <ac:spMk id="6" creationId="{00000000-0000-0000-0000-000000000000}"/>
          </ac:spMkLst>
        </pc:spChg>
        <pc:spChg chg="mod">
          <ac:chgData name="Caroline Jawad" userId="ebec8957-a986-4a6f-937a-47250bfdae89" providerId="ADAL" clId="{1E0BC4EB-D092-462D-9104-26DD94B3475F}" dt="2021-02-19T10:31:24.821" v="74" actId="26606"/>
          <ac:spMkLst>
            <pc:docMk/>
            <pc:sldMk cId="1954804462" sldId="291"/>
            <ac:spMk id="7" creationId="{00000000-0000-0000-0000-000000000000}"/>
          </ac:spMkLst>
        </pc:spChg>
        <pc:spChg chg="mod">
          <ac:chgData name="Caroline Jawad" userId="ebec8957-a986-4a6f-937a-47250bfdae89" providerId="ADAL" clId="{1E0BC4EB-D092-462D-9104-26DD94B3475F}" dt="2021-02-19T10:31:24.821" v="74" actId="26606"/>
          <ac:spMkLst>
            <pc:docMk/>
            <pc:sldMk cId="1954804462" sldId="291"/>
            <ac:spMk id="8" creationId="{00000000-0000-0000-0000-000000000000}"/>
          </ac:spMkLst>
        </pc:spChg>
        <pc:spChg chg="mod ord">
          <ac:chgData name="Caroline Jawad" userId="ebec8957-a986-4a6f-937a-47250bfdae89" providerId="ADAL" clId="{1E0BC4EB-D092-462D-9104-26DD94B3475F}" dt="2021-02-19T10:31:24.821" v="74" actId="26606"/>
          <ac:spMkLst>
            <pc:docMk/>
            <pc:sldMk cId="1954804462" sldId="291"/>
            <ac:spMk id="9" creationId="{00000000-0000-0000-0000-000000000000}"/>
          </ac:spMkLst>
        </pc:spChg>
        <pc:spChg chg="add">
          <ac:chgData name="Caroline Jawad" userId="ebec8957-a986-4a6f-937a-47250bfdae89" providerId="ADAL" clId="{1E0BC4EB-D092-462D-9104-26DD94B3475F}" dt="2021-02-19T10:31:24.821" v="74" actId="26606"/>
          <ac:spMkLst>
            <pc:docMk/>
            <pc:sldMk cId="1954804462" sldId="291"/>
            <ac:spMk id="14" creationId="{B95B9BA8-1D69-4796-85F5-B6D0BD52354B}"/>
          </ac:spMkLst>
        </pc:spChg>
        <pc:grpChg chg="add">
          <ac:chgData name="Caroline Jawad" userId="ebec8957-a986-4a6f-937a-47250bfdae89" providerId="ADAL" clId="{1E0BC4EB-D092-462D-9104-26DD94B3475F}" dt="2021-02-19T10:31:24.821" v="74" actId="26606"/>
          <ac:grpSpMkLst>
            <pc:docMk/>
            <pc:sldMk cId="1954804462" sldId="291"/>
            <ac:grpSpMk id="16" creationId="{5F892E19-92E7-4BB2-8C3F-DBDFE8D9D324}"/>
          </ac:grpSpMkLst>
        </pc:grpChg>
      </pc:sldChg>
      <pc:sldChg chg="addSp delSp modSp del mod setBg">
        <pc:chgData name="Caroline Jawad" userId="ebec8957-a986-4a6f-937a-47250bfdae89" providerId="ADAL" clId="{1E0BC4EB-D092-462D-9104-26DD94B3475F}" dt="2021-02-19T10:33:36.133" v="107" actId="47"/>
        <pc:sldMkLst>
          <pc:docMk/>
          <pc:sldMk cId="3045309803" sldId="292"/>
        </pc:sldMkLst>
        <pc:spChg chg="del mod">
          <ac:chgData name="Caroline Jawad" userId="ebec8957-a986-4a6f-937a-47250bfdae89" providerId="ADAL" clId="{1E0BC4EB-D092-462D-9104-26DD94B3475F}" dt="2021-02-19T10:29:51.650" v="58" actId="478"/>
          <ac:spMkLst>
            <pc:docMk/>
            <pc:sldMk cId="3045309803" sldId="292"/>
            <ac:spMk id="6" creationId="{00000000-0000-0000-0000-000000000000}"/>
          </ac:spMkLst>
        </pc:spChg>
        <pc:spChg chg="mod">
          <ac:chgData name="Caroline Jawad" userId="ebec8957-a986-4a6f-937a-47250bfdae89" providerId="ADAL" clId="{1E0BC4EB-D092-462D-9104-26DD94B3475F}" dt="2021-02-19T10:31:28.063" v="75" actId="26606"/>
          <ac:spMkLst>
            <pc:docMk/>
            <pc:sldMk cId="3045309803" sldId="292"/>
            <ac:spMk id="7" creationId="{00000000-0000-0000-0000-000000000000}"/>
          </ac:spMkLst>
        </pc:spChg>
        <pc:spChg chg="mod">
          <ac:chgData name="Caroline Jawad" userId="ebec8957-a986-4a6f-937a-47250bfdae89" providerId="ADAL" clId="{1E0BC4EB-D092-462D-9104-26DD94B3475F}" dt="2021-02-19T10:31:28.063" v="75" actId="26606"/>
          <ac:spMkLst>
            <pc:docMk/>
            <pc:sldMk cId="3045309803" sldId="292"/>
            <ac:spMk id="8" creationId="{00000000-0000-0000-0000-000000000000}"/>
          </ac:spMkLst>
        </pc:spChg>
        <pc:spChg chg="mod ord">
          <ac:chgData name="Caroline Jawad" userId="ebec8957-a986-4a6f-937a-47250bfdae89" providerId="ADAL" clId="{1E0BC4EB-D092-462D-9104-26DD94B3475F}" dt="2021-02-19T10:31:28.063" v="75" actId="26606"/>
          <ac:spMkLst>
            <pc:docMk/>
            <pc:sldMk cId="3045309803" sldId="292"/>
            <ac:spMk id="9" creationId="{00000000-0000-0000-0000-000000000000}"/>
          </ac:spMkLst>
        </pc:spChg>
        <pc:spChg chg="add">
          <ac:chgData name="Caroline Jawad" userId="ebec8957-a986-4a6f-937a-47250bfdae89" providerId="ADAL" clId="{1E0BC4EB-D092-462D-9104-26DD94B3475F}" dt="2021-02-19T10:31:28.063" v="75" actId="26606"/>
          <ac:spMkLst>
            <pc:docMk/>
            <pc:sldMk cId="3045309803" sldId="292"/>
            <ac:spMk id="14" creationId="{B95B9BA8-1D69-4796-85F5-B6D0BD52354B}"/>
          </ac:spMkLst>
        </pc:spChg>
        <pc:grpChg chg="add">
          <ac:chgData name="Caroline Jawad" userId="ebec8957-a986-4a6f-937a-47250bfdae89" providerId="ADAL" clId="{1E0BC4EB-D092-462D-9104-26DD94B3475F}" dt="2021-02-19T10:31:28.063" v="75" actId="26606"/>
          <ac:grpSpMkLst>
            <pc:docMk/>
            <pc:sldMk cId="3045309803" sldId="292"/>
            <ac:grpSpMk id="16" creationId="{5F892E19-92E7-4BB2-8C3F-DBDFE8D9D324}"/>
          </ac:grpSpMkLst>
        </pc:grpChg>
      </pc:sldChg>
      <pc:sldChg chg="addSp delSp modSp del mod setBg">
        <pc:chgData name="Caroline Jawad" userId="ebec8957-a986-4a6f-937a-47250bfdae89" providerId="ADAL" clId="{1E0BC4EB-D092-462D-9104-26DD94B3475F}" dt="2021-02-19T10:33:34.940" v="106" actId="47"/>
        <pc:sldMkLst>
          <pc:docMk/>
          <pc:sldMk cId="39344025" sldId="293"/>
        </pc:sldMkLst>
        <pc:spChg chg="del mod">
          <ac:chgData name="Caroline Jawad" userId="ebec8957-a986-4a6f-937a-47250bfdae89" providerId="ADAL" clId="{1E0BC4EB-D092-462D-9104-26DD94B3475F}" dt="2021-02-19T10:30:45.062" v="69" actId="478"/>
          <ac:spMkLst>
            <pc:docMk/>
            <pc:sldMk cId="39344025" sldId="293"/>
            <ac:spMk id="6" creationId="{00000000-0000-0000-0000-000000000000}"/>
          </ac:spMkLst>
        </pc:spChg>
        <pc:spChg chg="mod">
          <ac:chgData name="Caroline Jawad" userId="ebec8957-a986-4a6f-937a-47250bfdae89" providerId="ADAL" clId="{1E0BC4EB-D092-462D-9104-26DD94B3475F}" dt="2021-02-19T10:31:33.007" v="76" actId="26606"/>
          <ac:spMkLst>
            <pc:docMk/>
            <pc:sldMk cId="39344025" sldId="293"/>
            <ac:spMk id="7" creationId="{00000000-0000-0000-0000-000000000000}"/>
          </ac:spMkLst>
        </pc:spChg>
        <pc:spChg chg="mod">
          <ac:chgData name="Caroline Jawad" userId="ebec8957-a986-4a6f-937a-47250bfdae89" providerId="ADAL" clId="{1E0BC4EB-D092-462D-9104-26DD94B3475F}" dt="2021-02-19T10:31:33.007" v="76" actId="26606"/>
          <ac:spMkLst>
            <pc:docMk/>
            <pc:sldMk cId="39344025" sldId="293"/>
            <ac:spMk id="8" creationId="{00000000-0000-0000-0000-000000000000}"/>
          </ac:spMkLst>
        </pc:spChg>
        <pc:spChg chg="mod ord">
          <ac:chgData name="Caroline Jawad" userId="ebec8957-a986-4a6f-937a-47250bfdae89" providerId="ADAL" clId="{1E0BC4EB-D092-462D-9104-26DD94B3475F}" dt="2021-02-19T10:31:33.007" v="76" actId="26606"/>
          <ac:spMkLst>
            <pc:docMk/>
            <pc:sldMk cId="39344025" sldId="293"/>
            <ac:spMk id="9" creationId="{00000000-0000-0000-0000-000000000000}"/>
          </ac:spMkLst>
        </pc:spChg>
        <pc:spChg chg="add">
          <ac:chgData name="Caroline Jawad" userId="ebec8957-a986-4a6f-937a-47250bfdae89" providerId="ADAL" clId="{1E0BC4EB-D092-462D-9104-26DD94B3475F}" dt="2021-02-19T10:31:33.007" v="76" actId="26606"/>
          <ac:spMkLst>
            <pc:docMk/>
            <pc:sldMk cId="39344025" sldId="293"/>
            <ac:spMk id="14" creationId="{B95B9BA8-1D69-4796-85F5-B6D0BD52354B}"/>
          </ac:spMkLst>
        </pc:spChg>
        <pc:grpChg chg="add">
          <ac:chgData name="Caroline Jawad" userId="ebec8957-a986-4a6f-937a-47250bfdae89" providerId="ADAL" clId="{1E0BC4EB-D092-462D-9104-26DD94B3475F}" dt="2021-02-19T10:31:33.007" v="76" actId="26606"/>
          <ac:grpSpMkLst>
            <pc:docMk/>
            <pc:sldMk cId="39344025" sldId="293"/>
            <ac:grpSpMk id="16" creationId="{5F892E19-92E7-4BB2-8C3F-DBDFE8D9D324}"/>
          </ac:grpSpMkLst>
        </pc:grpChg>
      </pc:sldChg>
      <pc:sldChg chg="addSp delSp modSp del mod setBg">
        <pc:chgData name="Caroline Jawad" userId="ebec8957-a986-4a6f-937a-47250bfdae89" providerId="ADAL" clId="{1E0BC4EB-D092-462D-9104-26DD94B3475F}" dt="2021-02-19T10:33:34.678" v="105" actId="47"/>
        <pc:sldMkLst>
          <pc:docMk/>
          <pc:sldMk cId="3363739451" sldId="294"/>
        </pc:sldMkLst>
        <pc:spChg chg="del">
          <ac:chgData name="Caroline Jawad" userId="ebec8957-a986-4a6f-937a-47250bfdae89" providerId="ADAL" clId="{1E0BC4EB-D092-462D-9104-26DD94B3475F}" dt="2021-02-19T10:30:50.432" v="70" actId="478"/>
          <ac:spMkLst>
            <pc:docMk/>
            <pc:sldMk cId="3363739451" sldId="294"/>
            <ac:spMk id="6" creationId="{00000000-0000-0000-0000-000000000000}"/>
          </ac:spMkLst>
        </pc:spChg>
        <pc:spChg chg="mod">
          <ac:chgData name="Caroline Jawad" userId="ebec8957-a986-4a6f-937a-47250bfdae89" providerId="ADAL" clId="{1E0BC4EB-D092-462D-9104-26DD94B3475F}" dt="2021-02-19T10:31:37.171" v="77" actId="26606"/>
          <ac:spMkLst>
            <pc:docMk/>
            <pc:sldMk cId="3363739451" sldId="294"/>
            <ac:spMk id="7" creationId="{00000000-0000-0000-0000-000000000000}"/>
          </ac:spMkLst>
        </pc:spChg>
        <pc:spChg chg="mod">
          <ac:chgData name="Caroline Jawad" userId="ebec8957-a986-4a6f-937a-47250bfdae89" providerId="ADAL" clId="{1E0BC4EB-D092-462D-9104-26DD94B3475F}" dt="2021-02-19T10:31:37.171" v="77" actId="26606"/>
          <ac:spMkLst>
            <pc:docMk/>
            <pc:sldMk cId="3363739451" sldId="294"/>
            <ac:spMk id="8" creationId="{00000000-0000-0000-0000-000000000000}"/>
          </ac:spMkLst>
        </pc:spChg>
        <pc:spChg chg="mod ord">
          <ac:chgData name="Caroline Jawad" userId="ebec8957-a986-4a6f-937a-47250bfdae89" providerId="ADAL" clId="{1E0BC4EB-D092-462D-9104-26DD94B3475F}" dt="2021-02-19T10:31:37.171" v="77" actId="26606"/>
          <ac:spMkLst>
            <pc:docMk/>
            <pc:sldMk cId="3363739451" sldId="294"/>
            <ac:spMk id="9" creationId="{00000000-0000-0000-0000-000000000000}"/>
          </ac:spMkLst>
        </pc:spChg>
        <pc:spChg chg="add">
          <ac:chgData name="Caroline Jawad" userId="ebec8957-a986-4a6f-937a-47250bfdae89" providerId="ADAL" clId="{1E0BC4EB-D092-462D-9104-26DD94B3475F}" dt="2021-02-19T10:31:37.171" v="77" actId="26606"/>
          <ac:spMkLst>
            <pc:docMk/>
            <pc:sldMk cId="3363739451" sldId="294"/>
            <ac:spMk id="14" creationId="{B95B9BA8-1D69-4796-85F5-B6D0BD52354B}"/>
          </ac:spMkLst>
        </pc:spChg>
        <pc:grpChg chg="add">
          <ac:chgData name="Caroline Jawad" userId="ebec8957-a986-4a6f-937a-47250bfdae89" providerId="ADAL" clId="{1E0BC4EB-D092-462D-9104-26DD94B3475F}" dt="2021-02-19T10:31:37.171" v="77" actId="26606"/>
          <ac:grpSpMkLst>
            <pc:docMk/>
            <pc:sldMk cId="3363739451" sldId="294"/>
            <ac:grpSpMk id="16" creationId="{5F892E19-92E7-4BB2-8C3F-DBDFE8D9D324}"/>
          </ac:grpSpMkLst>
        </pc:grpChg>
      </pc:sldChg>
      <pc:sldChg chg="addSp delSp modSp del mod setBg">
        <pc:chgData name="Caroline Jawad" userId="ebec8957-a986-4a6f-937a-47250bfdae89" providerId="ADAL" clId="{1E0BC4EB-D092-462D-9104-26DD94B3475F}" dt="2021-02-19T10:33:34.567" v="104" actId="47"/>
        <pc:sldMkLst>
          <pc:docMk/>
          <pc:sldMk cId="2678055593" sldId="295"/>
        </pc:sldMkLst>
        <pc:spChg chg="del">
          <ac:chgData name="Caroline Jawad" userId="ebec8957-a986-4a6f-937a-47250bfdae89" providerId="ADAL" clId="{1E0BC4EB-D092-462D-9104-26DD94B3475F}" dt="2021-02-19T10:30:55.739" v="71" actId="478"/>
          <ac:spMkLst>
            <pc:docMk/>
            <pc:sldMk cId="2678055593" sldId="295"/>
            <ac:spMk id="6" creationId="{00000000-0000-0000-0000-000000000000}"/>
          </ac:spMkLst>
        </pc:spChg>
        <pc:spChg chg="mod">
          <ac:chgData name="Caroline Jawad" userId="ebec8957-a986-4a6f-937a-47250bfdae89" providerId="ADAL" clId="{1E0BC4EB-D092-462D-9104-26DD94B3475F}" dt="2021-02-19T10:31:45.622" v="78" actId="26606"/>
          <ac:spMkLst>
            <pc:docMk/>
            <pc:sldMk cId="2678055593" sldId="295"/>
            <ac:spMk id="7" creationId="{00000000-0000-0000-0000-000000000000}"/>
          </ac:spMkLst>
        </pc:spChg>
        <pc:spChg chg="mod">
          <ac:chgData name="Caroline Jawad" userId="ebec8957-a986-4a6f-937a-47250bfdae89" providerId="ADAL" clId="{1E0BC4EB-D092-462D-9104-26DD94B3475F}" dt="2021-02-19T10:31:45.622" v="78" actId="26606"/>
          <ac:spMkLst>
            <pc:docMk/>
            <pc:sldMk cId="2678055593" sldId="295"/>
            <ac:spMk id="8" creationId="{00000000-0000-0000-0000-000000000000}"/>
          </ac:spMkLst>
        </pc:spChg>
        <pc:spChg chg="mod ord">
          <ac:chgData name="Caroline Jawad" userId="ebec8957-a986-4a6f-937a-47250bfdae89" providerId="ADAL" clId="{1E0BC4EB-D092-462D-9104-26DD94B3475F}" dt="2021-02-19T10:31:45.622" v="78" actId="26606"/>
          <ac:spMkLst>
            <pc:docMk/>
            <pc:sldMk cId="2678055593" sldId="295"/>
            <ac:spMk id="9" creationId="{00000000-0000-0000-0000-000000000000}"/>
          </ac:spMkLst>
        </pc:spChg>
        <pc:spChg chg="add">
          <ac:chgData name="Caroline Jawad" userId="ebec8957-a986-4a6f-937a-47250bfdae89" providerId="ADAL" clId="{1E0BC4EB-D092-462D-9104-26DD94B3475F}" dt="2021-02-19T10:31:45.622" v="78" actId="26606"/>
          <ac:spMkLst>
            <pc:docMk/>
            <pc:sldMk cId="2678055593" sldId="295"/>
            <ac:spMk id="14" creationId="{B95B9BA8-1D69-4796-85F5-B6D0BD52354B}"/>
          </ac:spMkLst>
        </pc:spChg>
        <pc:grpChg chg="add">
          <ac:chgData name="Caroline Jawad" userId="ebec8957-a986-4a6f-937a-47250bfdae89" providerId="ADAL" clId="{1E0BC4EB-D092-462D-9104-26DD94B3475F}" dt="2021-02-19T10:31:45.622" v="78" actId="26606"/>
          <ac:grpSpMkLst>
            <pc:docMk/>
            <pc:sldMk cId="2678055593" sldId="295"/>
            <ac:grpSpMk id="16" creationId="{5F892E19-92E7-4BB2-8C3F-DBDFE8D9D324}"/>
          </ac:grpSpMkLst>
        </pc:grpChg>
      </pc:sldChg>
      <pc:sldChg chg="addSp delSp modSp del mod setBg">
        <pc:chgData name="Caroline Jawad" userId="ebec8957-a986-4a6f-937a-47250bfdae89" providerId="ADAL" clId="{1E0BC4EB-D092-462D-9104-26DD94B3475F}" dt="2021-02-19T10:33:34.146" v="103" actId="47"/>
        <pc:sldMkLst>
          <pc:docMk/>
          <pc:sldMk cId="3581353061" sldId="296"/>
        </pc:sldMkLst>
        <pc:spChg chg="del mod">
          <ac:chgData name="Caroline Jawad" userId="ebec8957-a986-4a6f-937a-47250bfdae89" providerId="ADAL" clId="{1E0BC4EB-D092-462D-9104-26DD94B3475F}" dt="2021-02-19T10:32:04.303" v="81" actId="478"/>
          <ac:spMkLst>
            <pc:docMk/>
            <pc:sldMk cId="3581353061" sldId="296"/>
            <ac:spMk id="6" creationId="{00000000-0000-0000-0000-000000000000}"/>
          </ac:spMkLst>
        </pc:spChg>
        <pc:spChg chg="mod ord">
          <ac:chgData name="Caroline Jawad" userId="ebec8957-a986-4a6f-937a-47250bfdae89" providerId="ADAL" clId="{1E0BC4EB-D092-462D-9104-26DD94B3475F}" dt="2021-02-19T10:31:50.746" v="79" actId="26606"/>
          <ac:spMkLst>
            <pc:docMk/>
            <pc:sldMk cId="3581353061" sldId="296"/>
            <ac:spMk id="7" creationId="{00000000-0000-0000-0000-000000000000}"/>
          </ac:spMkLst>
        </pc:spChg>
        <pc:spChg chg="mod">
          <ac:chgData name="Caroline Jawad" userId="ebec8957-a986-4a6f-937a-47250bfdae89" providerId="ADAL" clId="{1E0BC4EB-D092-462D-9104-26DD94B3475F}" dt="2021-02-19T10:31:50.746" v="79" actId="26606"/>
          <ac:spMkLst>
            <pc:docMk/>
            <pc:sldMk cId="3581353061" sldId="296"/>
            <ac:spMk id="8" creationId="{00000000-0000-0000-0000-000000000000}"/>
          </ac:spMkLst>
        </pc:spChg>
        <pc:spChg chg="mod">
          <ac:chgData name="Caroline Jawad" userId="ebec8957-a986-4a6f-937a-47250bfdae89" providerId="ADAL" clId="{1E0BC4EB-D092-462D-9104-26DD94B3475F}" dt="2021-02-19T10:31:50.746" v="79" actId="26606"/>
          <ac:spMkLst>
            <pc:docMk/>
            <pc:sldMk cId="3581353061" sldId="296"/>
            <ac:spMk id="9" creationId="{00000000-0000-0000-0000-000000000000}"/>
          </ac:spMkLst>
        </pc:spChg>
        <pc:spChg chg="add">
          <ac:chgData name="Caroline Jawad" userId="ebec8957-a986-4a6f-937a-47250bfdae89" providerId="ADAL" clId="{1E0BC4EB-D092-462D-9104-26DD94B3475F}" dt="2021-02-19T10:31:50.746" v="79" actId="26606"/>
          <ac:spMkLst>
            <pc:docMk/>
            <pc:sldMk cId="3581353061" sldId="296"/>
            <ac:spMk id="14" creationId="{B95B9BA8-1D69-4796-85F5-B6D0BD52354B}"/>
          </ac:spMkLst>
        </pc:spChg>
        <pc:grpChg chg="add">
          <ac:chgData name="Caroline Jawad" userId="ebec8957-a986-4a6f-937a-47250bfdae89" providerId="ADAL" clId="{1E0BC4EB-D092-462D-9104-26DD94B3475F}" dt="2021-02-19T10:31:50.746" v="79" actId="26606"/>
          <ac:grpSpMkLst>
            <pc:docMk/>
            <pc:sldMk cId="3581353061" sldId="296"/>
            <ac:grpSpMk id="16" creationId="{5F892E19-92E7-4BB2-8C3F-DBDFE8D9D324}"/>
          </ac:grpSpMkLst>
        </pc:grpChg>
      </pc:sldChg>
      <pc:sldChg chg="addSp delSp modSp del mod setBg">
        <pc:chgData name="Caroline Jawad" userId="ebec8957-a986-4a6f-937a-47250bfdae89" providerId="ADAL" clId="{1E0BC4EB-D092-462D-9104-26DD94B3475F}" dt="2021-02-19T10:33:33.988" v="102" actId="47"/>
        <pc:sldMkLst>
          <pc:docMk/>
          <pc:sldMk cId="2526062360" sldId="297"/>
        </pc:sldMkLst>
        <pc:spChg chg="del">
          <ac:chgData name="Caroline Jawad" userId="ebec8957-a986-4a6f-937a-47250bfdae89" providerId="ADAL" clId="{1E0BC4EB-D092-462D-9104-26DD94B3475F}" dt="2021-02-19T10:31:57.412" v="80" actId="478"/>
          <ac:spMkLst>
            <pc:docMk/>
            <pc:sldMk cId="2526062360" sldId="297"/>
            <ac:spMk id="6" creationId="{00000000-0000-0000-0000-000000000000}"/>
          </ac:spMkLst>
        </pc:spChg>
        <pc:spChg chg="mod">
          <ac:chgData name="Caroline Jawad" userId="ebec8957-a986-4a6f-937a-47250bfdae89" providerId="ADAL" clId="{1E0BC4EB-D092-462D-9104-26DD94B3475F}" dt="2021-02-19T10:32:11.263" v="82" actId="26606"/>
          <ac:spMkLst>
            <pc:docMk/>
            <pc:sldMk cId="2526062360" sldId="297"/>
            <ac:spMk id="7" creationId="{00000000-0000-0000-0000-000000000000}"/>
          </ac:spMkLst>
        </pc:spChg>
        <pc:spChg chg="mod">
          <ac:chgData name="Caroline Jawad" userId="ebec8957-a986-4a6f-937a-47250bfdae89" providerId="ADAL" clId="{1E0BC4EB-D092-462D-9104-26DD94B3475F}" dt="2021-02-19T10:32:11.263" v="82" actId="26606"/>
          <ac:spMkLst>
            <pc:docMk/>
            <pc:sldMk cId="2526062360" sldId="297"/>
            <ac:spMk id="8" creationId="{00000000-0000-0000-0000-000000000000}"/>
          </ac:spMkLst>
        </pc:spChg>
        <pc:spChg chg="mod ord">
          <ac:chgData name="Caroline Jawad" userId="ebec8957-a986-4a6f-937a-47250bfdae89" providerId="ADAL" clId="{1E0BC4EB-D092-462D-9104-26DD94B3475F}" dt="2021-02-19T10:32:11.263" v="82" actId="26606"/>
          <ac:spMkLst>
            <pc:docMk/>
            <pc:sldMk cId="2526062360" sldId="297"/>
            <ac:spMk id="9" creationId="{00000000-0000-0000-0000-000000000000}"/>
          </ac:spMkLst>
        </pc:spChg>
        <pc:spChg chg="add">
          <ac:chgData name="Caroline Jawad" userId="ebec8957-a986-4a6f-937a-47250bfdae89" providerId="ADAL" clId="{1E0BC4EB-D092-462D-9104-26DD94B3475F}" dt="2021-02-19T10:32:11.263" v="82" actId="26606"/>
          <ac:spMkLst>
            <pc:docMk/>
            <pc:sldMk cId="2526062360" sldId="297"/>
            <ac:spMk id="14" creationId="{B95B9BA8-1D69-4796-85F5-B6D0BD52354B}"/>
          </ac:spMkLst>
        </pc:spChg>
        <pc:grpChg chg="add">
          <ac:chgData name="Caroline Jawad" userId="ebec8957-a986-4a6f-937a-47250bfdae89" providerId="ADAL" clId="{1E0BC4EB-D092-462D-9104-26DD94B3475F}" dt="2021-02-19T10:32:11.263" v="82" actId="26606"/>
          <ac:grpSpMkLst>
            <pc:docMk/>
            <pc:sldMk cId="2526062360" sldId="297"/>
            <ac:grpSpMk id="16" creationId="{5F892E19-92E7-4BB2-8C3F-DBDFE8D9D324}"/>
          </ac:grpSpMkLst>
        </pc:grpChg>
      </pc:sldChg>
      <pc:sldChg chg="addSp delSp modSp del mod setBg">
        <pc:chgData name="Caroline Jawad" userId="ebec8957-a986-4a6f-937a-47250bfdae89" providerId="ADAL" clId="{1E0BC4EB-D092-462D-9104-26DD94B3475F}" dt="2021-02-19T10:33:33.833" v="101" actId="47"/>
        <pc:sldMkLst>
          <pc:docMk/>
          <pc:sldMk cId="1112828180" sldId="298"/>
        </pc:sldMkLst>
        <pc:spChg chg="del">
          <ac:chgData name="Caroline Jawad" userId="ebec8957-a986-4a6f-937a-47250bfdae89" providerId="ADAL" clId="{1E0BC4EB-D092-462D-9104-26DD94B3475F}" dt="2021-02-19T10:32:17.407" v="83" actId="478"/>
          <ac:spMkLst>
            <pc:docMk/>
            <pc:sldMk cId="1112828180" sldId="298"/>
            <ac:spMk id="6" creationId="{00000000-0000-0000-0000-000000000000}"/>
          </ac:spMkLst>
        </pc:spChg>
        <pc:spChg chg="mod">
          <ac:chgData name="Caroline Jawad" userId="ebec8957-a986-4a6f-937a-47250bfdae89" providerId="ADAL" clId="{1E0BC4EB-D092-462D-9104-26DD94B3475F}" dt="2021-02-19T10:32:19.667" v="84" actId="26606"/>
          <ac:spMkLst>
            <pc:docMk/>
            <pc:sldMk cId="1112828180" sldId="298"/>
            <ac:spMk id="7" creationId="{00000000-0000-0000-0000-000000000000}"/>
          </ac:spMkLst>
        </pc:spChg>
        <pc:spChg chg="mod">
          <ac:chgData name="Caroline Jawad" userId="ebec8957-a986-4a6f-937a-47250bfdae89" providerId="ADAL" clId="{1E0BC4EB-D092-462D-9104-26DD94B3475F}" dt="2021-02-19T10:32:19.667" v="84" actId="26606"/>
          <ac:spMkLst>
            <pc:docMk/>
            <pc:sldMk cId="1112828180" sldId="298"/>
            <ac:spMk id="8" creationId="{00000000-0000-0000-0000-000000000000}"/>
          </ac:spMkLst>
        </pc:spChg>
        <pc:spChg chg="mod ord">
          <ac:chgData name="Caroline Jawad" userId="ebec8957-a986-4a6f-937a-47250bfdae89" providerId="ADAL" clId="{1E0BC4EB-D092-462D-9104-26DD94B3475F}" dt="2021-02-19T10:32:19.667" v="84" actId="26606"/>
          <ac:spMkLst>
            <pc:docMk/>
            <pc:sldMk cId="1112828180" sldId="298"/>
            <ac:spMk id="9" creationId="{00000000-0000-0000-0000-000000000000}"/>
          </ac:spMkLst>
        </pc:spChg>
        <pc:spChg chg="add">
          <ac:chgData name="Caroline Jawad" userId="ebec8957-a986-4a6f-937a-47250bfdae89" providerId="ADAL" clId="{1E0BC4EB-D092-462D-9104-26DD94B3475F}" dt="2021-02-19T10:32:19.667" v="84" actId="26606"/>
          <ac:spMkLst>
            <pc:docMk/>
            <pc:sldMk cId="1112828180" sldId="298"/>
            <ac:spMk id="14" creationId="{B95B9BA8-1D69-4796-85F5-B6D0BD52354B}"/>
          </ac:spMkLst>
        </pc:spChg>
        <pc:grpChg chg="add">
          <ac:chgData name="Caroline Jawad" userId="ebec8957-a986-4a6f-937a-47250bfdae89" providerId="ADAL" clId="{1E0BC4EB-D092-462D-9104-26DD94B3475F}" dt="2021-02-19T10:32:19.667" v="84" actId="26606"/>
          <ac:grpSpMkLst>
            <pc:docMk/>
            <pc:sldMk cId="1112828180" sldId="298"/>
            <ac:grpSpMk id="16" creationId="{5F892E19-92E7-4BB2-8C3F-DBDFE8D9D324}"/>
          </ac:grpSpMkLst>
        </pc:grpChg>
      </pc:sldChg>
      <pc:sldChg chg="del">
        <pc:chgData name="Caroline Jawad" userId="ebec8957-a986-4a6f-937a-47250bfdae89" providerId="ADAL" clId="{1E0BC4EB-D092-462D-9104-26DD94B3475F}" dt="2021-02-19T10:33:32.416" v="95" actId="47"/>
        <pc:sldMkLst>
          <pc:docMk/>
          <pc:sldMk cId="1160613598" sldId="299"/>
        </pc:sldMkLst>
      </pc:sldChg>
      <pc:sldChg chg="del">
        <pc:chgData name="Caroline Jawad" userId="ebec8957-a986-4a6f-937a-47250bfdae89" providerId="ADAL" clId="{1E0BC4EB-D092-462D-9104-26DD94B3475F}" dt="2021-02-19T10:33:32.290" v="94" actId="47"/>
        <pc:sldMkLst>
          <pc:docMk/>
          <pc:sldMk cId="4155521089" sldId="300"/>
        </pc:sldMkLst>
      </pc:sldChg>
      <pc:sldChg chg="del">
        <pc:chgData name="Caroline Jawad" userId="ebec8957-a986-4a6f-937a-47250bfdae89" providerId="ADAL" clId="{1E0BC4EB-D092-462D-9104-26DD94B3475F}" dt="2021-02-19T10:33:32.240" v="92" actId="47"/>
        <pc:sldMkLst>
          <pc:docMk/>
          <pc:sldMk cId="1095829089" sldId="301"/>
        </pc:sldMkLst>
      </pc:sldChg>
      <pc:sldChg chg="addSp delSp">
        <pc:chgData name="Caroline Jawad" userId="ebec8957-a986-4a6f-937a-47250bfdae89" providerId="ADAL" clId="{1E0BC4EB-D092-462D-9104-26DD94B3475F}" dt="2021-02-19T10:28:36.700" v="6"/>
        <pc:sldMkLst>
          <pc:docMk/>
          <pc:sldMk cId="1143502944" sldId="302"/>
        </pc:sldMkLst>
        <pc:picChg chg="add del">
          <ac:chgData name="Caroline Jawad" userId="ebec8957-a986-4a6f-937a-47250bfdae89" providerId="ADAL" clId="{1E0BC4EB-D092-462D-9104-26DD94B3475F}" dt="2021-02-19T10:28:30.853" v="4"/>
          <ac:picMkLst>
            <pc:docMk/>
            <pc:sldMk cId="1143502944" sldId="302"/>
            <ac:picMk id="1026" creationId="{374A5CC8-4566-446A-8376-FC7DD4320A63}"/>
          </ac:picMkLst>
        </pc:picChg>
        <pc:picChg chg="add del">
          <ac:chgData name="Caroline Jawad" userId="ebec8957-a986-4a6f-937a-47250bfdae89" providerId="ADAL" clId="{1E0BC4EB-D092-462D-9104-26DD94B3475F}" dt="2021-02-19T10:28:36.700" v="6"/>
          <ac:picMkLst>
            <pc:docMk/>
            <pc:sldMk cId="1143502944" sldId="302"/>
            <ac:picMk id="1028" creationId="{E7816CA0-4137-4C0E-BB77-F9A5CEC1C513}"/>
          </ac:picMkLst>
        </pc:picChg>
      </pc:sldChg>
      <pc:sldChg chg="new del">
        <pc:chgData name="Caroline Jawad" userId="ebec8957-a986-4a6f-937a-47250bfdae89" providerId="ADAL" clId="{1E0BC4EB-D092-462D-9104-26DD94B3475F}" dt="2021-02-19T10:29:14.939" v="52" actId="47"/>
        <pc:sldMkLst>
          <pc:docMk/>
          <pc:sldMk cId="2049269557" sldId="303"/>
        </pc:sldMkLst>
      </pc:sldChg>
      <pc:sldChg chg="addSp delSp modSp add mod setBg delDesignElem">
        <pc:chgData name="Caroline Jawad" userId="ebec8957-a986-4a6f-937a-47250bfdae89" providerId="ADAL" clId="{1E0BC4EB-D092-462D-9104-26DD94B3475F}" dt="2021-02-19T10:29:10.344" v="51" actId="26606"/>
        <pc:sldMkLst>
          <pc:docMk/>
          <pc:sldMk cId="981560614" sldId="304"/>
        </pc:sldMkLst>
        <pc:spChg chg="mod">
          <ac:chgData name="Caroline Jawad" userId="ebec8957-a986-4a6f-937a-47250bfdae89" providerId="ADAL" clId="{1E0BC4EB-D092-462D-9104-26DD94B3475F}" dt="2021-02-19T10:29:10.344" v="51" actId="26606"/>
          <ac:spMkLst>
            <pc:docMk/>
            <pc:sldMk cId="981560614" sldId="304"/>
            <ac:spMk id="4" creationId="{7B4F9434-0687-45B1-95F0-DA84EEC68DF6}"/>
          </ac:spMkLst>
        </pc:spChg>
        <pc:spChg chg="add">
          <ac:chgData name="Caroline Jawad" userId="ebec8957-a986-4a6f-937a-47250bfdae89" providerId="ADAL" clId="{1E0BC4EB-D092-462D-9104-26DD94B3475F}" dt="2021-02-19T10:29:10.344" v="51" actId="26606"/>
          <ac:spMkLst>
            <pc:docMk/>
            <pc:sldMk cId="981560614" sldId="304"/>
            <ac:spMk id="7" creationId="{16A15A88-001A-4EEF-8984-D87E643599AB}"/>
          </ac:spMkLst>
        </pc:spChg>
        <pc:spChg chg="del">
          <ac:chgData name="Caroline Jawad" userId="ebec8957-a986-4a6f-937a-47250bfdae89" providerId="ADAL" clId="{1E0BC4EB-D092-462D-9104-26DD94B3475F}" dt="2021-02-19T10:28:43.018" v="8"/>
          <ac:spMkLst>
            <pc:docMk/>
            <pc:sldMk cId="981560614" sldId="304"/>
            <ac:spMk id="10" creationId="{8F58EDD9-0685-44E6-9B72-108BB10E1AB0}"/>
          </ac:spMkLst>
        </pc:spChg>
        <pc:grpChg chg="add">
          <ac:chgData name="Caroline Jawad" userId="ebec8957-a986-4a6f-937a-47250bfdae89" providerId="ADAL" clId="{1E0BC4EB-D092-462D-9104-26DD94B3475F}" dt="2021-02-19T10:29:10.344" v="51" actId="26606"/>
          <ac:grpSpMkLst>
            <pc:docMk/>
            <pc:sldMk cId="981560614" sldId="304"/>
            <ac:grpSpMk id="12" creationId="{A7900967-84CA-47B4-9F1C-E787BAC1496A}"/>
          </ac:grpSpMkLst>
        </pc:grpChg>
        <pc:picChg chg="mod">
          <ac:chgData name="Caroline Jawad" userId="ebec8957-a986-4a6f-937a-47250bfdae89" providerId="ADAL" clId="{1E0BC4EB-D092-462D-9104-26DD94B3475F}" dt="2021-02-19T10:29:10.344" v="51" actId="26606"/>
          <ac:picMkLst>
            <pc:docMk/>
            <pc:sldMk cId="981560614" sldId="304"/>
            <ac:picMk id="5" creationId="{68F433A8-FAAA-44E0-9552-03FCBC98DEEB}"/>
          </ac:picMkLst>
        </pc:picChg>
      </pc:sldChg>
      <pc:sldChg chg="addSp modSp new mod setBg">
        <pc:chgData name="Caroline Jawad" userId="ebec8957-a986-4a6f-937a-47250bfdae89" providerId="ADAL" clId="{1E0BC4EB-D092-462D-9104-26DD94B3475F}" dt="2021-02-19T10:30:32.147" v="67" actId="26606"/>
        <pc:sldMkLst>
          <pc:docMk/>
          <pc:sldMk cId="4114419838" sldId="305"/>
        </pc:sldMkLst>
        <pc:spChg chg="mod">
          <ac:chgData name="Caroline Jawad" userId="ebec8957-a986-4a6f-937a-47250bfdae89" providerId="ADAL" clId="{1E0BC4EB-D092-462D-9104-26DD94B3475F}" dt="2021-02-19T10:30:32.147" v="67" actId="26606"/>
          <ac:spMkLst>
            <pc:docMk/>
            <pc:sldMk cId="4114419838" sldId="305"/>
            <ac:spMk id="2" creationId="{75729715-178A-4AC6-9C5C-0A982FC24F7D}"/>
          </ac:spMkLst>
        </pc:spChg>
        <pc:spChg chg="add">
          <ac:chgData name="Caroline Jawad" userId="ebec8957-a986-4a6f-937a-47250bfdae89" providerId="ADAL" clId="{1E0BC4EB-D092-462D-9104-26DD94B3475F}" dt="2021-02-19T10:30:32.147" v="67" actId="26606"/>
          <ac:spMkLst>
            <pc:docMk/>
            <pc:sldMk cId="4114419838" sldId="305"/>
            <ac:spMk id="8" creationId="{8F58EDD9-0685-44E6-9B72-108BB10E1AB0}"/>
          </ac:spMkLst>
        </pc:spChg>
        <pc:picChg chg="add mod">
          <ac:chgData name="Caroline Jawad" userId="ebec8957-a986-4a6f-937a-47250bfdae89" providerId="ADAL" clId="{1E0BC4EB-D092-462D-9104-26DD94B3475F}" dt="2021-02-19T10:30:32.147" v="67" actId="26606"/>
          <ac:picMkLst>
            <pc:docMk/>
            <pc:sldMk cId="4114419838" sldId="305"/>
            <ac:picMk id="3" creationId="{91B6788D-2705-4D93-833A-C2AD7419E71B}"/>
          </ac:picMkLst>
        </pc:picChg>
      </pc:sldChg>
      <pc:sldChg chg="addSp delSp modSp new mod setBg">
        <pc:chgData name="Caroline Jawad" userId="ebec8957-a986-4a6f-937a-47250bfdae89" providerId="ADAL" clId="{1E0BC4EB-D092-462D-9104-26DD94B3475F}" dt="2021-02-19T10:39:35.358" v="135" actId="26606"/>
        <pc:sldMkLst>
          <pc:docMk/>
          <pc:sldMk cId="1887448453" sldId="306"/>
        </pc:sldMkLst>
        <pc:spChg chg="mod">
          <ac:chgData name="Caroline Jawad" userId="ebec8957-a986-4a6f-937a-47250bfdae89" providerId="ADAL" clId="{1E0BC4EB-D092-462D-9104-26DD94B3475F}" dt="2021-02-19T10:39:35.358" v="135" actId="26606"/>
          <ac:spMkLst>
            <pc:docMk/>
            <pc:sldMk cId="1887448453" sldId="306"/>
            <ac:spMk id="2" creationId="{1BB1E8AA-637B-4942-8D3F-67B49E17C25D}"/>
          </ac:spMkLst>
        </pc:spChg>
        <pc:spChg chg="add del">
          <ac:chgData name="Caroline Jawad" userId="ebec8957-a986-4a6f-937a-47250bfdae89" providerId="ADAL" clId="{1E0BC4EB-D092-462D-9104-26DD94B3475F}" dt="2021-02-19T10:39:35.336" v="134" actId="26606"/>
          <ac:spMkLst>
            <pc:docMk/>
            <pc:sldMk cId="1887448453" sldId="306"/>
            <ac:spMk id="8" creationId="{7D9D36D6-2AC5-46A1-A849-4C82D5264A3A}"/>
          </ac:spMkLst>
        </pc:spChg>
        <pc:spChg chg="add">
          <ac:chgData name="Caroline Jawad" userId="ebec8957-a986-4a6f-937a-47250bfdae89" providerId="ADAL" clId="{1E0BC4EB-D092-462D-9104-26DD94B3475F}" dt="2021-02-19T10:39:35.358" v="135" actId="26606"/>
          <ac:spMkLst>
            <pc:docMk/>
            <pc:sldMk cId="1887448453" sldId="306"/>
            <ac:spMk id="10" creationId="{CC263FCC-695F-4994-AFE7-65D70BD0EBE0}"/>
          </ac:spMkLst>
        </pc:spChg>
        <pc:picChg chg="add mod">
          <ac:chgData name="Caroline Jawad" userId="ebec8957-a986-4a6f-937a-47250bfdae89" providerId="ADAL" clId="{1E0BC4EB-D092-462D-9104-26DD94B3475F}" dt="2021-02-19T10:39:35.358" v="135" actId="26606"/>
          <ac:picMkLst>
            <pc:docMk/>
            <pc:sldMk cId="1887448453" sldId="306"/>
            <ac:picMk id="3" creationId="{F96C2236-7E27-4E12-9CC3-553024425A97}"/>
          </ac:picMkLst>
        </pc:picChg>
      </pc:sldChg>
      <pc:sldMasterChg chg="delSldLayout">
        <pc:chgData name="Caroline Jawad" userId="ebec8957-a986-4a6f-937a-47250bfdae89" providerId="ADAL" clId="{1E0BC4EB-D092-462D-9104-26DD94B3475F}" dt="2021-02-19T10:35:07.021" v="114" actId="47"/>
        <pc:sldMasterMkLst>
          <pc:docMk/>
          <pc:sldMasterMk cId="4262285602" sldId="2147483648"/>
        </pc:sldMasterMkLst>
        <pc:sldLayoutChg chg="del">
          <pc:chgData name="Caroline Jawad" userId="ebec8957-a986-4a6f-937a-47250bfdae89" providerId="ADAL" clId="{1E0BC4EB-D092-462D-9104-26DD94B3475F}" dt="2021-02-19T10:35:07.021" v="114" actId="47"/>
          <pc:sldLayoutMkLst>
            <pc:docMk/>
            <pc:sldMasterMk cId="4262285602" sldId="2147483648"/>
            <pc:sldLayoutMk cId="2736131213" sldId="2147483660"/>
          </pc:sldLayoutMkLst>
        </pc:sldLayoutChg>
        <pc:sldLayoutChg chg="del">
          <pc:chgData name="Caroline Jawad" userId="ebec8957-a986-4a6f-937a-47250bfdae89" providerId="ADAL" clId="{1E0BC4EB-D092-462D-9104-26DD94B3475F}" dt="2021-02-19T10:28:09.589" v="0" actId="47"/>
          <pc:sldLayoutMkLst>
            <pc:docMk/>
            <pc:sldMasterMk cId="4262285602" sldId="2147483648"/>
            <pc:sldLayoutMk cId="2993142317"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D64551-280F-4D3C-8EAA-06E027980379}"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22B5C6-C023-4742-BE8C-DCF754C6D010}" type="slidenum">
              <a:rPr lang="en-GB" smtClean="0"/>
              <a:t>‹#›</a:t>
            </a:fld>
            <a:endParaRPr lang="en-GB"/>
          </a:p>
        </p:txBody>
      </p:sp>
    </p:spTree>
    <p:extLst>
      <p:ext uri="{BB962C8B-B14F-4D97-AF65-F5344CB8AC3E}">
        <p14:creationId xmlns:p14="http://schemas.microsoft.com/office/powerpoint/2010/main" val="2873006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Differences in motivation: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one of the many ways in which we notice that the learner is involved in the process of learning regardless of topic to be learned.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are invested for varying reasons in the knowledge we seek.</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Efforts to get to know something: </a:t>
            </a:r>
            <a:r>
              <a:rPr lang="en-US" sz="1200" kern="1200" dirty="0">
                <a:solidFill>
                  <a:schemeClr val="tx1"/>
                </a:solidFill>
                <a:effectLst/>
                <a:latin typeface="+mn-lt"/>
                <a:ea typeface="+mn-ea"/>
                <a:cs typeface="+mn-cs"/>
              </a:rPr>
              <a:t>These efforts are not merely efforts to know something outside of ourselves, but efforts that ultimately have something more or less at stake for us as learners.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6</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Five concepts of research: </a:t>
            </a:r>
            <a:r>
              <a:rPr lang="en-US" sz="1200" kern="1200" dirty="0">
                <a:solidFill>
                  <a:schemeClr val="tx1"/>
                </a:solidFill>
                <a:effectLst/>
                <a:latin typeface="+mn-lt"/>
                <a:ea typeface="+mn-ea"/>
                <a:cs typeface="+mn-cs"/>
              </a:rPr>
              <a:t>Epistemology, </a:t>
            </a:r>
            <a:r>
              <a:rPr lang="en-US" sz="1200" kern="1200" dirty="0" err="1">
                <a:solidFill>
                  <a:schemeClr val="tx1"/>
                </a:solidFill>
                <a:effectLst/>
                <a:latin typeface="+mn-lt"/>
                <a:ea typeface="+mn-ea"/>
                <a:cs typeface="+mn-cs"/>
              </a:rPr>
              <a:t>criticalism</a:t>
            </a:r>
            <a:r>
              <a:rPr lang="en-US" sz="1200" kern="1200" dirty="0">
                <a:solidFill>
                  <a:schemeClr val="tx1"/>
                </a:solidFill>
                <a:effectLst/>
                <a:latin typeface="+mn-lt"/>
                <a:ea typeface="+mn-ea"/>
                <a:cs typeface="+mn-cs"/>
              </a:rPr>
              <a:t>, partisanship, reflection, and intersubjectivity.</a:t>
            </a: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All these concepts speak specifically to ways one might think about knowledge and its relationship to research. </a:t>
            </a:r>
            <a:r>
              <a:rPr lang="en-US" dirty="0"/>
              <a:t> </a:t>
            </a:r>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Epistemology:</a:t>
            </a:r>
            <a:r>
              <a:rPr lang="en-US" dirty="0"/>
              <a:t> </a:t>
            </a:r>
            <a:r>
              <a:rPr lang="en-US" sz="1200" kern="1200" dirty="0">
                <a:solidFill>
                  <a:schemeClr val="tx1"/>
                </a:solidFill>
                <a:effectLst/>
                <a:latin typeface="+mn-lt"/>
                <a:ea typeface="+mn-ea"/>
                <a:cs typeface="+mn-cs"/>
              </a:rPr>
              <a:t>A large term used to talk about theories of knowledge. </a:t>
            </a: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1134569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err="1">
                <a:solidFill>
                  <a:schemeClr val="tx1"/>
                </a:solidFill>
                <a:effectLst/>
                <a:latin typeface="+mn-lt"/>
                <a:ea typeface="+mn-ea"/>
                <a:cs typeface="+mn-cs"/>
              </a:rPr>
              <a:t>Criticalism</a:t>
            </a:r>
            <a:r>
              <a:rPr lang="en-US" sz="1200" b="0" kern="1200" dirty="0">
                <a:solidFill>
                  <a:schemeClr val="tx1"/>
                </a:solidFill>
                <a:effectLst/>
                <a:latin typeface="+mn-lt"/>
                <a:ea typeface="+mn-ea"/>
                <a:cs typeface="+mn-cs"/>
              </a:rPr>
              <a:t>:</a:t>
            </a:r>
            <a:r>
              <a:rPr lang="en-US" sz="1200" b="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One epistemological orientation,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that is one theory of knowledge.</a:t>
            </a:r>
          </a:p>
          <a:p>
            <a:endParaRPr lang="en-US" sz="1200" b="0"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Partisanship, intersubjectivity, and reflection</a:t>
            </a:r>
            <a:r>
              <a:rPr lang="en-US" dirty="0"/>
              <a:t>:</a:t>
            </a:r>
            <a:r>
              <a:rPr lang="en-US" baseline="0" dirty="0"/>
              <a:t> C</a:t>
            </a:r>
            <a:r>
              <a:rPr lang="en-US" sz="1200" kern="1200" dirty="0">
                <a:solidFill>
                  <a:schemeClr val="tx1"/>
                </a:solidFill>
                <a:effectLst/>
                <a:latin typeface="+mn-lt"/>
                <a:ea typeface="+mn-ea"/>
                <a:cs typeface="+mn-cs"/>
              </a:rPr>
              <a:t>haracteristics of a critical epistemology. </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8</a:t>
            </a:fld>
            <a:endParaRPr lang="en-US"/>
          </a:p>
        </p:txBody>
      </p:sp>
    </p:spTree>
    <p:extLst>
      <p:ext uri="{BB962C8B-B14F-4D97-AF65-F5344CB8AC3E}">
        <p14:creationId xmlns:p14="http://schemas.microsoft.com/office/powerpoint/2010/main" val="3276722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Use of the word by philosophers: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Philosophers use the word </a:t>
            </a:r>
            <a:r>
              <a:rPr lang="en-US" sz="1200" i="1" kern="1200" dirty="0">
                <a:solidFill>
                  <a:schemeClr val="tx1"/>
                </a:solidFill>
                <a:effectLst/>
                <a:latin typeface="+mn-lt"/>
                <a:ea typeface="+mn-ea"/>
                <a:cs typeface="+mn-cs"/>
              </a:rPr>
              <a:t>epistemology</a:t>
            </a:r>
            <a:r>
              <a:rPr lang="en-US" sz="1200" kern="1200" dirty="0">
                <a:solidFill>
                  <a:schemeClr val="tx1"/>
                </a:solidFill>
                <a:effectLst/>
                <a:latin typeface="+mn-lt"/>
                <a:ea typeface="+mn-ea"/>
                <a:cs typeface="+mn-cs"/>
              </a:rPr>
              <a:t> to refer to the study of knowledge and knowing. </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use this philosophical term to say that research will always be linked to epistemological claims.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Engaging in research will be an epistemological endeavor, but we are, also, epistemologically engaged every time we are using, claiming, developing, and acquiring knowledge,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including knowledge about a love interest or a topic for a research paper.</a:t>
            </a: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Seeing: primary metaphor for knowing: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Seeing” was a primary metaphor for knowing: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“seeing is knowing,” “let me </a:t>
            </a:r>
            <a:r>
              <a:rPr lang="en-US" sz="1200" i="1" kern="1200" dirty="0">
                <a:solidFill>
                  <a:schemeClr val="tx1"/>
                </a:solidFill>
                <a:effectLst/>
                <a:latin typeface="+mn-lt"/>
                <a:ea typeface="+mn-ea"/>
                <a:cs typeface="+mn-cs"/>
              </a:rPr>
              <a:t>see</a:t>
            </a:r>
            <a:r>
              <a:rPr lang="en-US" sz="1200" kern="1200" dirty="0">
                <a:solidFill>
                  <a:schemeClr val="tx1"/>
                </a:solidFill>
                <a:effectLst/>
                <a:latin typeface="+mn-lt"/>
                <a:ea typeface="+mn-ea"/>
                <a:cs typeface="+mn-cs"/>
              </a:rPr>
              <a:t> the evidence,” “I </a:t>
            </a:r>
            <a:r>
              <a:rPr lang="en-US" sz="1200" i="1" kern="1200" dirty="0">
                <a:solidFill>
                  <a:schemeClr val="tx1"/>
                </a:solidFill>
                <a:effectLst/>
                <a:latin typeface="+mn-lt"/>
                <a:ea typeface="+mn-ea"/>
                <a:cs typeface="+mn-cs"/>
              </a:rPr>
              <a:t>saw </a:t>
            </a:r>
            <a:r>
              <a:rPr lang="en-US" sz="1200" kern="1200" dirty="0">
                <a:solidFill>
                  <a:schemeClr val="tx1"/>
                </a:solidFill>
                <a:effectLst/>
                <a:latin typeface="+mn-lt"/>
                <a:ea typeface="+mn-ea"/>
                <a:cs typeface="+mn-cs"/>
              </a:rPr>
              <a:t>it with my own eyes.”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Seeing is already interdependent with language, culture, self-identity, and power.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seeing a photo, would different people “see” the photo differently?</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Make a few assumptions: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To</a:t>
            </a:r>
            <a:r>
              <a:rPr lang="en-US" baseline="0" dirty="0"/>
              <a:t> get to know something about a person through Internet and Facebook, we need to make a few assumptions.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Some of our assumptions will be more subtle.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interpretation of the information is what constitutes our developing knowledge about this beloved.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interpretations will also depend on our own values.</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Seek a balance of information: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people are writing a research report, they might find articles that support one perspective and articles that contradict that information.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By seeking a balance of information, writers are able to develop and articulate previously held ideas about the topic and potentially shift earlier ways of thinking.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also are able to identify different perspectives of ways of understanding the information.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own ideas are likely to change in some way by examining the various claims to knowledge that are out there. </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2329492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Knowledge of person/topic: </a:t>
            </a:r>
            <a:r>
              <a:rPr lang="en-US" sz="1200" kern="1200" dirty="0">
                <a:solidFill>
                  <a:schemeClr val="tx1"/>
                </a:solidFill>
                <a:effectLst/>
                <a:latin typeface="+mn-lt"/>
                <a:ea typeface="+mn-ea"/>
                <a:cs typeface="+mn-cs"/>
              </a:rPr>
              <a:t>When you think about knowledge of a person you might love and knowledge of a topic you might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how are these kinds of </a:t>
            </a:r>
            <a:r>
              <a:rPr lang="en-US" sz="1200" kern="1200" dirty="0" err="1">
                <a:solidFill>
                  <a:schemeClr val="tx1"/>
                </a:solidFill>
                <a:effectLst/>
                <a:latin typeface="+mn-lt"/>
                <a:ea typeface="+mn-ea"/>
                <a:cs typeface="+mn-cs"/>
              </a:rPr>
              <a:t>knowledges</a:t>
            </a:r>
            <a:r>
              <a:rPr lang="en-US" sz="1200" kern="1200" dirty="0">
                <a:solidFill>
                  <a:schemeClr val="tx1"/>
                </a:solidFill>
                <a:effectLst/>
                <a:latin typeface="+mn-lt"/>
                <a:ea typeface="+mn-ea"/>
                <a:cs typeface="+mn-cs"/>
              </a:rPr>
              <a:t> and knowledge-seeking activities the same or different?</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Knowledge of yourself: Knowledge of yourself, your own feelings and desires and motivations is also part of the field we think of as epistemology. </a:t>
            </a:r>
            <a:endParaRPr lang="en-IN"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Ideas of good/bad, right/wrong things: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might be perfectly okay to look up a love interest on the Internet, but taking this to an extreme would not be okay.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order to understand the legal history on the death penalty, we would have to understand what the community agrees is the right thing to do;</a:t>
            </a:r>
            <a:r>
              <a:rPr lang="en-US" sz="1200" kern="1200" baseline="0" dirty="0">
                <a:solidFill>
                  <a:schemeClr val="tx1"/>
                </a:solidFill>
                <a:effectLst/>
                <a:latin typeface="+mn-lt"/>
                <a:ea typeface="+mn-ea"/>
                <a:cs typeface="+mn-cs"/>
              </a:rPr>
              <a:t> w</a:t>
            </a:r>
            <a:r>
              <a:rPr lang="en-US" sz="1200" kern="1200" dirty="0">
                <a:solidFill>
                  <a:schemeClr val="tx1"/>
                </a:solidFill>
                <a:effectLst/>
                <a:latin typeface="+mn-lt"/>
                <a:ea typeface="+mn-ea"/>
                <a:cs typeface="+mn-cs"/>
              </a:rPr>
              <a:t>e might have community agreements that killing is not okay.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Knowledge of this sort is different than knowledge about our own feelings. </a:t>
            </a:r>
            <a:endParaRPr lang="en-IN"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998603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err="1">
                <a:solidFill>
                  <a:schemeClr val="tx1"/>
                </a:solidFill>
                <a:effectLst/>
                <a:latin typeface="+mn-lt"/>
                <a:ea typeface="+mn-ea"/>
                <a:cs typeface="+mn-cs"/>
              </a:rPr>
              <a:t>Criticalism</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 umbrella term that houses a range of social theories all bearing a </a:t>
            </a:r>
            <a:r>
              <a:rPr lang="en-US" sz="1200" i="1" kern="1200" dirty="0">
                <a:solidFill>
                  <a:schemeClr val="tx1"/>
                </a:solidFill>
                <a:effectLst/>
                <a:latin typeface="+mn-lt"/>
                <a:ea typeface="+mn-ea"/>
                <a:cs typeface="+mn-cs"/>
              </a:rPr>
              <a:t>critical</a:t>
            </a:r>
            <a:r>
              <a:rPr lang="en-US" sz="1200"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epistemological </a:t>
            </a:r>
            <a:r>
              <a:rPr lang="en-US" sz="1200" kern="1200" dirty="0">
                <a:solidFill>
                  <a:schemeClr val="tx1"/>
                </a:solidFill>
                <a:effectLst/>
                <a:latin typeface="+mn-lt"/>
                <a:ea typeface="+mn-ea"/>
                <a:cs typeface="+mn-cs"/>
              </a:rPr>
              <a:t>orientation: Knowledge is a communicative, social achievement and knowing is the process that engages one in the social communicative efforts to know, </a:t>
            </a:r>
            <a:r>
              <a:rPr lang="en-US" sz="1200" b="1" kern="1200" dirty="0">
                <a:solidFill>
                  <a:schemeClr val="tx1"/>
                </a:solidFill>
                <a:effectLst/>
                <a:latin typeface="+mn-lt"/>
                <a:ea typeface="+mn-ea"/>
                <a:cs typeface="+mn-cs"/>
              </a:rPr>
              <a:t>including the questioning of claims to knowledge.</a:t>
            </a:r>
            <a:r>
              <a:rPr lang="en-US" sz="1200" kern="1200" dirty="0">
                <a:solidFill>
                  <a:schemeClr val="tx1"/>
                </a:solidFill>
                <a:effectLst/>
                <a:latin typeface="+mn-lt"/>
                <a:ea typeface="+mn-ea"/>
                <a:cs typeface="+mn-cs"/>
              </a:rPr>
              <a:t> </a:t>
            </a:r>
            <a:endParaRPr lang="en-IN"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Characteristics of </a:t>
            </a:r>
            <a:r>
              <a:rPr lang="en-US" dirty="0" err="1"/>
              <a:t>criticalism</a:t>
            </a:r>
            <a:r>
              <a:rPr lang="en-US" i="1"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most important one is not to take knowledge itself for granted.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All knowledge and assumptions associated with that knowledge should be open to question, in principle.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err="1">
                <a:solidFill>
                  <a:schemeClr val="tx1"/>
                </a:solidFill>
                <a:effectLst/>
                <a:latin typeface="+mn-lt"/>
                <a:ea typeface="+mn-ea"/>
                <a:cs typeface="+mn-cs"/>
              </a:rPr>
              <a:t>Criticalists</a:t>
            </a:r>
            <a:r>
              <a:rPr lang="en-US" sz="1200" kern="1200" dirty="0">
                <a:solidFill>
                  <a:schemeClr val="tx1"/>
                </a:solidFill>
                <a:effectLst/>
                <a:latin typeface="+mn-lt"/>
                <a:ea typeface="+mn-ea"/>
                <a:cs typeface="+mn-cs"/>
              </a:rPr>
              <a:t> assume the questionability of knowledge as one of the most basic assumptions.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 understanding that social actors can use knowledge to make the world better or worse.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who assume a </a:t>
            </a:r>
            <a:r>
              <a:rPr lang="en-US" sz="1200" kern="1200" dirty="0" err="1">
                <a:solidFill>
                  <a:schemeClr val="tx1"/>
                </a:solidFill>
                <a:effectLst/>
                <a:latin typeface="+mn-lt"/>
                <a:ea typeface="+mn-ea"/>
                <a:cs typeface="+mn-cs"/>
              </a:rPr>
              <a:t>criticalist</a:t>
            </a:r>
            <a:r>
              <a:rPr lang="en-US" sz="1200" kern="1200" dirty="0">
                <a:solidFill>
                  <a:schemeClr val="tx1"/>
                </a:solidFill>
                <a:effectLst/>
                <a:latin typeface="+mn-lt"/>
                <a:ea typeface="+mn-ea"/>
                <a:cs typeface="+mn-cs"/>
              </a:rPr>
              <a:t> orientation share an explicit value orientation toward positive social change and justice, and as a result attend to subtle and covert forms of privilege, inequality, and oppression, and aim for developing ways to raise awareness and balance unequal situations.</a:t>
            </a:r>
            <a:r>
              <a:rPr lang="en-US" sz="1200" kern="1200" baseline="0" dirty="0">
                <a:solidFill>
                  <a:schemeClr val="tx1"/>
                </a:solidFill>
                <a:effectLst/>
                <a:latin typeface="+mn-lt"/>
                <a:ea typeface="+mn-ea"/>
                <a:cs typeface="+mn-cs"/>
              </a:rPr>
              <a:t> </a:t>
            </a:r>
            <a:endParaRPr lang="en-IN"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i="1" dirty="0"/>
              <a:t>Critical epistemology</a:t>
            </a:r>
            <a:r>
              <a:rPr lang="en-US"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phrase</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will be used at the start to imply that knowledge is questionable.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Even knowledge about the external world,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scientists are constantly posing questions of existing knowledge.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Science depends on the ability to question and re-question established knowledge.</a:t>
            </a: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11</a:t>
            </a:fld>
            <a:endParaRPr lang="en-US"/>
          </a:p>
        </p:txBody>
      </p:sp>
    </p:spTree>
    <p:extLst>
      <p:ext uri="{BB962C8B-B14F-4D97-AF65-F5344CB8AC3E}">
        <p14:creationId xmlns:p14="http://schemas.microsoft.com/office/powerpoint/2010/main" val="212501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Equating partisanship with bias: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common ways of thinking about </a:t>
            </a:r>
            <a:r>
              <a:rPr lang="en-US" sz="1200" i="1" kern="1200" dirty="0">
                <a:solidFill>
                  <a:schemeClr val="tx1"/>
                </a:solidFill>
                <a:effectLst/>
                <a:latin typeface="+mn-lt"/>
                <a:ea typeface="+mn-ea"/>
                <a:cs typeface="+mn-cs"/>
              </a:rPr>
              <a:t>partisanship</a:t>
            </a:r>
            <a:r>
              <a:rPr lang="en-US" sz="1200" kern="1200" dirty="0">
                <a:solidFill>
                  <a:schemeClr val="tx1"/>
                </a:solidFill>
                <a:effectLst/>
                <a:latin typeface="+mn-lt"/>
                <a:ea typeface="+mn-ea"/>
                <a:cs typeface="+mn-cs"/>
              </a:rPr>
              <a:t> equate it with bias.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 this way of thinking, it would be bad to think of one’s research as partisan.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However, </a:t>
            </a:r>
            <a:r>
              <a:rPr lang="en-US" sz="1200" kern="1200" dirty="0" err="1">
                <a:solidFill>
                  <a:schemeClr val="tx1"/>
                </a:solidFill>
                <a:effectLst/>
                <a:latin typeface="+mn-lt"/>
                <a:ea typeface="+mn-ea"/>
                <a:cs typeface="+mn-cs"/>
              </a:rPr>
              <a:t>criticalists</a:t>
            </a:r>
            <a:r>
              <a:rPr lang="en-US" sz="1200" kern="1200" dirty="0">
                <a:solidFill>
                  <a:schemeClr val="tx1"/>
                </a:solidFill>
                <a:effectLst/>
                <a:latin typeface="+mn-lt"/>
                <a:ea typeface="+mn-ea"/>
                <a:cs typeface="+mn-cs"/>
              </a:rPr>
              <a:t> acknowledge that all knowledge is partisan. </a:t>
            </a:r>
            <a:endParaRPr lang="en-IN"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metaphor of blindness: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depicts the idea that we cannot be all-knowing when we are knowledge seeking.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no way to know that you “see” the whole picture.</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assumption that all knowledge is generated from a perspective is what we mean when we use the word partisanship.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must do our best to articulate and understand the positions and perspectives through which we are seeking and generating knowledge.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The source of the information: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vital to knowing how to interpret the information.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no knowledge that does not come from a source or from a particular perspective.</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This means that the knowledge is </a:t>
            </a:r>
            <a:r>
              <a:rPr lang="en-US" sz="1200" kern="1200" dirty="0">
                <a:solidFill>
                  <a:schemeClr val="tx1"/>
                </a:solidFill>
                <a:effectLst/>
                <a:latin typeface="+mn-lt"/>
                <a:ea typeface="+mn-ea"/>
                <a:cs typeface="+mn-cs"/>
              </a:rPr>
              <a:t>embedded with a perspective and an interest.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Some philosophers use the world </a:t>
            </a:r>
            <a:r>
              <a:rPr lang="en-US" sz="1200" i="1" kern="1200" dirty="0">
                <a:solidFill>
                  <a:schemeClr val="tx1"/>
                </a:solidFill>
                <a:effectLst/>
                <a:latin typeface="+mn-lt"/>
                <a:ea typeface="+mn-ea"/>
                <a:cs typeface="+mn-cs"/>
              </a:rPr>
              <a:t>relative </a:t>
            </a:r>
            <a:r>
              <a:rPr lang="en-US" sz="1200" kern="1200" dirty="0">
                <a:solidFill>
                  <a:schemeClr val="tx1"/>
                </a:solidFill>
                <a:effectLst/>
                <a:latin typeface="+mn-lt"/>
                <a:ea typeface="+mn-ea"/>
                <a:cs typeface="+mn-cs"/>
              </a:rPr>
              <a:t>to express this idea that all knowledge is relative to/related to its community, its context, and its source.  </a:t>
            </a:r>
            <a:endParaRPr lang="en-IN"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Indicating that knowledge is not neutral:</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Other philosophers use the word </a:t>
            </a:r>
            <a:r>
              <a:rPr lang="en-US" sz="1200" i="1" kern="1200" dirty="0">
                <a:solidFill>
                  <a:schemeClr val="tx1"/>
                </a:solidFill>
                <a:effectLst/>
                <a:latin typeface="+mn-lt"/>
                <a:ea typeface="+mn-ea"/>
                <a:cs typeface="+mn-cs"/>
              </a:rPr>
              <a:t>partisanship</a:t>
            </a:r>
            <a:r>
              <a:rPr lang="en-US" sz="1200" kern="1200" dirty="0">
                <a:solidFill>
                  <a:schemeClr val="tx1"/>
                </a:solidFill>
                <a:effectLst/>
                <a:latin typeface="+mn-lt"/>
                <a:ea typeface="+mn-ea"/>
                <a:cs typeface="+mn-cs"/>
              </a:rPr>
              <a:t> to indicate that knowledge is not neutral, and that it seems to always both assume particular perspectives and have outcomes in the world.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By assuming that knowledge is not neutral, researchers challenge the conception of knowledge as something outside the knower.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challenge shows the existence of conflicting </a:t>
            </a:r>
            <a:r>
              <a:rPr lang="en-US" sz="1200" i="1" kern="1200" dirty="0">
                <a:solidFill>
                  <a:schemeClr val="tx1"/>
                </a:solidFill>
                <a:effectLst/>
                <a:latin typeface="+mn-lt"/>
                <a:ea typeface="+mn-ea"/>
                <a:cs typeface="+mn-cs"/>
              </a:rPr>
              <a:t>epistemological assumptions.</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Methodology is a kind of knowledge of knowing, thus, by drawing on a critical epistemology, researchers do not assume their own methodological decisions and practices are neutral.</a:t>
            </a: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360298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Motivations and positions of seeker: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knowledge seeking itself is motivated and positioned by the seeker.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Anything produced as an outcome of these efforts will bear the mark of that motivation and seeking.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motivations and positions taken up by the seeker should be accounted for when discussing what one has learned.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Each of the sources of information we might turn to bring to bear a particular perspective. </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Perspective is partial:</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Both types of information are valid, but they are different and must be interpreted in light of these different perspectives.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what is meant by </a:t>
            </a:r>
            <a:r>
              <a:rPr lang="en-US" sz="1200" i="1" kern="1200" dirty="0">
                <a:solidFill>
                  <a:schemeClr val="tx1"/>
                </a:solidFill>
                <a:effectLst/>
                <a:latin typeface="+mn-lt"/>
                <a:ea typeface="+mn-ea"/>
                <a:cs typeface="+mn-cs"/>
              </a:rPr>
              <a:t>partisanship</a:t>
            </a:r>
            <a:r>
              <a:rPr lang="en-US" sz="1200" kern="120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must be mindful of the perspectives that are engaged through the knowledge we obtain.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Each perspective is always partial and that partialness is best understood when the engaged perspective is well articulated. </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906534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Two subjects understand one another: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Habermas uses the concept of </a:t>
            </a:r>
            <a:r>
              <a:rPr lang="en-US" sz="1200" i="1" kern="1200" dirty="0">
                <a:solidFill>
                  <a:schemeClr val="tx1"/>
                </a:solidFill>
                <a:effectLst/>
                <a:latin typeface="+mn-lt"/>
                <a:ea typeface="+mn-ea"/>
                <a:cs typeface="+mn-cs"/>
              </a:rPr>
              <a:t>intersubjectivity </a:t>
            </a:r>
            <a:r>
              <a:rPr lang="en-US" sz="1200" kern="1200" dirty="0">
                <a:solidFill>
                  <a:schemeClr val="tx1"/>
                </a:solidFill>
                <a:effectLst/>
                <a:latin typeface="+mn-lt"/>
                <a:ea typeface="+mn-ea"/>
                <a:cs typeface="+mn-cs"/>
              </a:rPr>
              <a:t>to imply the possibility that two subjects can expect to understand one another. </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One’s basic experience with knowledge suggests that it relies on this expectation. </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Subject to subject phenomenon: </a:t>
            </a:r>
            <a:r>
              <a:rPr lang="en-US" sz="1200" kern="1200" dirty="0">
                <a:solidFill>
                  <a:schemeClr val="tx1"/>
                </a:solidFill>
                <a:effectLst/>
                <a:latin typeface="+mn-lt"/>
                <a:ea typeface="+mn-ea"/>
                <a:cs typeface="+mn-cs"/>
              </a:rPr>
              <a:t>Knowledge is fundamentally a subject to subject phenomenon, rather than a subject to object phenomenon.</a:t>
            </a:r>
            <a:r>
              <a:rPr lang="en-US" sz="1200" kern="1200" baseline="0" dirty="0">
                <a:solidFill>
                  <a:schemeClr val="tx1"/>
                </a:solidFill>
                <a:effectLst/>
                <a:latin typeface="+mn-lt"/>
                <a:ea typeface="+mn-ea"/>
                <a:cs typeface="+mn-cs"/>
              </a:rPr>
              <a:t> </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Knowing and knowledge are relational:</a:t>
            </a:r>
            <a:r>
              <a:rPr lang="en-US" baseline="0" dirty="0"/>
              <a:t> </a:t>
            </a:r>
            <a:r>
              <a:rPr lang="en-US" sz="1200" kern="1200" dirty="0">
                <a:solidFill>
                  <a:schemeClr val="tx1"/>
                </a:solidFill>
                <a:effectLst/>
                <a:latin typeface="+mn-lt"/>
                <a:ea typeface="+mn-ea"/>
                <a:cs typeface="+mn-cs"/>
              </a:rPr>
              <a:t>knowing and knowledge are fundamentally relational and are constituted in dialogues between subjects rather than in monologue by a single person.</a:t>
            </a:r>
            <a:endParaRPr lang="en-US"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Conversation: metaphor for research:</a:t>
            </a:r>
            <a:r>
              <a:rPr lang="en-US"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metaphor for research is </a:t>
            </a:r>
            <a:r>
              <a:rPr lang="en-US" sz="1200" i="1" kern="1200" dirty="0">
                <a:solidFill>
                  <a:schemeClr val="tx1"/>
                </a:solidFill>
                <a:effectLst/>
                <a:latin typeface="+mn-lt"/>
                <a:ea typeface="+mn-ea"/>
                <a:cs typeface="+mn-cs"/>
              </a:rPr>
              <a:t>a conversation.</a:t>
            </a:r>
            <a:r>
              <a:rPr lang="en-US" sz="1200" kern="120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Most of those conversations are indirect. </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14</a:t>
            </a:fld>
            <a:endParaRPr lang="en-US"/>
          </a:p>
        </p:txBody>
      </p:sp>
    </p:spTree>
    <p:extLst>
      <p:ext uri="{BB962C8B-B14F-4D97-AF65-F5344CB8AC3E}">
        <p14:creationId xmlns:p14="http://schemas.microsoft.com/office/powerpoint/2010/main" val="2499991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Reflection: </a:t>
            </a:r>
            <a:r>
              <a:rPr lang="en-US" sz="1200" kern="1200" dirty="0">
                <a:solidFill>
                  <a:schemeClr val="tx1"/>
                </a:solidFill>
                <a:effectLst/>
                <a:latin typeface="+mn-lt"/>
                <a:ea typeface="+mn-ea"/>
                <a:cs typeface="+mn-cs"/>
              </a:rPr>
              <a:t>The process in which we engage when we are looking at how the subject-subject relationship is tied up in the knowledge. </a:t>
            </a:r>
          </a:p>
          <a:p>
            <a:endParaRPr lang="en-US" sz="1200" b="0"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Aware of the subject-to-subject nature:</a:t>
            </a:r>
            <a:r>
              <a:rPr lang="en-US"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Being aware of the subject-to-subject nature of knowledge is one of the first aspects of reflection.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Reflections on assumptions of knowing that one brings into the research process or  self as knowers/subjects are implied  of the knowledge itself. </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can engage in reflective practices by articulating these notions of subjectivity and the feelings one has about oneself alongside the feelings one has toward this particular love interest.</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15</a:t>
            </a:fld>
            <a:endParaRPr lang="en-US"/>
          </a:p>
        </p:txBody>
      </p:sp>
    </p:spTree>
    <p:extLst>
      <p:ext uri="{BB962C8B-B14F-4D97-AF65-F5344CB8AC3E}">
        <p14:creationId xmlns:p14="http://schemas.microsoft.com/office/powerpoint/2010/main" val="1269241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Combahee River Collective:</a:t>
            </a:r>
          </a:p>
          <a:p>
            <a:pPr marL="228600" indent="-228600">
              <a:buFont typeface="+mj-lt"/>
              <a:buAutoNum type="arabicPeriod"/>
            </a:pPr>
            <a:r>
              <a:rPr lang="en-US" sz="1200" i="0" kern="1200" dirty="0">
                <a:solidFill>
                  <a:schemeClr val="tx1"/>
                </a:solidFill>
                <a:effectLst/>
                <a:latin typeface="+mn-lt"/>
                <a:ea typeface="+mn-ea"/>
                <a:cs typeface="+mn-cs"/>
              </a:rPr>
              <a:t>It was an outgrowth of the U.S. National Black Feminist Organization of the 1970s. </a:t>
            </a:r>
          </a:p>
          <a:p>
            <a:pPr marL="228600" indent="-228600">
              <a:buFont typeface="+mj-lt"/>
              <a:buAutoNum type="arabicPeriod"/>
            </a:pPr>
            <a:r>
              <a:rPr lang="en-US" sz="1200" i="0" kern="1200" dirty="0">
                <a:solidFill>
                  <a:schemeClr val="tx1"/>
                </a:solidFill>
                <a:effectLst/>
                <a:latin typeface="+mn-lt"/>
                <a:ea typeface="+mn-ea"/>
                <a:cs typeface="+mn-cs"/>
              </a:rPr>
              <a:t>The CRC promoted equality, intersectionality for black men and women, the inclusion of lesbians in the Black feminist movement, peace, and togetherness. </a:t>
            </a:r>
          </a:p>
          <a:p>
            <a:pPr marL="228600" indent="-228600">
              <a:buFont typeface="+mj-lt"/>
              <a:buAutoNum type="arabicPeriod"/>
            </a:pPr>
            <a:r>
              <a:rPr lang="en-US" sz="1200" i="0" kern="1200" dirty="0">
                <a:solidFill>
                  <a:schemeClr val="tx1"/>
                </a:solidFill>
                <a:effectLst/>
                <a:latin typeface="+mn-lt"/>
                <a:ea typeface="+mn-ea"/>
                <a:cs typeface="+mn-cs"/>
              </a:rPr>
              <a:t>The CRC was clear in its purposes and steadfast with its commitments. </a:t>
            </a:r>
          </a:p>
          <a:p>
            <a:pPr marL="0" indent="0">
              <a:buFont typeface="+mj-lt"/>
              <a:buNone/>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Vision for the group:</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vision for the group focused on three areas: activism, shared collective feminist scholarship, and support of individual and collective scholarship.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Democratization, equity, inclusion, and justice were important principles.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i="1" kern="1200" dirty="0" err="1">
                <a:solidFill>
                  <a:schemeClr val="tx1"/>
                </a:solidFill>
                <a:effectLst/>
                <a:latin typeface="+mn-lt"/>
                <a:ea typeface="+mn-ea"/>
                <a:cs typeface="+mn-cs"/>
              </a:rPr>
              <a:t>WomenWeLove</a:t>
            </a:r>
            <a:r>
              <a:rPr lang="en-US" sz="1200" i="1" kern="1200" dirty="0">
                <a:solidFill>
                  <a:schemeClr val="tx1"/>
                </a:solidFill>
                <a:effectLst/>
                <a:latin typeface="+mn-lt"/>
                <a:ea typeface="+mn-ea"/>
                <a:cs typeface="+mn-cs"/>
              </a:rPr>
              <a:t> Project: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In a moment of pure collaboration and cohesion we found ourselves enthralled with a project that allowed us to map out the stories of women in our lives, later to be known as the </a:t>
            </a:r>
            <a:r>
              <a:rPr lang="en-US" sz="1200" i="0" kern="1200" dirty="0" err="1">
                <a:solidFill>
                  <a:schemeClr val="tx1"/>
                </a:solidFill>
                <a:effectLst/>
                <a:latin typeface="+mn-lt"/>
                <a:ea typeface="+mn-ea"/>
                <a:cs typeface="+mn-cs"/>
              </a:rPr>
              <a:t>WomenWeLove</a:t>
            </a:r>
            <a:r>
              <a:rPr lang="en-US" sz="1200" i="0" kern="1200" dirty="0">
                <a:solidFill>
                  <a:schemeClr val="tx1"/>
                </a:solidFill>
                <a:effectLst/>
                <a:latin typeface="+mn-lt"/>
                <a:ea typeface="+mn-ea"/>
                <a:cs typeface="+mn-cs"/>
              </a:rPr>
              <a:t> Project.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We found connections, inspiration, and synergy that brought us all together.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Through our </a:t>
            </a:r>
            <a:r>
              <a:rPr lang="en-US" sz="1200" i="0" kern="1200" dirty="0" err="1">
                <a:solidFill>
                  <a:schemeClr val="tx1"/>
                </a:solidFill>
                <a:effectLst/>
                <a:latin typeface="+mn-lt"/>
                <a:ea typeface="+mn-ea"/>
                <a:cs typeface="+mn-cs"/>
              </a:rPr>
              <a:t>WomenWeLove</a:t>
            </a:r>
            <a:r>
              <a:rPr lang="en-US" sz="1200" i="0" kern="1200" dirty="0">
                <a:solidFill>
                  <a:schemeClr val="tx1"/>
                </a:solidFill>
                <a:effectLst/>
                <a:latin typeface="+mn-lt"/>
                <a:ea typeface="+mn-ea"/>
                <a:cs typeface="+mn-cs"/>
              </a:rPr>
              <a:t> project we establish connections amongst women from disparate places and times, and connect scholarship with those outside the academy.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To begin the project, FRC members conducted interviews with ordinary, everyday woman they love in order to learn about that person’s life.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Online digital story space: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researcher created an online digital story space using the </a:t>
            </a:r>
            <a:r>
              <a:rPr lang="en-US" sz="1200" i="0" kern="1200" dirty="0" err="1">
                <a:solidFill>
                  <a:schemeClr val="tx1"/>
                </a:solidFill>
                <a:effectLst/>
                <a:latin typeface="+mn-lt"/>
                <a:ea typeface="+mn-ea"/>
                <a:cs typeface="+mn-cs"/>
              </a:rPr>
              <a:t>ARCgis</a:t>
            </a:r>
            <a:r>
              <a:rPr lang="en-US" sz="1200" i="0" kern="1200" dirty="0">
                <a:solidFill>
                  <a:schemeClr val="tx1"/>
                </a:solidFill>
                <a:effectLst/>
                <a:latin typeface="+mn-lt"/>
                <a:ea typeface="+mn-ea"/>
                <a:cs typeface="+mn-cs"/>
              </a:rPr>
              <a:t> </a:t>
            </a:r>
            <a:r>
              <a:rPr lang="en-US" sz="1200" i="0" kern="1200" dirty="0" err="1">
                <a:solidFill>
                  <a:schemeClr val="tx1"/>
                </a:solidFill>
                <a:effectLst/>
                <a:latin typeface="+mn-lt"/>
                <a:ea typeface="+mn-ea"/>
                <a:cs typeface="+mn-cs"/>
              </a:rPr>
              <a:t>storymapping</a:t>
            </a:r>
            <a:r>
              <a:rPr lang="en-US" sz="1200" i="0" kern="1200" dirty="0">
                <a:solidFill>
                  <a:schemeClr val="tx1"/>
                </a:solidFill>
                <a:effectLst/>
                <a:latin typeface="+mn-lt"/>
                <a:ea typeface="+mn-ea"/>
                <a:cs typeface="+mn-cs"/>
              </a:rPr>
              <a:t> software to build a personally focused set of narratives with our participants.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FRC created a website through which the stories are brought together on a single landing page.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This project embodies our values and commitments. </a:t>
            </a:r>
            <a:endParaRPr lang="en-US" i="0"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16</a:t>
            </a:fld>
            <a:endParaRPr lang="en-US"/>
          </a:p>
        </p:txBody>
      </p:sp>
    </p:spTree>
    <p:extLst>
      <p:ext uri="{BB962C8B-B14F-4D97-AF65-F5344CB8AC3E}">
        <p14:creationId xmlns:p14="http://schemas.microsoft.com/office/powerpoint/2010/main" val="2833747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i="0" kern="1200" dirty="0">
                <a:solidFill>
                  <a:schemeClr val="tx1"/>
                </a:solidFill>
                <a:effectLst/>
                <a:latin typeface="+mn-lt"/>
                <a:ea typeface="+mn-ea"/>
                <a:cs typeface="+mn-cs"/>
              </a:rPr>
              <a:t>Active collaboration based on equity, justice and respect: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project requires active collaboration based on equity, justice and respect.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We entered the interviews with our loved ones, open and ready to hear whatever they wanted to share with us.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Each participant was active in the development of their </a:t>
            </a:r>
            <a:r>
              <a:rPr lang="en-US" sz="1200" i="0" kern="1200" dirty="0" err="1">
                <a:solidFill>
                  <a:schemeClr val="tx1"/>
                </a:solidFill>
                <a:effectLst/>
                <a:latin typeface="+mn-lt"/>
                <a:ea typeface="+mn-ea"/>
                <a:cs typeface="+mn-cs"/>
              </a:rPr>
              <a:t>storymap</a:t>
            </a:r>
            <a:r>
              <a:rPr lang="en-US" sz="1200" i="0" kern="1200" dirty="0">
                <a:solidFill>
                  <a:schemeClr val="tx1"/>
                </a:solidFill>
                <a:effectLst/>
                <a:latin typeface="+mn-lt"/>
                <a:ea typeface="+mn-ea"/>
                <a:cs typeface="+mn-cs"/>
              </a:rPr>
              <a:t> and in reviewing their interviews.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values we hold in relation with one another are values we carry forward into our research, which is aligned through love with those values.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Commitment to equity and justice: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Our commitment to equity and justice demand that we stay aware of structural and interactive power differences without, but also within.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As a collective and in our research, we are diligent to undermine traditional hierarchies, to destabilize roles that rely on hierarchical power relationships, and to give everyone a chance to participate and to set the priorities.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Our agendas </a:t>
            </a:r>
            <a:r>
              <a:rPr lang="en-US" sz="1200" i="0" kern="1200">
                <a:solidFill>
                  <a:schemeClr val="tx1"/>
                </a:solidFill>
                <a:effectLst/>
                <a:latin typeface="+mn-lt"/>
                <a:ea typeface="+mn-ea"/>
                <a:cs typeface="+mn-cs"/>
              </a:rPr>
              <a:t>are mutually established </a:t>
            </a:r>
            <a:r>
              <a:rPr lang="en-US" sz="1200" i="0" kern="1200" dirty="0">
                <a:solidFill>
                  <a:schemeClr val="tx1"/>
                </a:solidFill>
                <a:effectLst/>
                <a:latin typeface="+mn-lt"/>
                <a:ea typeface="+mn-ea"/>
                <a:cs typeface="+mn-cs"/>
              </a:rPr>
              <a:t>and we take turns facilitating and taking notes.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We seek to express our work as a mutual collaboration while also allowing for varying availabilities, energies, and interests. </a:t>
            </a:r>
            <a:r>
              <a:rPr lang="en-US" i="0" dirty="0"/>
              <a: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Build community and scholarship:</a:t>
            </a:r>
            <a:r>
              <a:rPr lang="en-US" baseline="0" dirty="0"/>
              <a:t> </a:t>
            </a:r>
            <a:r>
              <a:rPr lang="en-US" sz="1200" i="0" kern="1200" dirty="0">
                <a:solidFill>
                  <a:schemeClr val="tx1"/>
                </a:solidFill>
                <a:effectLst/>
                <a:latin typeface="+mn-lt"/>
                <a:ea typeface="+mn-ea"/>
                <a:cs typeface="+mn-cs"/>
              </a:rPr>
              <a:t>Through our collaborative research, and as seekers of justice, we build community and scholarship as manifestations of our love for and commitment to women in the world both near and far. </a:t>
            </a:r>
            <a:endParaRPr lang="en-US" i="0"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Destabilize hegemonic social structures:</a:t>
            </a:r>
            <a:r>
              <a:rPr lang="en-US"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As part of this unique collaborative community, it is our responsibility to destabilize existing hegemonic social structures and simultaneously be open and frank about our (and our participants’) burdens, limitations and discomfort.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onus is on us, to work as allies and subtly restate our positionality and inclusivity to defuse any potential instances of disquiet and/or distress.</a:t>
            </a:r>
            <a:endParaRPr lang="en-IN" sz="1200" i="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i="0"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17</a:t>
            </a:fld>
            <a:endParaRPr lang="en-US"/>
          </a:p>
        </p:txBody>
      </p:sp>
    </p:spTree>
    <p:extLst>
      <p:ext uri="{BB962C8B-B14F-4D97-AF65-F5344CB8AC3E}">
        <p14:creationId xmlns:p14="http://schemas.microsoft.com/office/powerpoint/2010/main" val="3778024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Study: unapologetically partisan: </a:t>
            </a:r>
            <a:r>
              <a:rPr lang="en-US" sz="1200" kern="1200" dirty="0">
                <a:solidFill>
                  <a:schemeClr val="tx1"/>
                </a:solidFill>
                <a:effectLst/>
                <a:latin typeface="+mn-lt"/>
                <a:ea typeface="+mn-ea"/>
                <a:cs typeface="+mn-cs"/>
              </a:rPr>
              <a:t>The study is unapologetically partisan, oriented toward telling the often left-out stories of ordinary women, through loving perspectives and within a context of love. </a:t>
            </a:r>
            <a:r>
              <a:rPr lang="en-US" dirty="0"/>
              <a: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Establishment of intersubjectivity through dialogue</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Intersubjectivity is established between the researchers and their participants through dialogue, but also, in the generation of the </a:t>
            </a:r>
            <a:r>
              <a:rPr lang="en-US" sz="1200" kern="1200" dirty="0" err="1">
                <a:solidFill>
                  <a:schemeClr val="tx1"/>
                </a:solidFill>
                <a:effectLst/>
                <a:latin typeface="+mn-lt"/>
                <a:ea typeface="+mn-ea"/>
                <a:cs typeface="+mn-cs"/>
              </a:rPr>
              <a:t>storymap</a:t>
            </a:r>
            <a:r>
              <a:rPr lang="en-US" sz="1200" kern="1200" dirty="0">
                <a:solidFill>
                  <a:schemeClr val="tx1"/>
                </a:solidFill>
                <a:effectLst/>
                <a:latin typeface="+mn-lt"/>
                <a:ea typeface="+mn-ea"/>
                <a:cs typeface="+mn-cs"/>
              </a:rPr>
              <a:t> pages which make it possible to think about the lies of women across time and space as it puts those lives in dialogue with one another. </a:t>
            </a: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18</a:t>
            </a:fld>
            <a:endParaRPr lang="en-US"/>
          </a:p>
        </p:txBody>
      </p:sp>
    </p:spTree>
    <p:extLst>
      <p:ext uri="{BB962C8B-B14F-4D97-AF65-F5344CB8AC3E}">
        <p14:creationId xmlns:p14="http://schemas.microsoft.com/office/powerpoint/2010/main" val="3104041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Use of formal language: </a:t>
            </a:r>
            <a:r>
              <a:rPr lang="en-US" sz="1200" kern="1200" dirty="0">
                <a:solidFill>
                  <a:schemeClr val="tx1"/>
                </a:solidFill>
                <a:effectLst/>
                <a:latin typeface="+mn-lt"/>
                <a:ea typeface="+mn-ea"/>
                <a:cs typeface="+mn-cs"/>
              </a:rPr>
              <a:t>All of the students defined research in very formal terms, using formal language and describing research as a very formal activity. </a:t>
            </a: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Relationship as a person to research:</a:t>
            </a:r>
            <a:r>
              <a:rPr lang="en-US"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the students described their relationship as a person to research, they expressed uncertainty and used informal language.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Such a disconnect implied that the students have a disconnect between who the students imagined themselves to be and what they envisioned as the work of research. </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19</a:t>
            </a:fld>
            <a:endParaRPr lang="en-US"/>
          </a:p>
        </p:txBody>
      </p:sp>
    </p:spTree>
    <p:extLst>
      <p:ext uri="{BB962C8B-B14F-4D97-AF65-F5344CB8AC3E}">
        <p14:creationId xmlns:p14="http://schemas.microsoft.com/office/powerpoint/2010/main" val="3044293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Perceptions of students: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Many</a:t>
            </a:r>
            <a:r>
              <a:rPr lang="en-US" baseline="0" dirty="0"/>
              <a:t> </a:t>
            </a:r>
            <a:r>
              <a:rPr lang="en-US" sz="1200" kern="1200" dirty="0">
                <a:solidFill>
                  <a:schemeClr val="tx1"/>
                </a:solidFill>
                <a:effectLst/>
                <a:latin typeface="+mn-lt"/>
                <a:ea typeface="+mn-ea"/>
                <a:cs typeface="+mn-cs"/>
              </a:rPr>
              <a:t>think of research as a way to “solve a problem,” “answer a question,” or “gather information.”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One</a:t>
            </a:r>
            <a:r>
              <a:rPr lang="en-US" baseline="0" dirty="0"/>
              <a:t> student said: </a:t>
            </a:r>
            <a:r>
              <a:rPr lang="en-US" sz="1200" kern="1200" dirty="0">
                <a:solidFill>
                  <a:schemeClr val="tx1"/>
                </a:solidFill>
                <a:effectLst/>
                <a:latin typeface="+mn-lt"/>
                <a:ea typeface="+mn-ea"/>
                <a:cs typeface="+mn-cs"/>
              </a:rPr>
              <a:t>I believe research to be a quest for further knowledge about a desired topic. We research everything: products to buy, vacations to go on, job descriptions.”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Another student wrote, “Research is not that unapproachable. Everyone can design and conduct a research. And even, research shares the similar logic with the process of problem solving in our daily life.”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students drew a parallel between the act of research and every day activities.</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20</a:t>
            </a:fld>
            <a:endParaRPr lang="en-US"/>
          </a:p>
        </p:txBody>
      </p:sp>
    </p:spTree>
    <p:extLst>
      <p:ext uri="{BB962C8B-B14F-4D97-AF65-F5344CB8AC3E}">
        <p14:creationId xmlns:p14="http://schemas.microsoft.com/office/powerpoint/2010/main" val="41303458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Research as form of expertise: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Some</a:t>
            </a:r>
            <a:r>
              <a:rPr lang="en-US" baseline="0" dirty="0"/>
              <a:t> students think of </a:t>
            </a:r>
            <a:r>
              <a:rPr lang="en-US" sz="1200" kern="1200" dirty="0">
                <a:solidFill>
                  <a:schemeClr val="tx1"/>
                </a:solidFill>
                <a:effectLst/>
                <a:latin typeface="+mn-lt"/>
                <a:ea typeface="+mn-ea"/>
                <a:cs typeface="+mn-cs"/>
              </a:rPr>
              <a:t>research as form of expertise that required specialized knowledge and skills.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Such students assumed that they lacked the expertise to be involved in doing research.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expressed feelings of “intimidation,” cynicism, or alienation toward being that kind of expert.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student commented that research constitutes, “an academic process that requires enormous amounts of talent, time, and effort in hopes of boosting one’s reputation in the overly competitive world of academia.” </a:t>
            </a:r>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21</a:t>
            </a:fld>
            <a:endParaRPr lang="en-US"/>
          </a:p>
        </p:txBody>
      </p:sp>
    </p:spTree>
    <p:extLst>
      <p:ext uri="{BB962C8B-B14F-4D97-AF65-F5344CB8AC3E}">
        <p14:creationId xmlns:p14="http://schemas.microsoft.com/office/powerpoint/2010/main" val="904037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Equate research with science: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Another conceptualization is one in which students equated research with science and presented research as a process of testing hypotheses, or acquiring evidence to prove or disprove certain beliefs.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Such students focus on the position of a scientist in relation to research.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Their conceptualizations emphasize notions of “objectivity,” “scientific methods,” “numbers,” “experimentations,” quantitative methods, and statistics. </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Student identity claims: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With respect to this conceptualization of research, our data indicates both complementary and mutually exclusive student identity claims.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The identity claims emerge from the assignment of</a:t>
            </a:r>
            <a:r>
              <a:rPr lang="en-US" baseline="0" dirty="0"/>
              <a:t> a student who is comfortable with research versus the assignment of another student who feels overwhelmed by the research process. </a:t>
            </a:r>
            <a:r>
              <a:rPr lang="en-US" dirty="0"/>
              <a:t> </a:t>
            </a:r>
          </a:p>
          <a:p>
            <a:endParaRPr lang="en-US" sz="1200" b="0" i="1" kern="1200" dirty="0">
              <a:solidFill>
                <a:schemeClr val="tx1"/>
              </a:solidFill>
              <a:latin typeface="+mn-lt"/>
              <a:ea typeface="+mn-ea"/>
              <a:cs typeface="+mn-cs"/>
            </a:endParaRPr>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22</a:t>
            </a:fld>
            <a:endParaRPr lang="en-US"/>
          </a:p>
        </p:txBody>
      </p:sp>
    </p:spTree>
    <p:extLst>
      <p:ext uri="{BB962C8B-B14F-4D97-AF65-F5344CB8AC3E}">
        <p14:creationId xmlns:p14="http://schemas.microsoft.com/office/powerpoint/2010/main" val="990704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 set of practices of particular communities: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very few number of our students discussed research in terms of it being a set of practices of very particular communities of people, like academics.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Such students think that research entailed a members of particular communities reaching some kind of communicative agreement on and norms and standards for their research and for how they will relate with one another.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student noted, “Sharing the results with the scientific community is an essential part of research. The objectivity and the validity of research can be confirmed by others within the community by the discussions and further explorations of the topic by others in the field.”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Such students could imagine themselves as part of a research community.</a:t>
            </a:r>
            <a:r>
              <a:rPr lang="en-US" sz="1200" kern="1200" baseline="0" dirty="0">
                <a:solidFill>
                  <a:schemeClr val="tx1"/>
                </a:solidFill>
                <a:effectLst/>
                <a:latin typeface="+mn-lt"/>
                <a:ea typeface="+mn-ea"/>
                <a:cs typeface="+mn-cs"/>
              </a:rPr>
              <a:t> </a:t>
            </a:r>
            <a:endParaRPr lang="en-US" dirty="0"/>
          </a:p>
          <a:p>
            <a:endParaRPr lang="en-US" sz="1200" b="0" i="1"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23</a:t>
            </a:fld>
            <a:endParaRPr lang="en-US"/>
          </a:p>
        </p:txBody>
      </p:sp>
    </p:spTree>
    <p:extLst>
      <p:ext uri="{BB962C8B-B14F-4D97-AF65-F5344CB8AC3E}">
        <p14:creationId xmlns:p14="http://schemas.microsoft.com/office/powerpoint/2010/main" val="3281765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Research: often have a stereotypical image or perception: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 is certainly not one thing although we often have a stereotypical image or perception associated with it.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of our findings involved a relationship between how our former students defined “research” and how they positioned themselves as either insiders or outsiders to the research process they defined.</a:t>
            </a: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Conceptualization of research in four ways: </a:t>
            </a:r>
            <a:r>
              <a:rPr lang="en-US" sz="1200" kern="1200" dirty="0">
                <a:solidFill>
                  <a:schemeClr val="tx1"/>
                </a:solidFill>
                <a:effectLst/>
                <a:latin typeface="+mn-lt"/>
                <a:ea typeface="+mn-ea"/>
                <a:cs typeface="+mn-cs"/>
              </a:rPr>
              <a:t>Our analysis helped us see that our former students tended to define or conceptualize research in one of four ways on the content level, that is, research as a means of problem solving, research as a form of expertise, research as science, and research as a situated practice.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24</a:t>
            </a:fld>
            <a:endParaRPr lang="en-US"/>
          </a:p>
        </p:txBody>
      </p:sp>
    </p:spTree>
    <p:extLst>
      <p:ext uri="{BB962C8B-B14F-4D97-AF65-F5344CB8AC3E}">
        <p14:creationId xmlns:p14="http://schemas.microsoft.com/office/powerpoint/2010/main" val="956722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Considering research as external process:</a:t>
            </a:r>
            <a:r>
              <a:rPr lang="en-US" sz="1200" kern="1200" dirty="0">
                <a:solidFill>
                  <a:schemeClr val="tx1"/>
                </a:solidFill>
                <a:effectLst/>
                <a:latin typeface="+mn-lt"/>
                <a:ea typeface="+mn-ea"/>
                <a:cs typeface="+mn-cs"/>
              </a:rPr>
              <a:t> If you consider that “research” is something external to you and feel intimidated and alienated from it, you are certainly not alone. </a:t>
            </a:r>
            <a:endParaRPr lang="en-US" dirty="0"/>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Research: a set of steps and techniques: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students perceive research to be truncated to a set of steps and techniques that are presumed to follow in a linear manner and in a “scientific” fashion, and are conducted and practiced by experts.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may create a sense of alienation for you if your own internalized conceptualizations of research don’t resonate with how you identify with knowledge in your ordinary life. </a:t>
            </a: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25</a:t>
            </a:fld>
            <a:endParaRPr lang="en-US"/>
          </a:p>
        </p:txBody>
      </p:sp>
    </p:spTree>
    <p:extLst>
      <p:ext uri="{BB962C8B-B14F-4D97-AF65-F5344CB8AC3E}">
        <p14:creationId xmlns:p14="http://schemas.microsoft.com/office/powerpoint/2010/main" val="863395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B39D2-8757-41F6-933D-7D91F247A6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15D5F3-CE9C-4106-83E2-305E520D6E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88CF8C-B55A-4410-A3A2-74D9A526D3FF}"/>
              </a:ext>
            </a:extLst>
          </p:cNvPr>
          <p:cNvSpPr>
            <a:spLocks noGrp="1"/>
          </p:cNvSpPr>
          <p:nvPr>
            <p:ph type="dt" sz="half" idx="10"/>
          </p:nvPr>
        </p:nvSpPr>
        <p:spPr/>
        <p:txBody>
          <a:bodyPr/>
          <a:lstStyle/>
          <a:p>
            <a:fld id="{9425FC57-4F5B-42AF-AB50-04CE793671D5}" type="datetime1">
              <a:rPr lang="en-GB" smtClean="0"/>
              <a:t>19/02/2021</a:t>
            </a:fld>
            <a:endParaRPr lang="en-GB"/>
          </a:p>
        </p:txBody>
      </p:sp>
      <p:sp>
        <p:nvSpPr>
          <p:cNvPr id="5" name="Footer Placeholder 4">
            <a:extLst>
              <a:ext uri="{FF2B5EF4-FFF2-40B4-BE49-F238E27FC236}">
                <a16:creationId xmlns:a16="http://schemas.microsoft.com/office/drawing/2014/main" id="{6F99F034-296A-45D7-B600-637754AB027B}"/>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9DEFBBCD-2D95-4E66-A9B2-85716266A422}"/>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1573938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140E0-C1BF-4BA6-8CA3-D108D66498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BC041B-2565-43DD-9B1A-82D38CEB98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304C48-2E78-403B-AA05-0AF8E4F03864}"/>
              </a:ext>
            </a:extLst>
          </p:cNvPr>
          <p:cNvSpPr>
            <a:spLocks noGrp="1"/>
          </p:cNvSpPr>
          <p:nvPr>
            <p:ph type="dt" sz="half" idx="10"/>
          </p:nvPr>
        </p:nvSpPr>
        <p:spPr/>
        <p:txBody>
          <a:bodyPr/>
          <a:lstStyle/>
          <a:p>
            <a:fld id="{0D7BD1B6-2AFC-4100-BE0F-5B691449FE56}" type="datetime1">
              <a:rPr lang="en-GB" smtClean="0"/>
              <a:t>19/02/2021</a:t>
            </a:fld>
            <a:endParaRPr lang="en-GB"/>
          </a:p>
        </p:txBody>
      </p:sp>
      <p:sp>
        <p:nvSpPr>
          <p:cNvPr id="5" name="Footer Placeholder 4">
            <a:extLst>
              <a:ext uri="{FF2B5EF4-FFF2-40B4-BE49-F238E27FC236}">
                <a16:creationId xmlns:a16="http://schemas.microsoft.com/office/drawing/2014/main" id="{1A943FB0-E78C-4C73-85CF-BB2A57760F2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AA18FF4A-87D7-4DB2-8C6F-49B369F7DF38}"/>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3797415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61339-48F3-4B9C-A5F8-AF041BBF75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BDE594-D6E0-403D-9D29-05A8E72F8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852CC8-8014-40EE-A123-E9B52C428C78}"/>
              </a:ext>
            </a:extLst>
          </p:cNvPr>
          <p:cNvSpPr>
            <a:spLocks noGrp="1"/>
          </p:cNvSpPr>
          <p:nvPr>
            <p:ph type="dt" sz="half" idx="10"/>
          </p:nvPr>
        </p:nvSpPr>
        <p:spPr/>
        <p:txBody>
          <a:bodyPr/>
          <a:lstStyle/>
          <a:p>
            <a:fld id="{2AC183CF-DE19-4329-A650-1B54F010BCF0}" type="datetime1">
              <a:rPr lang="en-GB" smtClean="0"/>
              <a:t>19/02/2021</a:t>
            </a:fld>
            <a:endParaRPr lang="en-GB"/>
          </a:p>
        </p:txBody>
      </p:sp>
      <p:sp>
        <p:nvSpPr>
          <p:cNvPr id="5" name="Footer Placeholder 4">
            <a:extLst>
              <a:ext uri="{FF2B5EF4-FFF2-40B4-BE49-F238E27FC236}">
                <a16:creationId xmlns:a16="http://schemas.microsoft.com/office/drawing/2014/main" id="{DB21F2A2-4A1F-4734-A0FF-2EC7A88FF015}"/>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BAA4374A-FB0F-4C9F-8EF1-99243D4562F5}"/>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481218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EBED-F402-4A55-8FBB-0F4E114249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E58E04-E046-4B9E-B700-C68BDFDCF1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3F86F9-EEB1-46DC-8D81-5BF7E99A25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7EE410-5F41-4E32-8F33-73DDD7CD772C}"/>
              </a:ext>
            </a:extLst>
          </p:cNvPr>
          <p:cNvSpPr>
            <a:spLocks noGrp="1"/>
          </p:cNvSpPr>
          <p:nvPr>
            <p:ph type="dt" sz="half" idx="10"/>
          </p:nvPr>
        </p:nvSpPr>
        <p:spPr/>
        <p:txBody>
          <a:bodyPr/>
          <a:lstStyle/>
          <a:p>
            <a:fld id="{7285CCC3-17CD-44AD-BFCE-16F13AFD7E43}" type="datetime1">
              <a:rPr lang="en-GB" smtClean="0"/>
              <a:t>19/02/2021</a:t>
            </a:fld>
            <a:endParaRPr lang="en-GB"/>
          </a:p>
        </p:txBody>
      </p:sp>
      <p:sp>
        <p:nvSpPr>
          <p:cNvPr id="6" name="Footer Placeholder 5">
            <a:extLst>
              <a:ext uri="{FF2B5EF4-FFF2-40B4-BE49-F238E27FC236}">
                <a16:creationId xmlns:a16="http://schemas.microsoft.com/office/drawing/2014/main" id="{8152DC38-CAAF-4FEF-B0B8-98C1A97B875F}"/>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D5C38E50-3061-4FBA-96FD-1ADB2F51B480}"/>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303569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5F4CA-9495-4734-BB7A-C5031345A3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FD8A0-CA75-49F4-9010-A3899D5E2A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2CC4CE-0E63-45BD-B7D5-3578572666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A90901-FFD8-46E4-A27C-471431BFC8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79D69C-4FB5-4E8E-B743-9FC0BD6921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13D7B5-3657-4FE2-B7AC-48FF8FA5C99B}"/>
              </a:ext>
            </a:extLst>
          </p:cNvPr>
          <p:cNvSpPr>
            <a:spLocks noGrp="1"/>
          </p:cNvSpPr>
          <p:nvPr>
            <p:ph type="dt" sz="half" idx="10"/>
          </p:nvPr>
        </p:nvSpPr>
        <p:spPr/>
        <p:txBody>
          <a:bodyPr/>
          <a:lstStyle/>
          <a:p>
            <a:fld id="{61D5C69D-E198-428D-AC08-7B3C5EC3F49C}" type="datetime1">
              <a:rPr lang="en-GB" smtClean="0"/>
              <a:t>19/02/2021</a:t>
            </a:fld>
            <a:endParaRPr lang="en-GB"/>
          </a:p>
        </p:txBody>
      </p:sp>
      <p:sp>
        <p:nvSpPr>
          <p:cNvPr id="8" name="Footer Placeholder 7">
            <a:extLst>
              <a:ext uri="{FF2B5EF4-FFF2-40B4-BE49-F238E27FC236}">
                <a16:creationId xmlns:a16="http://schemas.microsoft.com/office/drawing/2014/main" id="{1D218F15-9F05-4D24-9FB5-9CFDFC36CDCB}"/>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9" name="Slide Number Placeholder 8">
            <a:extLst>
              <a:ext uri="{FF2B5EF4-FFF2-40B4-BE49-F238E27FC236}">
                <a16:creationId xmlns:a16="http://schemas.microsoft.com/office/drawing/2014/main" id="{06B88CFE-E622-4047-BFF6-C0963C04CFE6}"/>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1231570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FA52-1D08-4827-A42F-670A3CD7E2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B008B6-B524-4CDA-8330-E9B4535A5A4D}"/>
              </a:ext>
            </a:extLst>
          </p:cNvPr>
          <p:cNvSpPr>
            <a:spLocks noGrp="1"/>
          </p:cNvSpPr>
          <p:nvPr>
            <p:ph type="dt" sz="half" idx="10"/>
          </p:nvPr>
        </p:nvSpPr>
        <p:spPr/>
        <p:txBody>
          <a:bodyPr/>
          <a:lstStyle/>
          <a:p>
            <a:fld id="{44E8890C-964C-427A-9126-EEF9FD2891B5}" type="datetime1">
              <a:rPr lang="en-GB" smtClean="0"/>
              <a:t>19/02/2021</a:t>
            </a:fld>
            <a:endParaRPr lang="en-GB"/>
          </a:p>
        </p:txBody>
      </p:sp>
      <p:sp>
        <p:nvSpPr>
          <p:cNvPr id="4" name="Footer Placeholder 3">
            <a:extLst>
              <a:ext uri="{FF2B5EF4-FFF2-40B4-BE49-F238E27FC236}">
                <a16:creationId xmlns:a16="http://schemas.microsoft.com/office/drawing/2014/main" id="{CDEB6815-9035-4F23-8CF5-E8D140FA761B}"/>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5" name="Slide Number Placeholder 4">
            <a:extLst>
              <a:ext uri="{FF2B5EF4-FFF2-40B4-BE49-F238E27FC236}">
                <a16:creationId xmlns:a16="http://schemas.microsoft.com/office/drawing/2014/main" id="{92062CF6-DED5-42C7-95C4-FB0EF230326A}"/>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948195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1D3E6A-D807-4304-A4FB-4F523AD19351}"/>
              </a:ext>
            </a:extLst>
          </p:cNvPr>
          <p:cNvSpPr>
            <a:spLocks noGrp="1"/>
          </p:cNvSpPr>
          <p:nvPr>
            <p:ph type="dt" sz="half" idx="10"/>
          </p:nvPr>
        </p:nvSpPr>
        <p:spPr/>
        <p:txBody>
          <a:bodyPr/>
          <a:lstStyle/>
          <a:p>
            <a:fld id="{444C1B36-2061-4FDB-8660-2CA021839CBA}" type="datetime1">
              <a:rPr lang="en-GB" smtClean="0"/>
              <a:t>19/02/2021</a:t>
            </a:fld>
            <a:endParaRPr lang="en-GB"/>
          </a:p>
        </p:txBody>
      </p:sp>
      <p:sp>
        <p:nvSpPr>
          <p:cNvPr id="3" name="Footer Placeholder 2">
            <a:extLst>
              <a:ext uri="{FF2B5EF4-FFF2-40B4-BE49-F238E27FC236}">
                <a16:creationId xmlns:a16="http://schemas.microsoft.com/office/drawing/2014/main" id="{E951D56C-C849-4C34-AE2D-0F63C27AD47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4" name="Slide Number Placeholder 3">
            <a:extLst>
              <a:ext uri="{FF2B5EF4-FFF2-40B4-BE49-F238E27FC236}">
                <a16:creationId xmlns:a16="http://schemas.microsoft.com/office/drawing/2014/main" id="{2E064316-D7BD-4943-95E0-5BBE4699F9A7}"/>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3092236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6989B-E077-4D91-855A-56E2D127E0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C58D7B-C099-4B10-9449-5D24CB4D1C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E55DB-BA66-483F-BE3E-D348CE2CD1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1F18D-793C-4276-B5BE-452EB96E1D9D}"/>
              </a:ext>
            </a:extLst>
          </p:cNvPr>
          <p:cNvSpPr>
            <a:spLocks noGrp="1"/>
          </p:cNvSpPr>
          <p:nvPr>
            <p:ph type="dt" sz="half" idx="10"/>
          </p:nvPr>
        </p:nvSpPr>
        <p:spPr/>
        <p:txBody>
          <a:bodyPr/>
          <a:lstStyle/>
          <a:p>
            <a:fld id="{4569ED51-48A9-4010-82E1-87B4F50E52C3}" type="datetime1">
              <a:rPr lang="en-GB" smtClean="0"/>
              <a:t>19/02/2021</a:t>
            </a:fld>
            <a:endParaRPr lang="en-GB"/>
          </a:p>
        </p:txBody>
      </p:sp>
      <p:sp>
        <p:nvSpPr>
          <p:cNvPr id="6" name="Footer Placeholder 5">
            <a:extLst>
              <a:ext uri="{FF2B5EF4-FFF2-40B4-BE49-F238E27FC236}">
                <a16:creationId xmlns:a16="http://schemas.microsoft.com/office/drawing/2014/main" id="{CE1E6134-3A37-49B4-9066-908A7B21C044}"/>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ECE94AAB-A398-4D1F-BD85-24387A2A59EE}"/>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4253999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178C-CED0-4A2C-807D-CB2655051C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938ECD-7856-4CB0-9CBE-F79918DE99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C5D8BD-E083-4539-9786-C5C49637FF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430A7A-F0A1-4521-A629-ADCFC4F011E9}"/>
              </a:ext>
            </a:extLst>
          </p:cNvPr>
          <p:cNvSpPr>
            <a:spLocks noGrp="1"/>
          </p:cNvSpPr>
          <p:nvPr>
            <p:ph type="dt" sz="half" idx="10"/>
          </p:nvPr>
        </p:nvSpPr>
        <p:spPr/>
        <p:txBody>
          <a:bodyPr/>
          <a:lstStyle/>
          <a:p>
            <a:fld id="{333DE8CA-C3DB-49F9-AFD8-26C72F25B5D0}" type="datetime1">
              <a:rPr lang="en-GB" smtClean="0"/>
              <a:t>19/02/2021</a:t>
            </a:fld>
            <a:endParaRPr lang="en-GB"/>
          </a:p>
        </p:txBody>
      </p:sp>
      <p:sp>
        <p:nvSpPr>
          <p:cNvPr id="6" name="Footer Placeholder 5">
            <a:extLst>
              <a:ext uri="{FF2B5EF4-FFF2-40B4-BE49-F238E27FC236}">
                <a16:creationId xmlns:a16="http://schemas.microsoft.com/office/drawing/2014/main" id="{FA6258B8-C9EE-409F-876C-4BFEEF7EB34C}"/>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3282992D-AEA7-4B90-A8E8-2AAD8119945E}"/>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1076455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4C06-879F-4952-B1EC-5F4F6C555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59E307-B76D-48AB-A933-A113A829EC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C98DCA-C074-4338-9D80-4937BAA48A95}"/>
              </a:ext>
            </a:extLst>
          </p:cNvPr>
          <p:cNvSpPr>
            <a:spLocks noGrp="1"/>
          </p:cNvSpPr>
          <p:nvPr>
            <p:ph type="dt" sz="half" idx="10"/>
          </p:nvPr>
        </p:nvSpPr>
        <p:spPr/>
        <p:txBody>
          <a:bodyPr/>
          <a:lstStyle/>
          <a:p>
            <a:fld id="{0B52CF9A-9AEB-4D02-9570-E84FDEB01452}" type="datetime1">
              <a:rPr lang="en-GB" smtClean="0"/>
              <a:t>19/02/2021</a:t>
            </a:fld>
            <a:endParaRPr lang="en-GB"/>
          </a:p>
        </p:txBody>
      </p:sp>
      <p:sp>
        <p:nvSpPr>
          <p:cNvPr id="5" name="Footer Placeholder 4">
            <a:extLst>
              <a:ext uri="{FF2B5EF4-FFF2-40B4-BE49-F238E27FC236}">
                <a16:creationId xmlns:a16="http://schemas.microsoft.com/office/drawing/2014/main" id="{A620A2F7-125A-4440-8046-E0F24961F2D2}"/>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BBBA875F-75BF-45B8-B755-8187B9CF3087}"/>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3872613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A36E07-9AAD-4EEF-8A48-23185F676D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AE4545-BFF9-44C9-B687-1EDF7A51D4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6DD8C4-9867-4E95-B8CF-1EB2E7E0C8BE}"/>
              </a:ext>
            </a:extLst>
          </p:cNvPr>
          <p:cNvSpPr>
            <a:spLocks noGrp="1"/>
          </p:cNvSpPr>
          <p:nvPr>
            <p:ph type="dt" sz="half" idx="10"/>
          </p:nvPr>
        </p:nvSpPr>
        <p:spPr/>
        <p:txBody>
          <a:bodyPr/>
          <a:lstStyle/>
          <a:p>
            <a:fld id="{5EF0A6C3-476C-4CFE-B229-894A696A0128}" type="datetime1">
              <a:rPr lang="en-GB" smtClean="0"/>
              <a:t>19/02/2021</a:t>
            </a:fld>
            <a:endParaRPr lang="en-GB"/>
          </a:p>
        </p:txBody>
      </p:sp>
      <p:sp>
        <p:nvSpPr>
          <p:cNvPr id="5" name="Footer Placeholder 4">
            <a:extLst>
              <a:ext uri="{FF2B5EF4-FFF2-40B4-BE49-F238E27FC236}">
                <a16:creationId xmlns:a16="http://schemas.microsoft.com/office/drawing/2014/main" id="{93231A53-13EF-4BF4-80E6-F6D08CD060A8}"/>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19DC2C9B-5083-4DD5-862E-1BEADEA85B1F}"/>
              </a:ext>
            </a:extLst>
          </p:cNvPr>
          <p:cNvSpPr>
            <a:spLocks noGrp="1"/>
          </p:cNvSpPr>
          <p:nvPr>
            <p:ph type="sldNum" sz="quarter" idx="12"/>
          </p:nvPr>
        </p:nvSpPr>
        <p:spPr/>
        <p:txBody>
          <a:bodyPr/>
          <a:lstStyle/>
          <a:p>
            <a:fld id="{AC0A6ACE-69AB-435B-8C36-2CDED98A1EFD}" type="slidenum">
              <a:rPr lang="en-GB" smtClean="0"/>
              <a:t>‹#›</a:t>
            </a:fld>
            <a:endParaRPr lang="en-GB"/>
          </a:p>
        </p:txBody>
      </p:sp>
    </p:spTree>
    <p:extLst>
      <p:ext uri="{BB962C8B-B14F-4D97-AF65-F5344CB8AC3E}">
        <p14:creationId xmlns:p14="http://schemas.microsoft.com/office/powerpoint/2010/main" val="947814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952F0A-D586-4C8E-8344-0EF33B8154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99502E-CEC1-4296-94D3-2BFF3FC15E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90372A-406A-42AC-9E7D-2E1CEBEA7E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72F90F-7B57-4C1A-BF56-D216A266A5D8}" type="datetime1">
              <a:rPr lang="en-GB" smtClean="0"/>
              <a:t>19/02/2021</a:t>
            </a:fld>
            <a:endParaRPr lang="en-GB"/>
          </a:p>
        </p:txBody>
      </p:sp>
      <p:sp>
        <p:nvSpPr>
          <p:cNvPr id="5" name="Footer Placeholder 4">
            <a:extLst>
              <a:ext uri="{FF2B5EF4-FFF2-40B4-BE49-F238E27FC236}">
                <a16:creationId xmlns:a16="http://schemas.microsoft.com/office/drawing/2014/main" id="{72A6AC22-00C1-4260-8E1C-3533A59655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20336767-1836-4201-9B2F-753282CEBF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0A6ACE-69AB-435B-8C36-2CDED98A1EFD}" type="slidenum">
              <a:rPr lang="en-GB" smtClean="0"/>
              <a:t>‹#›</a:t>
            </a:fld>
            <a:endParaRPr lang="en-GB"/>
          </a:p>
        </p:txBody>
      </p:sp>
    </p:spTree>
    <p:extLst>
      <p:ext uri="{BB962C8B-B14F-4D97-AF65-F5344CB8AC3E}">
        <p14:creationId xmlns:p14="http://schemas.microsoft.com/office/powerpoint/2010/main" val="4262285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D1520B01-A2E4-41C2-8A8F-7683F2508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FBD2D-C20D-4D8C-849A-B06C0C7DEE96}"/>
              </a:ext>
            </a:extLst>
          </p:cNvPr>
          <p:cNvSpPr>
            <a:spLocks noGrp="1"/>
          </p:cNvSpPr>
          <p:nvPr>
            <p:ph type="ctrTitle"/>
          </p:nvPr>
        </p:nvSpPr>
        <p:spPr>
          <a:xfrm>
            <a:off x="4354513" y="841375"/>
            <a:ext cx="3505200" cy="3114698"/>
          </a:xfrm>
        </p:spPr>
        <p:txBody>
          <a:bodyPr>
            <a:normAutofit/>
          </a:bodyPr>
          <a:lstStyle/>
          <a:p>
            <a:r>
              <a:rPr lang="en-GB" sz="3500">
                <a:solidFill>
                  <a:schemeClr val="bg1"/>
                </a:solidFill>
              </a:rPr>
              <a:t>DBA IDENTITY AND APPROACHES TO APPLIED BUSINESS RESEARCH</a:t>
            </a:r>
          </a:p>
        </p:txBody>
      </p:sp>
      <p:sp>
        <p:nvSpPr>
          <p:cNvPr id="3" name="Subtitle 2">
            <a:extLst>
              <a:ext uri="{FF2B5EF4-FFF2-40B4-BE49-F238E27FC236}">
                <a16:creationId xmlns:a16="http://schemas.microsoft.com/office/drawing/2014/main" id="{E9311D0A-60EE-4E35-ACAA-960F7417D03D}"/>
              </a:ext>
            </a:extLst>
          </p:cNvPr>
          <p:cNvSpPr>
            <a:spLocks noGrp="1"/>
          </p:cNvSpPr>
          <p:nvPr>
            <p:ph type="subTitle" idx="1"/>
          </p:nvPr>
        </p:nvSpPr>
        <p:spPr>
          <a:xfrm>
            <a:off x="4354513" y="4337072"/>
            <a:ext cx="3506264" cy="1671616"/>
          </a:xfrm>
        </p:spPr>
        <p:txBody>
          <a:bodyPr>
            <a:normAutofit/>
          </a:bodyPr>
          <a:lstStyle/>
          <a:p>
            <a:r>
              <a:rPr lang="en-GB">
                <a:solidFill>
                  <a:schemeClr val="bg1"/>
                </a:solidFill>
              </a:rPr>
              <a:t>DR CAROLINE JAWAD</a:t>
            </a:r>
          </a:p>
          <a:p>
            <a:r>
              <a:rPr lang="en-GB">
                <a:solidFill>
                  <a:schemeClr val="bg1"/>
                </a:solidFill>
              </a:rPr>
              <a:t>ASYNCHRONOUS 1</a:t>
            </a:r>
          </a:p>
        </p:txBody>
      </p:sp>
      <p:grpSp>
        <p:nvGrpSpPr>
          <p:cNvPr id="18" name="Group 17">
            <a:extLst>
              <a:ext uri="{FF2B5EF4-FFF2-40B4-BE49-F238E27FC236}">
                <a16:creationId xmlns:a16="http://schemas.microsoft.com/office/drawing/2014/main" id="{1F634C0A-A487-42AF-8DFD-4DAD62FE92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sp>
          <p:nvSpPr>
            <p:cNvPr id="19" name="Freeform: Shape 18">
              <a:extLst>
                <a:ext uri="{FF2B5EF4-FFF2-40B4-BE49-F238E27FC236}">
                  <a16:creationId xmlns:a16="http://schemas.microsoft.com/office/drawing/2014/main" id="{7412B137-E115-42F2-8CF9-67E40B5D2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779E94B-3A8C-4695-9DA1-2EDEFB170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9A8DE6E6-961A-4FF9-9310-D7E80BE92238}"/>
              </a:ext>
            </a:extLst>
          </p:cNvPr>
          <p:cNvPicPr>
            <a:picLocks noChangeAspect="1"/>
          </p:cNvPicPr>
          <p:nvPr/>
        </p:nvPicPr>
        <p:blipFill rotWithShape="1">
          <a:blip r:embed="rId2"/>
          <a:srcRect l="31918" r="39575"/>
          <a:stretch/>
        </p:blipFill>
        <p:spPr>
          <a:xfrm>
            <a:off x="20" y="10"/>
            <a:ext cx="3910064" cy="6857990"/>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grpSp>
        <p:nvGrpSpPr>
          <p:cNvPr id="22" name="Group 21">
            <a:extLst>
              <a:ext uri="{FF2B5EF4-FFF2-40B4-BE49-F238E27FC236}">
                <a16:creationId xmlns:a16="http://schemas.microsoft.com/office/drawing/2014/main" id="{066EE5A2-0D35-4D6A-A5C7-1CA91F740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9" y="0"/>
            <a:ext cx="1339053" cy="6858000"/>
            <a:chOff x="2661507" y="0"/>
            <a:chExt cx="1339053" cy="6858000"/>
          </a:xfrm>
        </p:grpSpPr>
        <p:sp>
          <p:nvSpPr>
            <p:cNvPr id="23" name="Freeform: Shape 22">
              <a:extLst>
                <a:ext uri="{FF2B5EF4-FFF2-40B4-BE49-F238E27FC236}">
                  <a16:creationId xmlns:a16="http://schemas.microsoft.com/office/drawing/2014/main" id="{4DFBB771-C61C-4F38-ABBB-98A2D8476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6" name="Group 25">
            <a:extLst>
              <a:ext uri="{FF2B5EF4-FFF2-40B4-BE49-F238E27FC236}">
                <a16:creationId xmlns:a16="http://schemas.microsoft.com/office/drawing/2014/main" id="{56AA1647-0DA6-4A17-B3E1-95D61BD54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sp>
          <p:nvSpPr>
            <p:cNvPr id="27" name="Freeform: Shape 26">
              <a:extLst>
                <a:ext uri="{FF2B5EF4-FFF2-40B4-BE49-F238E27FC236}">
                  <a16:creationId xmlns:a16="http://schemas.microsoft.com/office/drawing/2014/main" id="{1F1D8352-2F00-4057-8781-E455C455B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BE70D92-7E07-4A6F-BD82-729F71C26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993F4917-FBEA-40A2-84B1-2091E25539EF}"/>
              </a:ext>
            </a:extLst>
          </p:cNvPr>
          <p:cNvPicPr>
            <a:picLocks noChangeAspect="1"/>
          </p:cNvPicPr>
          <p:nvPr/>
        </p:nvPicPr>
        <p:blipFill rotWithShape="1">
          <a:blip r:embed="rId4"/>
          <a:srcRect l="3111" r="16017"/>
          <a:stretch/>
        </p:blipFill>
        <p:spPr>
          <a:xfrm>
            <a:off x="8281916" y="1"/>
            <a:ext cx="3910084" cy="6858000"/>
          </a:xfrm>
          <a:custGeom>
            <a:avLst/>
            <a:gdLst/>
            <a:ahLst/>
            <a:cxnLst/>
            <a:rect l="l" t="t" r="r" b="b"/>
            <a:pathLst>
              <a:path w="3910084" h="6858000">
                <a:moveTo>
                  <a:pt x="118775" y="0"/>
                </a:moveTo>
                <a:lnTo>
                  <a:pt x="3910084" y="0"/>
                </a:lnTo>
                <a:lnTo>
                  <a:pt x="3910084" y="6858000"/>
                </a:lnTo>
                <a:lnTo>
                  <a:pt x="913702" y="6858000"/>
                </a:lnTo>
                <a:lnTo>
                  <a:pt x="346751" y="5107724"/>
                </a:lnTo>
                <a:lnTo>
                  <a:pt x="0" y="803615"/>
                </a:lnTo>
                <a:close/>
              </a:path>
            </a:pathLst>
          </a:custGeom>
        </p:spPr>
      </p:pic>
      <p:grpSp>
        <p:nvGrpSpPr>
          <p:cNvPr id="30" name="Group 29">
            <a:extLst>
              <a:ext uri="{FF2B5EF4-FFF2-40B4-BE49-F238E27FC236}">
                <a16:creationId xmlns:a16="http://schemas.microsoft.com/office/drawing/2014/main" id="{08D20F07-CD49-4F17-BC00-9429DA80C5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59" y="-2"/>
            <a:ext cx="1339053" cy="6858000"/>
            <a:chOff x="2661507" y="0"/>
            <a:chExt cx="1339053" cy="6858000"/>
          </a:xfrm>
          <a:effectLst>
            <a:outerShdw blurRad="381000" dist="152400" dir="10800000" algn="r" rotWithShape="0">
              <a:prstClr val="black">
                <a:alpha val="10000"/>
              </a:prstClr>
            </a:outerShdw>
          </a:effectLst>
        </p:grpSpPr>
        <p:sp>
          <p:nvSpPr>
            <p:cNvPr id="31" name="Freeform: Shape 30">
              <a:extLst>
                <a:ext uri="{FF2B5EF4-FFF2-40B4-BE49-F238E27FC236}">
                  <a16:creationId xmlns:a16="http://schemas.microsoft.com/office/drawing/2014/main" id="{11F66703-4D0D-42DF-8150-991FE9F8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96840F9-95E6-4C98-BFE4-21B595423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74773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B4F9434-0687-45B1-95F0-DA84EEC68DF6}"/>
              </a:ext>
            </a:extLst>
          </p:cNvPr>
          <p:cNvSpPr>
            <a:spLocks noGrp="1"/>
          </p:cNvSpPr>
          <p:nvPr>
            <p:ph type="title"/>
          </p:nvPr>
        </p:nvSpPr>
        <p:spPr>
          <a:xfrm>
            <a:off x="633446" y="640081"/>
            <a:ext cx="6562262" cy="3849244"/>
          </a:xfrm>
          <a:noFill/>
        </p:spPr>
        <p:txBody>
          <a:bodyPr vert="horz" lIns="91440" tIns="45720" rIns="91440" bIns="45720" rtlCol="0" anchor="b">
            <a:normAutofit/>
          </a:bodyPr>
          <a:lstStyle/>
          <a:p>
            <a:pPr algn="r"/>
            <a:r>
              <a:rPr lang="en-US" sz="6000"/>
              <a:t>Research Story</a:t>
            </a:r>
          </a:p>
        </p:txBody>
      </p:sp>
      <p:pic>
        <p:nvPicPr>
          <p:cNvPr id="5" name="Picture 4">
            <a:extLst>
              <a:ext uri="{FF2B5EF4-FFF2-40B4-BE49-F238E27FC236}">
                <a16:creationId xmlns:a16="http://schemas.microsoft.com/office/drawing/2014/main" id="{68F433A8-FAAA-44E0-9552-03FCBC98DEEB}"/>
              </a:ext>
            </a:extLst>
          </p:cNvPr>
          <p:cNvPicPr>
            <a:picLocks noChangeAspect="1"/>
          </p:cNvPicPr>
          <p:nvPr/>
        </p:nvPicPr>
        <p:blipFill rotWithShape="1">
          <a:blip r:embed="rId2"/>
          <a:srcRect r="8027"/>
          <a:stretch/>
        </p:blipFill>
        <p:spPr>
          <a:xfrm>
            <a:off x="7552944" y="10"/>
            <a:ext cx="4636008" cy="6857990"/>
          </a:xfrm>
          <a:prstGeom prst="rect">
            <a:avLst/>
          </a:prstGeom>
        </p:spPr>
      </p:pic>
    </p:spTree>
    <p:extLst>
      <p:ext uri="{BB962C8B-B14F-4D97-AF65-F5344CB8AC3E}">
        <p14:creationId xmlns:p14="http://schemas.microsoft.com/office/powerpoint/2010/main" val="114350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29715-178A-4AC6-9C5C-0A982FC24F7D}"/>
              </a:ext>
            </a:extLst>
          </p:cNvPr>
          <p:cNvSpPr>
            <a:spLocks noGrp="1"/>
          </p:cNvSpPr>
          <p:nvPr>
            <p:ph type="title"/>
          </p:nvPr>
        </p:nvSpPr>
        <p:spPr>
          <a:xfrm>
            <a:off x="633446" y="640081"/>
            <a:ext cx="6562262" cy="3849244"/>
          </a:xfrm>
          <a:noFill/>
        </p:spPr>
        <p:txBody>
          <a:bodyPr vert="horz" lIns="91440" tIns="45720" rIns="91440" bIns="45720" rtlCol="0" anchor="b">
            <a:normAutofit/>
          </a:bodyPr>
          <a:lstStyle/>
          <a:p>
            <a:pPr algn="r"/>
            <a:r>
              <a:rPr lang="en-US" sz="5100"/>
              <a:t>See Zhao et al., Making Sense of Social Research Methodology, First Edition © SAGE Publications Inc., 2021</a:t>
            </a:r>
          </a:p>
        </p:txBody>
      </p:sp>
      <p:pic>
        <p:nvPicPr>
          <p:cNvPr id="3" name="Picture 2">
            <a:extLst>
              <a:ext uri="{FF2B5EF4-FFF2-40B4-BE49-F238E27FC236}">
                <a16:creationId xmlns:a16="http://schemas.microsoft.com/office/drawing/2014/main" id="{91B6788D-2705-4D93-833A-C2AD7419E71B}"/>
              </a:ext>
            </a:extLst>
          </p:cNvPr>
          <p:cNvPicPr>
            <a:picLocks noChangeAspect="1"/>
          </p:cNvPicPr>
          <p:nvPr/>
        </p:nvPicPr>
        <p:blipFill rotWithShape="1">
          <a:blip r:embed="rId2"/>
          <a:srcRect l="6244" r="5100"/>
          <a:stretch/>
        </p:blipFill>
        <p:spPr>
          <a:xfrm>
            <a:off x="7552944" y="10"/>
            <a:ext cx="4636008" cy="6857990"/>
          </a:xfrm>
          <a:prstGeom prst="rect">
            <a:avLst/>
          </a:prstGeom>
        </p:spPr>
      </p:pic>
    </p:spTree>
    <p:extLst>
      <p:ext uri="{BB962C8B-B14F-4D97-AF65-F5344CB8AC3E}">
        <p14:creationId xmlns:p14="http://schemas.microsoft.com/office/powerpoint/2010/main" val="4114419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B4F9434-0687-45B1-95F0-DA84EEC68DF6}"/>
              </a:ext>
            </a:extLst>
          </p:cNvPr>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sz="5600">
                <a:solidFill>
                  <a:schemeClr val="bg1"/>
                </a:solidFill>
              </a:rPr>
              <a:t>Caroline’s Research Story – see handout in Word</a:t>
            </a:r>
          </a:p>
        </p:txBody>
      </p:sp>
      <p:pic>
        <p:nvPicPr>
          <p:cNvPr id="5" name="Picture 4">
            <a:extLst>
              <a:ext uri="{FF2B5EF4-FFF2-40B4-BE49-F238E27FC236}">
                <a16:creationId xmlns:a16="http://schemas.microsoft.com/office/drawing/2014/main" id="{68F433A8-FAAA-44E0-9552-03FCBC98DEEB}"/>
              </a:ext>
            </a:extLst>
          </p:cNvPr>
          <p:cNvPicPr>
            <a:picLocks noChangeAspect="1"/>
          </p:cNvPicPr>
          <p:nvPr/>
        </p:nvPicPr>
        <p:blipFill rotWithShape="1">
          <a:blip r:embed="rId2"/>
          <a:srcRect r="9709"/>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2" name="Group 11">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981560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CC263FCC-695F-4994-AFE7-65D70BD0E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755226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1E8AA-637B-4942-8D3F-67B49E17C25D}"/>
              </a:ext>
            </a:extLst>
          </p:cNvPr>
          <p:cNvSpPr>
            <a:spLocks noGrp="1"/>
          </p:cNvSpPr>
          <p:nvPr>
            <p:ph type="title"/>
          </p:nvPr>
        </p:nvSpPr>
        <p:spPr>
          <a:xfrm>
            <a:off x="637595" y="640081"/>
            <a:ext cx="6274591" cy="3943391"/>
          </a:xfrm>
        </p:spPr>
        <p:txBody>
          <a:bodyPr vert="horz" lIns="91440" tIns="45720" rIns="91440" bIns="45720" rtlCol="0" anchor="b">
            <a:normAutofit/>
          </a:bodyPr>
          <a:lstStyle/>
          <a:p>
            <a:r>
              <a:rPr lang="en-US" sz="4800">
                <a:solidFill>
                  <a:schemeClr val="bg1"/>
                </a:solidFill>
              </a:rPr>
              <a:t>HOW DO WE KNOW ?</a:t>
            </a:r>
          </a:p>
        </p:txBody>
      </p:sp>
      <p:pic>
        <p:nvPicPr>
          <p:cNvPr id="3" name="Picture 2">
            <a:extLst>
              <a:ext uri="{FF2B5EF4-FFF2-40B4-BE49-F238E27FC236}">
                <a16:creationId xmlns:a16="http://schemas.microsoft.com/office/drawing/2014/main" id="{F96C2236-7E27-4E12-9CC3-553024425A97}"/>
              </a:ext>
            </a:extLst>
          </p:cNvPr>
          <p:cNvPicPr>
            <a:picLocks noChangeAspect="1"/>
          </p:cNvPicPr>
          <p:nvPr/>
        </p:nvPicPr>
        <p:blipFill rotWithShape="1">
          <a:blip r:embed="rId2"/>
          <a:srcRect r="5589" b="-1"/>
          <a:stretch/>
        </p:blipFill>
        <p:spPr>
          <a:xfrm>
            <a:off x="7549780" y="10"/>
            <a:ext cx="4642220" cy="6857990"/>
          </a:xfrm>
          <a:prstGeom prst="rect">
            <a:avLst/>
          </a:prstGeom>
        </p:spPr>
      </p:pic>
    </p:spTree>
    <p:extLst>
      <p:ext uri="{BB962C8B-B14F-4D97-AF65-F5344CB8AC3E}">
        <p14:creationId xmlns:p14="http://schemas.microsoft.com/office/powerpoint/2010/main" val="188744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700">
                <a:solidFill>
                  <a:schemeClr val="bg1"/>
                </a:solidFill>
              </a:rPr>
              <a:t>Musing Upon the Everyday: Enquiring Minds Want to Know</a:t>
            </a: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Differences in motivation. </a:t>
            </a:r>
          </a:p>
          <a:p>
            <a:r>
              <a:rPr lang="en-US" sz="2400">
                <a:solidFill>
                  <a:schemeClr val="bg1">
                    <a:alpha val="80000"/>
                  </a:schemeClr>
                </a:solidFill>
              </a:rPr>
              <a:t>Efforts to get to know something. </a:t>
            </a:r>
          </a:p>
        </p:txBody>
      </p:sp>
    </p:spTree>
    <p:extLst>
      <p:ext uri="{BB962C8B-B14F-4D97-AF65-F5344CB8AC3E}">
        <p14:creationId xmlns:p14="http://schemas.microsoft.com/office/powerpoint/2010/main" val="1187023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(1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Five concepts of research. </a:t>
            </a:r>
          </a:p>
          <a:p>
            <a:r>
              <a:rPr lang="en-US" sz="2400">
                <a:solidFill>
                  <a:schemeClr val="bg1">
                    <a:alpha val="80000"/>
                  </a:schemeClr>
                </a:solidFill>
              </a:rPr>
              <a:t>Epistemology. </a:t>
            </a:r>
          </a:p>
        </p:txBody>
      </p:sp>
    </p:spTree>
    <p:extLst>
      <p:ext uri="{BB962C8B-B14F-4D97-AF65-F5344CB8AC3E}">
        <p14:creationId xmlns:p14="http://schemas.microsoft.com/office/powerpoint/2010/main" val="3266421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(2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Criticalism. </a:t>
            </a:r>
          </a:p>
          <a:p>
            <a:r>
              <a:rPr lang="en-US" sz="2400">
                <a:solidFill>
                  <a:schemeClr val="bg1">
                    <a:alpha val="80000"/>
                  </a:schemeClr>
                </a:solidFill>
              </a:rPr>
              <a:t>Partisanship, intersubjectivity, and reflection. </a:t>
            </a:r>
          </a:p>
        </p:txBody>
      </p:sp>
    </p:spTree>
    <p:extLst>
      <p:ext uri="{BB962C8B-B14F-4D97-AF65-F5344CB8AC3E}">
        <p14:creationId xmlns:p14="http://schemas.microsoft.com/office/powerpoint/2010/main" val="2424112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27088" y="1641752"/>
            <a:ext cx="3527425" cy="4366936"/>
          </a:xfrm>
        </p:spPr>
        <p:txBody>
          <a:bodyPr anchor="t">
            <a:normAutofit/>
          </a:bodyPr>
          <a:lstStyle/>
          <a:p>
            <a:r>
              <a:rPr lang="en-US" sz="4000">
                <a:solidFill>
                  <a:schemeClr val="bg1"/>
                </a:solidFill>
              </a:rPr>
              <a:t>Narrative and Conceptual Interlude: The Meaning of “Research” (3 of 9)</a:t>
            </a:r>
            <a:endParaRPr lang="en-IN" sz="4000">
              <a:solidFill>
                <a:schemeClr val="bg1"/>
              </a:solidFill>
            </a:endParaRPr>
          </a:p>
        </p:txBody>
      </p:sp>
      <p:sp>
        <p:nvSpPr>
          <p:cNvPr id="9" name="Content Placeholder 8"/>
          <p:cNvSpPr>
            <a:spLocks noGrp="1"/>
          </p:cNvSpPr>
          <p:nvPr>
            <p:ph idx="1"/>
          </p:nvPr>
        </p:nvSpPr>
        <p:spPr>
          <a:xfrm>
            <a:off x="5222081" y="1641752"/>
            <a:ext cx="6134894" cy="3960000"/>
          </a:xfrm>
        </p:spPr>
        <p:txBody>
          <a:bodyPr>
            <a:normAutofit/>
          </a:bodyPr>
          <a:lstStyle/>
          <a:p>
            <a:pPr marL="0" indent="0">
              <a:buNone/>
            </a:pPr>
            <a:r>
              <a:rPr lang="en-US" sz="2400">
                <a:solidFill>
                  <a:schemeClr val="bg1">
                    <a:alpha val="80000"/>
                  </a:schemeClr>
                </a:solidFill>
              </a:rPr>
              <a:t>Epistemology. How Do We Know What We Know?</a:t>
            </a:r>
            <a:endParaRPr lang="en-IN" sz="2400">
              <a:solidFill>
                <a:schemeClr val="bg1">
                  <a:alpha val="80000"/>
                </a:schemeClr>
              </a:solidFill>
            </a:endParaRPr>
          </a:p>
          <a:p>
            <a:r>
              <a:rPr lang="en-US" sz="2400">
                <a:solidFill>
                  <a:schemeClr val="bg1">
                    <a:alpha val="80000"/>
                  </a:schemeClr>
                </a:solidFill>
              </a:rPr>
              <a:t>Use of the word by philosophers.</a:t>
            </a:r>
          </a:p>
          <a:p>
            <a:r>
              <a:rPr lang="en-US" sz="2400">
                <a:solidFill>
                  <a:schemeClr val="bg1">
                    <a:alpha val="80000"/>
                  </a:schemeClr>
                </a:solidFill>
              </a:rPr>
              <a:t>Seeing: primary metaphor for knowing. </a:t>
            </a:r>
          </a:p>
          <a:p>
            <a:r>
              <a:rPr lang="en-US" sz="2400">
                <a:solidFill>
                  <a:schemeClr val="bg1">
                    <a:alpha val="80000"/>
                  </a:schemeClr>
                </a:solidFill>
              </a:rPr>
              <a:t>Make a few assumptions. </a:t>
            </a:r>
          </a:p>
          <a:p>
            <a:r>
              <a:rPr lang="en-US" sz="2400">
                <a:solidFill>
                  <a:schemeClr val="bg1">
                    <a:alpha val="80000"/>
                  </a:schemeClr>
                </a:solidFill>
              </a:rPr>
              <a:t>Seek a balance of information.</a:t>
            </a:r>
          </a:p>
        </p:txBody>
      </p:sp>
    </p:spTree>
    <p:extLst>
      <p:ext uri="{BB962C8B-B14F-4D97-AF65-F5344CB8AC3E}">
        <p14:creationId xmlns:p14="http://schemas.microsoft.com/office/powerpoint/2010/main" val="352474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(4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Epistemology. How Do We Know What We Know?</a:t>
            </a:r>
            <a:endParaRPr lang="en-IN" sz="2400">
              <a:solidFill>
                <a:schemeClr val="bg1">
                  <a:alpha val="80000"/>
                </a:schemeClr>
              </a:solidFill>
            </a:endParaRPr>
          </a:p>
          <a:p>
            <a:r>
              <a:rPr lang="en-US" sz="2400">
                <a:solidFill>
                  <a:schemeClr val="bg1">
                    <a:alpha val="80000"/>
                  </a:schemeClr>
                </a:solidFill>
              </a:rPr>
              <a:t>Knowledge of person/topic. </a:t>
            </a:r>
          </a:p>
          <a:p>
            <a:r>
              <a:rPr lang="en-US" sz="2400">
                <a:solidFill>
                  <a:schemeClr val="bg1">
                    <a:alpha val="80000"/>
                  </a:schemeClr>
                </a:solidFill>
              </a:rPr>
              <a:t>Knowledge of yourself. </a:t>
            </a:r>
          </a:p>
          <a:p>
            <a:r>
              <a:rPr lang="en-US" sz="2400">
                <a:solidFill>
                  <a:schemeClr val="bg1">
                    <a:alpha val="80000"/>
                  </a:schemeClr>
                </a:solidFill>
              </a:rPr>
              <a:t>Ideas of good/bad, right/wrong things. </a:t>
            </a:r>
            <a:endParaRPr lang="en-IN" sz="2400">
              <a:solidFill>
                <a:schemeClr val="bg1">
                  <a:alpha val="80000"/>
                </a:schemeClr>
              </a:solidFill>
            </a:endParaRPr>
          </a:p>
        </p:txBody>
      </p:sp>
    </p:spTree>
    <p:extLst>
      <p:ext uri="{BB962C8B-B14F-4D97-AF65-F5344CB8AC3E}">
        <p14:creationId xmlns:p14="http://schemas.microsoft.com/office/powerpoint/2010/main" val="115769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(5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dirty="0" err="1">
                <a:solidFill>
                  <a:schemeClr val="bg1">
                    <a:alpha val="80000"/>
                  </a:schemeClr>
                </a:solidFill>
              </a:rPr>
              <a:t>Criticalism</a:t>
            </a:r>
            <a:r>
              <a:rPr lang="en-US" sz="2400" dirty="0">
                <a:solidFill>
                  <a:schemeClr val="bg1">
                    <a:alpha val="80000"/>
                  </a:schemeClr>
                </a:solidFill>
              </a:rPr>
              <a:t>: Not Taking Knowledge for Granted</a:t>
            </a:r>
          </a:p>
          <a:p>
            <a:r>
              <a:rPr lang="en-US" sz="2400" dirty="0">
                <a:solidFill>
                  <a:schemeClr val="bg1">
                    <a:alpha val="80000"/>
                  </a:schemeClr>
                </a:solidFill>
              </a:rPr>
              <a:t>An umbrella term for social theories. </a:t>
            </a:r>
          </a:p>
          <a:p>
            <a:r>
              <a:rPr lang="en-US" sz="2400" dirty="0">
                <a:solidFill>
                  <a:schemeClr val="bg1">
                    <a:alpha val="80000"/>
                  </a:schemeClr>
                </a:solidFill>
              </a:rPr>
              <a:t>Characteristics of </a:t>
            </a:r>
            <a:r>
              <a:rPr lang="en-US" sz="2400" dirty="0" err="1">
                <a:solidFill>
                  <a:schemeClr val="bg1">
                    <a:alpha val="80000"/>
                  </a:schemeClr>
                </a:solidFill>
              </a:rPr>
              <a:t>criticalism</a:t>
            </a:r>
            <a:r>
              <a:rPr lang="en-US" sz="2400" i="1" dirty="0">
                <a:solidFill>
                  <a:schemeClr val="bg1">
                    <a:alpha val="80000"/>
                  </a:schemeClr>
                </a:solidFill>
              </a:rPr>
              <a:t>. </a:t>
            </a:r>
          </a:p>
          <a:p>
            <a:r>
              <a:rPr lang="en-US" sz="2400" dirty="0">
                <a:solidFill>
                  <a:schemeClr val="bg1">
                    <a:alpha val="80000"/>
                  </a:schemeClr>
                </a:solidFill>
              </a:rPr>
              <a:t>Critical epistemology. </a:t>
            </a:r>
            <a:endParaRPr lang="en-IN" sz="2400" dirty="0">
              <a:solidFill>
                <a:schemeClr val="bg1">
                  <a:alpha val="80000"/>
                </a:schemeClr>
              </a:solidFill>
            </a:endParaRPr>
          </a:p>
        </p:txBody>
      </p:sp>
    </p:spTree>
    <p:extLst>
      <p:ext uri="{BB962C8B-B14F-4D97-AF65-F5344CB8AC3E}">
        <p14:creationId xmlns:p14="http://schemas.microsoft.com/office/powerpoint/2010/main" val="294348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(6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Partisanship</a:t>
            </a:r>
          </a:p>
          <a:p>
            <a:r>
              <a:rPr lang="en-US" sz="2400">
                <a:solidFill>
                  <a:schemeClr val="bg1">
                    <a:alpha val="80000"/>
                  </a:schemeClr>
                </a:solidFill>
              </a:rPr>
              <a:t>Equating partisanship with bias. </a:t>
            </a:r>
          </a:p>
          <a:p>
            <a:r>
              <a:rPr lang="en-US" sz="2400">
                <a:solidFill>
                  <a:schemeClr val="bg1">
                    <a:alpha val="80000"/>
                  </a:schemeClr>
                </a:solidFill>
              </a:rPr>
              <a:t>The metaphor of blindness. </a:t>
            </a:r>
          </a:p>
          <a:p>
            <a:r>
              <a:rPr lang="en-US" sz="2400">
                <a:solidFill>
                  <a:schemeClr val="bg1">
                    <a:alpha val="80000"/>
                  </a:schemeClr>
                </a:solidFill>
              </a:rPr>
              <a:t>The source of the information. </a:t>
            </a:r>
          </a:p>
          <a:p>
            <a:r>
              <a:rPr lang="en-US" sz="2400">
                <a:solidFill>
                  <a:schemeClr val="bg1">
                    <a:alpha val="80000"/>
                  </a:schemeClr>
                </a:solidFill>
              </a:rPr>
              <a:t>Indicating that knowledge is not neutral. </a:t>
            </a:r>
            <a:endParaRPr lang="en-IN" sz="2400">
              <a:solidFill>
                <a:schemeClr val="bg1">
                  <a:alpha val="80000"/>
                </a:schemeClr>
              </a:solidFill>
            </a:endParaRPr>
          </a:p>
        </p:txBody>
      </p:sp>
    </p:spTree>
    <p:extLst>
      <p:ext uri="{BB962C8B-B14F-4D97-AF65-F5344CB8AC3E}">
        <p14:creationId xmlns:p14="http://schemas.microsoft.com/office/powerpoint/2010/main" val="3700359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(7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Partisanship</a:t>
            </a:r>
          </a:p>
          <a:p>
            <a:r>
              <a:rPr lang="en-US" sz="2400">
                <a:solidFill>
                  <a:schemeClr val="bg1">
                    <a:alpha val="80000"/>
                  </a:schemeClr>
                </a:solidFill>
              </a:rPr>
              <a:t>Motivations and positions of seeker. </a:t>
            </a:r>
          </a:p>
          <a:p>
            <a:r>
              <a:rPr lang="en-US" sz="2400">
                <a:solidFill>
                  <a:schemeClr val="bg1">
                    <a:alpha val="80000"/>
                  </a:schemeClr>
                </a:solidFill>
              </a:rPr>
              <a:t>Perspective is partial. </a:t>
            </a:r>
          </a:p>
        </p:txBody>
      </p:sp>
    </p:spTree>
    <p:extLst>
      <p:ext uri="{BB962C8B-B14F-4D97-AF65-F5344CB8AC3E}">
        <p14:creationId xmlns:p14="http://schemas.microsoft.com/office/powerpoint/2010/main" val="3947181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(8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Intersubjectivity</a:t>
            </a:r>
          </a:p>
          <a:p>
            <a:r>
              <a:rPr lang="en-US" sz="2400">
                <a:solidFill>
                  <a:schemeClr val="bg1">
                    <a:alpha val="80000"/>
                  </a:schemeClr>
                </a:solidFill>
              </a:rPr>
              <a:t>Two subjects understand one another. </a:t>
            </a:r>
          </a:p>
          <a:p>
            <a:r>
              <a:rPr lang="en-US" sz="2400">
                <a:solidFill>
                  <a:schemeClr val="bg1">
                    <a:alpha val="80000"/>
                  </a:schemeClr>
                </a:solidFill>
              </a:rPr>
              <a:t>Subject to subject phenomenon. </a:t>
            </a:r>
          </a:p>
          <a:p>
            <a:r>
              <a:rPr lang="en-US" sz="2400">
                <a:solidFill>
                  <a:schemeClr val="bg1">
                    <a:alpha val="80000"/>
                  </a:schemeClr>
                </a:solidFill>
              </a:rPr>
              <a:t>Knowing and knowledge are relational. </a:t>
            </a:r>
          </a:p>
          <a:p>
            <a:r>
              <a:rPr lang="en-US" sz="2400">
                <a:solidFill>
                  <a:schemeClr val="bg1">
                    <a:alpha val="80000"/>
                  </a:schemeClr>
                </a:solidFill>
              </a:rPr>
              <a:t>Conversation: metaphor for research. </a:t>
            </a:r>
          </a:p>
        </p:txBody>
      </p:sp>
    </p:spTree>
    <p:extLst>
      <p:ext uri="{BB962C8B-B14F-4D97-AF65-F5344CB8AC3E}">
        <p14:creationId xmlns:p14="http://schemas.microsoft.com/office/powerpoint/2010/main" val="2698689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3400">
                <a:solidFill>
                  <a:schemeClr val="bg1"/>
                </a:solidFill>
              </a:rPr>
              <a:t>Narrative and Conceptual Interlude: The Meaning of “Research” (9 of 9)</a:t>
            </a:r>
            <a:endParaRPr lang="en-IN" sz="34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Reflection</a:t>
            </a:r>
            <a:endParaRPr lang="en-US" sz="2400" b="1">
              <a:solidFill>
                <a:schemeClr val="bg1">
                  <a:alpha val="80000"/>
                </a:schemeClr>
              </a:solidFill>
            </a:endParaRPr>
          </a:p>
          <a:p>
            <a:r>
              <a:rPr lang="en-US" sz="2400">
                <a:solidFill>
                  <a:schemeClr val="bg1">
                    <a:alpha val="80000"/>
                  </a:schemeClr>
                </a:solidFill>
              </a:rPr>
              <a:t>Definition.</a:t>
            </a:r>
            <a:r>
              <a:rPr lang="en-US" sz="2400" b="1">
                <a:solidFill>
                  <a:schemeClr val="bg1">
                    <a:alpha val="80000"/>
                  </a:schemeClr>
                </a:solidFill>
              </a:rPr>
              <a:t> </a:t>
            </a:r>
          </a:p>
          <a:p>
            <a:r>
              <a:rPr lang="en-US" sz="2400">
                <a:solidFill>
                  <a:schemeClr val="bg1">
                    <a:alpha val="80000"/>
                  </a:schemeClr>
                </a:solidFill>
              </a:rPr>
              <a:t>Aware of the subject-to-subject nature. </a:t>
            </a:r>
          </a:p>
        </p:txBody>
      </p:sp>
    </p:spTree>
    <p:extLst>
      <p:ext uri="{BB962C8B-B14F-4D97-AF65-F5344CB8AC3E}">
        <p14:creationId xmlns:p14="http://schemas.microsoft.com/office/powerpoint/2010/main" val="206840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2500">
                <a:solidFill>
                  <a:schemeClr val="bg1"/>
                </a:solidFill>
              </a:rPr>
              <a:t>Research Scenario: Researching With the Feminist Research Collective: The Feminist Research Collective (1 of 3)</a:t>
            </a:r>
            <a:endParaRPr lang="en-IN" sz="25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Combahee river collective. </a:t>
            </a:r>
          </a:p>
          <a:p>
            <a:r>
              <a:rPr lang="en-US" sz="2400">
                <a:solidFill>
                  <a:schemeClr val="bg1">
                    <a:alpha val="80000"/>
                  </a:schemeClr>
                </a:solidFill>
              </a:rPr>
              <a:t>Vision for the group. </a:t>
            </a:r>
          </a:p>
          <a:p>
            <a:r>
              <a:rPr lang="en-US" sz="2400">
                <a:solidFill>
                  <a:schemeClr val="bg1">
                    <a:alpha val="80000"/>
                  </a:schemeClr>
                </a:solidFill>
              </a:rPr>
              <a:t>WomenWeLove project.</a:t>
            </a:r>
          </a:p>
          <a:p>
            <a:r>
              <a:rPr lang="en-US" sz="2400">
                <a:solidFill>
                  <a:schemeClr val="bg1">
                    <a:alpha val="80000"/>
                  </a:schemeClr>
                </a:solidFill>
              </a:rPr>
              <a:t>Online digital story space. </a:t>
            </a:r>
          </a:p>
        </p:txBody>
      </p:sp>
    </p:spTree>
    <p:extLst>
      <p:ext uri="{BB962C8B-B14F-4D97-AF65-F5344CB8AC3E}">
        <p14:creationId xmlns:p14="http://schemas.microsoft.com/office/powerpoint/2010/main" val="232113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2500">
                <a:solidFill>
                  <a:schemeClr val="bg1"/>
                </a:solidFill>
              </a:rPr>
              <a:t>Research Scenario: Researching With the Feminist Research Collective: The Feminist Research Collective (2 of 3)</a:t>
            </a:r>
            <a:endParaRPr lang="en-IN" sz="25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Active collaboration based on equity, justice and respect.</a:t>
            </a:r>
          </a:p>
          <a:p>
            <a:r>
              <a:rPr lang="en-US" sz="2400">
                <a:solidFill>
                  <a:schemeClr val="bg1">
                    <a:alpha val="80000"/>
                  </a:schemeClr>
                </a:solidFill>
              </a:rPr>
              <a:t>Commitment to equity and justice. </a:t>
            </a:r>
          </a:p>
          <a:p>
            <a:r>
              <a:rPr lang="en-US" sz="2400">
                <a:solidFill>
                  <a:schemeClr val="bg1">
                    <a:alpha val="80000"/>
                  </a:schemeClr>
                </a:solidFill>
              </a:rPr>
              <a:t>Build community and scholarship.</a:t>
            </a:r>
          </a:p>
          <a:p>
            <a:r>
              <a:rPr lang="en-US" sz="2400">
                <a:solidFill>
                  <a:schemeClr val="bg1">
                    <a:alpha val="80000"/>
                  </a:schemeClr>
                </a:solidFill>
              </a:rPr>
              <a:t>Destabilize hegemonic social structures.</a:t>
            </a:r>
          </a:p>
        </p:txBody>
      </p:sp>
    </p:spTree>
    <p:extLst>
      <p:ext uri="{BB962C8B-B14F-4D97-AF65-F5344CB8AC3E}">
        <p14:creationId xmlns:p14="http://schemas.microsoft.com/office/powerpoint/2010/main" val="1520407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2500">
                <a:solidFill>
                  <a:schemeClr val="bg1"/>
                </a:solidFill>
              </a:rPr>
              <a:t>Research Scenario: Researching With the Feminist Research Collective: The Feminist Research Collective (3 of 3)</a:t>
            </a:r>
            <a:endParaRPr lang="en-IN" sz="25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r>
              <a:rPr lang="en-US" sz="2400">
                <a:solidFill>
                  <a:schemeClr val="bg1">
                    <a:alpha val="80000"/>
                  </a:schemeClr>
                </a:solidFill>
              </a:rPr>
              <a:t>Study: unapologetically partisan. </a:t>
            </a:r>
          </a:p>
          <a:p>
            <a:r>
              <a:rPr lang="en-US" sz="2400">
                <a:solidFill>
                  <a:schemeClr val="bg1">
                    <a:alpha val="80000"/>
                  </a:schemeClr>
                </a:solidFill>
              </a:rPr>
              <a:t>Establishment of intersubjectivity through dialogue. </a:t>
            </a:r>
          </a:p>
        </p:txBody>
      </p:sp>
    </p:spTree>
    <p:extLst>
      <p:ext uri="{BB962C8B-B14F-4D97-AF65-F5344CB8AC3E}">
        <p14:creationId xmlns:p14="http://schemas.microsoft.com/office/powerpoint/2010/main" val="2426476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(1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Conceptual Synthesis</a:t>
            </a:r>
          </a:p>
          <a:p>
            <a:r>
              <a:rPr lang="en-US" sz="2400">
                <a:solidFill>
                  <a:schemeClr val="bg1">
                    <a:alpha val="80000"/>
                  </a:schemeClr>
                </a:solidFill>
              </a:rPr>
              <a:t>Use of formal language. </a:t>
            </a:r>
          </a:p>
          <a:p>
            <a:r>
              <a:rPr lang="en-US" sz="2400">
                <a:solidFill>
                  <a:schemeClr val="bg1">
                    <a:alpha val="80000"/>
                  </a:schemeClr>
                </a:solidFill>
              </a:rPr>
              <a:t>Relationship as a person to research. </a:t>
            </a:r>
          </a:p>
        </p:txBody>
      </p:sp>
    </p:spTree>
    <p:extLst>
      <p:ext uri="{BB962C8B-B14F-4D97-AF65-F5344CB8AC3E}">
        <p14:creationId xmlns:p14="http://schemas.microsoft.com/office/powerpoint/2010/main" val="3051178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(2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Conceptual Synthesis: Is Research a Way to Solve Problems? </a:t>
            </a:r>
          </a:p>
          <a:p>
            <a:r>
              <a:rPr lang="en-US" sz="2400">
                <a:solidFill>
                  <a:schemeClr val="bg1">
                    <a:alpha val="80000"/>
                  </a:schemeClr>
                </a:solidFill>
              </a:rPr>
              <a:t>Perceptions of students. </a:t>
            </a:r>
          </a:p>
          <a:p>
            <a:pPr lvl="1"/>
            <a:r>
              <a:rPr lang="en-US">
                <a:solidFill>
                  <a:schemeClr val="bg1">
                    <a:alpha val="80000"/>
                  </a:schemeClr>
                </a:solidFill>
              </a:rPr>
              <a:t>Research as a quest for knowledge or topic.</a:t>
            </a:r>
          </a:p>
          <a:p>
            <a:pPr lvl="1"/>
            <a:r>
              <a:rPr lang="en-US">
                <a:solidFill>
                  <a:schemeClr val="bg1">
                    <a:alpha val="80000"/>
                  </a:schemeClr>
                </a:solidFill>
              </a:rPr>
              <a:t>Research as an approachable process.</a:t>
            </a:r>
          </a:p>
        </p:txBody>
      </p:sp>
    </p:spTree>
    <p:extLst>
      <p:ext uri="{BB962C8B-B14F-4D97-AF65-F5344CB8AC3E}">
        <p14:creationId xmlns:p14="http://schemas.microsoft.com/office/powerpoint/2010/main" val="8187514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(3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Conceptual Synthesis: Are Researchers Experts? </a:t>
            </a:r>
          </a:p>
          <a:p>
            <a:r>
              <a:rPr lang="en-US" sz="2400">
                <a:solidFill>
                  <a:schemeClr val="bg1">
                    <a:alpha val="80000"/>
                  </a:schemeClr>
                </a:solidFill>
              </a:rPr>
              <a:t>Research as a form of expertise.</a:t>
            </a:r>
          </a:p>
          <a:p>
            <a:pPr lvl="1"/>
            <a:r>
              <a:rPr lang="en-US">
                <a:solidFill>
                  <a:schemeClr val="bg1">
                    <a:alpha val="80000"/>
                  </a:schemeClr>
                </a:solidFill>
              </a:rPr>
              <a:t>Student’s assumption of lack of expertise.</a:t>
            </a:r>
          </a:p>
          <a:p>
            <a:pPr lvl="1"/>
            <a:r>
              <a:rPr lang="en-US">
                <a:solidFill>
                  <a:schemeClr val="bg1">
                    <a:alpha val="80000"/>
                  </a:schemeClr>
                </a:solidFill>
              </a:rPr>
              <a:t> Research as an academic process.</a:t>
            </a:r>
          </a:p>
        </p:txBody>
      </p:sp>
    </p:spTree>
    <p:extLst>
      <p:ext uri="{BB962C8B-B14F-4D97-AF65-F5344CB8AC3E}">
        <p14:creationId xmlns:p14="http://schemas.microsoft.com/office/powerpoint/2010/main" val="25060685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(4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Conceptual Synthesis: Is Research Science?</a:t>
            </a:r>
          </a:p>
          <a:p>
            <a:r>
              <a:rPr lang="en-US" sz="2400">
                <a:solidFill>
                  <a:schemeClr val="bg1">
                    <a:alpha val="80000"/>
                  </a:schemeClr>
                </a:solidFill>
              </a:rPr>
              <a:t>Equate research with science.</a:t>
            </a:r>
          </a:p>
          <a:p>
            <a:r>
              <a:rPr lang="en-US" sz="2400">
                <a:solidFill>
                  <a:schemeClr val="bg1">
                    <a:alpha val="80000"/>
                  </a:schemeClr>
                </a:solidFill>
              </a:rPr>
              <a:t>Student identity claims.</a:t>
            </a:r>
          </a:p>
        </p:txBody>
      </p:sp>
    </p:spTree>
    <p:extLst>
      <p:ext uri="{BB962C8B-B14F-4D97-AF65-F5344CB8AC3E}">
        <p14:creationId xmlns:p14="http://schemas.microsoft.com/office/powerpoint/2010/main" val="1348713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(5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Conceptual Synthesis: Is Research a Situated Form of Practice? </a:t>
            </a:r>
          </a:p>
          <a:p>
            <a:r>
              <a:rPr lang="en-US" sz="2400">
                <a:solidFill>
                  <a:schemeClr val="bg1">
                    <a:alpha val="80000"/>
                  </a:schemeClr>
                </a:solidFill>
              </a:rPr>
              <a:t>A set of practices of particular communities. </a:t>
            </a:r>
          </a:p>
          <a:p>
            <a:endParaRPr lang="en-US" sz="2400">
              <a:solidFill>
                <a:schemeClr val="bg1">
                  <a:alpha val="80000"/>
                </a:schemeClr>
              </a:solidFill>
            </a:endParaRPr>
          </a:p>
        </p:txBody>
      </p:sp>
    </p:spTree>
    <p:extLst>
      <p:ext uri="{BB962C8B-B14F-4D97-AF65-F5344CB8AC3E}">
        <p14:creationId xmlns:p14="http://schemas.microsoft.com/office/powerpoint/2010/main" val="390175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(6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Methodological Synthesis</a:t>
            </a:r>
          </a:p>
          <a:p>
            <a:r>
              <a:rPr lang="en-US" sz="2400">
                <a:solidFill>
                  <a:schemeClr val="bg1">
                    <a:alpha val="80000"/>
                  </a:schemeClr>
                </a:solidFill>
              </a:rPr>
              <a:t>Research: often have a stereotypical image or perception.</a:t>
            </a:r>
          </a:p>
          <a:p>
            <a:r>
              <a:rPr lang="en-US" sz="2400">
                <a:solidFill>
                  <a:schemeClr val="bg1">
                    <a:alpha val="80000"/>
                  </a:schemeClr>
                </a:solidFill>
              </a:rPr>
              <a:t>Conceptualization of research in four ways.</a:t>
            </a:r>
          </a:p>
        </p:txBody>
      </p:sp>
    </p:spTree>
    <p:extLst>
      <p:ext uri="{BB962C8B-B14F-4D97-AF65-F5344CB8AC3E}">
        <p14:creationId xmlns:p14="http://schemas.microsoft.com/office/powerpoint/2010/main" val="4217431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7" name="Group 1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5" name="Freeform: Shape 24">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9" name="Group 18">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3" name="Freeform: Shape 22">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1" name="Freeform: Shape 20">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8" name="Title 7"/>
          <p:cNvSpPr>
            <a:spLocks noGrp="1"/>
          </p:cNvSpPr>
          <p:nvPr>
            <p:ph type="title"/>
          </p:nvPr>
        </p:nvSpPr>
        <p:spPr>
          <a:xfrm>
            <a:off x="827088" y="1641752"/>
            <a:ext cx="2655887" cy="3213277"/>
          </a:xfrm>
        </p:spPr>
        <p:txBody>
          <a:bodyPr anchor="t">
            <a:normAutofit/>
          </a:bodyPr>
          <a:lstStyle/>
          <a:p>
            <a:r>
              <a:rPr lang="en-US" sz="4000">
                <a:solidFill>
                  <a:schemeClr val="bg1"/>
                </a:solidFill>
              </a:rPr>
              <a:t>Synthesis: An Open Dialogue (7 of 7)</a:t>
            </a:r>
            <a:endParaRPr lang="en-IN" sz="4000">
              <a:solidFill>
                <a:schemeClr val="bg1"/>
              </a:solidFill>
            </a:endParaRPr>
          </a:p>
        </p:txBody>
      </p:sp>
      <p:sp>
        <p:nvSpPr>
          <p:cNvPr id="9" name="Content Placeholder 8"/>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Personal Synthesis</a:t>
            </a:r>
          </a:p>
          <a:p>
            <a:r>
              <a:rPr lang="en-US" sz="2400">
                <a:solidFill>
                  <a:schemeClr val="bg1">
                    <a:alpha val="80000"/>
                  </a:schemeClr>
                </a:solidFill>
              </a:rPr>
              <a:t>Considering research as external process.</a:t>
            </a:r>
          </a:p>
          <a:p>
            <a:r>
              <a:rPr lang="en-US" sz="2400">
                <a:solidFill>
                  <a:schemeClr val="bg1">
                    <a:alpha val="80000"/>
                  </a:schemeClr>
                </a:solidFill>
              </a:rPr>
              <a:t>Research: a set of steps and techniques. </a:t>
            </a:r>
          </a:p>
        </p:txBody>
      </p:sp>
    </p:spTree>
    <p:extLst>
      <p:ext uri="{BB962C8B-B14F-4D97-AF65-F5344CB8AC3E}">
        <p14:creationId xmlns:p14="http://schemas.microsoft.com/office/powerpoint/2010/main" val="715735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3A393B3-1029-43AB-A913-4FC4B016F9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14A90C-299D-4BF7-8461-7FBC53373EF0}">
  <ds:schemaRefs>
    <ds:schemaRef ds:uri="http://schemas.microsoft.com/sharepoint/v3/contenttype/forms"/>
  </ds:schemaRefs>
</ds:datastoreItem>
</file>

<file path=customXml/itemProps3.xml><?xml version="1.0" encoding="utf-8"?>
<ds:datastoreItem xmlns:ds="http://schemas.openxmlformats.org/officeDocument/2006/customXml" ds:itemID="{128E96B0-6C0B-451A-BDA5-364E005DA02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3640</Words>
  <Application>Microsoft Office PowerPoint</Application>
  <PresentationFormat>Widescreen</PresentationFormat>
  <Paragraphs>298</Paragraphs>
  <Slides>25</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DBA IDENTITY AND APPROACHES TO APPLIED BUSINESS RESEARCH</vt:lpstr>
      <vt:lpstr>Research Story</vt:lpstr>
      <vt:lpstr>See Zhao et al., Making Sense of Social Research Methodology, First Edition © SAGE Publications Inc., 2021</vt:lpstr>
      <vt:lpstr>Caroline’s Research Story – see handout in Word</vt:lpstr>
      <vt:lpstr>HOW DO WE KNOW ?</vt:lpstr>
      <vt:lpstr>Musing Upon the Everyday: Enquiring Minds Want to Know</vt:lpstr>
      <vt:lpstr>Narrative and Conceptual Interlude: The Meaning of “Research” (1 of 9)</vt:lpstr>
      <vt:lpstr>Narrative and Conceptual Interlude: The Meaning of “Research” (2 of 9)</vt:lpstr>
      <vt:lpstr>Narrative and Conceptual Interlude: The Meaning of “Research” (3 of 9)</vt:lpstr>
      <vt:lpstr>Narrative and Conceptual Interlude: The Meaning of “Research” (4 of 9)</vt:lpstr>
      <vt:lpstr>Narrative and Conceptual Interlude: The Meaning of “Research” (5 of 9)</vt:lpstr>
      <vt:lpstr>Narrative and Conceptual Interlude: The Meaning of “Research” (6 of 9)</vt:lpstr>
      <vt:lpstr>Narrative and Conceptual Interlude: The Meaning of “Research” (7 of 9)</vt:lpstr>
      <vt:lpstr>Narrative and Conceptual Interlude: The Meaning of “Research” (8 of 9)</vt:lpstr>
      <vt:lpstr>Narrative and Conceptual Interlude: The Meaning of “Research” (9 of 9)</vt:lpstr>
      <vt:lpstr>Research Scenario: Researching With the Feminist Research Collective: The Feminist Research Collective (1 of 3)</vt:lpstr>
      <vt:lpstr>Research Scenario: Researching With the Feminist Research Collective: The Feminist Research Collective (2 of 3)</vt:lpstr>
      <vt:lpstr>Research Scenario: Researching With the Feminist Research Collective: The Feminist Research Collective (3 of 3)</vt:lpstr>
      <vt:lpstr>Synthesis: An Open Dialogue (1 of 7)</vt:lpstr>
      <vt:lpstr>Synthesis: An Open Dialogue (2 of 7)</vt:lpstr>
      <vt:lpstr>Synthesis: An Open Dialogue (3 of 7)</vt:lpstr>
      <vt:lpstr>Synthesis: An Open Dialogue (4 of 7)</vt:lpstr>
      <vt:lpstr>Synthesis: An Open Dialogue (5 of 7)</vt:lpstr>
      <vt:lpstr>Synthesis: An Open Dialogue (6 of 7)</vt:lpstr>
      <vt:lpstr>Synthesis: An Open Dialogue (7 of 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dc:title>
  <dc:creator>Caroline Jawad</dc:creator>
  <cp:lastModifiedBy>Caroline Jawad</cp:lastModifiedBy>
  <cp:revision>1</cp:revision>
  <dcterms:created xsi:type="dcterms:W3CDTF">2021-02-19T10:42:31Z</dcterms:created>
  <dcterms:modified xsi:type="dcterms:W3CDTF">2021-02-19T10:42:41Z</dcterms:modified>
</cp:coreProperties>
</file>