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74" r:id="rId8"/>
    <p:sldId id="267" r:id="rId9"/>
    <p:sldId id="268" r:id="rId10"/>
    <p:sldId id="269" r:id="rId11"/>
    <p:sldId id="270" r:id="rId12"/>
    <p:sldId id="271" r:id="rId13"/>
    <p:sldId id="275" r:id="rId14"/>
    <p:sldId id="277" r:id="rId15"/>
    <p:sldId id="27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erdous rahman" userId="01c383b6b36a7c5c" providerId="LiveId" clId="{9BD37C95-A2F7-4CF5-B2A9-9B74C44E66C4}"/>
    <pc:docChg chg="undo custSel modSld">
      <pc:chgData name="ferdous rahman" userId="01c383b6b36a7c5c" providerId="LiveId" clId="{9BD37C95-A2F7-4CF5-B2A9-9B74C44E66C4}" dt="2022-12-06T00:53:43.726" v="84" actId="113"/>
      <pc:docMkLst>
        <pc:docMk/>
      </pc:docMkLst>
      <pc:sldChg chg="addSp delSp modSp mod setBg setClrOvrMap">
        <pc:chgData name="ferdous rahman" userId="01c383b6b36a7c5c" providerId="LiveId" clId="{9BD37C95-A2F7-4CF5-B2A9-9B74C44E66C4}" dt="2022-12-06T00:46:18.651" v="32" actId="1076"/>
        <pc:sldMkLst>
          <pc:docMk/>
          <pc:sldMk cId="0" sldId="257"/>
        </pc:sldMkLst>
        <pc:spChg chg="mod">
          <ac:chgData name="ferdous rahman" userId="01c383b6b36a7c5c" providerId="LiveId" clId="{9BD37C95-A2F7-4CF5-B2A9-9B74C44E66C4}" dt="2022-12-06T00:44:37.830" v="23" actId="1076"/>
          <ac:spMkLst>
            <pc:docMk/>
            <pc:sldMk cId="0" sldId="257"/>
            <ac:spMk id="3" creationId="{3CB73817-358C-0B86-234B-CC83941CD552}"/>
          </ac:spMkLst>
        </pc:spChg>
        <pc:spChg chg="mod">
          <ac:chgData name="ferdous rahman" userId="01c383b6b36a7c5c" providerId="LiveId" clId="{9BD37C95-A2F7-4CF5-B2A9-9B74C44E66C4}" dt="2022-12-06T00:46:18.651" v="32" actId="1076"/>
          <ac:spMkLst>
            <pc:docMk/>
            <pc:sldMk cId="0" sldId="257"/>
            <ac:spMk id="4" creationId="{ED95F769-EF95-50B3-1963-4E1BDE01C523}"/>
          </ac:spMkLst>
        </pc:spChg>
        <pc:spChg chg="add del">
          <ac:chgData name="ferdous rahman" userId="01c383b6b36a7c5c" providerId="LiveId" clId="{9BD37C95-A2F7-4CF5-B2A9-9B74C44E66C4}" dt="2022-12-06T00:42:59.959" v="16" actId="26606"/>
          <ac:spMkLst>
            <pc:docMk/>
            <pc:sldMk cId="0" sldId="257"/>
            <ac:spMk id="9" creationId="{758048B4-3F65-4EB9-ABA8-099353BE870F}"/>
          </ac:spMkLst>
        </pc:spChg>
        <pc:spChg chg="add del">
          <ac:chgData name="ferdous rahman" userId="01c383b6b36a7c5c" providerId="LiveId" clId="{9BD37C95-A2F7-4CF5-B2A9-9B74C44E66C4}" dt="2022-12-06T00:42:59.959" v="16" actId="26606"/>
          <ac:spMkLst>
            <pc:docMk/>
            <pc:sldMk cId="0" sldId="257"/>
            <ac:spMk id="11" creationId="{1AE2FDE4-8ECB-4D0B-B871-D4EE526064C4}"/>
          </ac:spMkLst>
        </pc:spChg>
        <pc:spChg chg="add del">
          <ac:chgData name="ferdous rahman" userId="01c383b6b36a7c5c" providerId="LiveId" clId="{9BD37C95-A2F7-4CF5-B2A9-9B74C44E66C4}" dt="2022-12-06T00:37:41.603" v="1" actId="26606"/>
          <ac:spMkLst>
            <pc:docMk/>
            <pc:sldMk cId="0" sldId="257"/>
            <ac:spMk id="24" creationId="{DE4C27B6-DB04-4891-AF97-BA1671B17EE8}"/>
          </ac:spMkLst>
        </pc:spChg>
        <pc:spChg chg="add del">
          <ac:chgData name="ferdous rahman" userId="01c383b6b36a7c5c" providerId="LiveId" clId="{9BD37C95-A2F7-4CF5-B2A9-9B74C44E66C4}" dt="2022-12-06T00:37:41.603" v="1" actId="26606"/>
          <ac:spMkLst>
            <pc:docMk/>
            <pc:sldMk cId="0" sldId="257"/>
            <ac:spMk id="26" creationId="{7316481C-0A49-4796-812B-0D64F063B720}"/>
          </ac:spMkLst>
        </pc:spChg>
        <pc:spChg chg="add del">
          <ac:chgData name="ferdous rahman" userId="01c383b6b36a7c5c" providerId="LiveId" clId="{9BD37C95-A2F7-4CF5-B2A9-9B74C44E66C4}" dt="2022-12-06T00:37:41.603" v="1" actId="26606"/>
          <ac:spMkLst>
            <pc:docMk/>
            <pc:sldMk cId="0" sldId="257"/>
            <ac:spMk id="28" creationId="{A5271697-90F1-4A23-8EF2-0179F2EAFACB}"/>
          </ac:spMkLst>
        </pc:spChg>
        <pc:spChg chg="add del">
          <ac:chgData name="ferdous rahman" userId="01c383b6b36a7c5c" providerId="LiveId" clId="{9BD37C95-A2F7-4CF5-B2A9-9B74C44E66C4}" dt="2022-12-06T00:37:41.603" v="1" actId="26606"/>
          <ac:spMkLst>
            <pc:docMk/>
            <pc:sldMk cId="0" sldId="257"/>
            <ac:spMk id="52" creationId="{D9F5512A-48E1-4C07-B75E-3CCC517B6804}"/>
          </ac:spMkLst>
        </pc:spChg>
        <pc:spChg chg="add del">
          <ac:chgData name="ferdous rahman" userId="01c383b6b36a7c5c" providerId="LiveId" clId="{9BD37C95-A2F7-4CF5-B2A9-9B74C44E66C4}" dt="2022-12-06T00:38:09.911" v="4" actId="26606"/>
          <ac:spMkLst>
            <pc:docMk/>
            <pc:sldMk cId="0" sldId="257"/>
            <ac:spMk id="54" creationId="{D660E354-01D0-4D36-9100-7D4CEDE99C5F}"/>
          </ac:spMkLst>
        </pc:spChg>
        <pc:spChg chg="add del">
          <ac:chgData name="ferdous rahman" userId="01c383b6b36a7c5c" providerId="LiveId" clId="{9BD37C95-A2F7-4CF5-B2A9-9B74C44E66C4}" dt="2022-12-06T00:38:09.911" v="4" actId="26606"/>
          <ac:spMkLst>
            <pc:docMk/>
            <pc:sldMk cId="0" sldId="257"/>
            <ac:spMk id="55" creationId="{D8745D08-E5A7-4082-98EB-FDDB0B13B2E1}"/>
          </ac:spMkLst>
        </pc:spChg>
        <pc:spChg chg="add del">
          <ac:chgData name="ferdous rahman" userId="01c383b6b36a7c5c" providerId="LiveId" clId="{9BD37C95-A2F7-4CF5-B2A9-9B74C44E66C4}" dt="2022-12-06T00:38:09.911" v="4" actId="26606"/>
          <ac:spMkLst>
            <pc:docMk/>
            <pc:sldMk cId="0" sldId="257"/>
            <ac:spMk id="56" creationId="{8111D92E-4FFD-4DB5-A252-C13FC1BE7E18}"/>
          </ac:spMkLst>
        </pc:spChg>
        <pc:spChg chg="add del">
          <ac:chgData name="ferdous rahman" userId="01c383b6b36a7c5c" providerId="LiveId" clId="{9BD37C95-A2F7-4CF5-B2A9-9B74C44E66C4}" dt="2022-12-06T00:38:09.911" v="4" actId="26606"/>
          <ac:spMkLst>
            <pc:docMk/>
            <pc:sldMk cId="0" sldId="257"/>
            <ac:spMk id="57" creationId="{2CB73E9A-EDB1-467A-BF6B-D62D47AD42F5}"/>
          </ac:spMkLst>
        </pc:spChg>
        <pc:spChg chg="add del">
          <ac:chgData name="ferdous rahman" userId="01c383b6b36a7c5c" providerId="LiveId" clId="{9BD37C95-A2F7-4CF5-B2A9-9B74C44E66C4}" dt="2022-12-06T00:38:31.825" v="6" actId="26606"/>
          <ac:spMkLst>
            <pc:docMk/>
            <pc:sldMk cId="0" sldId="257"/>
            <ac:spMk id="59" creationId="{F3E416D2-D994-4F7A-8F62-B28B11BEBA65}"/>
          </ac:spMkLst>
        </pc:spChg>
        <pc:spChg chg="add del">
          <ac:chgData name="ferdous rahman" userId="01c383b6b36a7c5c" providerId="LiveId" clId="{9BD37C95-A2F7-4CF5-B2A9-9B74C44E66C4}" dt="2022-12-06T00:38:31.825" v="6" actId="26606"/>
          <ac:spMkLst>
            <pc:docMk/>
            <pc:sldMk cId="0" sldId="257"/>
            <ac:spMk id="60" creationId="{FB27C166-470E-467E-9E9E-E235EEF3C01B}"/>
          </ac:spMkLst>
        </pc:spChg>
        <pc:spChg chg="add del">
          <ac:chgData name="ferdous rahman" userId="01c383b6b36a7c5c" providerId="LiveId" clId="{9BD37C95-A2F7-4CF5-B2A9-9B74C44E66C4}" dt="2022-12-06T00:38:31.825" v="6" actId="26606"/>
          <ac:spMkLst>
            <pc:docMk/>
            <pc:sldMk cId="0" sldId="257"/>
            <ac:spMk id="61" creationId="{673636C8-1392-483A-8A7A-CA259E806C54}"/>
          </ac:spMkLst>
        </pc:spChg>
        <pc:spChg chg="add del">
          <ac:chgData name="ferdous rahman" userId="01c383b6b36a7c5c" providerId="LiveId" clId="{9BD37C95-A2F7-4CF5-B2A9-9B74C44E66C4}" dt="2022-12-06T00:38:31.825" v="6" actId="26606"/>
          <ac:spMkLst>
            <pc:docMk/>
            <pc:sldMk cId="0" sldId="257"/>
            <ac:spMk id="62" creationId="{7539A79B-DFBA-4781-B0DE-4044B072261B}"/>
          </ac:spMkLst>
        </pc:spChg>
        <pc:spChg chg="add del">
          <ac:chgData name="ferdous rahman" userId="01c383b6b36a7c5c" providerId="LiveId" clId="{9BD37C95-A2F7-4CF5-B2A9-9B74C44E66C4}" dt="2022-12-06T00:38:50.463" v="9" actId="26606"/>
          <ac:spMkLst>
            <pc:docMk/>
            <pc:sldMk cId="0" sldId="257"/>
            <ac:spMk id="64" creationId="{5707F116-8EC0-4822-9067-186AC8C96EB8}"/>
          </ac:spMkLst>
        </pc:spChg>
        <pc:spChg chg="add del">
          <ac:chgData name="ferdous rahman" userId="01c383b6b36a7c5c" providerId="LiveId" clId="{9BD37C95-A2F7-4CF5-B2A9-9B74C44E66C4}" dt="2022-12-06T00:38:50.463" v="9" actId="26606"/>
          <ac:spMkLst>
            <pc:docMk/>
            <pc:sldMk cId="0" sldId="257"/>
            <ac:spMk id="65" creationId="{49F1A7E4-819D-4D21-8E8B-32671A9F9853}"/>
          </ac:spMkLst>
        </pc:spChg>
        <pc:spChg chg="add del">
          <ac:chgData name="ferdous rahman" userId="01c383b6b36a7c5c" providerId="LiveId" clId="{9BD37C95-A2F7-4CF5-B2A9-9B74C44E66C4}" dt="2022-12-06T00:38:50.463" v="9" actId="26606"/>
          <ac:spMkLst>
            <pc:docMk/>
            <pc:sldMk cId="0" sldId="257"/>
            <ac:spMk id="66" creationId="{B1ECBAC9-8FF8-4D44-BD49-6B81C38167DA}"/>
          </ac:spMkLst>
        </pc:spChg>
        <pc:spChg chg="add del">
          <ac:chgData name="ferdous rahman" userId="01c383b6b36a7c5c" providerId="LiveId" clId="{9BD37C95-A2F7-4CF5-B2A9-9B74C44E66C4}" dt="2022-12-06T00:38:50.463" v="9" actId="26606"/>
          <ac:spMkLst>
            <pc:docMk/>
            <pc:sldMk cId="0" sldId="257"/>
            <ac:spMk id="67" creationId="{530F234A-713C-4B90-B43E-8F10C8B679D2}"/>
          </ac:spMkLst>
        </pc:spChg>
        <pc:spChg chg="add del">
          <ac:chgData name="ferdous rahman" userId="01c383b6b36a7c5c" providerId="LiveId" clId="{9BD37C95-A2F7-4CF5-B2A9-9B74C44E66C4}" dt="2022-12-06T00:42:52.486" v="11" actId="26606"/>
          <ac:spMkLst>
            <pc:docMk/>
            <pc:sldMk cId="0" sldId="257"/>
            <ac:spMk id="69" creationId="{9B7AD9F6-8CE7-4299-8FC6-328F4DCD3FF9}"/>
          </ac:spMkLst>
        </pc:spChg>
        <pc:spChg chg="add del">
          <ac:chgData name="ferdous rahman" userId="01c383b6b36a7c5c" providerId="LiveId" clId="{9BD37C95-A2F7-4CF5-B2A9-9B74C44E66C4}" dt="2022-12-06T00:42:52.486" v="11" actId="26606"/>
          <ac:spMkLst>
            <pc:docMk/>
            <pc:sldMk cId="0" sldId="257"/>
            <ac:spMk id="70" creationId="{F49775AF-8896-43EE-92C6-83497D6DC56F}"/>
          </ac:spMkLst>
        </pc:spChg>
        <pc:spChg chg="add del">
          <ac:chgData name="ferdous rahman" userId="01c383b6b36a7c5c" providerId="LiveId" clId="{9BD37C95-A2F7-4CF5-B2A9-9B74C44E66C4}" dt="2022-12-06T00:42:54.995" v="13" actId="26606"/>
          <ac:spMkLst>
            <pc:docMk/>
            <pc:sldMk cId="0" sldId="257"/>
            <ac:spMk id="72" creationId="{E49CC64F-7275-4E33-961B-0C5CDC439875}"/>
          </ac:spMkLst>
        </pc:spChg>
        <pc:spChg chg="add del">
          <ac:chgData name="ferdous rahman" userId="01c383b6b36a7c5c" providerId="LiveId" clId="{9BD37C95-A2F7-4CF5-B2A9-9B74C44E66C4}" dt="2022-12-06T00:42:59.942" v="15" actId="26606"/>
          <ac:spMkLst>
            <pc:docMk/>
            <pc:sldMk cId="0" sldId="257"/>
            <ac:spMk id="74" creationId="{657F69E0-C4B0-4BEC-A689-4F8D877F05D4}"/>
          </ac:spMkLst>
        </pc:spChg>
        <pc:spChg chg="add del">
          <ac:chgData name="ferdous rahman" userId="01c383b6b36a7c5c" providerId="LiveId" clId="{9BD37C95-A2F7-4CF5-B2A9-9B74C44E66C4}" dt="2022-12-06T00:42:59.942" v="15" actId="26606"/>
          <ac:spMkLst>
            <pc:docMk/>
            <pc:sldMk cId="0" sldId="257"/>
            <ac:spMk id="75" creationId="{9F6380B4-6A1C-481E-8408-B4E6C75B9B81}"/>
          </ac:spMkLst>
        </pc:spChg>
        <pc:spChg chg="add">
          <ac:chgData name="ferdous rahman" userId="01c383b6b36a7c5c" providerId="LiveId" clId="{9BD37C95-A2F7-4CF5-B2A9-9B74C44E66C4}" dt="2022-12-06T00:42:59.959" v="16" actId="26606"/>
          <ac:spMkLst>
            <pc:docMk/>
            <pc:sldMk cId="0" sldId="257"/>
            <ac:spMk id="77" creationId="{0671A8AE-40A1-4631-A6B8-581AFF065482}"/>
          </ac:spMkLst>
        </pc:spChg>
        <pc:spChg chg="add">
          <ac:chgData name="ferdous rahman" userId="01c383b6b36a7c5c" providerId="LiveId" clId="{9BD37C95-A2F7-4CF5-B2A9-9B74C44E66C4}" dt="2022-12-06T00:42:59.959" v="16" actId="26606"/>
          <ac:spMkLst>
            <pc:docMk/>
            <pc:sldMk cId="0" sldId="257"/>
            <ac:spMk id="78" creationId="{AB58EF07-17C2-48CF-ABB0-EEF1F17CB8F0}"/>
          </ac:spMkLst>
        </pc:spChg>
        <pc:spChg chg="add">
          <ac:chgData name="ferdous rahman" userId="01c383b6b36a7c5c" providerId="LiveId" clId="{9BD37C95-A2F7-4CF5-B2A9-9B74C44E66C4}" dt="2022-12-06T00:42:59.959" v="16" actId="26606"/>
          <ac:spMkLst>
            <pc:docMk/>
            <pc:sldMk cId="0" sldId="257"/>
            <ac:spMk id="79" creationId="{AF2F604E-43BE-4DC3-B983-E071523364F8}"/>
          </ac:spMkLst>
        </pc:spChg>
        <pc:spChg chg="add">
          <ac:chgData name="ferdous rahman" userId="01c383b6b36a7c5c" providerId="LiveId" clId="{9BD37C95-A2F7-4CF5-B2A9-9B74C44E66C4}" dt="2022-12-06T00:42:59.959" v="16" actId="26606"/>
          <ac:spMkLst>
            <pc:docMk/>
            <pc:sldMk cId="0" sldId="257"/>
            <ac:spMk id="80" creationId="{08C9B587-E65E-4B52-B37C-ABEBB6E87928}"/>
          </ac:spMkLst>
        </pc:spChg>
        <pc:grpChg chg="add del">
          <ac:chgData name="ferdous rahman" userId="01c383b6b36a7c5c" providerId="LiveId" clId="{9BD37C95-A2F7-4CF5-B2A9-9B74C44E66C4}" dt="2022-12-06T00:42:59.959" v="16" actId="26606"/>
          <ac:grpSpMkLst>
            <pc:docMk/>
            <pc:sldMk cId="0" sldId="257"/>
            <ac:grpSpMk id="17" creationId="{18488D89-E3BB-4E60-BF44-5F0BE92E3F13}"/>
          </ac:grpSpMkLst>
        </pc:grpChg>
        <pc:grpChg chg="add del">
          <ac:chgData name="ferdous rahman" userId="01c383b6b36a7c5c" providerId="LiveId" clId="{9BD37C95-A2F7-4CF5-B2A9-9B74C44E66C4}" dt="2022-12-06T00:37:41.603" v="1" actId="26606"/>
          <ac:grpSpMkLst>
            <pc:docMk/>
            <pc:sldMk cId="0" sldId="257"/>
            <ac:grpSpMk id="30" creationId="{5E0EAE70-C355-42D1-BF00-CA8A17A742A8}"/>
          </ac:grpSpMkLst>
        </pc:grpChg>
        <pc:grpChg chg="add del">
          <ac:chgData name="ferdous rahman" userId="01c383b6b36a7c5c" providerId="LiveId" clId="{9BD37C95-A2F7-4CF5-B2A9-9B74C44E66C4}" dt="2022-12-06T00:38:50.463" v="9" actId="26606"/>
          <ac:grpSpMkLst>
            <pc:docMk/>
            <pc:sldMk cId="0" sldId="257"/>
            <ac:grpSpMk id="32" creationId="{A2C8816B-132C-4433-807D-BE8737D4604A}"/>
          </ac:grpSpMkLst>
        </pc:grpChg>
        <pc:grpChg chg="add del">
          <ac:chgData name="ferdous rahman" userId="01c383b6b36a7c5c" providerId="LiveId" clId="{9BD37C95-A2F7-4CF5-B2A9-9B74C44E66C4}" dt="2022-12-06T00:38:50.463" v="9" actId="26606"/>
          <ac:grpSpMkLst>
            <pc:docMk/>
            <pc:sldMk cId="0" sldId="257"/>
            <ac:grpSpMk id="36" creationId="{3FE43375-339B-4A67-BEC7-44D202CA1F73}"/>
          </ac:grpSpMkLst>
        </pc:grpChg>
        <pc:grpChg chg="add del">
          <ac:chgData name="ferdous rahman" userId="01c383b6b36a7c5c" providerId="LiveId" clId="{9BD37C95-A2F7-4CF5-B2A9-9B74C44E66C4}" dt="2022-12-06T00:38:50.463" v="9" actId="26606"/>
          <ac:grpSpMkLst>
            <pc:docMk/>
            <pc:sldMk cId="0" sldId="257"/>
            <ac:grpSpMk id="40" creationId="{89DECC1B-0AAB-435F-81AE-4C770DACCAF5}"/>
          </ac:grpSpMkLst>
        </pc:grpChg>
        <pc:picChg chg="mod ord">
          <ac:chgData name="ferdous rahman" userId="01c383b6b36a7c5c" providerId="LiveId" clId="{9BD37C95-A2F7-4CF5-B2A9-9B74C44E66C4}" dt="2022-12-06T00:44:02.325" v="22" actId="1076"/>
          <ac:picMkLst>
            <pc:docMk/>
            <pc:sldMk cId="0" sldId="257"/>
            <ac:picMk id="2" creationId="{97986238-BE78-D609-053D-BCC12D1D6BBB}"/>
          </ac:picMkLst>
        </pc:picChg>
        <pc:cxnChg chg="add del">
          <ac:chgData name="ferdous rahman" userId="01c383b6b36a7c5c" providerId="LiveId" clId="{9BD37C95-A2F7-4CF5-B2A9-9B74C44E66C4}" dt="2022-12-06T00:42:59.959" v="16" actId="26606"/>
          <ac:cxnSpMkLst>
            <pc:docMk/>
            <pc:sldMk cId="0" sldId="257"/>
            <ac:cxnSpMk id="13" creationId="{3C86DB23-FEFE-4C3A-88FA-8E855AB1EEBB}"/>
          </ac:cxnSpMkLst>
        </pc:cxnChg>
        <pc:cxnChg chg="add del">
          <ac:chgData name="ferdous rahman" userId="01c383b6b36a7c5c" providerId="LiveId" clId="{9BD37C95-A2F7-4CF5-B2A9-9B74C44E66C4}" dt="2022-12-06T00:42:59.959" v="16" actId="26606"/>
          <ac:cxnSpMkLst>
            <pc:docMk/>
            <pc:sldMk cId="0" sldId="257"/>
            <ac:cxnSpMk id="15" creationId="{3BB22FAF-4B4F-40B1-97FF-67CD036C89D0}"/>
          </ac:cxnSpMkLst>
        </pc:cxnChg>
      </pc:sldChg>
      <pc:sldChg chg="addSp delSp modSp mod setBg setClrOvrMap">
        <pc:chgData name="ferdous rahman" userId="01c383b6b36a7c5c" providerId="LiveId" clId="{9BD37C95-A2F7-4CF5-B2A9-9B74C44E66C4}" dt="2022-12-06T00:48:39.388" v="45" actId="26606"/>
        <pc:sldMkLst>
          <pc:docMk/>
          <pc:sldMk cId="0" sldId="258"/>
        </pc:sldMkLst>
        <pc:spChg chg="mod">
          <ac:chgData name="ferdous rahman" userId="01c383b6b36a7c5c" providerId="LiveId" clId="{9BD37C95-A2F7-4CF5-B2A9-9B74C44E66C4}" dt="2022-12-06T00:48:39.388" v="45" actId="26606"/>
          <ac:spMkLst>
            <pc:docMk/>
            <pc:sldMk cId="0" sldId="258"/>
            <ac:spMk id="2" creationId="{6902944F-A6A4-20FF-EB07-7D17B30B08AE}"/>
          </ac:spMkLst>
        </pc:spChg>
        <pc:spChg chg="mod">
          <ac:chgData name="ferdous rahman" userId="01c383b6b36a7c5c" providerId="LiveId" clId="{9BD37C95-A2F7-4CF5-B2A9-9B74C44E66C4}" dt="2022-12-06T00:48:39.388" v="45" actId="26606"/>
          <ac:spMkLst>
            <pc:docMk/>
            <pc:sldMk cId="0" sldId="258"/>
            <ac:spMk id="3" creationId="{B1CFA673-D66A-D48A-BE7D-B2C5C29C8193}"/>
          </ac:spMkLst>
        </pc:spChg>
        <pc:spChg chg="add del">
          <ac:chgData name="ferdous rahman" userId="01c383b6b36a7c5c" providerId="LiveId" clId="{9BD37C95-A2F7-4CF5-B2A9-9B74C44E66C4}" dt="2022-12-06T00:47:14.178" v="35" actId="26606"/>
          <ac:spMkLst>
            <pc:docMk/>
            <pc:sldMk cId="0" sldId="258"/>
            <ac:spMk id="9" creationId="{E49CC64F-7275-4E33-961B-0C5CDC439875}"/>
          </ac:spMkLst>
        </pc:spChg>
        <pc:spChg chg="add del">
          <ac:chgData name="ferdous rahman" userId="01c383b6b36a7c5c" providerId="LiveId" clId="{9BD37C95-A2F7-4CF5-B2A9-9B74C44E66C4}" dt="2022-12-06T00:47:49.503" v="37" actId="26606"/>
          <ac:spMkLst>
            <pc:docMk/>
            <pc:sldMk cId="0" sldId="258"/>
            <ac:spMk id="11" creationId="{06DA9DF9-31F7-4056-B42E-878CC92417B8}"/>
          </ac:spMkLst>
        </pc:spChg>
        <pc:spChg chg="add del">
          <ac:chgData name="ferdous rahman" userId="01c383b6b36a7c5c" providerId="LiveId" clId="{9BD37C95-A2F7-4CF5-B2A9-9B74C44E66C4}" dt="2022-12-06T00:48:00.024" v="39" actId="26606"/>
          <ac:spMkLst>
            <pc:docMk/>
            <pc:sldMk cId="0" sldId="258"/>
            <ac:spMk id="13" creationId="{D28B54C3-B57B-472A-B96E-1FCB67093DC2}"/>
          </ac:spMkLst>
        </pc:spChg>
        <pc:spChg chg="add del">
          <ac:chgData name="ferdous rahman" userId="01c383b6b36a7c5c" providerId="LiveId" clId="{9BD37C95-A2F7-4CF5-B2A9-9B74C44E66C4}" dt="2022-12-06T00:48:00.024" v="39" actId="26606"/>
          <ac:spMkLst>
            <pc:docMk/>
            <pc:sldMk cId="0" sldId="258"/>
            <ac:spMk id="14" creationId="{8D0D6D3E-D7F9-4591-9CA9-DDF4DB1F73DA}"/>
          </ac:spMkLst>
        </pc:spChg>
        <pc:spChg chg="add del">
          <ac:chgData name="ferdous rahman" userId="01c383b6b36a7c5c" providerId="LiveId" clId="{9BD37C95-A2F7-4CF5-B2A9-9B74C44E66C4}" dt="2022-12-06T00:48:00.024" v="39" actId="26606"/>
          <ac:spMkLst>
            <pc:docMk/>
            <pc:sldMk cId="0" sldId="258"/>
            <ac:spMk id="15" creationId="{7DB3C429-F8DA-49B9-AF84-21996FCF78B5}"/>
          </ac:spMkLst>
        </pc:spChg>
        <pc:spChg chg="add del">
          <ac:chgData name="ferdous rahman" userId="01c383b6b36a7c5c" providerId="LiveId" clId="{9BD37C95-A2F7-4CF5-B2A9-9B74C44E66C4}" dt="2022-12-06T00:48:00.024" v="39" actId="26606"/>
          <ac:spMkLst>
            <pc:docMk/>
            <pc:sldMk cId="0" sldId="258"/>
            <ac:spMk id="16" creationId="{C4C9F2B0-1044-46EB-8AEB-C3BFFDE6C2CC}"/>
          </ac:spMkLst>
        </pc:spChg>
        <pc:spChg chg="add del">
          <ac:chgData name="ferdous rahman" userId="01c383b6b36a7c5c" providerId="LiveId" clId="{9BD37C95-A2F7-4CF5-B2A9-9B74C44E66C4}" dt="2022-12-06T00:48:39.388" v="45" actId="26606"/>
          <ac:spMkLst>
            <pc:docMk/>
            <pc:sldMk cId="0" sldId="258"/>
            <ac:spMk id="18" creationId="{854DEE1C-7FD6-4FA0-A96A-BDF952F199AB}"/>
          </ac:spMkLst>
        </pc:spChg>
        <pc:picChg chg="mod">
          <ac:chgData name="ferdous rahman" userId="01c383b6b36a7c5c" providerId="LiveId" clId="{9BD37C95-A2F7-4CF5-B2A9-9B74C44E66C4}" dt="2022-12-06T00:48:39.388" v="45" actId="26606"/>
          <ac:picMkLst>
            <pc:docMk/>
            <pc:sldMk cId="0" sldId="258"/>
            <ac:picMk id="4" creationId="{2048119C-05F0-1B17-15C8-805DE8C27C48}"/>
          </ac:picMkLst>
        </pc:picChg>
      </pc:sldChg>
      <pc:sldChg chg="modSp mod">
        <pc:chgData name="ferdous rahman" userId="01c383b6b36a7c5c" providerId="LiveId" clId="{9BD37C95-A2F7-4CF5-B2A9-9B74C44E66C4}" dt="2022-12-06T00:49:14.158" v="48" actId="20577"/>
        <pc:sldMkLst>
          <pc:docMk/>
          <pc:sldMk cId="0" sldId="259"/>
        </pc:sldMkLst>
        <pc:spChg chg="mod">
          <ac:chgData name="ferdous rahman" userId="01c383b6b36a7c5c" providerId="LiveId" clId="{9BD37C95-A2F7-4CF5-B2A9-9B74C44E66C4}" dt="2022-12-06T00:48:59.961" v="46" actId="113"/>
          <ac:spMkLst>
            <pc:docMk/>
            <pc:sldMk cId="0" sldId="259"/>
            <ac:spMk id="2" creationId="{DD3D9809-5ABF-E288-A097-92D040A30081}"/>
          </ac:spMkLst>
        </pc:spChg>
        <pc:spChg chg="mod">
          <ac:chgData name="ferdous rahman" userId="01c383b6b36a7c5c" providerId="LiveId" clId="{9BD37C95-A2F7-4CF5-B2A9-9B74C44E66C4}" dt="2022-12-06T00:49:14.158" v="48" actId="20577"/>
          <ac:spMkLst>
            <pc:docMk/>
            <pc:sldMk cId="0" sldId="259"/>
            <ac:spMk id="3" creationId="{3AB8D01F-4712-6E9A-E45A-B8B3CAA2C1CA}"/>
          </ac:spMkLst>
        </pc:spChg>
      </pc:sldChg>
      <pc:sldChg chg="modSp mod">
        <pc:chgData name="ferdous rahman" userId="01c383b6b36a7c5c" providerId="LiveId" clId="{9BD37C95-A2F7-4CF5-B2A9-9B74C44E66C4}" dt="2022-12-06T00:49:25.435" v="49" actId="113"/>
        <pc:sldMkLst>
          <pc:docMk/>
          <pc:sldMk cId="0" sldId="260"/>
        </pc:sldMkLst>
        <pc:spChg chg="mod">
          <ac:chgData name="ferdous rahman" userId="01c383b6b36a7c5c" providerId="LiveId" clId="{9BD37C95-A2F7-4CF5-B2A9-9B74C44E66C4}" dt="2022-12-06T00:49:25.435" v="49" actId="113"/>
          <ac:spMkLst>
            <pc:docMk/>
            <pc:sldMk cId="0" sldId="260"/>
            <ac:spMk id="2" creationId="{7A0872D9-2510-B856-32D4-CF9E0401D7A0}"/>
          </ac:spMkLst>
        </pc:spChg>
      </pc:sldChg>
      <pc:sldChg chg="modSp mod">
        <pc:chgData name="ferdous rahman" userId="01c383b6b36a7c5c" providerId="LiveId" clId="{9BD37C95-A2F7-4CF5-B2A9-9B74C44E66C4}" dt="2022-12-06T00:50:14.474" v="73" actId="20577"/>
        <pc:sldMkLst>
          <pc:docMk/>
          <pc:sldMk cId="0" sldId="261"/>
        </pc:sldMkLst>
        <pc:spChg chg="mod">
          <ac:chgData name="ferdous rahman" userId="01c383b6b36a7c5c" providerId="LiveId" clId="{9BD37C95-A2F7-4CF5-B2A9-9B74C44E66C4}" dt="2022-12-06T00:50:14.474" v="73" actId="20577"/>
          <ac:spMkLst>
            <pc:docMk/>
            <pc:sldMk cId="0" sldId="261"/>
            <ac:spMk id="2" creationId="{0C0662F9-FE54-3CE3-2AE3-36F51375F81B}"/>
          </ac:spMkLst>
        </pc:spChg>
      </pc:sldChg>
      <pc:sldChg chg="modSp mod">
        <pc:chgData name="ferdous rahman" userId="01c383b6b36a7c5c" providerId="LiveId" clId="{9BD37C95-A2F7-4CF5-B2A9-9B74C44E66C4}" dt="2022-12-06T00:51:20.693" v="76" actId="113"/>
        <pc:sldMkLst>
          <pc:docMk/>
          <pc:sldMk cId="0" sldId="262"/>
        </pc:sldMkLst>
        <pc:spChg chg="mod">
          <ac:chgData name="ferdous rahman" userId="01c383b6b36a7c5c" providerId="LiveId" clId="{9BD37C95-A2F7-4CF5-B2A9-9B74C44E66C4}" dt="2022-12-06T00:51:20.693" v="76" actId="113"/>
          <ac:spMkLst>
            <pc:docMk/>
            <pc:sldMk cId="0" sldId="262"/>
            <ac:spMk id="2" creationId="{3C11C4B5-16FC-8EAB-4C72-5015962AA64A}"/>
          </ac:spMkLst>
        </pc:spChg>
        <pc:picChg chg="mod">
          <ac:chgData name="ferdous rahman" userId="01c383b6b36a7c5c" providerId="LiveId" clId="{9BD37C95-A2F7-4CF5-B2A9-9B74C44E66C4}" dt="2022-12-06T00:51:09.749" v="75" actId="14100"/>
          <ac:picMkLst>
            <pc:docMk/>
            <pc:sldMk cId="0" sldId="262"/>
            <ac:picMk id="4" creationId="{8093C50C-1569-C64D-CA51-68FD4706E78F}"/>
          </ac:picMkLst>
        </pc:picChg>
      </pc:sldChg>
      <pc:sldChg chg="modSp mod">
        <pc:chgData name="ferdous rahman" userId="01c383b6b36a7c5c" providerId="LiveId" clId="{9BD37C95-A2F7-4CF5-B2A9-9B74C44E66C4}" dt="2022-12-06T00:51:48.878" v="77" actId="113"/>
        <pc:sldMkLst>
          <pc:docMk/>
          <pc:sldMk cId="0" sldId="267"/>
        </pc:sldMkLst>
        <pc:spChg chg="mod">
          <ac:chgData name="ferdous rahman" userId="01c383b6b36a7c5c" providerId="LiveId" clId="{9BD37C95-A2F7-4CF5-B2A9-9B74C44E66C4}" dt="2022-12-06T00:51:48.878" v="77" actId="113"/>
          <ac:spMkLst>
            <pc:docMk/>
            <pc:sldMk cId="0" sldId="267"/>
            <ac:spMk id="2" creationId="{3D97682C-1220-B4F0-0FAB-1F64D38AD2F8}"/>
          </ac:spMkLst>
        </pc:spChg>
      </pc:sldChg>
      <pc:sldChg chg="modSp mod">
        <pc:chgData name="ferdous rahman" userId="01c383b6b36a7c5c" providerId="LiveId" clId="{9BD37C95-A2F7-4CF5-B2A9-9B74C44E66C4}" dt="2022-12-06T00:52:17.914" v="79" actId="113"/>
        <pc:sldMkLst>
          <pc:docMk/>
          <pc:sldMk cId="0" sldId="268"/>
        </pc:sldMkLst>
        <pc:spChg chg="mod">
          <ac:chgData name="ferdous rahman" userId="01c383b6b36a7c5c" providerId="LiveId" clId="{9BD37C95-A2F7-4CF5-B2A9-9B74C44E66C4}" dt="2022-12-06T00:52:17.914" v="79" actId="113"/>
          <ac:spMkLst>
            <pc:docMk/>
            <pc:sldMk cId="0" sldId="268"/>
            <ac:spMk id="2" creationId="{322341D4-7866-3D7E-2430-A78C72541FDA}"/>
          </ac:spMkLst>
        </pc:spChg>
      </pc:sldChg>
      <pc:sldChg chg="modSp mod">
        <pc:chgData name="ferdous rahman" userId="01c383b6b36a7c5c" providerId="LiveId" clId="{9BD37C95-A2F7-4CF5-B2A9-9B74C44E66C4}" dt="2022-12-06T00:52:39.275" v="80" actId="113"/>
        <pc:sldMkLst>
          <pc:docMk/>
          <pc:sldMk cId="0" sldId="269"/>
        </pc:sldMkLst>
        <pc:spChg chg="mod">
          <ac:chgData name="ferdous rahman" userId="01c383b6b36a7c5c" providerId="LiveId" clId="{9BD37C95-A2F7-4CF5-B2A9-9B74C44E66C4}" dt="2022-12-06T00:52:39.275" v="80" actId="113"/>
          <ac:spMkLst>
            <pc:docMk/>
            <pc:sldMk cId="0" sldId="269"/>
            <ac:spMk id="2" creationId="{5C638313-55EB-FD7B-3DCA-39186AA4F9B5}"/>
          </ac:spMkLst>
        </pc:spChg>
      </pc:sldChg>
      <pc:sldChg chg="modSp mod">
        <pc:chgData name="ferdous rahman" userId="01c383b6b36a7c5c" providerId="LiveId" clId="{9BD37C95-A2F7-4CF5-B2A9-9B74C44E66C4}" dt="2022-12-06T00:52:59.724" v="81" actId="113"/>
        <pc:sldMkLst>
          <pc:docMk/>
          <pc:sldMk cId="0" sldId="270"/>
        </pc:sldMkLst>
        <pc:spChg chg="mod">
          <ac:chgData name="ferdous rahman" userId="01c383b6b36a7c5c" providerId="LiveId" clId="{9BD37C95-A2F7-4CF5-B2A9-9B74C44E66C4}" dt="2022-12-06T00:52:59.724" v="81" actId="113"/>
          <ac:spMkLst>
            <pc:docMk/>
            <pc:sldMk cId="0" sldId="270"/>
            <ac:spMk id="2" creationId="{C8EFED02-E1C1-94A9-C8A8-25305D51FF1F}"/>
          </ac:spMkLst>
        </pc:spChg>
      </pc:sldChg>
      <pc:sldChg chg="modSp mod">
        <pc:chgData name="ferdous rahman" userId="01c383b6b36a7c5c" providerId="LiveId" clId="{9BD37C95-A2F7-4CF5-B2A9-9B74C44E66C4}" dt="2022-12-06T00:53:26.670" v="83" actId="113"/>
        <pc:sldMkLst>
          <pc:docMk/>
          <pc:sldMk cId="0" sldId="271"/>
        </pc:sldMkLst>
        <pc:spChg chg="mod">
          <ac:chgData name="ferdous rahman" userId="01c383b6b36a7c5c" providerId="LiveId" clId="{9BD37C95-A2F7-4CF5-B2A9-9B74C44E66C4}" dt="2022-12-06T00:53:26.670" v="83" actId="113"/>
          <ac:spMkLst>
            <pc:docMk/>
            <pc:sldMk cId="0" sldId="271"/>
            <ac:spMk id="2" creationId="{63BA69EE-5C98-D318-2E50-2C02662C9376}"/>
          </ac:spMkLst>
        </pc:spChg>
      </pc:sldChg>
      <pc:sldChg chg="modSp mod">
        <pc:chgData name="ferdous rahman" userId="01c383b6b36a7c5c" providerId="LiveId" clId="{9BD37C95-A2F7-4CF5-B2A9-9B74C44E66C4}" dt="2022-12-06T00:53:43.726" v="84" actId="113"/>
        <pc:sldMkLst>
          <pc:docMk/>
          <pc:sldMk cId="0" sldId="275"/>
        </pc:sldMkLst>
        <pc:spChg chg="mod">
          <ac:chgData name="ferdous rahman" userId="01c383b6b36a7c5c" providerId="LiveId" clId="{9BD37C95-A2F7-4CF5-B2A9-9B74C44E66C4}" dt="2022-12-06T00:53:43.726" v="84" actId="113"/>
          <ac:spMkLst>
            <pc:docMk/>
            <pc:sldMk cId="0" sldId="275"/>
            <ac:spMk id="2" creationId="{ED074F05-FB79-950A-232B-7B3F32DE9647}"/>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FB88A-B7D7-402D-285C-EEA730B11F4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0B56FF9-6F99-6880-0629-441B925509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923AB36-89B8-931E-4AE6-B5320902E343}"/>
              </a:ext>
            </a:extLst>
          </p:cNvPr>
          <p:cNvSpPr>
            <a:spLocks noGrp="1"/>
          </p:cNvSpPr>
          <p:nvPr>
            <p:ph type="dt" sz="half" idx="10"/>
          </p:nvPr>
        </p:nvSpPr>
        <p:spPr/>
        <p:txBody>
          <a:bodyPr/>
          <a:lstStyle/>
          <a:p>
            <a:fld id="{41C067F2-ABC4-4CE7-A4DF-E3FA8B48C41D}" type="datetimeFigureOut">
              <a:rPr lang="en-GB" smtClean="0"/>
              <a:t>06/12/2022</a:t>
            </a:fld>
            <a:endParaRPr lang="en-GB"/>
          </a:p>
        </p:txBody>
      </p:sp>
      <p:sp>
        <p:nvSpPr>
          <p:cNvPr id="5" name="Footer Placeholder 4">
            <a:extLst>
              <a:ext uri="{FF2B5EF4-FFF2-40B4-BE49-F238E27FC236}">
                <a16:creationId xmlns:a16="http://schemas.microsoft.com/office/drawing/2014/main" id="{BC75DF8B-778B-1CC5-22AE-AFB641C1EA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38C344-3C50-3632-2056-82E10643501C}"/>
              </a:ext>
            </a:extLst>
          </p:cNvPr>
          <p:cNvSpPr>
            <a:spLocks noGrp="1"/>
          </p:cNvSpPr>
          <p:nvPr>
            <p:ph type="sldNum" sz="quarter" idx="12"/>
          </p:nvPr>
        </p:nvSpPr>
        <p:spPr/>
        <p:txBody>
          <a:bodyPr/>
          <a:lstStyle/>
          <a:p>
            <a:fld id="{FC486660-A408-4B0F-942A-E66375CAF515}" type="slidenum">
              <a:rPr lang="en-GB" smtClean="0"/>
              <a:t>‹#›</a:t>
            </a:fld>
            <a:endParaRPr lang="en-GB"/>
          </a:p>
        </p:txBody>
      </p:sp>
    </p:spTree>
    <p:extLst>
      <p:ext uri="{BB962C8B-B14F-4D97-AF65-F5344CB8AC3E}">
        <p14:creationId xmlns:p14="http://schemas.microsoft.com/office/powerpoint/2010/main" val="4271846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38848-FEC0-5655-3A11-55AB646EDBA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EC5C126-C2FC-2683-2E41-8A47DFB4B5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A14D46-D56C-36BB-630E-F76BE20B11D2}"/>
              </a:ext>
            </a:extLst>
          </p:cNvPr>
          <p:cNvSpPr>
            <a:spLocks noGrp="1"/>
          </p:cNvSpPr>
          <p:nvPr>
            <p:ph type="dt" sz="half" idx="10"/>
          </p:nvPr>
        </p:nvSpPr>
        <p:spPr/>
        <p:txBody>
          <a:bodyPr/>
          <a:lstStyle/>
          <a:p>
            <a:fld id="{41C067F2-ABC4-4CE7-A4DF-E3FA8B48C41D}" type="datetimeFigureOut">
              <a:rPr lang="en-GB" smtClean="0"/>
              <a:t>06/12/2022</a:t>
            </a:fld>
            <a:endParaRPr lang="en-GB"/>
          </a:p>
        </p:txBody>
      </p:sp>
      <p:sp>
        <p:nvSpPr>
          <p:cNvPr id="5" name="Footer Placeholder 4">
            <a:extLst>
              <a:ext uri="{FF2B5EF4-FFF2-40B4-BE49-F238E27FC236}">
                <a16:creationId xmlns:a16="http://schemas.microsoft.com/office/drawing/2014/main" id="{53F2CAEE-7EDB-F1AF-A4F7-B62F9E06CD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F5A93A-4695-DBCD-A13E-3FAA10F2F202}"/>
              </a:ext>
            </a:extLst>
          </p:cNvPr>
          <p:cNvSpPr>
            <a:spLocks noGrp="1"/>
          </p:cNvSpPr>
          <p:nvPr>
            <p:ph type="sldNum" sz="quarter" idx="12"/>
          </p:nvPr>
        </p:nvSpPr>
        <p:spPr/>
        <p:txBody>
          <a:bodyPr/>
          <a:lstStyle/>
          <a:p>
            <a:fld id="{FC486660-A408-4B0F-942A-E66375CAF515}" type="slidenum">
              <a:rPr lang="en-GB" smtClean="0"/>
              <a:t>‹#›</a:t>
            </a:fld>
            <a:endParaRPr lang="en-GB"/>
          </a:p>
        </p:txBody>
      </p:sp>
    </p:spTree>
    <p:extLst>
      <p:ext uri="{BB962C8B-B14F-4D97-AF65-F5344CB8AC3E}">
        <p14:creationId xmlns:p14="http://schemas.microsoft.com/office/powerpoint/2010/main" val="3033752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68478-173A-B475-6D1A-2591C2B4C82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282672B-5425-5AF3-F8DD-5DE376BD63A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C712C94-2E81-56A7-52FD-073C429D06E6}"/>
              </a:ext>
            </a:extLst>
          </p:cNvPr>
          <p:cNvSpPr>
            <a:spLocks noGrp="1"/>
          </p:cNvSpPr>
          <p:nvPr>
            <p:ph type="dt" sz="half" idx="10"/>
          </p:nvPr>
        </p:nvSpPr>
        <p:spPr/>
        <p:txBody>
          <a:bodyPr/>
          <a:lstStyle/>
          <a:p>
            <a:fld id="{41C067F2-ABC4-4CE7-A4DF-E3FA8B48C41D}" type="datetimeFigureOut">
              <a:rPr lang="en-GB" smtClean="0"/>
              <a:t>06/12/2022</a:t>
            </a:fld>
            <a:endParaRPr lang="en-GB"/>
          </a:p>
        </p:txBody>
      </p:sp>
      <p:sp>
        <p:nvSpPr>
          <p:cNvPr id="5" name="Footer Placeholder 4">
            <a:extLst>
              <a:ext uri="{FF2B5EF4-FFF2-40B4-BE49-F238E27FC236}">
                <a16:creationId xmlns:a16="http://schemas.microsoft.com/office/drawing/2014/main" id="{53ACDD2F-7EA9-A8D2-08CC-1B3E2916A6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AFB295-6992-F7B0-1409-E34A6BA6DC91}"/>
              </a:ext>
            </a:extLst>
          </p:cNvPr>
          <p:cNvSpPr>
            <a:spLocks noGrp="1"/>
          </p:cNvSpPr>
          <p:nvPr>
            <p:ph type="sldNum" sz="quarter" idx="12"/>
          </p:nvPr>
        </p:nvSpPr>
        <p:spPr/>
        <p:txBody>
          <a:bodyPr/>
          <a:lstStyle/>
          <a:p>
            <a:fld id="{FC486660-A408-4B0F-942A-E66375CAF515}" type="slidenum">
              <a:rPr lang="en-GB" smtClean="0"/>
              <a:t>‹#›</a:t>
            </a:fld>
            <a:endParaRPr lang="en-GB"/>
          </a:p>
        </p:txBody>
      </p:sp>
    </p:spTree>
    <p:extLst>
      <p:ext uri="{BB962C8B-B14F-4D97-AF65-F5344CB8AC3E}">
        <p14:creationId xmlns:p14="http://schemas.microsoft.com/office/powerpoint/2010/main" val="3924772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21388-352D-2BBF-E8C1-47CDF972FB0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F178A2D-034F-0C97-E35F-7D9F6261735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F3CA5C-A759-2A0A-B49F-AD0FB83FCAD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FAC5C49-D410-71C4-4DA8-DCCC9FC94D7C}"/>
              </a:ext>
            </a:extLst>
          </p:cNvPr>
          <p:cNvSpPr>
            <a:spLocks noGrp="1"/>
          </p:cNvSpPr>
          <p:nvPr>
            <p:ph type="dt" sz="half" idx="10"/>
          </p:nvPr>
        </p:nvSpPr>
        <p:spPr/>
        <p:txBody>
          <a:bodyPr/>
          <a:lstStyle/>
          <a:p>
            <a:fld id="{41C067F2-ABC4-4CE7-A4DF-E3FA8B48C41D}" type="datetimeFigureOut">
              <a:rPr lang="en-GB" smtClean="0"/>
              <a:t>06/12/2022</a:t>
            </a:fld>
            <a:endParaRPr lang="en-GB"/>
          </a:p>
        </p:txBody>
      </p:sp>
      <p:sp>
        <p:nvSpPr>
          <p:cNvPr id="6" name="Footer Placeholder 5">
            <a:extLst>
              <a:ext uri="{FF2B5EF4-FFF2-40B4-BE49-F238E27FC236}">
                <a16:creationId xmlns:a16="http://schemas.microsoft.com/office/drawing/2014/main" id="{01CC8EF4-5F73-771D-1D4F-9EF214751E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F03AB2-4015-993E-1C49-0BB11C781609}"/>
              </a:ext>
            </a:extLst>
          </p:cNvPr>
          <p:cNvSpPr>
            <a:spLocks noGrp="1"/>
          </p:cNvSpPr>
          <p:nvPr>
            <p:ph type="sldNum" sz="quarter" idx="12"/>
          </p:nvPr>
        </p:nvSpPr>
        <p:spPr/>
        <p:txBody>
          <a:bodyPr/>
          <a:lstStyle/>
          <a:p>
            <a:fld id="{FC486660-A408-4B0F-942A-E66375CAF515}" type="slidenum">
              <a:rPr lang="en-GB" smtClean="0"/>
              <a:t>‹#›</a:t>
            </a:fld>
            <a:endParaRPr lang="en-GB"/>
          </a:p>
        </p:txBody>
      </p:sp>
    </p:spTree>
    <p:extLst>
      <p:ext uri="{BB962C8B-B14F-4D97-AF65-F5344CB8AC3E}">
        <p14:creationId xmlns:p14="http://schemas.microsoft.com/office/powerpoint/2010/main" val="846339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85383-1006-2B5F-4FFB-A5B9376BFF8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6FFCC48-39A5-DC5E-EF96-15CF4A4997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7D15A1-28C1-22BB-70A4-9D21CBCCBA2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A5D6768-1C51-6AD8-D2DB-D39C1452EE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5397D05-1F20-13B9-714A-3371DC9F39C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807F473-1E75-08C8-A455-0393BC15D404}"/>
              </a:ext>
            </a:extLst>
          </p:cNvPr>
          <p:cNvSpPr>
            <a:spLocks noGrp="1"/>
          </p:cNvSpPr>
          <p:nvPr>
            <p:ph type="dt" sz="half" idx="10"/>
          </p:nvPr>
        </p:nvSpPr>
        <p:spPr/>
        <p:txBody>
          <a:bodyPr/>
          <a:lstStyle/>
          <a:p>
            <a:fld id="{41C067F2-ABC4-4CE7-A4DF-E3FA8B48C41D}" type="datetimeFigureOut">
              <a:rPr lang="en-GB" smtClean="0"/>
              <a:t>06/12/2022</a:t>
            </a:fld>
            <a:endParaRPr lang="en-GB"/>
          </a:p>
        </p:txBody>
      </p:sp>
      <p:sp>
        <p:nvSpPr>
          <p:cNvPr id="8" name="Footer Placeholder 7">
            <a:extLst>
              <a:ext uri="{FF2B5EF4-FFF2-40B4-BE49-F238E27FC236}">
                <a16:creationId xmlns:a16="http://schemas.microsoft.com/office/drawing/2014/main" id="{1DC23CA5-37B8-788E-C08B-604756FAF71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A82B2FA-6866-5C77-07E2-86CDA036FDBB}"/>
              </a:ext>
            </a:extLst>
          </p:cNvPr>
          <p:cNvSpPr>
            <a:spLocks noGrp="1"/>
          </p:cNvSpPr>
          <p:nvPr>
            <p:ph type="sldNum" sz="quarter" idx="12"/>
          </p:nvPr>
        </p:nvSpPr>
        <p:spPr/>
        <p:txBody>
          <a:bodyPr/>
          <a:lstStyle/>
          <a:p>
            <a:fld id="{FC486660-A408-4B0F-942A-E66375CAF515}" type="slidenum">
              <a:rPr lang="en-GB" smtClean="0"/>
              <a:t>‹#›</a:t>
            </a:fld>
            <a:endParaRPr lang="en-GB"/>
          </a:p>
        </p:txBody>
      </p:sp>
    </p:spTree>
    <p:extLst>
      <p:ext uri="{BB962C8B-B14F-4D97-AF65-F5344CB8AC3E}">
        <p14:creationId xmlns:p14="http://schemas.microsoft.com/office/powerpoint/2010/main" val="731947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BD798D-97D5-8A45-5A12-B592B022553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9C55BFA-F9C5-7DCC-CFCD-A9DAD80739A9}"/>
              </a:ext>
            </a:extLst>
          </p:cNvPr>
          <p:cNvSpPr>
            <a:spLocks noGrp="1"/>
          </p:cNvSpPr>
          <p:nvPr>
            <p:ph type="dt" sz="half" idx="10"/>
          </p:nvPr>
        </p:nvSpPr>
        <p:spPr/>
        <p:txBody>
          <a:bodyPr/>
          <a:lstStyle/>
          <a:p>
            <a:fld id="{41C067F2-ABC4-4CE7-A4DF-E3FA8B48C41D}" type="datetimeFigureOut">
              <a:rPr lang="en-GB" smtClean="0"/>
              <a:t>06/12/2022</a:t>
            </a:fld>
            <a:endParaRPr lang="en-GB"/>
          </a:p>
        </p:txBody>
      </p:sp>
      <p:sp>
        <p:nvSpPr>
          <p:cNvPr id="4" name="Footer Placeholder 3">
            <a:extLst>
              <a:ext uri="{FF2B5EF4-FFF2-40B4-BE49-F238E27FC236}">
                <a16:creationId xmlns:a16="http://schemas.microsoft.com/office/drawing/2014/main" id="{08EC15B5-E1E0-49A7-1935-4DFB346A3D1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72C8D0E-A58C-D225-CF9A-83E066E62905}"/>
              </a:ext>
            </a:extLst>
          </p:cNvPr>
          <p:cNvSpPr>
            <a:spLocks noGrp="1"/>
          </p:cNvSpPr>
          <p:nvPr>
            <p:ph type="sldNum" sz="quarter" idx="12"/>
          </p:nvPr>
        </p:nvSpPr>
        <p:spPr/>
        <p:txBody>
          <a:bodyPr/>
          <a:lstStyle/>
          <a:p>
            <a:fld id="{FC486660-A408-4B0F-942A-E66375CAF515}" type="slidenum">
              <a:rPr lang="en-GB" smtClean="0"/>
              <a:t>‹#›</a:t>
            </a:fld>
            <a:endParaRPr lang="en-GB"/>
          </a:p>
        </p:txBody>
      </p:sp>
    </p:spTree>
    <p:extLst>
      <p:ext uri="{BB962C8B-B14F-4D97-AF65-F5344CB8AC3E}">
        <p14:creationId xmlns:p14="http://schemas.microsoft.com/office/powerpoint/2010/main" val="2771162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2A8DE5-0EC7-7FB5-8813-B53276C7D456}"/>
              </a:ext>
            </a:extLst>
          </p:cNvPr>
          <p:cNvSpPr>
            <a:spLocks noGrp="1"/>
          </p:cNvSpPr>
          <p:nvPr>
            <p:ph type="dt" sz="half" idx="10"/>
          </p:nvPr>
        </p:nvSpPr>
        <p:spPr/>
        <p:txBody>
          <a:bodyPr/>
          <a:lstStyle/>
          <a:p>
            <a:fld id="{41C067F2-ABC4-4CE7-A4DF-E3FA8B48C41D}" type="datetimeFigureOut">
              <a:rPr lang="en-GB" smtClean="0"/>
              <a:t>06/12/2022</a:t>
            </a:fld>
            <a:endParaRPr lang="en-GB"/>
          </a:p>
        </p:txBody>
      </p:sp>
      <p:sp>
        <p:nvSpPr>
          <p:cNvPr id="3" name="Footer Placeholder 2">
            <a:extLst>
              <a:ext uri="{FF2B5EF4-FFF2-40B4-BE49-F238E27FC236}">
                <a16:creationId xmlns:a16="http://schemas.microsoft.com/office/drawing/2014/main" id="{B3A1D6E2-8BB9-9E3D-A03F-A1BDA331900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D36123A-B386-7352-6858-49BB56555CC4}"/>
              </a:ext>
            </a:extLst>
          </p:cNvPr>
          <p:cNvSpPr>
            <a:spLocks noGrp="1"/>
          </p:cNvSpPr>
          <p:nvPr>
            <p:ph type="sldNum" sz="quarter" idx="12"/>
          </p:nvPr>
        </p:nvSpPr>
        <p:spPr/>
        <p:txBody>
          <a:bodyPr/>
          <a:lstStyle/>
          <a:p>
            <a:fld id="{FC486660-A408-4B0F-942A-E66375CAF515}" type="slidenum">
              <a:rPr lang="en-GB" smtClean="0"/>
              <a:t>‹#›</a:t>
            </a:fld>
            <a:endParaRPr lang="en-GB"/>
          </a:p>
        </p:txBody>
      </p:sp>
    </p:spTree>
    <p:extLst>
      <p:ext uri="{BB962C8B-B14F-4D97-AF65-F5344CB8AC3E}">
        <p14:creationId xmlns:p14="http://schemas.microsoft.com/office/powerpoint/2010/main" val="1101750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AF561A-3051-8688-510B-0104A73917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45DF6C4-8065-F9B6-57F5-5B3384CBDF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D199CB4-6BD7-AFF3-7091-828466395A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3537E6-CF4E-32BE-56DE-7DCA3702466E}"/>
              </a:ext>
            </a:extLst>
          </p:cNvPr>
          <p:cNvSpPr>
            <a:spLocks noGrp="1"/>
          </p:cNvSpPr>
          <p:nvPr>
            <p:ph type="dt" sz="half" idx="10"/>
          </p:nvPr>
        </p:nvSpPr>
        <p:spPr/>
        <p:txBody>
          <a:bodyPr/>
          <a:lstStyle/>
          <a:p>
            <a:fld id="{41C067F2-ABC4-4CE7-A4DF-E3FA8B48C41D}" type="datetimeFigureOut">
              <a:rPr lang="en-GB" smtClean="0"/>
              <a:t>06/12/2022</a:t>
            </a:fld>
            <a:endParaRPr lang="en-GB"/>
          </a:p>
        </p:txBody>
      </p:sp>
      <p:sp>
        <p:nvSpPr>
          <p:cNvPr id="6" name="Footer Placeholder 5">
            <a:extLst>
              <a:ext uri="{FF2B5EF4-FFF2-40B4-BE49-F238E27FC236}">
                <a16:creationId xmlns:a16="http://schemas.microsoft.com/office/drawing/2014/main" id="{6B725709-942F-EA58-6786-C596CC759C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F6D76B-7658-3D54-FF29-0B82CB6C8F56}"/>
              </a:ext>
            </a:extLst>
          </p:cNvPr>
          <p:cNvSpPr>
            <a:spLocks noGrp="1"/>
          </p:cNvSpPr>
          <p:nvPr>
            <p:ph type="sldNum" sz="quarter" idx="12"/>
          </p:nvPr>
        </p:nvSpPr>
        <p:spPr/>
        <p:txBody>
          <a:bodyPr/>
          <a:lstStyle/>
          <a:p>
            <a:fld id="{FC486660-A408-4B0F-942A-E66375CAF515}" type="slidenum">
              <a:rPr lang="en-GB" smtClean="0"/>
              <a:t>‹#›</a:t>
            </a:fld>
            <a:endParaRPr lang="en-GB"/>
          </a:p>
        </p:txBody>
      </p:sp>
    </p:spTree>
    <p:extLst>
      <p:ext uri="{BB962C8B-B14F-4D97-AF65-F5344CB8AC3E}">
        <p14:creationId xmlns:p14="http://schemas.microsoft.com/office/powerpoint/2010/main" val="35147089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2C2B66-CDA1-9FF8-DF08-A5690E9773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5204949-A8DA-9467-CA7A-A43A5F7785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FA3F63A-6A8D-CF63-0A7C-577D8F7E4A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B740D1-C3C5-962C-6F29-F6BBF5E8BFCE}"/>
              </a:ext>
            </a:extLst>
          </p:cNvPr>
          <p:cNvSpPr>
            <a:spLocks noGrp="1"/>
          </p:cNvSpPr>
          <p:nvPr>
            <p:ph type="dt" sz="half" idx="10"/>
          </p:nvPr>
        </p:nvSpPr>
        <p:spPr/>
        <p:txBody>
          <a:bodyPr/>
          <a:lstStyle/>
          <a:p>
            <a:fld id="{41C067F2-ABC4-4CE7-A4DF-E3FA8B48C41D}" type="datetimeFigureOut">
              <a:rPr lang="en-GB" smtClean="0"/>
              <a:t>06/12/2022</a:t>
            </a:fld>
            <a:endParaRPr lang="en-GB"/>
          </a:p>
        </p:txBody>
      </p:sp>
      <p:sp>
        <p:nvSpPr>
          <p:cNvPr id="6" name="Footer Placeholder 5">
            <a:extLst>
              <a:ext uri="{FF2B5EF4-FFF2-40B4-BE49-F238E27FC236}">
                <a16:creationId xmlns:a16="http://schemas.microsoft.com/office/drawing/2014/main" id="{9B3339F5-5750-4744-536D-DE65912859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F6CFF23-DA6B-7EA4-05A6-564ED6232F5D}"/>
              </a:ext>
            </a:extLst>
          </p:cNvPr>
          <p:cNvSpPr>
            <a:spLocks noGrp="1"/>
          </p:cNvSpPr>
          <p:nvPr>
            <p:ph type="sldNum" sz="quarter" idx="12"/>
          </p:nvPr>
        </p:nvSpPr>
        <p:spPr/>
        <p:txBody>
          <a:bodyPr/>
          <a:lstStyle/>
          <a:p>
            <a:fld id="{FC486660-A408-4B0F-942A-E66375CAF515}" type="slidenum">
              <a:rPr lang="en-GB" smtClean="0"/>
              <a:t>‹#›</a:t>
            </a:fld>
            <a:endParaRPr lang="en-GB"/>
          </a:p>
        </p:txBody>
      </p:sp>
    </p:spTree>
    <p:extLst>
      <p:ext uri="{BB962C8B-B14F-4D97-AF65-F5344CB8AC3E}">
        <p14:creationId xmlns:p14="http://schemas.microsoft.com/office/powerpoint/2010/main" val="2684469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61832-0BFE-8F3A-06A6-4D08639CDF6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7161B3-CC82-BD0A-C25C-D1381F2DEB8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3C8E39-0C31-CB58-5368-BB07BCCA6E64}"/>
              </a:ext>
            </a:extLst>
          </p:cNvPr>
          <p:cNvSpPr>
            <a:spLocks noGrp="1"/>
          </p:cNvSpPr>
          <p:nvPr>
            <p:ph type="dt" sz="half" idx="10"/>
          </p:nvPr>
        </p:nvSpPr>
        <p:spPr/>
        <p:txBody>
          <a:bodyPr/>
          <a:lstStyle/>
          <a:p>
            <a:fld id="{41C067F2-ABC4-4CE7-A4DF-E3FA8B48C41D}" type="datetimeFigureOut">
              <a:rPr lang="en-GB" smtClean="0"/>
              <a:t>06/12/2022</a:t>
            </a:fld>
            <a:endParaRPr lang="en-GB"/>
          </a:p>
        </p:txBody>
      </p:sp>
      <p:sp>
        <p:nvSpPr>
          <p:cNvPr id="5" name="Footer Placeholder 4">
            <a:extLst>
              <a:ext uri="{FF2B5EF4-FFF2-40B4-BE49-F238E27FC236}">
                <a16:creationId xmlns:a16="http://schemas.microsoft.com/office/drawing/2014/main" id="{70F1D52A-A77E-5F2B-302B-2606C65AA2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899324-E906-1546-F7AE-83A4DEE594B1}"/>
              </a:ext>
            </a:extLst>
          </p:cNvPr>
          <p:cNvSpPr>
            <a:spLocks noGrp="1"/>
          </p:cNvSpPr>
          <p:nvPr>
            <p:ph type="sldNum" sz="quarter" idx="12"/>
          </p:nvPr>
        </p:nvSpPr>
        <p:spPr/>
        <p:txBody>
          <a:bodyPr/>
          <a:lstStyle/>
          <a:p>
            <a:fld id="{FC486660-A408-4B0F-942A-E66375CAF515}" type="slidenum">
              <a:rPr lang="en-GB" smtClean="0"/>
              <a:t>‹#›</a:t>
            </a:fld>
            <a:endParaRPr lang="en-GB"/>
          </a:p>
        </p:txBody>
      </p:sp>
    </p:spTree>
    <p:extLst>
      <p:ext uri="{BB962C8B-B14F-4D97-AF65-F5344CB8AC3E}">
        <p14:creationId xmlns:p14="http://schemas.microsoft.com/office/powerpoint/2010/main" val="2043385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FC06167-70DC-9641-C4E9-5D06C162374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7633F2-8D9D-E76E-CD02-DA7449FA3EA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93715D-95A7-6AF3-566F-220B544E2E3A}"/>
              </a:ext>
            </a:extLst>
          </p:cNvPr>
          <p:cNvSpPr>
            <a:spLocks noGrp="1"/>
          </p:cNvSpPr>
          <p:nvPr>
            <p:ph type="dt" sz="half" idx="10"/>
          </p:nvPr>
        </p:nvSpPr>
        <p:spPr/>
        <p:txBody>
          <a:bodyPr/>
          <a:lstStyle/>
          <a:p>
            <a:fld id="{41C067F2-ABC4-4CE7-A4DF-E3FA8B48C41D}" type="datetimeFigureOut">
              <a:rPr lang="en-GB" smtClean="0"/>
              <a:t>06/12/2022</a:t>
            </a:fld>
            <a:endParaRPr lang="en-GB"/>
          </a:p>
        </p:txBody>
      </p:sp>
      <p:sp>
        <p:nvSpPr>
          <p:cNvPr id="5" name="Footer Placeholder 4">
            <a:extLst>
              <a:ext uri="{FF2B5EF4-FFF2-40B4-BE49-F238E27FC236}">
                <a16:creationId xmlns:a16="http://schemas.microsoft.com/office/drawing/2014/main" id="{77CA90CF-3D7C-2FE5-133E-9497632343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ACAFE9-D3D5-770F-8E07-A15EA3B93FBA}"/>
              </a:ext>
            </a:extLst>
          </p:cNvPr>
          <p:cNvSpPr>
            <a:spLocks noGrp="1"/>
          </p:cNvSpPr>
          <p:nvPr>
            <p:ph type="sldNum" sz="quarter" idx="12"/>
          </p:nvPr>
        </p:nvSpPr>
        <p:spPr/>
        <p:txBody>
          <a:bodyPr/>
          <a:lstStyle/>
          <a:p>
            <a:fld id="{FC486660-A408-4B0F-942A-E66375CAF515}" type="slidenum">
              <a:rPr lang="en-GB" smtClean="0"/>
              <a:t>‹#›</a:t>
            </a:fld>
            <a:endParaRPr lang="en-GB"/>
          </a:p>
        </p:txBody>
      </p:sp>
    </p:spTree>
    <p:extLst>
      <p:ext uri="{BB962C8B-B14F-4D97-AF65-F5344CB8AC3E}">
        <p14:creationId xmlns:p14="http://schemas.microsoft.com/office/powerpoint/2010/main" val="4196043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A9EE05-CFBD-3A65-BA36-8C044B8EBF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886F7EA-303A-C349-D357-306F97CBEB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3B7E51-574D-F5B5-FCFD-EF81DBD48E1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C067F2-ABC4-4CE7-A4DF-E3FA8B48C41D}" type="datetimeFigureOut">
              <a:rPr lang="en-GB" smtClean="0"/>
              <a:t>06/12/2022</a:t>
            </a:fld>
            <a:endParaRPr lang="en-GB"/>
          </a:p>
        </p:txBody>
      </p:sp>
      <p:sp>
        <p:nvSpPr>
          <p:cNvPr id="5" name="Footer Placeholder 4">
            <a:extLst>
              <a:ext uri="{FF2B5EF4-FFF2-40B4-BE49-F238E27FC236}">
                <a16:creationId xmlns:a16="http://schemas.microsoft.com/office/drawing/2014/main" id="{7E719B53-0232-E006-D12A-1A0DD2BAED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B177ED2-492C-9D08-46A1-3C88457430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486660-A408-4B0F-942A-E66375CAF515}" type="slidenum">
              <a:rPr lang="en-GB" smtClean="0"/>
              <a:t>‹#›</a:t>
            </a:fld>
            <a:endParaRPr lang="en-GB"/>
          </a:p>
        </p:txBody>
      </p:sp>
    </p:spTree>
    <p:extLst>
      <p:ext uri="{BB962C8B-B14F-4D97-AF65-F5344CB8AC3E}">
        <p14:creationId xmlns:p14="http://schemas.microsoft.com/office/powerpoint/2010/main" val="30152834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7" name="Rectangle 23">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3" descr="An abstract genetic concept">
            <a:extLst>
              <a:ext uri="{FF2B5EF4-FFF2-40B4-BE49-F238E27FC236}">
                <a16:creationId xmlns:a16="http://schemas.microsoft.com/office/drawing/2014/main" id="{97986238-BE78-D609-053D-BCC12D1D6BBB}"/>
              </a:ext>
            </a:extLst>
          </p:cNvPr>
          <p:cNvPicPr>
            <a:picLocks noChangeAspect="1"/>
          </p:cNvPicPr>
          <p:nvPr/>
        </p:nvPicPr>
        <p:blipFill rotWithShape="1">
          <a:blip r:embed="rId2"/>
          <a:srcRect t="19117" r="9089" b="8960"/>
          <a:stretch/>
        </p:blipFill>
        <p:spPr>
          <a:xfrm>
            <a:off x="3523488" y="10"/>
            <a:ext cx="8668512" cy="6857990"/>
          </a:xfrm>
          <a:prstGeom prst="rect">
            <a:avLst/>
          </a:prstGeom>
          <a:noFill/>
        </p:spPr>
      </p:pic>
      <p:sp>
        <p:nvSpPr>
          <p:cNvPr id="78" name="Rectangle 25">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1">
            <a:extLst>
              <a:ext uri="{FF2B5EF4-FFF2-40B4-BE49-F238E27FC236}">
                <a16:creationId xmlns:a16="http://schemas.microsoft.com/office/drawing/2014/main" id="{3CB73817-358C-0B86-234B-CC83941CD552}"/>
              </a:ext>
            </a:extLst>
          </p:cNvPr>
          <p:cNvSpPr txBox="1">
            <a:spLocks noGrp="1"/>
          </p:cNvSpPr>
          <p:nvPr>
            <p:ph type="ctrTitle"/>
          </p:nvPr>
        </p:nvSpPr>
        <p:spPr>
          <a:xfrm>
            <a:off x="78827" y="390286"/>
            <a:ext cx="11125197" cy="1594792"/>
          </a:xfrm>
        </p:spPr>
        <p:txBody>
          <a:bodyPr anchor="b">
            <a:normAutofit/>
          </a:bodyPr>
          <a:lstStyle/>
          <a:p>
            <a:pPr lvl="0" algn="l"/>
            <a:r>
              <a:rPr lang="en-GB" sz="4400" b="1" dirty="0"/>
              <a:t>Importance of employee engagement in the hotel industry </a:t>
            </a:r>
          </a:p>
        </p:txBody>
      </p:sp>
      <p:sp>
        <p:nvSpPr>
          <p:cNvPr id="4" name="Subtitle 2">
            <a:extLst>
              <a:ext uri="{FF2B5EF4-FFF2-40B4-BE49-F238E27FC236}">
                <a16:creationId xmlns:a16="http://schemas.microsoft.com/office/drawing/2014/main" id="{ED95F769-EF95-50B3-1963-4E1BDE01C523}"/>
              </a:ext>
            </a:extLst>
          </p:cNvPr>
          <p:cNvSpPr txBox="1">
            <a:spLocks noGrp="1"/>
          </p:cNvSpPr>
          <p:nvPr>
            <p:ph type="subTitle" idx="1"/>
          </p:nvPr>
        </p:nvSpPr>
        <p:spPr>
          <a:xfrm>
            <a:off x="252250" y="2581680"/>
            <a:ext cx="6011916" cy="3886034"/>
          </a:xfrm>
        </p:spPr>
        <p:txBody>
          <a:bodyPr>
            <a:normAutofit/>
          </a:bodyPr>
          <a:lstStyle/>
          <a:p>
            <a:pPr lvl="0" algn="l"/>
            <a:r>
              <a:rPr lang="en-GB" sz="2800" b="1" dirty="0"/>
              <a:t>STUDENT NAME: FERDOUS RAHMAN</a:t>
            </a:r>
          </a:p>
          <a:p>
            <a:pPr lvl="0" algn="l"/>
            <a:r>
              <a:rPr lang="en-GB" sz="2800" b="1" dirty="0"/>
              <a:t>STUDENT ID: 2120267</a:t>
            </a:r>
          </a:p>
          <a:p>
            <a:pPr lvl="0" algn="l"/>
            <a:r>
              <a:rPr lang="en-GB" sz="2800" b="1" dirty="0"/>
              <a:t>MODULE CODE: BMIH4006</a:t>
            </a:r>
          </a:p>
          <a:p>
            <a:pPr lvl="0" algn="l"/>
            <a:r>
              <a:rPr lang="en-GB" sz="2800" b="1" dirty="0"/>
              <a:t>MODULE TITLE: OPERATING HOTEL FACILITIES</a:t>
            </a:r>
          </a:p>
          <a:p>
            <a:pPr lvl="0" algn="l"/>
            <a:r>
              <a:rPr lang="en-GB" sz="2800" b="1" dirty="0"/>
              <a:t>PLACEMENT TUTOR: FFION CUMBERPATCH</a:t>
            </a:r>
          </a:p>
          <a:p>
            <a:pPr lvl="0" algn="l"/>
            <a:endParaRPr lang="en-GB" sz="800" b="1" dirty="0"/>
          </a:p>
        </p:txBody>
      </p:sp>
      <p:sp>
        <p:nvSpPr>
          <p:cNvPr id="79" name="Rectangle 27">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80" name="Rectangle 29">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2944F-A6A4-20FF-EB07-7D17B30B08AE}"/>
              </a:ext>
            </a:extLst>
          </p:cNvPr>
          <p:cNvSpPr txBox="1">
            <a:spLocks noGrp="1"/>
          </p:cNvSpPr>
          <p:nvPr>
            <p:ph type="title"/>
          </p:nvPr>
        </p:nvSpPr>
        <p:spPr>
          <a:xfrm>
            <a:off x="162342" y="925290"/>
            <a:ext cx="7065769" cy="5475509"/>
          </a:xfrm>
        </p:spPr>
        <p:txBody>
          <a:bodyPr anchor="ctr"/>
          <a:lstStyle/>
          <a:p>
            <a:pPr lvl="0"/>
            <a:r>
              <a:rPr lang="en-US" sz="3200" spc="100">
                <a:solidFill>
                  <a:srgbClr val="404040"/>
                </a:solidFill>
                <a:latin typeface="Arial Nova" pitchFamily="34"/>
                <a:cs typeface="Arial" pitchFamily="34"/>
              </a:rPr>
              <a:t>Employee engagement can be clarified as the aids that may derive from a commercial that sets the strength in and copes to occupy with its team. It is hard and needs pretty much effort to jump and pledge but it is important to a business and can be substantial (PARiM, 2021).</a:t>
            </a:r>
            <a:endParaRPr lang="en-US" sz="2400" i="1" spc="100" dirty="0">
              <a:solidFill>
                <a:srgbClr val="FF0000"/>
              </a:solidFill>
            </a:endParaRPr>
          </a:p>
        </p:txBody>
      </p:sp>
      <p:sp>
        <p:nvSpPr>
          <p:cNvPr id="3" name="Text Placeholder 2">
            <a:extLst>
              <a:ext uri="{FF2B5EF4-FFF2-40B4-BE49-F238E27FC236}">
                <a16:creationId xmlns:a16="http://schemas.microsoft.com/office/drawing/2014/main" id="{B1CFA673-D66A-D48A-BE7D-B2C5C29C8193}"/>
              </a:ext>
            </a:extLst>
          </p:cNvPr>
          <p:cNvSpPr txBox="1">
            <a:spLocks noGrp="1"/>
          </p:cNvSpPr>
          <p:nvPr>
            <p:ph type="body" idx="1"/>
          </p:nvPr>
        </p:nvSpPr>
        <p:spPr>
          <a:xfrm>
            <a:off x="162342" y="134215"/>
            <a:ext cx="8045485" cy="909846"/>
          </a:xfrm>
        </p:spPr>
        <p:txBody>
          <a:bodyPr>
            <a:noAutofit/>
          </a:bodyPr>
          <a:lstStyle/>
          <a:p>
            <a:pPr lvl="0"/>
            <a:r>
              <a:rPr lang="en-US" sz="3600" b="1">
                <a:solidFill>
                  <a:srgbClr val="000000"/>
                </a:solidFill>
              </a:rPr>
              <a:t>Introduction to Employee Engagement</a:t>
            </a:r>
            <a:endParaRPr lang="en-US" sz="3600" b="1" dirty="0">
              <a:solidFill>
                <a:srgbClr val="000000"/>
              </a:solidFill>
            </a:endParaRPr>
          </a:p>
        </p:txBody>
      </p:sp>
      <p:pic>
        <p:nvPicPr>
          <p:cNvPr id="4" name="Picture 3">
            <a:extLst>
              <a:ext uri="{FF2B5EF4-FFF2-40B4-BE49-F238E27FC236}">
                <a16:creationId xmlns:a16="http://schemas.microsoft.com/office/drawing/2014/main" id="{2048119C-05F0-1B17-15C8-805DE8C27C48}"/>
              </a:ext>
            </a:extLst>
          </p:cNvPr>
          <p:cNvPicPr>
            <a:picLocks noChangeAspect="1"/>
          </p:cNvPicPr>
          <p:nvPr/>
        </p:nvPicPr>
        <p:blipFill>
          <a:blip r:embed="rId2"/>
          <a:stretch>
            <a:fillRect/>
          </a:stretch>
        </p:blipFill>
        <p:spPr>
          <a:xfrm>
            <a:off x="7434940" y="1349828"/>
            <a:ext cx="4459757" cy="455022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D9809-5ABF-E288-A097-92D040A30081}"/>
              </a:ext>
            </a:extLst>
          </p:cNvPr>
          <p:cNvSpPr txBox="1">
            <a:spLocks noGrp="1"/>
          </p:cNvSpPr>
          <p:nvPr>
            <p:ph type="title"/>
          </p:nvPr>
        </p:nvSpPr>
        <p:spPr>
          <a:xfrm>
            <a:off x="372535" y="326568"/>
            <a:ext cx="8596667" cy="563837"/>
          </a:xfrm>
        </p:spPr>
        <p:txBody>
          <a:bodyPr/>
          <a:lstStyle/>
          <a:p>
            <a:pPr lvl="0"/>
            <a:r>
              <a:rPr lang="en-GB" sz="2900" b="1" dirty="0"/>
              <a:t>Important of employee engagement:</a:t>
            </a:r>
          </a:p>
        </p:txBody>
      </p:sp>
      <p:sp>
        <p:nvSpPr>
          <p:cNvPr id="3" name="Text Placeholder 2">
            <a:extLst>
              <a:ext uri="{FF2B5EF4-FFF2-40B4-BE49-F238E27FC236}">
                <a16:creationId xmlns:a16="http://schemas.microsoft.com/office/drawing/2014/main" id="{3AB8D01F-4712-6E9A-E45A-B8B3CAA2C1CA}"/>
              </a:ext>
            </a:extLst>
          </p:cNvPr>
          <p:cNvSpPr txBox="1">
            <a:spLocks noGrp="1"/>
          </p:cNvSpPr>
          <p:nvPr>
            <p:ph type="body" idx="1"/>
          </p:nvPr>
        </p:nvSpPr>
        <p:spPr>
          <a:xfrm>
            <a:off x="130631" y="1012368"/>
            <a:ext cx="7685312" cy="5671456"/>
          </a:xfrm>
        </p:spPr>
        <p:txBody>
          <a:bodyPr/>
          <a:lstStyle/>
          <a:p>
            <a:pPr marL="342900" lvl="0" indent="-342900">
              <a:lnSpc>
                <a:spcPct val="90000"/>
              </a:lnSpc>
              <a:buFont typeface="Wingdings" pitchFamily="2"/>
              <a:buChar char="q"/>
            </a:pPr>
            <a:r>
              <a:rPr lang="en-GB" sz="2400" dirty="0">
                <a:solidFill>
                  <a:srgbClr val="000000"/>
                </a:solidFill>
              </a:rPr>
              <a:t>There is an impact of employee engagement on administrative victory. </a:t>
            </a:r>
          </a:p>
          <a:p>
            <a:pPr marL="342900" lvl="0" indent="-342900">
              <a:lnSpc>
                <a:spcPct val="90000"/>
              </a:lnSpc>
              <a:buFont typeface="Wingdings" pitchFamily="2"/>
              <a:buChar char="q"/>
            </a:pPr>
            <a:r>
              <a:rPr lang="en-GB" sz="2400" dirty="0">
                <a:solidFill>
                  <a:srgbClr val="000000"/>
                </a:solidFill>
              </a:rPr>
              <a:t>Companies are attentive to the significance of holding and making pleasure at work and are preliminary to make an interior involvement for their staff. </a:t>
            </a:r>
          </a:p>
          <a:p>
            <a:pPr marL="342900" lvl="0" indent="-342900">
              <a:lnSpc>
                <a:spcPct val="90000"/>
              </a:lnSpc>
              <a:buFont typeface="Wingdings" pitchFamily="2"/>
              <a:buChar char="q"/>
            </a:pPr>
            <a:r>
              <a:rPr lang="en-GB" sz="2400" dirty="0">
                <a:solidFill>
                  <a:srgbClr val="000000"/>
                </a:solidFill>
              </a:rPr>
              <a:t>When staffs are cheerier at jobs, they incline to play the proprietorship of their company. </a:t>
            </a:r>
          </a:p>
          <a:p>
            <a:pPr marL="342900" lvl="0" indent="-342900">
              <a:lnSpc>
                <a:spcPct val="90000"/>
              </a:lnSpc>
              <a:buFont typeface="Wingdings" pitchFamily="2"/>
              <a:buChar char="q"/>
            </a:pPr>
            <a:r>
              <a:rPr lang="en-GB" sz="2400" dirty="0">
                <a:solidFill>
                  <a:srgbClr val="000000"/>
                </a:solidFill>
              </a:rPr>
              <a:t>Staffs are extra attentive to people and the worth that they can enhance to the merchandise intended, shaped, and transported by them.</a:t>
            </a:r>
          </a:p>
          <a:p>
            <a:pPr marL="342900" lvl="0" indent="-342900">
              <a:lnSpc>
                <a:spcPct val="90000"/>
              </a:lnSpc>
              <a:buFont typeface="Wingdings" pitchFamily="2"/>
              <a:buChar char="q"/>
            </a:pPr>
            <a:r>
              <a:rPr lang="en-GB" sz="2400" dirty="0">
                <a:solidFill>
                  <a:srgbClr val="000000"/>
                </a:solidFill>
              </a:rPr>
              <a:t> All these efforts in the interior biosphere are nourishing better customer familiarity as the eminence values are being paid greater (Da Costa &amp; Loureiro, 2019).</a:t>
            </a:r>
            <a:endParaRPr lang="en-GB" dirty="0">
              <a:solidFill>
                <a:srgbClr val="FF0000"/>
              </a:solidFill>
            </a:endParaRPr>
          </a:p>
        </p:txBody>
      </p:sp>
      <p:pic>
        <p:nvPicPr>
          <p:cNvPr id="4" name="Picture 4" descr="A group of people discussing something&#10;&#10;Description automatically generated with low confidence">
            <a:extLst>
              <a:ext uri="{FF2B5EF4-FFF2-40B4-BE49-F238E27FC236}">
                <a16:creationId xmlns:a16="http://schemas.microsoft.com/office/drawing/2014/main" id="{B6F3517E-FA40-7B2C-71D9-1CAB18266596}"/>
              </a:ext>
            </a:extLst>
          </p:cNvPr>
          <p:cNvPicPr>
            <a:picLocks noChangeAspect="1"/>
          </p:cNvPicPr>
          <p:nvPr/>
        </p:nvPicPr>
        <p:blipFill>
          <a:blip r:embed="rId2"/>
          <a:stretch>
            <a:fillRect/>
          </a:stretch>
        </p:blipFill>
        <p:spPr>
          <a:xfrm>
            <a:off x="7913912" y="457200"/>
            <a:ext cx="4147453" cy="6074231"/>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872D9-2510-B856-32D4-CF9E0401D7A0}"/>
              </a:ext>
            </a:extLst>
          </p:cNvPr>
          <p:cNvSpPr txBox="1">
            <a:spLocks noGrp="1"/>
          </p:cNvSpPr>
          <p:nvPr>
            <p:ph type="title"/>
          </p:nvPr>
        </p:nvSpPr>
        <p:spPr>
          <a:xfrm>
            <a:off x="213356" y="249649"/>
            <a:ext cx="7101843" cy="926003"/>
          </a:xfrm>
        </p:spPr>
        <p:txBody>
          <a:bodyPr/>
          <a:lstStyle/>
          <a:p>
            <a:pPr lvl="0"/>
            <a:r>
              <a:rPr lang="en-GB" sz="2800" dirty="0"/>
              <a:t>Importance of employee engagement</a:t>
            </a:r>
            <a:r>
              <a:rPr lang="en-GB" sz="2000" dirty="0"/>
              <a:t>:</a:t>
            </a:r>
          </a:p>
        </p:txBody>
      </p:sp>
      <p:sp>
        <p:nvSpPr>
          <p:cNvPr id="3" name="Content Placeholder 2">
            <a:extLst>
              <a:ext uri="{FF2B5EF4-FFF2-40B4-BE49-F238E27FC236}">
                <a16:creationId xmlns:a16="http://schemas.microsoft.com/office/drawing/2014/main" id="{580C39C3-6CFA-D7DB-A9C3-C8417987213A}"/>
              </a:ext>
            </a:extLst>
          </p:cNvPr>
          <p:cNvSpPr txBox="1">
            <a:spLocks noGrp="1"/>
          </p:cNvSpPr>
          <p:nvPr>
            <p:ph idx="1"/>
          </p:nvPr>
        </p:nvSpPr>
        <p:spPr>
          <a:xfrm>
            <a:off x="348340" y="1051560"/>
            <a:ext cx="11752225" cy="926003"/>
          </a:xfrm>
        </p:spPr>
        <p:txBody>
          <a:bodyPr/>
          <a:lstStyle/>
          <a:p>
            <a:pPr marL="0" lvl="0" indent="0">
              <a:buNone/>
            </a:pPr>
            <a:r>
              <a:rPr lang="en-GB" sz="2400"/>
              <a:t>Graphical presentation of the dissemination of engaged, disengaged, and actively disengaged workforce as persons paddling a yacht (Tredgold, 2022).</a:t>
            </a:r>
            <a:endParaRPr lang="en-GB">
              <a:solidFill>
                <a:srgbClr val="FF0000"/>
              </a:solidFill>
            </a:endParaRPr>
          </a:p>
        </p:txBody>
      </p:sp>
      <p:pic>
        <p:nvPicPr>
          <p:cNvPr id="4" name="Picture 3">
            <a:extLst>
              <a:ext uri="{FF2B5EF4-FFF2-40B4-BE49-F238E27FC236}">
                <a16:creationId xmlns:a16="http://schemas.microsoft.com/office/drawing/2014/main" id="{2B3913D4-5227-A6CD-04F9-3B51CA6750A6}"/>
              </a:ext>
            </a:extLst>
          </p:cNvPr>
          <p:cNvPicPr>
            <a:picLocks noChangeAspect="1"/>
          </p:cNvPicPr>
          <p:nvPr/>
        </p:nvPicPr>
        <p:blipFill>
          <a:blip r:embed="rId2"/>
          <a:stretch>
            <a:fillRect/>
          </a:stretch>
        </p:blipFill>
        <p:spPr>
          <a:xfrm>
            <a:off x="213356" y="2155368"/>
            <a:ext cx="11448507" cy="4360819"/>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662F9-FE54-3CE3-2AE3-36F51375F81B}"/>
              </a:ext>
            </a:extLst>
          </p:cNvPr>
          <p:cNvSpPr txBox="1">
            <a:spLocks noGrp="1"/>
          </p:cNvSpPr>
          <p:nvPr>
            <p:ph type="title"/>
          </p:nvPr>
        </p:nvSpPr>
        <p:spPr>
          <a:xfrm>
            <a:off x="283034" y="174174"/>
            <a:ext cx="8990966" cy="609603"/>
          </a:xfrm>
        </p:spPr>
        <p:txBody>
          <a:bodyPr/>
          <a:lstStyle/>
          <a:p>
            <a:pPr lvl="0"/>
            <a:r>
              <a:rPr lang="en-GB" sz="2800" b="1" dirty="0"/>
              <a:t>Benefit of employee engagement:</a:t>
            </a:r>
          </a:p>
        </p:txBody>
      </p:sp>
      <p:pic>
        <p:nvPicPr>
          <p:cNvPr id="3" name="Content Placeholder 3">
            <a:extLst>
              <a:ext uri="{FF2B5EF4-FFF2-40B4-BE49-F238E27FC236}">
                <a16:creationId xmlns:a16="http://schemas.microsoft.com/office/drawing/2014/main" id="{695FF2BF-F07F-0309-5872-800229F919F0}"/>
              </a:ext>
            </a:extLst>
          </p:cNvPr>
          <p:cNvPicPr>
            <a:picLocks noGrp="1" noChangeAspect="1"/>
          </p:cNvPicPr>
          <p:nvPr>
            <p:ph idx="1"/>
          </p:nvPr>
        </p:nvPicPr>
        <p:blipFill>
          <a:blip r:embed="rId2"/>
          <a:stretch>
            <a:fillRect/>
          </a:stretch>
        </p:blipFill>
        <p:spPr>
          <a:xfrm>
            <a:off x="5727316" y="555168"/>
            <a:ext cx="5953054" cy="5856512"/>
          </a:xfrm>
        </p:spPr>
      </p:pic>
      <p:sp>
        <p:nvSpPr>
          <p:cNvPr id="4" name="TextBox 5">
            <a:extLst>
              <a:ext uri="{FF2B5EF4-FFF2-40B4-BE49-F238E27FC236}">
                <a16:creationId xmlns:a16="http://schemas.microsoft.com/office/drawing/2014/main" id="{E60BCBC3-339B-83E9-65F6-99D471559FE6}"/>
              </a:ext>
            </a:extLst>
          </p:cNvPr>
          <p:cNvSpPr txBox="1"/>
          <p:nvPr/>
        </p:nvSpPr>
        <p:spPr>
          <a:xfrm>
            <a:off x="108859" y="1117597"/>
            <a:ext cx="6161309" cy="4062651"/>
          </a:xfrm>
          <a:prstGeom prst="rect">
            <a:avLst/>
          </a:prstGeom>
          <a:noFill/>
          <a:ln cap="flat">
            <a:noFill/>
          </a:ln>
        </p:spPr>
        <p:txBody>
          <a:bodyPr vert="horz" wrap="square" lIns="91440" tIns="45720" rIns="91440" bIns="45720" anchor="t" anchorCtr="0" compatLnSpc="1">
            <a:spAutoFit/>
          </a:bodyPr>
          <a:lstStyle/>
          <a:p>
            <a:pPr marL="342900" marR="0" lvl="0" indent="-342900" algn="l" defTabSz="457200" rtl="0" fontAlgn="auto" hangingPunct="1">
              <a:lnSpc>
                <a:spcPct val="100000"/>
              </a:lnSpc>
              <a:spcBef>
                <a:spcPts val="0"/>
              </a:spcBef>
              <a:spcAft>
                <a:spcPts val="0"/>
              </a:spcAft>
              <a:buSzPct val="100000"/>
              <a:buFont typeface="Wingdings" pitchFamily="2"/>
              <a:buChar char="q"/>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Trebuchet MS"/>
              </a:rPr>
              <a:t>An engaged worker emphasizes continually refining his talents and aims at advanced stages of influence at every stage. Such a worker is enthusiastically involved in providing consequences and hence adds to amplified production.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0" cap="none" spc="0" baseline="0">
              <a:solidFill>
                <a:srgbClr val="000000"/>
              </a:solidFill>
              <a:uFillTx/>
              <a:latin typeface="Trebuchet MS"/>
            </a:endParaRPr>
          </a:p>
          <a:p>
            <a:pPr marL="342900" marR="0" lvl="0" indent="-342900" algn="l" defTabSz="457200" rtl="0" fontAlgn="auto" hangingPunct="1">
              <a:lnSpc>
                <a:spcPct val="100000"/>
              </a:lnSpc>
              <a:spcBef>
                <a:spcPts val="0"/>
              </a:spcBef>
              <a:spcAft>
                <a:spcPts val="0"/>
              </a:spcAft>
              <a:buSzPct val="100000"/>
              <a:buFont typeface="Wingdings" pitchFamily="2"/>
              <a:buChar char="q"/>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Trebuchet MS"/>
              </a:rPr>
              <a:t>Sound worker engagement creativities indorse a joyful and vigorous place of work (Kapoor, 2022).</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1C4B5-16FC-8EAB-4C72-5015962AA64A}"/>
              </a:ext>
            </a:extLst>
          </p:cNvPr>
          <p:cNvSpPr txBox="1">
            <a:spLocks noGrp="1"/>
          </p:cNvSpPr>
          <p:nvPr>
            <p:ph type="title"/>
          </p:nvPr>
        </p:nvSpPr>
        <p:spPr>
          <a:xfrm>
            <a:off x="203197" y="223515"/>
            <a:ext cx="8067037" cy="655003"/>
          </a:xfrm>
        </p:spPr>
        <p:txBody>
          <a:bodyPr/>
          <a:lstStyle/>
          <a:p>
            <a:pPr lvl="0"/>
            <a:r>
              <a:rPr lang="en-GB" sz="3200" b="1" dirty="0"/>
              <a:t>Employee engagement theories and models</a:t>
            </a:r>
            <a:r>
              <a:rPr lang="en-GB" sz="2400" dirty="0"/>
              <a:t>:</a:t>
            </a:r>
          </a:p>
        </p:txBody>
      </p:sp>
      <p:sp>
        <p:nvSpPr>
          <p:cNvPr id="3" name="Content Placeholder 2">
            <a:extLst>
              <a:ext uri="{FF2B5EF4-FFF2-40B4-BE49-F238E27FC236}">
                <a16:creationId xmlns:a16="http://schemas.microsoft.com/office/drawing/2014/main" id="{574B8FA2-790A-4B74-982C-1A8EBD468B9F}"/>
              </a:ext>
            </a:extLst>
          </p:cNvPr>
          <p:cNvSpPr txBox="1">
            <a:spLocks noGrp="1"/>
          </p:cNvSpPr>
          <p:nvPr>
            <p:ph idx="1"/>
          </p:nvPr>
        </p:nvSpPr>
        <p:spPr>
          <a:xfrm>
            <a:off x="128692" y="878518"/>
            <a:ext cx="6587794" cy="5877872"/>
          </a:xfrm>
        </p:spPr>
        <p:txBody>
          <a:bodyPr/>
          <a:lstStyle/>
          <a:p>
            <a:pPr marL="0" lvl="0" indent="0">
              <a:buNone/>
            </a:pPr>
            <a:r>
              <a:rPr lang="en-GB" sz="2400" dirty="0"/>
              <a:t>An employee engagement model is a plan for how to create a worker’s sense of appreciation, authorization, and creativity in their work. It is the strength of a business’s philosophy. The most common employee engagement frameworks are discussed below (Thompson, 2021).</a:t>
            </a:r>
            <a:endParaRPr lang="en-GB" sz="2400" dirty="0">
              <a:solidFill>
                <a:srgbClr val="FF0000"/>
              </a:solidFill>
            </a:endParaRPr>
          </a:p>
          <a:p>
            <a:pPr marL="0" lvl="0" indent="0">
              <a:buNone/>
            </a:pPr>
            <a:r>
              <a:rPr lang="en-GB" sz="2400" b="1" dirty="0">
                <a:solidFill>
                  <a:srgbClr val="000000"/>
                </a:solidFill>
              </a:rPr>
              <a:t>Zinger Model of Employee Engagement</a:t>
            </a:r>
          </a:p>
          <a:p>
            <a:pPr marL="0" lvl="0" indent="0">
              <a:buNone/>
            </a:pPr>
            <a:r>
              <a:rPr lang="en-GB" sz="2400" dirty="0">
                <a:solidFill>
                  <a:srgbClr val="000000"/>
                </a:solidFill>
              </a:rPr>
              <a:t>A workable model that tosses bright on numerous features of employee participation, devotion, and commitment. This model offers administrations with 12 bases that a supervisor needs to trail to attain noteworthy outcomes (</a:t>
            </a:r>
            <a:r>
              <a:rPr lang="en-GB" sz="2400" dirty="0" err="1">
                <a:solidFill>
                  <a:srgbClr val="000000"/>
                </a:solidFill>
              </a:rPr>
              <a:t>Juneja</a:t>
            </a:r>
            <a:r>
              <a:rPr lang="en-GB" sz="2400" dirty="0">
                <a:solidFill>
                  <a:srgbClr val="000000"/>
                </a:solidFill>
              </a:rPr>
              <a:t>, 2022).</a:t>
            </a:r>
            <a:endParaRPr lang="en-GB" sz="2400" dirty="0">
              <a:solidFill>
                <a:srgbClr val="C42F1A"/>
              </a:solidFill>
            </a:endParaRPr>
          </a:p>
          <a:p>
            <a:pPr marL="0" lvl="0" indent="0">
              <a:buNone/>
            </a:pPr>
            <a:endParaRPr lang="en-GB" dirty="0">
              <a:solidFill>
                <a:srgbClr val="000000"/>
              </a:solidFill>
            </a:endParaRPr>
          </a:p>
          <a:p>
            <a:pPr marL="0" lvl="0" indent="0">
              <a:buNone/>
            </a:pPr>
            <a:endParaRPr lang="en-GB" dirty="0">
              <a:solidFill>
                <a:srgbClr val="000000"/>
              </a:solidFill>
            </a:endParaRPr>
          </a:p>
          <a:p>
            <a:pPr marL="0" lvl="0" indent="0">
              <a:buNone/>
            </a:pPr>
            <a:endParaRPr lang="en-GB" dirty="0">
              <a:solidFill>
                <a:srgbClr val="FF0000"/>
              </a:solidFill>
            </a:endParaRPr>
          </a:p>
          <a:p>
            <a:pPr lvl="0"/>
            <a:endParaRPr lang="en-GB" dirty="0"/>
          </a:p>
        </p:txBody>
      </p:sp>
      <p:pic>
        <p:nvPicPr>
          <p:cNvPr id="4" name="Picture 4" descr="Diagram&#10;&#10;Description automatically generated">
            <a:extLst>
              <a:ext uri="{FF2B5EF4-FFF2-40B4-BE49-F238E27FC236}">
                <a16:creationId xmlns:a16="http://schemas.microsoft.com/office/drawing/2014/main" id="{8093C50C-1569-C64D-CA51-68FD4706E78F}"/>
              </a:ext>
            </a:extLst>
          </p:cNvPr>
          <p:cNvPicPr>
            <a:picLocks noChangeAspect="1"/>
          </p:cNvPicPr>
          <p:nvPr/>
        </p:nvPicPr>
        <p:blipFill>
          <a:blip r:embed="rId2"/>
          <a:stretch>
            <a:fillRect/>
          </a:stretch>
        </p:blipFill>
        <p:spPr>
          <a:xfrm>
            <a:off x="6716487" y="762000"/>
            <a:ext cx="5475509" cy="5994382"/>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B5A78-57D2-5837-3ECA-5A9E6581DA50}"/>
              </a:ext>
            </a:extLst>
          </p:cNvPr>
          <p:cNvSpPr txBox="1">
            <a:spLocks noGrp="1"/>
          </p:cNvSpPr>
          <p:nvPr>
            <p:ph type="title"/>
          </p:nvPr>
        </p:nvSpPr>
        <p:spPr>
          <a:xfrm>
            <a:off x="239490" y="206828"/>
            <a:ext cx="8596667" cy="794659"/>
          </a:xfrm>
        </p:spPr>
        <p:txBody>
          <a:bodyPr/>
          <a:lstStyle/>
          <a:p>
            <a:pPr lvl="0"/>
            <a:r>
              <a:rPr lang="en-GB"/>
              <a:t>Employee engagement Statistics</a:t>
            </a:r>
          </a:p>
        </p:txBody>
      </p:sp>
      <p:sp>
        <p:nvSpPr>
          <p:cNvPr id="3" name="Content Placeholder 2">
            <a:extLst>
              <a:ext uri="{FF2B5EF4-FFF2-40B4-BE49-F238E27FC236}">
                <a16:creationId xmlns:a16="http://schemas.microsoft.com/office/drawing/2014/main" id="{DC4EE8DB-95BA-EE2E-E038-60E9619492EC}"/>
              </a:ext>
            </a:extLst>
          </p:cNvPr>
          <p:cNvSpPr txBox="1">
            <a:spLocks noGrp="1"/>
          </p:cNvSpPr>
          <p:nvPr>
            <p:ph idx="1"/>
          </p:nvPr>
        </p:nvSpPr>
        <p:spPr>
          <a:xfrm>
            <a:off x="239490" y="1001487"/>
            <a:ext cx="7663540" cy="5540825"/>
          </a:xfrm>
        </p:spPr>
        <p:txBody>
          <a:bodyPr/>
          <a:lstStyle/>
          <a:p>
            <a:pPr marL="0" lvl="0" indent="0">
              <a:buNone/>
            </a:pPr>
            <a:r>
              <a:rPr lang="en-GB" sz="2400"/>
              <a:t>Engaged employee is gifted to attach their role and are very loyal. They can hold jobs since they want to, and as they trust their additional energy will profit their company.</a:t>
            </a:r>
          </a:p>
          <a:p>
            <a:pPr marL="0" lvl="0" indent="0">
              <a:buNone/>
            </a:pPr>
            <a:r>
              <a:rPr lang="en-GB" sz="2400"/>
              <a:t>Disengaged employees may be labeled as “submissive” and won’t spread over flexible exertion in the office. Keenly disengaged staff signify workers that are meaningfully displeased and less prolific at their job.</a:t>
            </a:r>
          </a:p>
          <a:p>
            <a:pPr marL="0" lvl="0" indent="0">
              <a:buNone/>
            </a:pPr>
            <a:r>
              <a:rPr lang="en-GB" sz="2400"/>
              <a:t>As of January 2020, 41% of staff worldwide are engaged. 38% of workers are disengaged, and 21% of workforce are vigorously disconnected (Heartbeat, 2022). </a:t>
            </a:r>
          </a:p>
        </p:txBody>
      </p:sp>
      <p:pic>
        <p:nvPicPr>
          <p:cNvPr id="4" name="Picture 3">
            <a:extLst>
              <a:ext uri="{FF2B5EF4-FFF2-40B4-BE49-F238E27FC236}">
                <a16:creationId xmlns:a16="http://schemas.microsoft.com/office/drawing/2014/main" id="{FDA038B9-68F5-F396-8884-5DB7BAE9B415}"/>
              </a:ext>
            </a:extLst>
          </p:cNvPr>
          <p:cNvPicPr>
            <a:picLocks noChangeAspect="1"/>
          </p:cNvPicPr>
          <p:nvPr/>
        </p:nvPicPr>
        <p:blipFill>
          <a:blip r:embed="rId2"/>
          <a:stretch>
            <a:fillRect/>
          </a:stretch>
        </p:blipFill>
        <p:spPr>
          <a:xfrm>
            <a:off x="7903031" y="707571"/>
            <a:ext cx="4288974" cy="545373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7682C-1220-B4F0-0FAB-1F64D38AD2F8}"/>
              </a:ext>
            </a:extLst>
          </p:cNvPr>
          <p:cNvSpPr txBox="1">
            <a:spLocks noGrp="1"/>
          </p:cNvSpPr>
          <p:nvPr>
            <p:ph type="title"/>
          </p:nvPr>
        </p:nvSpPr>
        <p:spPr>
          <a:xfrm>
            <a:off x="88056" y="0"/>
            <a:ext cx="6109545" cy="457200"/>
          </a:xfrm>
        </p:spPr>
        <p:txBody>
          <a:bodyPr/>
          <a:lstStyle/>
          <a:p>
            <a:pPr lvl="0"/>
            <a:r>
              <a:rPr lang="en-GB" sz="2600" b="1" dirty="0"/>
              <a:t>Employee Engagement Statistics 2020</a:t>
            </a:r>
          </a:p>
        </p:txBody>
      </p:sp>
      <p:pic>
        <p:nvPicPr>
          <p:cNvPr id="3" name="Content Placeholder 4" descr="A picture containing text">
            <a:extLst>
              <a:ext uri="{FF2B5EF4-FFF2-40B4-BE49-F238E27FC236}">
                <a16:creationId xmlns:a16="http://schemas.microsoft.com/office/drawing/2014/main" id="{BF6D990A-7ED2-0F90-E765-A2CB66F8981C}"/>
              </a:ext>
            </a:extLst>
          </p:cNvPr>
          <p:cNvPicPr>
            <a:picLocks noGrp="1" noChangeAspect="1"/>
          </p:cNvPicPr>
          <p:nvPr>
            <p:ph idx="1"/>
          </p:nvPr>
        </p:nvPicPr>
        <p:blipFill>
          <a:blip r:embed="rId2"/>
          <a:stretch>
            <a:fillRect/>
          </a:stretch>
        </p:blipFill>
        <p:spPr>
          <a:xfrm>
            <a:off x="5769425" y="81281"/>
            <a:ext cx="6016166" cy="6776718"/>
          </a:xfrm>
        </p:spPr>
      </p:pic>
      <p:sp>
        <p:nvSpPr>
          <p:cNvPr id="4" name="TextBox 6">
            <a:extLst>
              <a:ext uri="{FF2B5EF4-FFF2-40B4-BE49-F238E27FC236}">
                <a16:creationId xmlns:a16="http://schemas.microsoft.com/office/drawing/2014/main" id="{EFAB61CA-0289-1038-86B4-8975DD7AEB16}"/>
              </a:ext>
            </a:extLst>
          </p:cNvPr>
          <p:cNvSpPr txBox="1"/>
          <p:nvPr/>
        </p:nvSpPr>
        <p:spPr>
          <a:xfrm>
            <a:off x="294637" y="1463378"/>
            <a:ext cx="5019041" cy="4154987"/>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Trebuchet MS"/>
              </a:rPr>
              <a:t>This shows that employee engagement is a reason for alarm that wants to be talked about by associations around the world now, in order to decrease the degree of erosion. In any case, good staffs are a strength to any business, and assuming the increasing race for gifted workers, businesses now need to confirm that the staffs are pleased (IGITALthoughts</a:t>
            </a:r>
            <a:r>
              <a:rPr lang="en-GB" sz="2400" b="0" i="0" u="none" strike="noStrike" kern="0" cap="none" spc="0" baseline="0">
                <a:solidFill>
                  <a:srgbClr val="000000"/>
                </a:solidFill>
                <a:uFillTx/>
                <a:latin typeface="Trebuchet MS"/>
              </a:rPr>
              <a:t>, </a:t>
            </a:r>
            <a:r>
              <a:rPr lang="en-GB" sz="2400" b="0" i="0" u="none" strike="noStrike" kern="1200" cap="none" spc="0" baseline="0">
                <a:solidFill>
                  <a:srgbClr val="000000"/>
                </a:solidFill>
                <a:uFillTx/>
                <a:latin typeface="Trebuchet MS"/>
              </a:rPr>
              <a:t>2020). </a:t>
            </a:r>
            <a:endParaRPr lang="en-GB" sz="2400" b="0" i="0" u="none" strike="noStrike" kern="1200" cap="none" spc="0" baseline="0">
              <a:solidFill>
                <a:srgbClr val="C42F1A"/>
              </a:solidFill>
              <a:uFillTx/>
              <a:latin typeface="Trebuchet M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341D4-7866-3D7E-2430-A78C72541FDA}"/>
              </a:ext>
            </a:extLst>
          </p:cNvPr>
          <p:cNvSpPr txBox="1">
            <a:spLocks noGrp="1"/>
          </p:cNvSpPr>
          <p:nvPr>
            <p:ph type="title"/>
          </p:nvPr>
        </p:nvSpPr>
        <p:spPr>
          <a:xfrm>
            <a:off x="270936" y="223515"/>
            <a:ext cx="6952823" cy="447041"/>
          </a:xfrm>
        </p:spPr>
        <p:txBody>
          <a:bodyPr>
            <a:noAutofit/>
          </a:bodyPr>
          <a:lstStyle/>
          <a:p>
            <a:pPr lvl="0"/>
            <a:r>
              <a:rPr lang="en-GB" sz="3200" b="1" dirty="0"/>
              <a:t>Example of Employee Engagement</a:t>
            </a:r>
          </a:p>
        </p:txBody>
      </p:sp>
      <p:sp>
        <p:nvSpPr>
          <p:cNvPr id="3" name="Content Placeholder 2">
            <a:extLst>
              <a:ext uri="{FF2B5EF4-FFF2-40B4-BE49-F238E27FC236}">
                <a16:creationId xmlns:a16="http://schemas.microsoft.com/office/drawing/2014/main" id="{181B9A11-636A-D450-E533-E7AFAFF8DE58}"/>
              </a:ext>
            </a:extLst>
          </p:cNvPr>
          <p:cNvSpPr txBox="1">
            <a:spLocks noGrp="1"/>
          </p:cNvSpPr>
          <p:nvPr>
            <p:ph idx="1"/>
          </p:nvPr>
        </p:nvSpPr>
        <p:spPr>
          <a:xfrm>
            <a:off x="182880" y="1015998"/>
            <a:ext cx="11582403" cy="5720084"/>
          </a:xfrm>
        </p:spPr>
        <p:txBody>
          <a:bodyPr/>
          <a:lstStyle/>
          <a:p>
            <a:pPr marL="0" lvl="0" indent="0">
              <a:buNone/>
            </a:pPr>
            <a:r>
              <a:rPr lang="en-GB" sz="2400" dirty="0"/>
              <a:t>Tesla, Inc. (TSLA), startled by the great amount of damage at its Fremont car assembly plant, used further clear communication as a work commitment policy to recover security. For this, the electronic car creator’s co-founder and CEO Elon Musk said to the staff that he required all damage informed to him, lacking exclusion, so he could comprehend what was desired to stop alike coincidences from happening in the upcoming</a:t>
            </a:r>
            <a:r>
              <a:rPr lang="en-GB" dirty="0"/>
              <a:t>.</a:t>
            </a:r>
          </a:p>
          <a:p>
            <a:pPr marL="0" lvl="0" indent="0">
              <a:buNone/>
            </a:pPr>
            <a:endParaRPr lang="en-GB" sz="2400" dirty="0"/>
          </a:p>
          <a:p>
            <a:pPr marL="0" lvl="0" indent="0">
              <a:buNone/>
            </a:pPr>
            <a:r>
              <a:rPr lang="en-GB" sz="2400" dirty="0"/>
              <a:t>Musk even executes a similar job on the manufacturing line with workforces who have been wounded to see anywhere security developments can be prepared. As an outcome of this worker commitment to inventiveness, the number of occurrences that injured staff abridged by further than 50% in 2019 was associated with 2018, rendering to a business weblog post (Smith, 2022).</a:t>
            </a:r>
            <a:endParaRPr lang="en-GB" sz="2400" dirty="0">
              <a:solidFill>
                <a:srgbClr val="C42F1A"/>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38313-55EB-FD7B-3DCA-39186AA4F9B5}"/>
              </a:ext>
            </a:extLst>
          </p:cNvPr>
          <p:cNvSpPr txBox="1">
            <a:spLocks noGrp="1"/>
          </p:cNvSpPr>
          <p:nvPr>
            <p:ph type="title"/>
          </p:nvPr>
        </p:nvSpPr>
        <p:spPr>
          <a:xfrm>
            <a:off x="312231" y="274320"/>
            <a:ext cx="9326880" cy="619762"/>
          </a:xfrm>
        </p:spPr>
        <p:txBody>
          <a:bodyPr/>
          <a:lstStyle/>
          <a:p>
            <a:pPr lvl="0"/>
            <a:r>
              <a:rPr lang="en-GB" sz="3200" b="1" dirty="0"/>
              <a:t>Best Practices For Employee Engagement</a:t>
            </a:r>
          </a:p>
        </p:txBody>
      </p:sp>
      <p:sp>
        <p:nvSpPr>
          <p:cNvPr id="3" name="Content Placeholder 2">
            <a:extLst>
              <a:ext uri="{FF2B5EF4-FFF2-40B4-BE49-F238E27FC236}">
                <a16:creationId xmlns:a16="http://schemas.microsoft.com/office/drawing/2014/main" id="{355CC0EA-279D-112D-E469-50CE06AE7777}"/>
              </a:ext>
            </a:extLst>
          </p:cNvPr>
          <p:cNvSpPr txBox="1">
            <a:spLocks noGrp="1"/>
          </p:cNvSpPr>
          <p:nvPr>
            <p:ph idx="1"/>
          </p:nvPr>
        </p:nvSpPr>
        <p:spPr>
          <a:xfrm>
            <a:off x="152403" y="1026157"/>
            <a:ext cx="11379195" cy="5709915"/>
          </a:xfrm>
        </p:spPr>
        <p:txBody>
          <a:bodyPr/>
          <a:lstStyle/>
          <a:p>
            <a:pPr marL="0" lvl="0" indent="0">
              <a:buNone/>
            </a:pPr>
            <a:r>
              <a:rPr lang="en-GB" sz="2400" dirty="0"/>
              <a:t>Employee Engagement Greatest Practices provides the business with various assistance. Consequently, boundless, or successful to be countless corporations constantly pay attention to employee engagement best practices (</a:t>
            </a:r>
            <a:r>
              <a:rPr lang="en-GB" sz="2400" dirty="0" err="1"/>
              <a:t>Ansary</a:t>
            </a:r>
            <a:r>
              <a:rPr lang="en-GB" sz="2400" dirty="0"/>
              <a:t>, 2020).</a:t>
            </a:r>
            <a:endParaRPr lang="en-GB" dirty="0">
              <a:solidFill>
                <a:srgbClr val="C42F1A"/>
              </a:solidFill>
            </a:endParaRPr>
          </a:p>
        </p:txBody>
      </p:sp>
      <p:pic>
        <p:nvPicPr>
          <p:cNvPr id="4" name="Picture 6" descr="Text&#10;&#10;Description automatically generated">
            <a:extLst>
              <a:ext uri="{FF2B5EF4-FFF2-40B4-BE49-F238E27FC236}">
                <a16:creationId xmlns:a16="http://schemas.microsoft.com/office/drawing/2014/main" id="{AF9085DD-0086-992C-BDB3-766B499CDF14}"/>
              </a:ext>
            </a:extLst>
          </p:cNvPr>
          <p:cNvPicPr>
            <a:picLocks noChangeAspect="1"/>
          </p:cNvPicPr>
          <p:nvPr/>
        </p:nvPicPr>
        <p:blipFill>
          <a:blip r:embed="rId2"/>
          <a:stretch>
            <a:fillRect/>
          </a:stretch>
        </p:blipFill>
        <p:spPr>
          <a:xfrm>
            <a:off x="660397" y="2392683"/>
            <a:ext cx="10454636" cy="4272277"/>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FED02-E1C1-94A9-C8A8-25305D51FF1F}"/>
              </a:ext>
            </a:extLst>
          </p:cNvPr>
          <p:cNvSpPr txBox="1">
            <a:spLocks noGrp="1"/>
          </p:cNvSpPr>
          <p:nvPr>
            <p:ph type="title"/>
          </p:nvPr>
        </p:nvSpPr>
        <p:spPr>
          <a:xfrm>
            <a:off x="514770" y="247674"/>
            <a:ext cx="8596667" cy="568957"/>
          </a:xfrm>
        </p:spPr>
        <p:txBody>
          <a:bodyPr/>
          <a:lstStyle/>
          <a:p>
            <a:pPr lvl="0"/>
            <a:r>
              <a:rPr lang="en-GB" sz="2900" b="1" dirty="0"/>
              <a:t>Results of Poor Employee Engagement</a:t>
            </a:r>
          </a:p>
        </p:txBody>
      </p:sp>
      <p:sp>
        <p:nvSpPr>
          <p:cNvPr id="3" name="Content Placeholder 2">
            <a:extLst>
              <a:ext uri="{FF2B5EF4-FFF2-40B4-BE49-F238E27FC236}">
                <a16:creationId xmlns:a16="http://schemas.microsoft.com/office/drawing/2014/main" id="{D7297E05-43C2-BBEC-5B96-0C61F0C6B3FE}"/>
              </a:ext>
            </a:extLst>
          </p:cNvPr>
          <p:cNvSpPr txBox="1">
            <a:spLocks noGrp="1"/>
          </p:cNvSpPr>
          <p:nvPr>
            <p:ph idx="1"/>
          </p:nvPr>
        </p:nvSpPr>
        <p:spPr>
          <a:xfrm>
            <a:off x="406395" y="955045"/>
            <a:ext cx="5262884" cy="5655280"/>
          </a:xfrm>
        </p:spPr>
        <p:txBody>
          <a:bodyPr>
            <a:noAutofit/>
          </a:bodyPr>
          <a:lstStyle/>
          <a:p>
            <a:pPr marL="0" lvl="0" indent="0">
              <a:buNone/>
            </a:pPr>
            <a:r>
              <a:rPr lang="en-GB" sz="2400" dirty="0"/>
              <a:t>Low employee drive tips to extra coincidences, greater fault degrees, and abridged effectiveness. It’s an issue that influences minor trades and Wealth 500 companies, and it’s extensive throughout the US staff.</a:t>
            </a:r>
          </a:p>
          <a:p>
            <a:pPr marL="0" lvl="0" indent="0">
              <a:buNone/>
            </a:pPr>
            <a:r>
              <a:rPr lang="en-GB" sz="2400" dirty="0"/>
              <a:t>When Gallup inspected the highest and lowest 25% of businesses in relation to worker engagement, they exposed the correct degree of how little worker drive disturbs an association (</a:t>
            </a:r>
            <a:r>
              <a:rPr lang="en-GB" sz="2400" dirty="0" err="1"/>
              <a:t>Rohner</a:t>
            </a:r>
            <a:r>
              <a:rPr lang="en-GB" sz="2400" dirty="0"/>
              <a:t>, 2017).</a:t>
            </a:r>
            <a:endParaRPr lang="en-GB" sz="2400" dirty="0">
              <a:solidFill>
                <a:srgbClr val="C42F1A"/>
              </a:solidFill>
            </a:endParaRPr>
          </a:p>
        </p:txBody>
      </p:sp>
      <p:pic>
        <p:nvPicPr>
          <p:cNvPr id="4" name="Picture 4" descr="Graphical user interface, application&#10;&#10;Description automatically generated">
            <a:extLst>
              <a:ext uri="{FF2B5EF4-FFF2-40B4-BE49-F238E27FC236}">
                <a16:creationId xmlns:a16="http://schemas.microsoft.com/office/drawing/2014/main" id="{A9ED8DE8-C69E-0175-073C-D943E6A4DF6B}"/>
              </a:ext>
            </a:extLst>
          </p:cNvPr>
          <p:cNvPicPr>
            <a:picLocks noChangeAspect="1"/>
          </p:cNvPicPr>
          <p:nvPr/>
        </p:nvPicPr>
        <p:blipFill>
          <a:blip r:embed="rId2"/>
          <a:stretch>
            <a:fillRect/>
          </a:stretch>
        </p:blipFill>
        <p:spPr>
          <a:xfrm>
            <a:off x="5908322" y="816641"/>
            <a:ext cx="5768894" cy="565528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BA69EE-5C98-D318-2E50-2C02662C9376}"/>
              </a:ext>
            </a:extLst>
          </p:cNvPr>
          <p:cNvSpPr txBox="1">
            <a:spLocks noGrp="1"/>
          </p:cNvSpPr>
          <p:nvPr>
            <p:ph type="title"/>
          </p:nvPr>
        </p:nvSpPr>
        <p:spPr>
          <a:xfrm>
            <a:off x="413171" y="558798"/>
            <a:ext cx="8596667" cy="508004"/>
          </a:xfrm>
        </p:spPr>
        <p:txBody>
          <a:bodyPr>
            <a:noAutofit/>
          </a:bodyPr>
          <a:lstStyle/>
          <a:p>
            <a:pPr lvl="0"/>
            <a:r>
              <a:rPr lang="en-GB" sz="3200" b="1" dirty="0"/>
              <a:t>conclusion</a:t>
            </a:r>
          </a:p>
        </p:txBody>
      </p:sp>
      <p:sp>
        <p:nvSpPr>
          <p:cNvPr id="3" name="Content Placeholder 2">
            <a:extLst>
              <a:ext uri="{FF2B5EF4-FFF2-40B4-BE49-F238E27FC236}">
                <a16:creationId xmlns:a16="http://schemas.microsoft.com/office/drawing/2014/main" id="{61E08E40-DC07-E15E-D926-4A6642B9771C}"/>
              </a:ext>
            </a:extLst>
          </p:cNvPr>
          <p:cNvSpPr txBox="1">
            <a:spLocks noGrp="1"/>
          </p:cNvSpPr>
          <p:nvPr>
            <p:ph idx="1"/>
          </p:nvPr>
        </p:nvSpPr>
        <p:spPr>
          <a:xfrm>
            <a:off x="325124" y="1066803"/>
            <a:ext cx="10919819" cy="5354314"/>
          </a:xfrm>
        </p:spPr>
        <p:txBody>
          <a:bodyPr/>
          <a:lstStyle/>
          <a:p>
            <a:pPr marL="0" lvl="0" indent="0">
              <a:lnSpc>
                <a:spcPct val="90000"/>
              </a:lnSpc>
              <a:buNone/>
            </a:pPr>
            <a:r>
              <a:rPr lang="en-GB" sz="2400" dirty="0"/>
              <a:t>From the worldwide worker engagement information, employee assignation grips crucial to the positive implementation of commercial policies. Though it creates a group added attention to the point that not all staff attach to the concept and task the equal mode, it also bounces their gears and visions to create their personnel extra associated (Gupta, 2022).</a:t>
            </a:r>
            <a:endParaRPr lang="en-GB" sz="2400" dirty="0">
              <a:solidFill>
                <a:srgbClr val="C42F1A"/>
              </a:solidFill>
            </a:endParaRPr>
          </a:p>
          <a:p>
            <a:pPr marL="0" lvl="0" indent="0">
              <a:lnSpc>
                <a:spcPct val="90000"/>
              </a:lnSpc>
              <a:buNone/>
            </a:pPr>
            <a:r>
              <a:rPr lang="en-GB" sz="2400" dirty="0">
                <a:solidFill>
                  <a:srgbClr val="000000"/>
                </a:solidFill>
              </a:rPr>
              <a:t>Engaged staff’s effort is tougher as they like anything they do and trust in their worth to the corporation. When staffs are glad and occupied, they’re further probable to attention to clientele and go beyond and beyond to confirm clients and customers have a boundless involvement.</a:t>
            </a:r>
          </a:p>
          <a:p>
            <a:pPr marL="0" lvl="0" indent="0">
              <a:lnSpc>
                <a:spcPct val="90000"/>
              </a:lnSpc>
              <a:buNone/>
            </a:pPr>
            <a:r>
              <a:rPr lang="en-GB" sz="2400" dirty="0">
                <a:solidFill>
                  <a:srgbClr val="000000"/>
                </a:solidFill>
              </a:rPr>
              <a:t>Extremely engaged administrations see a typical 20% upper trades than individuals that are disconnected (</a:t>
            </a:r>
            <a:r>
              <a:rPr lang="en-GB" sz="2400" dirty="0" err="1">
                <a:solidFill>
                  <a:srgbClr val="000000"/>
                </a:solidFill>
              </a:rPr>
              <a:t>EveryoneSocial</a:t>
            </a:r>
            <a:r>
              <a:rPr lang="en-GB" sz="2400" dirty="0">
                <a:solidFill>
                  <a:srgbClr val="000000"/>
                </a:solidFill>
              </a:rPr>
              <a:t>, 2022).</a:t>
            </a:r>
            <a:endParaRPr lang="en-GB" sz="2400" dirty="0">
              <a:solidFill>
                <a:srgbClr val="C42F1A"/>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74F05-FB79-950A-232B-7B3F32DE9647}"/>
              </a:ext>
            </a:extLst>
          </p:cNvPr>
          <p:cNvSpPr txBox="1">
            <a:spLocks noGrp="1"/>
          </p:cNvSpPr>
          <p:nvPr>
            <p:ph type="title"/>
          </p:nvPr>
        </p:nvSpPr>
        <p:spPr>
          <a:xfrm>
            <a:off x="130631" y="152403"/>
            <a:ext cx="8596667" cy="576940"/>
          </a:xfrm>
        </p:spPr>
        <p:txBody>
          <a:bodyPr/>
          <a:lstStyle/>
          <a:p>
            <a:pPr lvl="0"/>
            <a:r>
              <a:rPr lang="en-GB" sz="3200" b="1" dirty="0"/>
              <a:t>REFERENCE LIST</a:t>
            </a:r>
          </a:p>
        </p:txBody>
      </p:sp>
      <p:sp>
        <p:nvSpPr>
          <p:cNvPr id="3" name="Content Placeholder 2">
            <a:extLst>
              <a:ext uri="{FF2B5EF4-FFF2-40B4-BE49-F238E27FC236}">
                <a16:creationId xmlns:a16="http://schemas.microsoft.com/office/drawing/2014/main" id="{FA13291C-C6A1-6487-1BE1-8F0E7D8A4606}"/>
              </a:ext>
            </a:extLst>
          </p:cNvPr>
          <p:cNvSpPr txBox="1">
            <a:spLocks noGrp="1"/>
          </p:cNvSpPr>
          <p:nvPr>
            <p:ph idx="1"/>
          </p:nvPr>
        </p:nvSpPr>
        <p:spPr>
          <a:xfrm>
            <a:off x="130631" y="925290"/>
            <a:ext cx="11723915" cy="5671456"/>
          </a:xfrm>
        </p:spPr>
        <p:txBody>
          <a:bodyPr/>
          <a:lstStyle/>
          <a:p>
            <a:pPr marL="0" lvl="0" indent="0">
              <a:buNone/>
            </a:pPr>
            <a:r>
              <a:rPr lang="en-GB" sz="2400" dirty="0" err="1"/>
              <a:t>Ansary</a:t>
            </a:r>
            <a:r>
              <a:rPr lang="en-GB" sz="2400" dirty="0"/>
              <a:t>, A.S. (2020) 40 employee engagement best practices from Great Companies, Career Cliff. Available at: https://www.careercliff.com/employee-engagement-best-practices/ (Accessed: December 5, 2022).</a:t>
            </a:r>
          </a:p>
          <a:p>
            <a:pPr marL="0" lvl="0" indent="0">
              <a:buNone/>
            </a:pPr>
            <a:r>
              <a:rPr lang="en-GB" sz="2400" dirty="0"/>
              <a:t>Da Costa, L.R. and Loureiro, S.M. (2019) The importance of employees’ engagement on the organizational success ..., tandfonline.com. Available at: https://www.tandfonline.com/doi/full/10.1080/10496491.2019.1557811 (Accessed: December 2, 2022). </a:t>
            </a:r>
          </a:p>
          <a:p>
            <a:pPr marL="0" lvl="0" indent="0">
              <a:buNone/>
            </a:pPr>
            <a:r>
              <a:rPr lang="en-GB" sz="2400" dirty="0" err="1"/>
              <a:t>EveryoneSocial</a:t>
            </a:r>
            <a:r>
              <a:rPr lang="en-GB" sz="2400" dirty="0"/>
              <a:t> (2022) Employee engagement: Why it matters for your company. Available at: https://everyonesocial.com/employee-engagement/#:~:text=Why%20is%20employee%20engagement%20so,relationships%2C%20and%20impact%20company%20profits. (Accessed: December 3, 2022).</a:t>
            </a:r>
          </a:p>
          <a:p>
            <a:pPr marL="0" lvl="0" indent="0">
              <a:buNone/>
            </a:pPr>
            <a:r>
              <a:rPr lang="en-GB" sz="2400" dirty="0"/>
              <a:t>Gupta, V. (2022) 50+ employee engagement statistics &amp;amp; trends for 2022, 5MinutesSEO. Available at: https://5minutesseo.com/statistics/employee-engagement-statistics/ (Accessed: December 2, 2022).</a:t>
            </a:r>
          </a:p>
          <a:p>
            <a:pPr marL="0" lvl="0" indent="0">
              <a:buNone/>
            </a:pP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BFA2A010-72A2-DBD1-6FFF-650346A5D24B}"/>
              </a:ext>
            </a:extLst>
          </p:cNvPr>
          <p:cNvSpPr txBox="1">
            <a:spLocks noGrp="1"/>
          </p:cNvSpPr>
          <p:nvPr>
            <p:ph idx="1"/>
          </p:nvPr>
        </p:nvSpPr>
        <p:spPr>
          <a:xfrm>
            <a:off x="304796" y="424546"/>
            <a:ext cx="11647709" cy="6161309"/>
          </a:xfrm>
        </p:spPr>
        <p:txBody>
          <a:bodyPr/>
          <a:lstStyle/>
          <a:p>
            <a:pPr marL="0" lvl="0" indent="0">
              <a:lnSpc>
                <a:spcPct val="90000"/>
              </a:lnSpc>
              <a:buNone/>
            </a:pPr>
            <a:r>
              <a:rPr lang="en-GB" sz="2200"/>
              <a:t>Heartbeat (2022) Employee Engagement Benchmark Statistics for 2020 | Heartbeat by Workday. Available at: https://heartbeat.peakon.com/data/employee-engagement/ (Accessed: December 4, 2022).</a:t>
            </a:r>
          </a:p>
          <a:p>
            <a:pPr marL="0" lvl="0" indent="0">
              <a:lnSpc>
                <a:spcPct val="90000"/>
              </a:lnSpc>
              <a:buNone/>
            </a:pPr>
            <a:r>
              <a:rPr lang="en-GB" sz="2200"/>
              <a:t>IGITALthoughts (2020) Infographics Blog on Employee Engagement Statistics 2020. blog.thedigitalgroup.com. Available at: https://blog.thedigitalgroup.com/infographics-blog-on-employee-engagement-statistics-2020 (Accessed: December 1, 2022).</a:t>
            </a:r>
          </a:p>
          <a:p>
            <a:pPr marL="0" lvl="0" indent="0">
              <a:lnSpc>
                <a:spcPct val="90000"/>
              </a:lnSpc>
              <a:buNone/>
            </a:pPr>
            <a:r>
              <a:rPr lang="en-GB" sz="2200"/>
              <a:t>Juneja, P. (2022) Zinger model of employee engagement, managementstudyguide. Available at: https://www.managementstudyguide.com/zinger-model-employee-engagement.htm (Accessed: December 2, 2022). </a:t>
            </a:r>
          </a:p>
          <a:p>
            <a:pPr marL="0" lvl="0" indent="0">
              <a:lnSpc>
                <a:spcPct val="90000"/>
              </a:lnSpc>
              <a:buNone/>
            </a:pPr>
            <a:r>
              <a:rPr lang="en-GB" sz="2200"/>
              <a:t>Kapoor, J. (2022) A complete guide to employee engagement for 2022, CuteHR. Available at: https://www.cutehr.io/employee-engagement-guide/ (Accessed: December 3, 2022). </a:t>
            </a:r>
          </a:p>
          <a:p>
            <a:pPr marL="0" lvl="0" indent="0">
              <a:lnSpc>
                <a:spcPct val="90000"/>
              </a:lnSpc>
              <a:buNone/>
            </a:pPr>
            <a:r>
              <a:rPr lang="en-GB" sz="2200"/>
              <a:t>PARiM (2021) 11 ideas to jump start staff engagement. Employee Management Software |&amp;nbsp; Staff Management Software. Available at: https://parim.co/blog/11-ideas-to-jump-start-staff-engagement (Accessed: December 3, 2022).</a:t>
            </a:r>
          </a:p>
          <a:p>
            <a:pPr marL="0" lvl="0" indent="0">
              <a:lnSpc>
                <a:spcPct val="90000"/>
              </a:lnSpc>
              <a:buNone/>
            </a:pPr>
            <a:r>
              <a:rPr lang="en-GB" sz="2200"/>
              <a:t>Rohner, F. (2017) Cost of employee disengagement - hr advice, iHire. Available at https://www.ihire.com/resourcecenter/employer/pages/employee-disengagement (Accessed: December 4, 2022).</a:t>
            </a:r>
          </a:p>
          <a:p>
            <a:pPr marL="0" lvl="0" indent="0">
              <a:lnSpc>
                <a:spcPct val="90000"/>
              </a:lnSpc>
              <a:buNone/>
            </a:pPr>
            <a:endParaRPr lang="en-GB" sz="17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69DF2259-88F2-1597-E986-CACF74EDC6B6}"/>
              </a:ext>
            </a:extLst>
          </p:cNvPr>
          <p:cNvSpPr txBox="1">
            <a:spLocks noGrp="1"/>
          </p:cNvSpPr>
          <p:nvPr>
            <p:ph idx="1"/>
          </p:nvPr>
        </p:nvSpPr>
        <p:spPr>
          <a:xfrm>
            <a:off x="677332" y="457200"/>
            <a:ext cx="11046582" cy="5921828"/>
          </a:xfrm>
        </p:spPr>
        <p:txBody>
          <a:bodyPr/>
          <a:lstStyle/>
          <a:p>
            <a:pPr marL="0" lvl="0" indent="0">
              <a:buNone/>
            </a:pPr>
            <a:r>
              <a:rPr lang="en-GB" sz="2400"/>
              <a:t>Smith, T. (2022) What is employee engagement? definition, strategies, and example, Investopedia. Investopedia. Available at: https://www.investopedia.com/terms/e/employee-engagement.asp (Accessed: December 1, 2022).</a:t>
            </a:r>
          </a:p>
          <a:p>
            <a:pPr marL="0" lvl="0" indent="0">
              <a:buNone/>
            </a:pPr>
            <a:r>
              <a:rPr lang="en-GB" sz="2400"/>
              <a:t>Thompson, M. (2021) Employee engagement models and theories, WeThrive. Available at: https://wethrive.net/employee-engagement/employee-engagement-models-and-theories/ (Accessed: December 3, 2022). </a:t>
            </a:r>
          </a:p>
          <a:p>
            <a:pPr marL="0" lvl="0" indent="0">
              <a:buNone/>
            </a:pPr>
            <a:r>
              <a:rPr lang="en-GB" sz="2400"/>
              <a:t>Tredgold, G. (2022) This is why employee engagement is important, Gordontredgold. Available at: https://gordontredgold.com/this-is-why-employee-engagement-is-important/ (Accessed: December 1, 2022). </a:t>
            </a:r>
          </a:p>
          <a:p>
            <a:pPr marL="0" lvl="0" indent="0">
              <a:buNone/>
            </a:pPr>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TotalTime>
  <Words>1517</Words>
  <Application>Microsoft Office PowerPoint</Application>
  <PresentationFormat>Widescreen</PresentationFormat>
  <Paragraphs>59</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Arial Nova</vt:lpstr>
      <vt:lpstr>Calibri</vt:lpstr>
      <vt:lpstr>Calibri Light</vt:lpstr>
      <vt:lpstr>Trebuchet MS</vt:lpstr>
      <vt:lpstr>Wingdings</vt:lpstr>
      <vt:lpstr>Office Theme</vt:lpstr>
      <vt:lpstr>Importance of employee engagement in the hotel industry </vt:lpstr>
      <vt:lpstr>Employee engagement can be clarified as the aids that may derive from a commercial that sets the strength in and copes to occupy with its team. It is hard and needs pretty much effort to jump and pledge but it is important to a business and can be substantial (PARiM, 2021).</vt:lpstr>
      <vt:lpstr>Important of employee engagement:</vt:lpstr>
      <vt:lpstr>Importance of employee engagement:</vt:lpstr>
      <vt:lpstr>Benefit of employee engagement:</vt:lpstr>
      <vt:lpstr>Employee engagement theories and models:</vt:lpstr>
      <vt:lpstr>Employee engagement Statistics</vt:lpstr>
      <vt:lpstr>Employee Engagement Statistics 2020</vt:lpstr>
      <vt:lpstr>Example of Employee Engagement</vt:lpstr>
      <vt:lpstr>Best Practices For Employee Engagement</vt:lpstr>
      <vt:lpstr>Results of Poor Employee Engagement</vt:lpstr>
      <vt:lpstr>conclusion</vt:lpstr>
      <vt:lpstr>REFERENCE LIST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Importance of employee engagement in the hotel industry</dc:title>
  <dc:creator>ferdous rahman</dc:creator>
  <cp:lastModifiedBy>ferdous rahman</cp:lastModifiedBy>
  <cp:revision>1</cp:revision>
  <dcterms:created xsi:type="dcterms:W3CDTF">2022-12-05T12:38:26Z</dcterms:created>
  <dcterms:modified xsi:type="dcterms:W3CDTF">2022-12-06T00:53:53Z</dcterms:modified>
</cp:coreProperties>
</file>