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C5B5"/>
    <a:srgbClr val="88C6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4805FA-24CB-48EF-8081-F880090B8C56}" v="327" dt="2021-05-26T14:13:47.9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kki Louise Bennett (1905849)" userId="436b1d22-64db-441b-96eb-d9e8e6da5ceb" providerId="ADAL" clId="{2F4805FA-24CB-48EF-8081-F880090B8C56}"/>
    <pc:docChg chg="undo custSel delSld modSld">
      <pc:chgData name="Nikki Louise Bennett (1905849)" userId="436b1d22-64db-441b-96eb-d9e8e6da5ceb" providerId="ADAL" clId="{2F4805FA-24CB-48EF-8081-F880090B8C56}" dt="2021-06-02T12:34:59.183" v="1373" actId="478"/>
      <pc:docMkLst>
        <pc:docMk/>
      </pc:docMkLst>
      <pc:sldChg chg="addSp delSp modSp mod">
        <pc:chgData name="Nikki Louise Bennett (1905849)" userId="436b1d22-64db-441b-96eb-d9e8e6da5ceb" providerId="ADAL" clId="{2F4805FA-24CB-48EF-8081-F880090B8C56}" dt="2021-06-02T12:34:59.183" v="1373" actId="478"/>
        <pc:sldMkLst>
          <pc:docMk/>
          <pc:sldMk cId="1967014654" sldId="257"/>
        </pc:sldMkLst>
        <pc:spChg chg="add del mod">
          <ac:chgData name="Nikki Louise Bennett (1905849)" userId="436b1d22-64db-441b-96eb-d9e8e6da5ceb" providerId="ADAL" clId="{2F4805FA-24CB-48EF-8081-F880090B8C56}" dt="2021-05-26T11:29:58.315" v="1133" actId="478"/>
          <ac:spMkLst>
            <pc:docMk/>
            <pc:sldMk cId="1967014654" sldId="257"/>
            <ac:spMk id="2" creationId="{8B73F44D-1CF6-4F72-B352-43185EA45317}"/>
          </ac:spMkLst>
        </pc:spChg>
        <pc:spChg chg="add del mod">
          <ac:chgData name="Nikki Louise Bennett (1905849)" userId="436b1d22-64db-441b-96eb-d9e8e6da5ceb" providerId="ADAL" clId="{2F4805FA-24CB-48EF-8081-F880090B8C56}" dt="2021-05-26T11:30:00.871" v="1134" actId="478"/>
          <ac:spMkLst>
            <pc:docMk/>
            <pc:sldMk cId="1967014654" sldId="257"/>
            <ac:spMk id="4" creationId="{B76031AF-AEC4-4B0A-BA79-A591E27A70E3}"/>
          </ac:spMkLst>
        </pc:spChg>
        <pc:spChg chg="add del mod">
          <ac:chgData name="Nikki Louise Bennett (1905849)" userId="436b1d22-64db-441b-96eb-d9e8e6da5ceb" providerId="ADAL" clId="{2F4805FA-24CB-48EF-8081-F880090B8C56}" dt="2021-05-26T09:16:53.407" v="838" actId="478"/>
          <ac:spMkLst>
            <pc:docMk/>
            <pc:sldMk cId="1967014654" sldId="257"/>
            <ac:spMk id="5" creationId="{EABA1D68-9A5B-48FB-9974-28962A6F1B58}"/>
          </ac:spMkLst>
        </pc:spChg>
        <pc:spChg chg="add mod">
          <ac:chgData name="Nikki Louise Bennett (1905849)" userId="436b1d22-64db-441b-96eb-d9e8e6da5ceb" providerId="ADAL" clId="{2F4805FA-24CB-48EF-8081-F880090B8C56}" dt="2021-05-24T08:29:37.651" v="795" actId="6549"/>
          <ac:spMkLst>
            <pc:docMk/>
            <pc:sldMk cId="1967014654" sldId="257"/>
            <ac:spMk id="6" creationId="{52AA173D-C250-42C4-9FB5-0A1090BB75B8}"/>
          </ac:spMkLst>
        </pc:spChg>
        <pc:spChg chg="mod">
          <ac:chgData name="Nikki Louise Bennett (1905849)" userId="436b1d22-64db-441b-96eb-d9e8e6da5ceb" providerId="ADAL" clId="{2F4805FA-24CB-48EF-8081-F880090B8C56}" dt="2021-05-26T11:35:28.301" v="1174" actId="1076"/>
          <ac:spMkLst>
            <pc:docMk/>
            <pc:sldMk cId="1967014654" sldId="257"/>
            <ac:spMk id="7" creationId="{521186D1-0D7E-473D-85A9-07071D2529F0}"/>
          </ac:spMkLst>
        </pc:spChg>
        <pc:spChg chg="add del mod">
          <ac:chgData name="Nikki Louise Bennett (1905849)" userId="436b1d22-64db-441b-96eb-d9e8e6da5ceb" providerId="ADAL" clId="{2F4805FA-24CB-48EF-8081-F880090B8C56}" dt="2021-05-26T09:17:01.855" v="839" actId="478"/>
          <ac:spMkLst>
            <pc:docMk/>
            <pc:sldMk cId="1967014654" sldId="257"/>
            <ac:spMk id="8" creationId="{439CFCB5-23A1-4B0E-B89B-7CDBC327392D}"/>
          </ac:spMkLst>
        </pc:spChg>
        <pc:spChg chg="add del mod">
          <ac:chgData name="Nikki Louise Bennett (1905849)" userId="436b1d22-64db-441b-96eb-d9e8e6da5ceb" providerId="ADAL" clId="{2F4805FA-24CB-48EF-8081-F880090B8C56}" dt="2021-05-26T09:16:18.092" v="833" actId="478"/>
          <ac:spMkLst>
            <pc:docMk/>
            <pc:sldMk cId="1967014654" sldId="257"/>
            <ac:spMk id="9" creationId="{04B60536-18DA-490F-91CB-6CA537B37805}"/>
          </ac:spMkLst>
        </pc:spChg>
        <pc:spChg chg="add del mod">
          <ac:chgData name="Nikki Louise Bennett (1905849)" userId="436b1d22-64db-441b-96eb-d9e8e6da5ceb" providerId="ADAL" clId="{2F4805FA-24CB-48EF-8081-F880090B8C56}" dt="2021-05-19T12:05:34.404" v="378" actId="478"/>
          <ac:spMkLst>
            <pc:docMk/>
            <pc:sldMk cId="1967014654" sldId="257"/>
            <ac:spMk id="11" creationId="{2C15256D-EDE0-4587-88EF-8B4661E9A88D}"/>
          </ac:spMkLst>
        </pc:spChg>
        <pc:spChg chg="add mod">
          <ac:chgData name="Nikki Louise Bennett (1905849)" userId="436b1d22-64db-441b-96eb-d9e8e6da5ceb" providerId="ADAL" clId="{2F4805FA-24CB-48EF-8081-F880090B8C56}" dt="2021-05-26T11:49:11.019" v="1328" actId="14838"/>
          <ac:spMkLst>
            <pc:docMk/>
            <pc:sldMk cId="1967014654" sldId="257"/>
            <ac:spMk id="11" creationId="{7AA9A01A-29AB-403B-B6E1-BD44E9D9CF62}"/>
          </ac:spMkLst>
        </pc:spChg>
        <pc:spChg chg="mod">
          <ac:chgData name="Nikki Louise Bennett (1905849)" userId="436b1d22-64db-441b-96eb-d9e8e6da5ceb" providerId="ADAL" clId="{2F4805FA-24CB-48EF-8081-F880090B8C56}" dt="2021-05-26T14:13:54.643" v="1361" actId="1076"/>
          <ac:spMkLst>
            <pc:docMk/>
            <pc:sldMk cId="1967014654" sldId="257"/>
            <ac:spMk id="12" creationId="{C993562A-283F-447D-9660-3850FB3C9077}"/>
          </ac:spMkLst>
        </pc:spChg>
        <pc:spChg chg="add del mod">
          <ac:chgData name="Nikki Louise Bennett (1905849)" userId="436b1d22-64db-441b-96eb-d9e8e6da5ceb" providerId="ADAL" clId="{2F4805FA-24CB-48EF-8081-F880090B8C56}" dt="2021-05-26T09:45:01.583" v="1110" actId="1076"/>
          <ac:spMkLst>
            <pc:docMk/>
            <pc:sldMk cId="1967014654" sldId="257"/>
            <ac:spMk id="13" creationId="{EB4002BF-8A3F-40BE-A8E9-DC342CBDCDA7}"/>
          </ac:spMkLst>
        </pc:spChg>
        <pc:spChg chg="add del mod">
          <ac:chgData name="Nikki Louise Bennett (1905849)" userId="436b1d22-64db-441b-96eb-d9e8e6da5ceb" providerId="ADAL" clId="{2F4805FA-24CB-48EF-8081-F880090B8C56}" dt="2021-05-26T09:38:46.230" v="1077" actId="478"/>
          <ac:spMkLst>
            <pc:docMk/>
            <pc:sldMk cId="1967014654" sldId="257"/>
            <ac:spMk id="15" creationId="{16F559FA-8318-4B98-89E5-FD1B805F35EF}"/>
          </ac:spMkLst>
        </pc:spChg>
        <pc:spChg chg="mod">
          <ac:chgData name="Nikki Louise Bennett (1905849)" userId="436b1d22-64db-441b-96eb-d9e8e6da5ceb" providerId="ADAL" clId="{2F4805FA-24CB-48EF-8081-F880090B8C56}" dt="2021-05-27T11:10:12.608" v="1365" actId="14861"/>
          <ac:spMkLst>
            <pc:docMk/>
            <pc:sldMk cId="1967014654" sldId="257"/>
            <ac:spMk id="16" creationId="{6D1E5235-BFA0-4C01-B542-4010B01DFB5E}"/>
          </ac:spMkLst>
        </pc:spChg>
        <pc:spChg chg="mod">
          <ac:chgData name="Nikki Louise Bennett (1905849)" userId="436b1d22-64db-441b-96eb-d9e8e6da5ceb" providerId="ADAL" clId="{2F4805FA-24CB-48EF-8081-F880090B8C56}" dt="2021-05-26T14:13:01.676" v="1354" actId="1076"/>
          <ac:spMkLst>
            <pc:docMk/>
            <pc:sldMk cId="1967014654" sldId="257"/>
            <ac:spMk id="17" creationId="{E3FD07BE-C594-48E8-BFD4-B6F178D2D5B5}"/>
          </ac:spMkLst>
        </pc:spChg>
        <pc:spChg chg="add mod">
          <ac:chgData name="Nikki Louise Bennett (1905849)" userId="436b1d22-64db-441b-96eb-d9e8e6da5ceb" providerId="ADAL" clId="{2F4805FA-24CB-48EF-8081-F880090B8C56}" dt="2021-05-26T11:27:48.140" v="1121" actId="1076"/>
          <ac:spMkLst>
            <pc:docMk/>
            <pc:sldMk cId="1967014654" sldId="257"/>
            <ac:spMk id="21" creationId="{BF29C570-D554-423C-8C70-CDA83EB02DD0}"/>
          </ac:spMkLst>
        </pc:spChg>
        <pc:spChg chg="add del mod">
          <ac:chgData name="Nikki Louise Bennett (1905849)" userId="436b1d22-64db-441b-96eb-d9e8e6da5ceb" providerId="ADAL" clId="{2F4805FA-24CB-48EF-8081-F880090B8C56}" dt="2021-05-26T09:26:40.923" v="925" actId="47"/>
          <ac:spMkLst>
            <pc:docMk/>
            <pc:sldMk cId="1967014654" sldId="257"/>
            <ac:spMk id="22" creationId="{0D163CB8-C8F6-44D1-A040-EE18D157B0F2}"/>
          </ac:spMkLst>
        </pc:spChg>
        <pc:spChg chg="add mod">
          <ac:chgData name="Nikki Louise Bennett (1905849)" userId="436b1d22-64db-441b-96eb-d9e8e6da5ceb" providerId="ADAL" clId="{2F4805FA-24CB-48EF-8081-F880090B8C56}" dt="2021-05-26T11:27:53.049" v="1122" actId="1076"/>
          <ac:spMkLst>
            <pc:docMk/>
            <pc:sldMk cId="1967014654" sldId="257"/>
            <ac:spMk id="23" creationId="{76189537-68F2-470F-9209-640B51F5F04B}"/>
          </ac:spMkLst>
        </pc:spChg>
        <pc:spChg chg="add mod">
          <ac:chgData name="Nikki Louise Bennett (1905849)" userId="436b1d22-64db-441b-96eb-d9e8e6da5ceb" providerId="ADAL" clId="{2F4805FA-24CB-48EF-8081-F880090B8C56}" dt="2021-05-26T11:27:57.827" v="1123" actId="1076"/>
          <ac:spMkLst>
            <pc:docMk/>
            <pc:sldMk cId="1967014654" sldId="257"/>
            <ac:spMk id="24" creationId="{832777CC-C5C4-4079-BA34-85356839A0AE}"/>
          </ac:spMkLst>
        </pc:spChg>
        <pc:spChg chg="add mod">
          <ac:chgData name="Nikki Louise Bennett (1905849)" userId="436b1d22-64db-441b-96eb-d9e8e6da5ceb" providerId="ADAL" clId="{2F4805FA-24CB-48EF-8081-F880090B8C56}" dt="2021-05-26T11:28:44.353" v="1127" actId="14861"/>
          <ac:spMkLst>
            <pc:docMk/>
            <pc:sldMk cId="1967014654" sldId="257"/>
            <ac:spMk id="25" creationId="{A191B49E-359F-4D8C-9C50-B40A454620D0}"/>
          </ac:spMkLst>
        </pc:spChg>
        <pc:spChg chg="add mod">
          <ac:chgData name="Nikki Louise Bennett (1905849)" userId="436b1d22-64db-441b-96eb-d9e8e6da5ceb" providerId="ADAL" clId="{2F4805FA-24CB-48EF-8081-F880090B8C56}" dt="2021-05-26T11:29:03.857" v="1130" actId="1076"/>
          <ac:spMkLst>
            <pc:docMk/>
            <pc:sldMk cId="1967014654" sldId="257"/>
            <ac:spMk id="26" creationId="{9B827525-EDBE-4687-9547-863C63CCE9F5}"/>
          </ac:spMkLst>
        </pc:spChg>
        <pc:spChg chg="add mod">
          <ac:chgData name="Nikki Louise Bennett (1905849)" userId="436b1d22-64db-441b-96eb-d9e8e6da5ceb" providerId="ADAL" clId="{2F4805FA-24CB-48EF-8081-F880090B8C56}" dt="2021-05-26T11:29:07.674" v="1131" actId="1076"/>
          <ac:spMkLst>
            <pc:docMk/>
            <pc:sldMk cId="1967014654" sldId="257"/>
            <ac:spMk id="27" creationId="{94FC311F-3B97-4B3B-8396-43F53F69A983}"/>
          </ac:spMkLst>
        </pc:spChg>
        <pc:spChg chg="add mod">
          <ac:chgData name="Nikki Louise Bennett (1905849)" userId="436b1d22-64db-441b-96eb-d9e8e6da5ceb" providerId="ADAL" clId="{2F4805FA-24CB-48EF-8081-F880090B8C56}" dt="2021-05-26T11:29:15.546" v="1132" actId="1076"/>
          <ac:spMkLst>
            <pc:docMk/>
            <pc:sldMk cId="1967014654" sldId="257"/>
            <ac:spMk id="28" creationId="{05E18E1A-FE76-441A-B37C-523492064D28}"/>
          </ac:spMkLst>
        </pc:spChg>
        <pc:spChg chg="add del mod">
          <ac:chgData name="Nikki Louise Bennett (1905849)" userId="436b1d22-64db-441b-96eb-d9e8e6da5ceb" providerId="ADAL" clId="{2F4805FA-24CB-48EF-8081-F880090B8C56}" dt="2021-05-26T09:35:34.544" v="1056" actId="478"/>
          <ac:spMkLst>
            <pc:docMk/>
            <pc:sldMk cId="1967014654" sldId="257"/>
            <ac:spMk id="29" creationId="{0C728E8E-4888-4AC6-A620-05B61BC5EC9D}"/>
          </ac:spMkLst>
        </pc:spChg>
        <pc:spChg chg="add mod">
          <ac:chgData name="Nikki Louise Bennett (1905849)" userId="436b1d22-64db-441b-96eb-d9e8e6da5ceb" providerId="ADAL" clId="{2F4805FA-24CB-48EF-8081-F880090B8C56}" dt="2021-05-26T09:39:15.780" v="1083" actId="3062"/>
          <ac:spMkLst>
            <pc:docMk/>
            <pc:sldMk cId="1967014654" sldId="257"/>
            <ac:spMk id="30" creationId="{8D4D798E-B49D-45F5-A988-39ED2106454C}"/>
          </ac:spMkLst>
        </pc:spChg>
        <pc:spChg chg="add mod">
          <ac:chgData name="Nikki Louise Bennett (1905849)" userId="436b1d22-64db-441b-96eb-d9e8e6da5ceb" providerId="ADAL" clId="{2F4805FA-24CB-48EF-8081-F880090B8C56}" dt="2021-05-26T09:40:45.101" v="1100" actId="1076"/>
          <ac:spMkLst>
            <pc:docMk/>
            <pc:sldMk cId="1967014654" sldId="257"/>
            <ac:spMk id="31" creationId="{BCC8ECC5-F48B-44B3-9918-E56E49897029}"/>
          </ac:spMkLst>
        </pc:spChg>
        <pc:spChg chg="add mod">
          <ac:chgData name="Nikki Louise Bennett (1905849)" userId="436b1d22-64db-441b-96eb-d9e8e6da5ceb" providerId="ADAL" clId="{2F4805FA-24CB-48EF-8081-F880090B8C56}" dt="2021-05-26T11:48:59.401" v="1327" actId="14838"/>
          <ac:spMkLst>
            <pc:docMk/>
            <pc:sldMk cId="1967014654" sldId="257"/>
            <ac:spMk id="34" creationId="{1C0AA74C-E9B9-4647-9898-0D9064126597}"/>
          </ac:spMkLst>
        </pc:spChg>
        <pc:spChg chg="add del mod">
          <ac:chgData name="Nikki Louise Bennett (1905849)" userId="436b1d22-64db-441b-96eb-d9e8e6da5ceb" providerId="ADAL" clId="{2F4805FA-24CB-48EF-8081-F880090B8C56}" dt="2021-05-26T11:46:42.725" v="1292" actId="478"/>
          <ac:spMkLst>
            <pc:docMk/>
            <pc:sldMk cId="1967014654" sldId="257"/>
            <ac:spMk id="35" creationId="{1D62BFC6-D86C-4A81-B6F1-FFF796608AA0}"/>
          </ac:spMkLst>
        </pc:spChg>
        <pc:spChg chg="add mod">
          <ac:chgData name="Nikki Louise Bennett (1905849)" userId="436b1d22-64db-441b-96eb-d9e8e6da5ceb" providerId="ADAL" clId="{2F4805FA-24CB-48EF-8081-F880090B8C56}" dt="2021-05-26T11:48:47.439" v="1326" actId="14838"/>
          <ac:spMkLst>
            <pc:docMk/>
            <pc:sldMk cId="1967014654" sldId="257"/>
            <ac:spMk id="41" creationId="{A8403E78-DB9B-476F-A39E-EF45F9C649A8}"/>
          </ac:spMkLst>
        </pc:spChg>
        <pc:spChg chg="add del mod">
          <ac:chgData name="Nikki Louise Bennett (1905849)" userId="436b1d22-64db-441b-96eb-d9e8e6da5ceb" providerId="ADAL" clId="{2F4805FA-24CB-48EF-8081-F880090B8C56}" dt="2021-06-01T15:42:21.041" v="1371" actId="478"/>
          <ac:spMkLst>
            <pc:docMk/>
            <pc:sldMk cId="1967014654" sldId="257"/>
            <ac:spMk id="44" creationId="{DBCC9D87-8128-4A57-8600-A4BEF06557F3}"/>
          </ac:spMkLst>
        </pc:spChg>
        <pc:picChg chg="add mod modCrop">
          <ac:chgData name="Nikki Louise Bennett (1905849)" userId="436b1d22-64db-441b-96eb-d9e8e6da5ceb" providerId="ADAL" clId="{2F4805FA-24CB-48EF-8081-F880090B8C56}" dt="2021-05-26T09:45:44.477" v="1113" actId="688"/>
          <ac:picMkLst>
            <pc:docMk/>
            <pc:sldMk cId="1967014654" sldId="257"/>
            <ac:picMk id="3" creationId="{C9857611-6E14-45D6-B966-7311BD1C6138}"/>
          </ac:picMkLst>
        </pc:picChg>
        <pc:picChg chg="del mod modCrop">
          <ac:chgData name="Nikki Louise Bennett (1905849)" userId="436b1d22-64db-441b-96eb-d9e8e6da5ceb" providerId="ADAL" clId="{2F4805FA-24CB-48EF-8081-F880090B8C56}" dt="2021-05-19T11:44:11.830" v="24" actId="478"/>
          <ac:picMkLst>
            <pc:docMk/>
            <pc:sldMk cId="1967014654" sldId="257"/>
            <ac:picMk id="6" creationId="{3B9518D1-A41D-424B-BB78-E6A5B60EAF1B}"/>
          </ac:picMkLst>
        </pc:picChg>
        <pc:picChg chg="add del mod">
          <ac:chgData name="Nikki Louise Bennett (1905849)" userId="436b1d22-64db-441b-96eb-d9e8e6da5ceb" providerId="ADAL" clId="{2F4805FA-24CB-48EF-8081-F880090B8C56}" dt="2021-05-19T15:19:46.794" v="385" actId="478"/>
          <ac:picMkLst>
            <pc:docMk/>
            <pc:sldMk cId="1967014654" sldId="257"/>
            <ac:picMk id="15" creationId="{6F8F29DE-E263-456B-88E4-110D39CBD35E}"/>
          </ac:picMkLst>
        </pc:picChg>
        <pc:picChg chg="add mod">
          <ac:chgData name="Nikki Louise Bennett (1905849)" userId="436b1d22-64db-441b-96eb-d9e8e6da5ceb" providerId="ADAL" clId="{2F4805FA-24CB-48EF-8081-F880090B8C56}" dt="2021-05-26T11:48:07.144" v="1306" actId="1076"/>
          <ac:picMkLst>
            <pc:docMk/>
            <pc:sldMk cId="1967014654" sldId="257"/>
            <ac:picMk id="33" creationId="{A1880A32-ABBA-4457-8D77-D75DF1A39FE7}"/>
          </ac:picMkLst>
        </pc:picChg>
        <pc:picChg chg="add mod">
          <ac:chgData name="Nikki Louise Bennett (1905849)" userId="436b1d22-64db-441b-96eb-d9e8e6da5ceb" providerId="ADAL" clId="{2F4805FA-24CB-48EF-8081-F880090B8C56}" dt="2021-05-26T11:44:13.461" v="1263" actId="1076"/>
          <ac:picMkLst>
            <pc:docMk/>
            <pc:sldMk cId="1967014654" sldId="257"/>
            <ac:picMk id="36" creationId="{C62E1221-CD10-4E69-9608-F983FD424CBF}"/>
          </ac:picMkLst>
        </pc:picChg>
        <pc:picChg chg="add mod">
          <ac:chgData name="Nikki Louise Bennett (1905849)" userId="436b1d22-64db-441b-96eb-d9e8e6da5ceb" providerId="ADAL" clId="{2F4805FA-24CB-48EF-8081-F880090B8C56}" dt="2021-05-26T11:44:57.731" v="1276" actId="688"/>
          <ac:picMkLst>
            <pc:docMk/>
            <pc:sldMk cId="1967014654" sldId="257"/>
            <ac:picMk id="37" creationId="{A523AAF1-E056-4A0E-B45C-14F2265982D0}"/>
          </ac:picMkLst>
        </pc:picChg>
        <pc:picChg chg="add mod">
          <ac:chgData name="Nikki Louise Bennett (1905849)" userId="436b1d22-64db-441b-96eb-d9e8e6da5ceb" providerId="ADAL" clId="{2F4805FA-24CB-48EF-8081-F880090B8C56}" dt="2021-05-26T11:59:14.601" v="1329" actId="688"/>
          <ac:picMkLst>
            <pc:docMk/>
            <pc:sldMk cId="1967014654" sldId="257"/>
            <ac:picMk id="38" creationId="{14AE60E0-64BD-4585-B194-B539AB7FEFAB}"/>
          </ac:picMkLst>
        </pc:picChg>
        <pc:picChg chg="add mod">
          <ac:chgData name="Nikki Louise Bennett (1905849)" userId="436b1d22-64db-441b-96eb-d9e8e6da5ceb" providerId="ADAL" clId="{2F4805FA-24CB-48EF-8081-F880090B8C56}" dt="2021-05-26T11:47:31.183" v="1302" actId="688"/>
          <ac:picMkLst>
            <pc:docMk/>
            <pc:sldMk cId="1967014654" sldId="257"/>
            <ac:picMk id="39" creationId="{5C81DD8A-E31F-4E27-9137-687D303E515B}"/>
          </ac:picMkLst>
        </pc:picChg>
        <pc:picChg chg="add mod">
          <ac:chgData name="Nikki Louise Bennett (1905849)" userId="436b1d22-64db-441b-96eb-d9e8e6da5ceb" providerId="ADAL" clId="{2F4805FA-24CB-48EF-8081-F880090B8C56}" dt="2021-05-26T11:59:24.102" v="1330" actId="688"/>
          <ac:picMkLst>
            <pc:docMk/>
            <pc:sldMk cId="1967014654" sldId="257"/>
            <ac:picMk id="40" creationId="{D48DCFC4-44BD-461F-8ACB-0825E2FF4495}"/>
          </ac:picMkLst>
        </pc:picChg>
        <pc:picChg chg="add del mod">
          <ac:chgData name="Nikki Louise Bennett (1905849)" userId="436b1d22-64db-441b-96eb-d9e8e6da5ceb" providerId="ADAL" clId="{2F4805FA-24CB-48EF-8081-F880090B8C56}" dt="2021-06-02T12:34:56.940" v="1372" actId="478"/>
          <ac:picMkLst>
            <pc:docMk/>
            <pc:sldMk cId="1967014654" sldId="257"/>
            <ac:picMk id="42" creationId="{90AAD745-4FD7-4761-B550-182BB3B49A2F}"/>
          </ac:picMkLst>
        </pc:picChg>
        <pc:picChg chg="add del mod">
          <ac:chgData name="Nikki Louise Bennett (1905849)" userId="436b1d22-64db-441b-96eb-d9e8e6da5ceb" providerId="ADAL" clId="{2F4805FA-24CB-48EF-8081-F880090B8C56}" dt="2021-06-02T12:34:59.183" v="1373" actId="478"/>
          <ac:picMkLst>
            <pc:docMk/>
            <pc:sldMk cId="1967014654" sldId="257"/>
            <ac:picMk id="43" creationId="{230E8CD9-EB2F-4C30-87EF-9EF78C6F12AE}"/>
          </ac:picMkLst>
        </pc:picChg>
        <pc:picChg chg="add del mod">
          <ac:chgData name="Nikki Louise Bennett (1905849)" userId="436b1d22-64db-441b-96eb-d9e8e6da5ceb" providerId="ADAL" clId="{2F4805FA-24CB-48EF-8081-F880090B8C56}" dt="2021-05-27T11:10:46.247" v="1367" actId="478"/>
          <ac:picMkLst>
            <pc:docMk/>
            <pc:sldMk cId="1967014654" sldId="257"/>
            <ac:picMk id="45" creationId="{A2D3D917-BD07-4EBB-B800-CF9BADD7F393}"/>
          </ac:picMkLst>
        </pc:picChg>
      </pc:sldChg>
      <pc:sldChg chg="addSp delSp modSp del mod setBg">
        <pc:chgData name="Nikki Louise Bennett (1905849)" userId="436b1d22-64db-441b-96eb-d9e8e6da5ceb" providerId="ADAL" clId="{2F4805FA-24CB-48EF-8081-F880090B8C56}" dt="2021-06-01T15:41:31.120" v="1369" actId="2696"/>
        <pc:sldMkLst>
          <pc:docMk/>
          <pc:sldMk cId="97734507" sldId="258"/>
        </pc:sldMkLst>
        <pc:spChg chg="add mod">
          <ac:chgData name="Nikki Louise Bennett (1905849)" userId="436b1d22-64db-441b-96eb-d9e8e6da5ceb" providerId="ADAL" clId="{2F4805FA-24CB-48EF-8081-F880090B8C56}" dt="2021-05-21T08:44:07.749" v="676" actId="3062"/>
          <ac:spMkLst>
            <pc:docMk/>
            <pc:sldMk cId="97734507" sldId="258"/>
            <ac:spMk id="6" creationId="{BB51E906-588C-46B1-A745-49CE4422DDA0}"/>
          </ac:spMkLst>
        </pc:spChg>
        <pc:spChg chg="add mod">
          <ac:chgData name="Nikki Louise Bennett (1905849)" userId="436b1d22-64db-441b-96eb-d9e8e6da5ceb" providerId="ADAL" clId="{2F4805FA-24CB-48EF-8081-F880090B8C56}" dt="2021-05-21T08:47:14.069" v="701" actId="1076"/>
          <ac:spMkLst>
            <pc:docMk/>
            <pc:sldMk cId="97734507" sldId="258"/>
            <ac:spMk id="7" creationId="{B5414902-10B0-4222-B690-2F4989727CA6}"/>
          </ac:spMkLst>
        </pc:spChg>
        <pc:spChg chg="add">
          <ac:chgData name="Nikki Louise Bennett (1905849)" userId="436b1d22-64db-441b-96eb-d9e8e6da5ceb" providerId="ADAL" clId="{2F4805FA-24CB-48EF-8081-F880090B8C56}" dt="2021-05-21T08:16:52.597" v="395" actId="26606"/>
          <ac:spMkLst>
            <pc:docMk/>
            <pc:sldMk cId="97734507" sldId="258"/>
            <ac:spMk id="9" creationId="{F9CF7650-7342-48D6-999E-174C77B5F52E}"/>
          </ac:spMkLst>
        </pc:spChg>
        <pc:spChg chg="add">
          <ac:chgData name="Nikki Louise Bennett (1905849)" userId="436b1d22-64db-441b-96eb-d9e8e6da5ceb" providerId="ADAL" clId="{2F4805FA-24CB-48EF-8081-F880090B8C56}" dt="2021-05-21T08:16:52.597" v="395" actId="26606"/>
          <ac:spMkLst>
            <pc:docMk/>
            <pc:sldMk cId="97734507" sldId="258"/>
            <ac:spMk id="11" creationId="{EB2D286E-2458-46AD-B49E-911912F70897}"/>
          </ac:spMkLst>
        </pc:spChg>
        <pc:graphicFrameChg chg="add mod modGraphic">
          <ac:chgData name="Nikki Louise Bennett (1905849)" userId="436b1d22-64db-441b-96eb-d9e8e6da5ceb" providerId="ADAL" clId="{2F4805FA-24CB-48EF-8081-F880090B8C56}" dt="2021-05-21T08:50:25.668" v="716" actId="931"/>
          <ac:graphicFrameMkLst>
            <pc:docMk/>
            <pc:sldMk cId="97734507" sldId="258"/>
            <ac:graphicFrameMk id="5" creationId="{48D069F7-4CE6-488D-9BC9-5404FF487342}"/>
          </ac:graphicFrameMkLst>
        </pc:graphicFrameChg>
        <pc:picChg chg="del">
          <ac:chgData name="Nikki Louise Bennett (1905849)" userId="436b1d22-64db-441b-96eb-d9e8e6da5ceb" providerId="ADAL" clId="{2F4805FA-24CB-48EF-8081-F880090B8C56}" dt="2021-05-21T08:16:17.952" v="387" actId="478"/>
          <ac:picMkLst>
            <pc:docMk/>
            <pc:sldMk cId="97734507" sldId="258"/>
            <ac:picMk id="2" creationId="{311C6584-49A8-4C47-8E37-4F1240FF32DC}"/>
          </ac:picMkLst>
        </pc:picChg>
        <pc:picChg chg="add mod">
          <ac:chgData name="Nikki Louise Bennett (1905849)" userId="436b1d22-64db-441b-96eb-d9e8e6da5ceb" providerId="ADAL" clId="{2F4805FA-24CB-48EF-8081-F880090B8C56}" dt="2021-05-21T08:16:52.597" v="395" actId="26606"/>
          <ac:picMkLst>
            <pc:docMk/>
            <pc:sldMk cId="97734507" sldId="258"/>
            <ac:picMk id="4" creationId="{DADF45B5-C1F2-408A-8CDF-5A222E3FD5F6}"/>
          </ac:picMkLst>
        </pc:picChg>
        <pc:picChg chg="add mod">
          <ac:chgData name="Nikki Louise Bennett (1905849)" userId="436b1d22-64db-441b-96eb-d9e8e6da5ceb" providerId="ADAL" clId="{2F4805FA-24CB-48EF-8081-F880090B8C56}" dt="2021-05-21T08:48:53.684" v="704" actId="688"/>
          <ac:picMkLst>
            <pc:docMk/>
            <pc:sldMk cId="97734507" sldId="258"/>
            <ac:picMk id="10" creationId="{5AD039B8-FE58-4EFF-8C8E-926772E2B01A}"/>
          </ac:picMkLst>
        </pc:picChg>
        <pc:picChg chg="add mod">
          <ac:chgData name="Nikki Louise Bennett (1905849)" userId="436b1d22-64db-441b-96eb-d9e8e6da5ceb" providerId="ADAL" clId="{2F4805FA-24CB-48EF-8081-F880090B8C56}" dt="2021-05-21T08:49:07.613" v="706" actId="1076"/>
          <ac:picMkLst>
            <pc:docMk/>
            <pc:sldMk cId="97734507" sldId="258"/>
            <ac:picMk id="12" creationId="{3CBC4A51-AF9A-4C2B-A0BF-CDF5081E213C}"/>
          </ac:picMkLst>
        </pc:picChg>
        <pc:picChg chg="add mod">
          <ac:chgData name="Nikki Louise Bennett (1905849)" userId="436b1d22-64db-441b-96eb-d9e8e6da5ceb" providerId="ADAL" clId="{2F4805FA-24CB-48EF-8081-F880090B8C56}" dt="2021-05-21T08:49:32.179" v="711" actId="1076"/>
          <ac:picMkLst>
            <pc:docMk/>
            <pc:sldMk cId="97734507" sldId="258"/>
            <ac:picMk id="13" creationId="{70A8022A-E189-40CA-AC56-A75643AD45D7}"/>
          </ac:picMkLst>
        </pc:picChg>
        <pc:picChg chg="add mod">
          <ac:chgData name="Nikki Louise Bennett (1905849)" userId="436b1d22-64db-441b-96eb-d9e8e6da5ceb" providerId="ADAL" clId="{2F4805FA-24CB-48EF-8081-F880090B8C56}" dt="2021-05-21T08:49:42.937" v="715" actId="1076"/>
          <ac:picMkLst>
            <pc:docMk/>
            <pc:sldMk cId="97734507" sldId="258"/>
            <ac:picMk id="14" creationId="{A2DC12CF-5C53-49B1-9A33-96E4E68D107C}"/>
          </ac:picMkLst>
        </pc:picChg>
        <pc:picChg chg="add del mod">
          <ac:chgData name="Nikki Louise Bennett (1905849)" userId="436b1d22-64db-441b-96eb-d9e8e6da5ceb" providerId="ADAL" clId="{2F4805FA-24CB-48EF-8081-F880090B8C56}" dt="2021-05-21T08:51:06.548" v="725" actId="478"/>
          <ac:picMkLst>
            <pc:docMk/>
            <pc:sldMk cId="97734507" sldId="258"/>
            <ac:picMk id="16" creationId="{F52A8F0F-DA79-4390-A9BE-7845ADB8C4C1}"/>
          </ac:picMkLst>
        </pc:picChg>
        <pc:picChg chg="add del mod">
          <ac:chgData name="Nikki Louise Bennett (1905849)" userId="436b1d22-64db-441b-96eb-d9e8e6da5ceb" providerId="ADAL" clId="{2F4805FA-24CB-48EF-8081-F880090B8C56}" dt="2021-05-21T08:51:06.548" v="725" actId="478"/>
          <ac:picMkLst>
            <pc:docMk/>
            <pc:sldMk cId="97734507" sldId="258"/>
            <ac:picMk id="18" creationId="{97B742D1-2A04-4AE2-A39C-680986F294DC}"/>
          </ac:picMkLst>
        </pc:picChg>
        <pc:picChg chg="add mod">
          <ac:chgData name="Nikki Louise Bennett (1905849)" userId="436b1d22-64db-441b-96eb-d9e8e6da5ceb" providerId="ADAL" clId="{2F4805FA-24CB-48EF-8081-F880090B8C56}" dt="2021-05-21T08:52:10.196" v="735" actId="1076"/>
          <ac:picMkLst>
            <pc:docMk/>
            <pc:sldMk cId="97734507" sldId="258"/>
            <ac:picMk id="20" creationId="{A6CB06C8-69F3-43D9-8874-7603B7FD3340}"/>
          </ac:picMkLst>
        </pc:picChg>
        <pc:picChg chg="add mod">
          <ac:chgData name="Nikki Louise Bennett (1905849)" userId="436b1d22-64db-441b-96eb-d9e8e6da5ceb" providerId="ADAL" clId="{2F4805FA-24CB-48EF-8081-F880090B8C56}" dt="2021-05-21T08:52:06.570" v="734" actId="1076"/>
          <ac:picMkLst>
            <pc:docMk/>
            <pc:sldMk cId="97734507" sldId="258"/>
            <ac:picMk id="22" creationId="{85FB3127-0385-4B78-843C-9244B50470CB}"/>
          </ac:picMkLst>
        </pc:picChg>
        <pc:picChg chg="add mod">
          <ac:chgData name="Nikki Louise Bennett (1905849)" userId="436b1d22-64db-441b-96eb-d9e8e6da5ceb" providerId="ADAL" clId="{2F4805FA-24CB-48EF-8081-F880090B8C56}" dt="2021-05-21T08:52:51.893" v="737" actId="1076"/>
          <ac:picMkLst>
            <pc:docMk/>
            <pc:sldMk cId="97734507" sldId="258"/>
            <ac:picMk id="24" creationId="{7C02A38A-D4C7-439E-A769-0F8DFE8556E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446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425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556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19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982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308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14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972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159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533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5688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462153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7593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9887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7616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6635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564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CFE7BD9C-EEB9-431C-A158-3F07B4387E94}" type="datetimeFigureOut">
              <a:rPr lang="en-GB" smtClean="0"/>
              <a:t>02/06/2021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4778D8AE-6D0A-488D-AF30-4C2995D62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1872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21186D1-0D7E-473D-85A9-07071D2529F0}"/>
              </a:ext>
            </a:extLst>
          </p:cNvPr>
          <p:cNvSpPr txBox="1"/>
          <p:nvPr/>
        </p:nvSpPr>
        <p:spPr>
          <a:xfrm>
            <a:off x="120038" y="536499"/>
            <a:ext cx="28557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 </a:t>
            </a:r>
          </a:p>
        </p:txBody>
      </p:sp>
      <p:sp>
        <p:nvSpPr>
          <p:cNvPr id="10" name="L-Shape 9">
            <a:extLst>
              <a:ext uri="{FF2B5EF4-FFF2-40B4-BE49-F238E27FC236}">
                <a16:creationId xmlns:a16="http://schemas.microsoft.com/office/drawing/2014/main" id="{34233FF5-7F52-442D-B8CA-F7A4DCB2E732}"/>
              </a:ext>
            </a:extLst>
          </p:cNvPr>
          <p:cNvSpPr/>
          <p:nvPr/>
        </p:nvSpPr>
        <p:spPr>
          <a:xfrm rot="12218885">
            <a:off x="319355" y="4474693"/>
            <a:ext cx="1955117" cy="2038876"/>
          </a:xfrm>
          <a:prstGeom prst="corne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L-Shape 13">
            <a:extLst>
              <a:ext uri="{FF2B5EF4-FFF2-40B4-BE49-F238E27FC236}">
                <a16:creationId xmlns:a16="http://schemas.microsoft.com/office/drawing/2014/main" id="{E7CAFA40-5061-4D59-A8EC-B8B524B45ED7}"/>
              </a:ext>
            </a:extLst>
          </p:cNvPr>
          <p:cNvSpPr/>
          <p:nvPr/>
        </p:nvSpPr>
        <p:spPr>
          <a:xfrm rot="12141442">
            <a:off x="1862202" y="3872755"/>
            <a:ext cx="1955117" cy="2038876"/>
          </a:xfrm>
          <a:prstGeom prst="corne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L-Shape 15">
            <a:extLst>
              <a:ext uri="{FF2B5EF4-FFF2-40B4-BE49-F238E27FC236}">
                <a16:creationId xmlns:a16="http://schemas.microsoft.com/office/drawing/2014/main" id="{6D1E5235-BFA0-4C01-B542-4010B01DFB5E}"/>
              </a:ext>
            </a:extLst>
          </p:cNvPr>
          <p:cNvSpPr/>
          <p:nvPr/>
        </p:nvSpPr>
        <p:spPr>
          <a:xfrm rot="12139770">
            <a:off x="2432015" y="2678316"/>
            <a:ext cx="3399193" cy="3041928"/>
          </a:xfrm>
          <a:prstGeom prst="corner">
            <a:avLst/>
          </a:prstGeom>
          <a:solidFill>
            <a:srgbClr val="92D050"/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L-Shape 16">
            <a:extLst>
              <a:ext uri="{FF2B5EF4-FFF2-40B4-BE49-F238E27FC236}">
                <a16:creationId xmlns:a16="http://schemas.microsoft.com/office/drawing/2014/main" id="{E3FD07BE-C594-48E8-BFD4-B6F178D2D5B5}"/>
              </a:ext>
            </a:extLst>
          </p:cNvPr>
          <p:cNvSpPr/>
          <p:nvPr/>
        </p:nvSpPr>
        <p:spPr>
          <a:xfrm rot="12105988">
            <a:off x="5393160" y="2435144"/>
            <a:ext cx="1955117" cy="2038876"/>
          </a:xfrm>
          <a:prstGeom prst="corne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C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93562A-283F-447D-9660-3850FB3C9077}"/>
              </a:ext>
            </a:extLst>
          </p:cNvPr>
          <p:cNvSpPr txBox="1"/>
          <p:nvPr/>
        </p:nvSpPr>
        <p:spPr>
          <a:xfrm rot="1418181">
            <a:off x="631482" y="4832448"/>
            <a:ext cx="20965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Acquisition</a:t>
            </a:r>
            <a:r>
              <a:rPr lang="en-GB" dirty="0"/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A06C71B-6986-405D-9FA5-299F7BC4CB0A}"/>
              </a:ext>
            </a:extLst>
          </p:cNvPr>
          <p:cNvSpPr txBox="1"/>
          <p:nvPr/>
        </p:nvSpPr>
        <p:spPr>
          <a:xfrm rot="1441705">
            <a:off x="2396637" y="4240789"/>
            <a:ext cx="14837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Storage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CB7D40E-34DA-413A-BD43-9A070F5F7961}"/>
              </a:ext>
            </a:extLst>
          </p:cNvPr>
          <p:cNvSpPr txBox="1"/>
          <p:nvPr/>
        </p:nvSpPr>
        <p:spPr>
          <a:xfrm rot="1333754">
            <a:off x="3128046" y="3429596"/>
            <a:ext cx="29184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Dissemination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D31741C-6B98-4937-8524-495BF695A5E4}"/>
              </a:ext>
            </a:extLst>
          </p:cNvPr>
          <p:cNvSpPr txBox="1"/>
          <p:nvPr/>
        </p:nvSpPr>
        <p:spPr>
          <a:xfrm rot="1324873">
            <a:off x="5580557" y="2827337"/>
            <a:ext cx="19169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Application </a:t>
            </a:r>
          </a:p>
        </p:txBody>
      </p:sp>
      <p:pic>
        <p:nvPicPr>
          <p:cNvPr id="3" name="Picture 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9857611-6E14-45D6-B966-7311BD1C613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31" t="57932" r="32850" b="10507"/>
          <a:stretch/>
        </p:blipFill>
        <p:spPr>
          <a:xfrm rot="508144" flipV="1">
            <a:off x="3325886" y="1525955"/>
            <a:ext cx="5381384" cy="106711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2AA173D-C250-42C4-9FB5-0A1090BB75B8}"/>
              </a:ext>
            </a:extLst>
          </p:cNvPr>
          <p:cNvSpPr/>
          <p:nvPr/>
        </p:nvSpPr>
        <p:spPr>
          <a:xfrm>
            <a:off x="6003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US" sz="54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A9A01A-29AB-403B-B6E1-BD44E9D9CF62}"/>
              </a:ext>
            </a:extLst>
          </p:cNvPr>
          <p:cNvSpPr/>
          <p:nvPr/>
        </p:nvSpPr>
        <p:spPr>
          <a:xfrm rot="340208">
            <a:off x="4102128" y="1038371"/>
            <a:ext cx="3526254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Amazon</a:t>
            </a:r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EB4002BF-8A3F-40BE-A8E9-DC342CBDCDA7}"/>
              </a:ext>
            </a:extLst>
          </p:cNvPr>
          <p:cNvSpPr/>
          <p:nvPr/>
        </p:nvSpPr>
        <p:spPr>
          <a:xfrm>
            <a:off x="8241449" y="536499"/>
            <a:ext cx="3769933" cy="6321501"/>
          </a:xfrm>
          <a:prstGeom prst="triangle">
            <a:avLst>
              <a:gd name="adj" fmla="val 53860"/>
            </a:avLst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F29C570-D554-423C-8C70-CDA83EB02DD0}"/>
              </a:ext>
            </a:extLst>
          </p:cNvPr>
          <p:cNvSpPr/>
          <p:nvPr/>
        </p:nvSpPr>
        <p:spPr>
          <a:xfrm>
            <a:off x="8618872" y="805639"/>
            <a:ext cx="3015086" cy="769441"/>
          </a:xfrm>
          <a:prstGeom prst="rect">
            <a:avLst/>
          </a:prstGeom>
          <a:noFill/>
        </p:spPr>
        <p:txBody>
          <a:bodyPr wrap="squar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Implement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D163CB8-C8F6-44D1-A040-EE18D157B0F2}"/>
              </a:ext>
            </a:extLst>
          </p:cNvPr>
          <p:cNvSpPr/>
          <p:nvPr/>
        </p:nvSpPr>
        <p:spPr>
          <a:xfrm>
            <a:off x="9181934" y="1738718"/>
            <a:ext cx="2406987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prstTxWarp prst="textPlain">
              <a:avLst/>
            </a:prstTxWarp>
            <a:spAutoFit/>
          </a:bodyPr>
          <a:lstStyle/>
          <a:p>
            <a:pPr algn="ctr"/>
            <a:endParaRPr lang="en-US" sz="11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6189537-68F2-470F-9209-640B51F5F04B}"/>
              </a:ext>
            </a:extLst>
          </p:cNvPr>
          <p:cNvSpPr/>
          <p:nvPr/>
        </p:nvSpPr>
        <p:spPr>
          <a:xfrm>
            <a:off x="9312607" y="1301833"/>
            <a:ext cx="1811729" cy="842882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en-US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Action</a:t>
            </a:r>
            <a:endParaRPr lang="en-US" sz="4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32777CC-C5C4-4079-BA34-85356839A0AE}"/>
              </a:ext>
            </a:extLst>
          </p:cNvPr>
          <p:cNvSpPr/>
          <p:nvPr/>
        </p:nvSpPr>
        <p:spPr>
          <a:xfrm>
            <a:off x="9151217" y="2059514"/>
            <a:ext cx="2154629" cy="923330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Apply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191B49E-359F-4D8C-9C50-B40A454620D0}"/>
              </a:ext>
            </a:extLst>
          </p:cNvPr>
          <p:cNvSpPr/>
          <p:nvPr/>
        </p:nvSpPr>
        <p:spPr>
          <a:xfrm>
            <a:off x="8592282" y="2869370"/>
            <a:ext cx="3128855" cy="923330"/>
          </a:xfrm>
          <a:prstGeom prst="rect">
            <a:avLst/>
          </a:prstGeom>
          <a:noFill/>
          <a:ln>
            <a:solidFill>
              <a:srgbClr val="92D05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Communicate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B827525-EDBE-4687-9547-863C63CCE9F5}"/>
              </a:ext>
            </a:extLst>
          </p:cNvPr>
          <p:cNvSpPr/>
          <p:nvPr/>
        </p:nvSpPr>
        <p:spPr>
          <a:xfrm>
            <a:off x="8882225" y="3907951"/>
            <a:ext cx="2548968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Analyse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4FC311F-3B97-4B3B-8396-43F53F69A983}"/>
              </a:ext>
            </a:extLst>
          </p:cNvPr>
          <p:cNvSpPr/>
          <p:nvPr/>
        </p:nvSpPr>
        <p:spPr>
          <a:xfrm>
            <a:off x="8774684" y="4757896"/>
            <a:ext cx="2887577" cy="612888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Clean Data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5E18E1A-FE76-441A-B37C-523492064D28}"/>
              </a:ext>
            </a:extLst>
          </p:cNvPr>
          <p:cNvSpPr/>
          <p:nvPr/>
        </p:nvSpPr>
        <p:spPr>
          <a:xfrm>
            <a:off x="7681217" y="5447455"/>
            <a:ext cx="4600362" cy="769441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Primary Research 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4D798E-B49D-45F5-A988-39ED2106454C}"/>
              </a:ext>
            </a:extLst>
          </p:cNvPr>
          <p:cNvSpPr/>
          <p:nvPr/>
        </p:nvSpPr>
        <p:spPr>
          <a:xfrm>
            <a:off x="9565429" y="137161"/>
            <a:ext cx="1248346" cy="599549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Value</a:t>
            </a:r>
            <a:endParaRPr lang="en-US" sz="54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CC8ECC5-F48B-44B3-9918-E56E49897029}"/>
              </a:ext>
            </a:extLst>
          </p:cNvPr>
          <p:cNvSpPr/>
          <p:nvPr/>
        </p:nvSpPr>
        <p:spPr>
          <a:xfrm>
            <a:off x="9478643" y="6031844"/>
            <a:ext cx="1295546" cy="70788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Top">
              <a:avLst/>
            </a:prstTxWarp>
            <a:spAutoFit/>
          </a:bodyPr>
          <a:lstStyle/>
          <a:p>
            <a:pPr algn="ctr"/>
            <a:r>
              <a:rPr lang="en-US" sz="4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Data</a:t>
            </a:r>
            <a:endParaRPr lang="en-GB" sz="4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33" name="Picture 32" descr="A picture containing shape&#10;&#10;Description automatically generated">
            <a:extLst>
              <a:ext uri="{FF2B5EF4-FFF2-40B4-BE49-F238E27FC236}">
                <a16:creationId xmlns:a16="http://schemas.microsoft.com/office/drawing/2014/main" id="{A1880A32-ABBA-4457-8D77-D75DF1A39F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618" y="453424"/>
            <a:ext cx="2560457" cy="2533448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1C0AA74C-E9B9-4647-9898-0D9064126597}"/>
              </a:ext>
            </a:extLst>
          </p:cNvPr>
          <p:cNvSpPr/>
          <p:nvPr/>
        </p:nvSpPr>
        <p:spPr>
          <a:xfrm rot="313277">
            <a:off x="319357" y="180144"/>
            <a:ext cx="2497628" cy="1541412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Pour">
              <a:avLst/>
            </a:prstTxWarp>
            <a:spAutoFit/>
          </a:bodyPr>
          <a:lstStyle/>
          <a:p>
            <a:pPr algn="ctr"/>
            <a:r>
              <a:rPr lang="en-US" sz="5400" dirty="0">
                <a:ln w="0"/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Sharing 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6" name="Picture 3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62E1221-CD10-4E69-9608-F983FD424CB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31" t="57932" r="32850" b="10507"/>
          <a:stretch/>
        </p:blipFill>
        <p:spPr>
          <a:xfrm rot="508144" flipV="1">
            <a:off x="1144387" y="587626"/>
            <a:ext cx="1004231" cy="199137"/>
          </a:xfrm>
          <a:prstGeom prst="rect">
            <a:avLst/>
          </a:prstGeom>
        </p:spPr>
      </p:pic>
      <p:pic>
        <p:nvPicPr>
          <p:cNvPr id="37" name="Picture 3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523AAF1-E056-4A0E-B45C-14F2265982D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31" t="57932" r="32850" b="10507"/>
          <a:stretch/>
        </p:blipFill>
        <p:spPr>
          <a:xfrm rot="17674948" flipV="1">
            <a:off x="-58003" y="1254743"/>
            <a:ext cx="1004231" cy="199137"/>
          </a:xfrm>
          <a:prstGeom prst="rect">
            <a:avLst/>
          </a:prstGeom>
        </p:spPr>
      </p:pic>
      <p:pic>
        <p:nvPicPr>
          <p:cNvPr id="38" name="Picture 3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14AE60E0-64BD-4585-B194-B539AB7FEFA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31" t="57932" r="32850" b="10507"/>
          <a:stretch/>
        </p:blipFill>
        <p:spPr>
          <a:xfrm rot="8118918" flipV="1">
            <a:off x="1753631" y="2418286"/>
            <a:ext cx="1004231" cy="199137"/>
          </a:xfrm>
          <a:prstGeom prst="rect">
            <a:avLst/>
          </a:prstGeom>
        </p:spPr>
      </p:pic>
      <p:pic>
        <p:nvPicPr>
          <p:cNvPr id="39" name="Picture 38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5C81DD8A-E31F-4E27-9137-687D303E515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31" t="57932" r="32850" b="10507"/>
          <a:stretch/>
        </p:blipFill>
        <p:spPr>
          <a:xfrm rot="4536620" flipV="1">
            <a:off x="2010282" y="1366324"/>
            <a:ext cx="1004231" cy="199137"/>
          </a:xfrm>
          <a:prstGeom prst="rect">
            <a:avLst/>
          </a:prstGeom>
        </p:spPr>
      </p:pic>
      <p:pic>
        <p:nvPicPr>
          <p:cNvPr id="40" name="Picture 3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D48DCFC4-44BD-461F-8ACB-0825E2FF449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31" t="57932" r="32850" b="10507"/>
          <a:stretch/>
        </p:blipFill>
        <p:spPr>
          <a:xfrm rot="13261519" flipV="1">
            <a:off x="322234" y="2532525"/>
            <a:ext cx="1004231" cy="199137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A8403E78-DB9B-476F-A39E-EF45F9C649A8}"/>
              </a:ext>
            </a:extLst>
          </p:cNvPr>
          <p:cNvSpPr/>
          <p:nvPr/>
        </p:nvSpPr>
        <p:spPr>
          <a:xfrm>
            <a:off x="776911" y="1220233"/>
            <a:ext cx="1390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KM</a:t>
            </a:r>
          </a:p>
        </p:txBody>
      </p:sp>
    </p:spTree>
    <p:extLst>
      <p:ext uri="{BB962C8B-B14F-4D97-AF65-F5344CB8AC3E}">
        <p14:creationId xmlns:p14="http://schemas.microsoft.com/office/powerpoint/2010/main" val="19670146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9171</TotalTime>
  <Words>19</Words>
  <Application>Microsoft Office PowerPoint</Application>
  <PresentationFormat>Widescreen</PresentationFormat>
  <Paragraphs>17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Calisto MT</vt:lpstr>
      <vt:lpstr>Wingdings 2</vt:lpstr>
      <vt:lpstr>Slate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Nikki Louise Bennett (1905849)</dc:creator>
  <cp:lastModifiedBy>Nikki Louise Bennett (1905849)</cp:lastModifiedBy>
  <cp:revision>5</cp:revision>
  <dcterms:created xsi:type="dcterms:W3CDTF">2021-05-17T12:17:57Z</dcterms:created>
  <dcterms:modified xsi:type="dcterms:W3CDTF">2021-06-02T12:35:04Z</dcterms:modified>
</cp:coreProperties>
</file>