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7" r:id="rId1"/>
    <p:sldMasterId id="2147483989" r:id="rId2"/>
  </p:sldMasterIdLst>
  <p:notesMasterIdLst>
    <p:notesMasterId r:id="rId14"/>
  </p:notesMasterIdLst>
  <p:handoutMasterIdLst>
    <p:handoutMasterId r:id="rId15"/>
  </p:handoutMasterIdLst>
  <p:sldIdLst>
    <p:sldId id="352" r:id="rId3"/>
    <p:sldId id="370" r:id="rId4"/>
    <p:sldId id="371" r:id="rId5"/>
    <p:sldId id="372" r:id="rId6"/>
    <p:sldId id="373" r:id="rId7"/>
    <p:sldId id="374" r:id="rId8"/>
    <p:sldId id="375" r:id="rId9"/>
    <p:sldId id="376" r:id="rId10"/>
    <p:sldId id="377" r:id="rId11"/>
    <p:sldId id="378" r:id="rId12"/>
    <p:sldId id="379" r:id="rId13"/>
  </p:sldIdLst>
  <p:sldSz cx="9144000" cy="6858000" type="screen4x3"/>
  <p:notesSz cx="6669088" cy="9926638"/>
  <p:defaultTextStyle>
    <a:defPPr>
      <a:defRPr lang="en-US"/>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mn-cs"/>
      </a:defRPr>
    </a:lvl5pPr>
    <a:lvl6pPr marL="2286000" algn="l" defTabSz="914400" rtl="0" eaLnBrk="1" latinLnBrk="0" hangingPunct="1">
      <a:defRPr sz="2400" kern="1200">
        <a:solidFill>
          <a:schemeClr val="tx1"/>
        </a:solidFill>
        <a:latin typeface="Times New Roman" panose="02020603050405020304" pitchFamily="18" charset="0"/>
        <a:ea typeface="+mn-ea"/>
        <a:cs typeface="+mn-cs"/>
      </a:defRPr>
    </a:lvl6pPr>
    <a:lvl7pPr marL="2743200" algn="l" defTabSz="914400" rtl="0" eaLnBrk="1" latinLnBrk="0" hangingPunct="1">
      <a:defRPr sz="2400" kern="1200">
        <a:solidFill>
          <a:schemeClr val="tx1"/>
        </a:solidFill>
        <a:latin typeface="Times New Roman" panose="02020603050405020304" pitchFamily="18" charset="0"/>
        <a:ea typeface="+mn-ea"/>
        <a:cs typeface="+mn-cs"/>
      </a:defRPr>
    </a:lvl7pPr>
    <a:lvl8pPr marL="3200400" algn="l" defTabSz="914400" rtl="0" eaLnBrk="1" latinLnBrk="0" hangingPunct="1">
      <a:defRPr sz="2400" kern="1200">
        <a:solidFill>
          <a:schemeClr val="tx1"/>
        </a:solidFill>
        <a:latin typeface="Times New Roman" panose="02020603050405020304" pitchFamily="18" charset="0"/>
        <a:ea typeface="+mn-ea"/>
        <a:cs typeface="+mn-cs"/>
      </a:defRPr>
    </a:lvl8pPr>
    <a:lvl9pPr marL="3657600" algn="l" defTabSz="914400" rtl="0" eaLnBrk="1" latinLnBrk="0" hangingPunct="1">
      <a:defRPr sz="24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15:clr>
            <a:srgbClr val="A4A3A4"/>
          </p15:clr>
        </p15:guide>
        <p15:guide id="2">
          <p15:clr>
            <a:srgbClr val="A4A3A4"/>
          </p15:clr>
        </p15:guide>
      </p15:sldGuideLst>
    </p:ext>
    <p:ext uri="{2D200454-40CA-4A62-9FC3-DE9A4176ACB9}">
      <p15:notesGuideLst xmlns:p15="http://schemas.microsoft.com/office/powerpoint/2012/main">
        <p15:guide id="1" orient="horz" pos="3127">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0000FF"/>
    <a:srgbClr val="CC3300"/>
    <a:srgbClr val="9966FF"/>
    <a:srgbClr val="CC9900"/>
    <a:srgbClr val="FFCC00"/>
    <a:srgbClr val="FFFF66"/>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76204" autoAdjust="0"/>
  </p:normalViewPr>
  <p:slideViewPr>
    <p:cSldViewPr>
      <p:cViewPr varScale="1">
        <p:scale>
          <a:sx n="114" d="100"/>
          <a:sy n="114" d="100"/>
        </p:scale>
        <p:origin x="1506" y="120"/>
      </p:cViewPr>
      <p:guideLst>
        <p:guide orient="horz"/>
        <p:guide/>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81" d="100"/>
          <a:sy n="81" d="100"/>
        </p:scale>
        <p:origin x="-1998" y="-90"/>
      </p:cViewPr>
      <p:guideLst>
        <p:guide orient="horz" pos="3127"/>
        <p:guide pos="210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5410" name="Rectangle 2"/>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ltLang="en-US"/>
          </a:p>
        </p:txBody>
      </p:sp>
      <p:sp>
        <p:nvSpPr>
          <p:cNvPr id="145411" name="Rectangle 3"/>
          <p:cNvSpPr>
            <a:spLocks noGrp="1" noChangeArrowheads="1"/>
          </p:cNvSpPr>
          <p:nvPr>
            <p:ph type="dt" sz="quarter" idx="1"/>
          </p:nvPr>
        </p:nvSpPr>
        <p:spPr bwMode="auto">
          <a:xfrm>
            <a:off x="3779838"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US" altLang="en-US"/>
          </a:p>
        </p:txBody>
      </p:sp>
      <p:sp>
        <p:nvSpPr>
          <p:cNvPr id="145412" name="Rectangle 4"/>
          <p:cNvSpPr>
            <a:spLocks noGrp="1" noChangeArrowheads="1"/>
          </p:cNvSpPr>
          <p:nvPr>
            <p:ph type="ftr" sz="quarter" idx="2"/>
          </p:nvPr>
        </p:nvSpPr>
        <p:spPr bwMode="auto">
          <a:xfrm>
            <a:off x="0" y="942975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ltLang="en-US"/>
          </a:p>
        </p:txBody>
      </p:sp>
      <p:sp>
        <p:nvSpPr>
          <p:cNvPr id="145413" name="Rectangle 5"/>
          <p:cNvSpPr>
            <a:spLocks noGrp="1" noChangeArrowheads="1"/>
          </p:cNvSpPr>
          <p:nvPr>
            <p:ph type="sldNum" sz="quarter" idx="3"/>
          </p:nvPr>
        </p:nvSpPr>
        <p:spPr bwMode="auto">
          <a:xfrm>
            <a:off x="3779838" y="942975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B1895A24-12D6-4E9C-A74F-7CCDDE193D2C}" type="slidenum">
              <a:rPr lang="en-US" altLang="en-US"/>
              <a:pPr>
                <a:defRPr/>
              </a:pPr>
              <a:t>‹#›</a:t>
            </a:fld>
            <a:endParaRPr lang="en-US" altLang="en-US"/>
          </a:p>
        </p:txBody>
      </p:sp>
    </p:spTree>
    <p:extLst>
      <p:ext uri="{BB962C8B-B14F-4D97-AF65-F5344CB8AC3E}">
        <p14:creationId xmlns:p14="http://schemas.microsoft.com/office/powerpoint/2010/main" val="229969558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ltLang="en-US"/>
          </a:p>
        </p:txBody>
      </p:sp>
      <p:sp>
        <p:nvSpPr>
          <p:cNvPr id="17411" name="Rectangle 3"/>
          <p:cNvSpPr>
            <a:spLocks noGrp="1" noChangeArrowheads="1"/>
          </p:cNvSpPr>
          <p:nvPr>
            <p:ph type="dt" idx="1"/>
          </p:nvPr>
        </p:nvSpPr>
        <p:spPr bwMode="auto">
          <a:xfrm>
            <a:off x="3779838"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US" altLang="en-US"/>
          </a:p>
        </p:txBody>
      </p:sp>
      <p:sp>
        <p:nvSpPr>
          <p:cNvPr id="16388" name="Rectangle 4"/>
          <p:cNvSpPr>
            <a:spLocks noGrp="1" noRot="1" noChangeAspect="1" noChangeArrowheads="1" noTextEdit="1"/>
          </p:cNvSpPr>
          <p:nvPr>
            <p:ph type="sldImg" idx="2"/>
          </p:nvPr>
        </p:nvSpPr>
        <p:spPr bwMode="auto">
          <a:xfrm>
            <a:off x="854075" y="744538"/>
            <a:ext cx="4960938"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7413" name="Rectangle 5"/>
          <p:cNvSpPr>
            <a:spLocks noGrp="1" noChangeArrowheads="1"/>
          </p:cNvSpPr>
          <p:nvPr>
            <p:ph type="body" sz="quarter" idx="3"/>
          </p:nvPr>
        </p:nvSpPr>
        <p:spPr bwMode="auto">
          <a:xfrm>
            <a:off x="889000" y="4714875"/>
            <a:ext cx="4891088"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17414" name="Rectangle 6"/>
          <p:cNvSpPr>
            <a:spLocks noGrp="1" noChangeArrowheads="1"/>
          </p:cNvSpPr>
          <p:nvPr>
            <p:ph type="ftr" sz="quarter" idx="4"/>
          </p:nvPr>
        </p:nvSpPr>
        <p:spPr bwMode="auto">
          <a:xfrm>
            <a:off x="0" y="942975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ltLang="en-US"/>
          </a:p>
        </p:txBody>
      </p:sp>
      <p:sp>
        <p:nvSpPr>
          <p:cNvPr id="17415" name="Rectangle 7"/>
          <p:cNvSpPr>
            <a:spLocks noGrp="1" noChangeArrowheads="1"/>
          </p:cNvSpPr>
          <p:nvPr>
            <p:ph type="sldNum" sz="quarter" idx="5"/>
          </p:nvPr>
        </p:nvSpPr>
        <p:spPr bwMode="auto">
          <a:xfrm>
            <a:off x="3779838" y="942975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089BCE34-3CC9-4952-B82D-22CBA4A5D906}" type="slidenum">
              <a:rPr lang="en-US" altLang="en-US"/>
              <a:pPr>
                <a:defRPr/>
              </a:pPr>
              <a:t>‹#›</a:t>
            </a:fld>
            <a:endParaRPr lang="en-US" altLang="en-US"/>
          </a:p>
        </p:txBody>
      </p:sp>
    </p:spTree>
    <p:extLst>
      <p:ext uri="{BB962C8B-B14F-4D97-AF65-F5344CB8AC3E}">
        <p14:creationId xmlns:p14="http://schemas.microsoft.com/office/powerpoint/2010/main" val="401344444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p:spPr>
        <p:txBody>
          <a:bodyPr/>
          <a:lstStyle/>
          <a:p>
            <a:pPr eaLnBrk="1" hangingPunct="1"/>
            <a:endParaRPr lang="en-GB" altLang="en-US"/>
          </a:p>
        </p:txBody>
      </p:sp>
      <p:sp>
        <p:nvSpPr>
          <p:cNvPr id="19460"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9E1BFE9A-F0C1-4902-A47B-A50A1DEB5CCA}" type="slidenum">
              <a:rPr lang="en-US" altLang="en-US" sz="1200" smtClean="0">
                <a:solidFill>
                  <a:srgbClr val="000000"/>
                </a:solidFill>
              </a:rPr>
              <a:pPr/>
              <a:t>1</a:t>
            </a:fld>
            <a:endParaRPr lang="en-US" altLang="en-US" sz="1200">
              <a:solidFill>
                <a:srgbClr val="000000"/>
              </a:solidFill>
            </a:endParaRPr>
          </a:p>
        </p:txBody>
      </p:sp>
    </p:spTree>
    <p:extLst>
      <p:ext uri="{BB962C8B-B14F-4D97-AF65-F5344CB8AC3E}">
        <p14:creationId xmlns:p14="http://schemas.microsoft.com/office/powerpoint/2010/main" val="3840969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a:extLst>
              <a:ext uri="{FF2B5EF4-FFF2-40B4-BE49-F238E27FC236}">
                <a16:creationId xmlns:a16="http://schemas.microsoft.com/office/drawing/2014/main" id="{91FE35E4-6C5E-4FE0-885C-62C9B45F06C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a:defRPr>
                <a:solidFill>
                  <a:schemeClr val="tx1"/>
                </a:solidFill>
                <a:latin typeface="Arial" panose="020B0604020202020204" pitchFamily="34" charset="0"/>
              </a:defRPr>
            </a:lvl1pPr>
            <a:lvl2pPr marL="742950" indent="-285750" defTabSz="949325">
              <a:defRPr>
                <a:solidFill>
                  <a:schemeClr val="tx1"/>
                </a:solidFill>
                <a:latin typeface="Arial" panose="020B0604020202020204" pitchFamily="34" charset="0"/>
              </a:defRPr>
            </a:lvl2pPr>
            <a:lvl3pPr marL="1143000" indent="-228600" defTabSz="949325">
              <a:defRPr>
                <a:solidFill>
                  <a:schemeClr val="tx1"/>
                </a:solidFill>
                <a:latin typeface="Arial" panose="020B0604020202020204" pitchFamily="34" charset="0"/>
              </a:defRPr>
            </a:lvl3pPr>
            <a:lvl4pPr marL="1600200" indent="-228600" defTabSz="949325">
              <a:defRPr>
                <a:solidFill>
                  <a:schemeClr val="tx1"/>
                </a:solidFill>
                <a:latin typeface="Arial" panose="020B0604020202020204" pitchFamily="34" charset="0"/>
              </a:defRPr>
            </a:lvl4pPr>
            <a:lvl5pPr marL="2057400" indent="-228600" defTabSz="949325">
              <a:defRPr>
                <a:solidFill>
                  <a:schemeClr val="tx1"/>
                </a:solidFill>
                <a:latin typeface="Arial" panose="020B0604020202020204" pitchFamily="34" charset="0"/>
              </a:defRPr>
            </a:lvl5pPr>
            <a:lvl6pPr marL="2514600" indent="-228600" defTabSz="949325" eaLnBrk="0" fontAlgn="base" hangingPunct="0">
              <a:spcBef>
                <a:spcPct val="0"/>
              </a:spcBef>
              <a:spcAft>
                <a:spcPct val="0"/>
              </a:spcAft>
              <a:defRPr>
                <a:solidFill>
                  <a:schemeClr val="tx1"/>
                </a:solidFill>
                <a:latin typeface="Arial" panose="020B0604020202020204" pitchFamily="34" charset="0"/>
              </a:defRPr>
            </a:lvl6pPr>
            <a:lvl7pPr marL="2971800" indent="-228600" defTabSz="949325" eaLnBrk="0" fontAlgn="base" hangingPunct="0">
              <a:spcBef>
                <a:spcPct val="0"/>
              </a:spcBef>
              <a:spcAft>
                <a:spcPct val="0"/>
              </a:spcAft>
              <a:defRPr>
                <a:solidFill>
                  <a:schemeClr val="tx1"/>
                </a:solidFill>
                <a:latin typeface="Arial" panose="020B0604020202020204" pitchFamily="34" charset="0"/>
              </a:defRPr>
            </a:lvl7pPr>
            <a:lvl8pPr marL="3429000" indent="-228600" defTabSz="949325" eaLnBrk="0" fontAlgn="base" hangingPunct="0">
              <a:spcBef>
                <a:spcPct val="0"/>
              </a:spcBef>
              <a:spcAft>
                <a:spcPct val="0"/>
              </a:spcAft>
              <a:defRPr>
                <a:solidFill>
                  <a:schemeClr val="tx1"/>
                </a:solidFill>
                <a:latin typeface="Arial" panose="020B0604020202020204" pitchFamily="34" charset="0"/>
              </a:defRPr>
            </a:lvl8pPr>
            <a:lvl9pPr marL="3886200" indent="-228600" defTabSz="949325"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49325" rtl="0" eaLnBrk="0" fontAlgn="base" latinLnBrk="0" hangingPunct="0">
              <a:lnSpc>
                <a:spcPct val="100000"/>
              </a:lnSpc>
              <a:spcBef>
                <a:spcPct val="0"/>
              </a:spcBef>
              <a:spcAft>
                <a:spcPct val="0"/>
              </a:spcAft>
              <a:buClrTx/>
              <a:buSzTx/>
              <a:buFontTx/>
              <a:buNone/>
              <a:tabLst/>
              <a:defRPr/>
            </a:pPr>
            <a:fld id="{077316C7-4C38-494B-BBA4-1ADC17D88D59}" type="slidenum">
              <a:rPr kumimoji="0" lang="en-US" altLang="en-US" sz="13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49325" rtl="0" eaLnBrk="0" fontAlgn="base" latinLnBrk="0" hangingPunct="0">
                <a:lnSpc>
                  <a:spcPct val="100000"/>
                </a:lnSpc>
                <a:spcBef>
                  <a:spcPct val="0"/>
                </a:spcBef>
                <a:spcAft>
                  <a:spcPct val="0"/>
                </a:spcAft>
                <a:buClrTx/>
                <a:buSzTx/>
                <a:buFontTx/>
                <a:buNone/>
                <a:tabLst/>
                <a:defRPr/>
              </a:pPr>
              <a:t>2</a:t>
            </a:fld>
            <a:endParaRPr kumimoji="0" lang="en-US" altLang="en-US" sz="13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9395" name="Rectangle 2">
            <a:extLst>
              <a:ext uri="{FF2B5EF4-FFF2-40B4-BE49-F238E27FC236}">
                <a16:creationId xmlns:a16="http://schemas.microsoft.com/office/drawing/2014/main" id="{02695A79-245F-4C36-9500-6162E6A2BFA8}"/>
              </a:ext>
            </a:extLst>
          </p:cNvPr>
          <p:cNvSpPr>
            <a:spLocks noGrp="1" noRot="1" noChangeAspect="1" noChangeArrowheads="1" noTextEdit="1"/>
          </p:cNvSpPr>
          <p:nvPr>
            <p:ph type="sldImg"/>
          </p:nvPr>
        </p:nvSpPr>
        <p:spPr>
          <a:ln/>
        </p:spPr>
      </p:sp>
      <p:sp>
        <p:nvSpPr>
          <p:cNvPr id="59396" name="Rectangle 3">
            <a:extLst>
              <a:ext uri="{FF2B5EF4-FFF2-40B4-BE49-F238E27FC236}">
                <a16:creationId xmlns:a16="http://schemas.microsoft.com/office/drawing/2014/main" id="{B8E82F85-06B8-45C5-803F-DA7BDDA5CEE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p>
        </p:txBody>
      </p:sp>
    </p:spTree>
    <p:extLst>
      <p:ext uri="{BB962C8B-B14F-4D97-AF65-F5344CB8AC3E}">
        <p14:creationId xmlns:p14="http://schemas.microsoft.com/office/powerpoint/2010/main" val="1588088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pPr>
              <a:defRPr/>
            </a:pPr>
            <a:fld id="{7C3DDFB0-CA19-40E7-9CA7-E0D7BE541619}" type="datetime1">
              <a:rPr lang="en-GB" smtClean="0"/>
              <a:pPr>
                <a:defRPr/>
              </a:pPr>
              <a:t>30/04/2021</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pPr>
              <a:defRPr/>
            </a:pPr>
            <a:r>
              <a:rPr lang="en-GB"/>
              <a:t>Workshop 1 EMPL6003</a:t>
            </a:r>
          </a:p>
        </p:txBody>
      </p:sp>
      <p:sp>
        <p:nvSpPr>
          <p:cNvPr id="6" name="Slide Number Placeholder 5"/>
          <p:cNvSpPr>
            <a:spLocks noGrp="1"/>
          </p:cNvSpPr>
          <p:nvPr>
            <p:ph type="sldNum" sz="quarter" idx="12"/>
          </p:nvPr>
        </p:nvSpPr>
        <p:spPr/>
        <p:txBody>
          <a:bodyPr/>
          <a:lstStyle/>
          <a:p>
            <a:pPr>
              <a:defRPr/>
            </a:pPr>
            <a:fld id="{4050879E-D489-49D5-94C3-32BB8143E679}" type="slidenum">
              <a:rPr lang="en-GB" smtClean="0"/>
              <a:pPr>
                <a:defRPr/>
              </a:pPr>
              <a:t>‹#›</a:t>
            </a:fld>
            <a:endParaRPr lang="en-GB"/>
          </a:p>
        </p:txBody>
      </p:sp>
    </p:spTree>
    <p:extLst>
      <p:ext uri="{BB962C8B-B14F-4D97-AF65-F5344CB8AC3E}">
        <p14:creationId xmlns:p14="http://schemas.microsoft.com/office/powerpoint/2010/main" val="2130770075"/>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9812353F-7203-4E7E-8F13-5D798470F1C8}" type="datetime1">
              <a:rPr lang="en-GB" smtClean="0"/>
              <a:pPr>
                <a:defRPr/>
              </a:pPr>
              <a:t>30/04/2021</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pPr>
              <a:defRPr/>
            </a:pPr>
            <a:r>
              <a:rPr lang="en-GB"/>
              <a:t>Workshop 1 EMPL6003</a:t>
            </a:r>
          </a:p>
        </p:txBody>
      </p:sp>
      <p:sp>
        <p:nvSpPr>
          <p:cNvPr id="6" name="Slide Number Placeholder 5"/>
          <p:cNvSpPr>
            <a:spLocks noGrp="1"/>
          </p:cNvSpPr>
          <p:nvPr>
            <p:ph type="sldNum" sz="quarter" idx="12"/>
          </p:nvPr>
        </p:nvSpPr>
        <p:spPr/>
        <p:txBody>
          <a:bodyPr/>
          <a:lstStyle/>
          <a:p>
            <a:pPr>
              <a:defRPr/>
            </a:pPr>
            <a:fld id="{AC19F6BF-26EC-400F-8A25-CBA7C56E534C}" type="slidenum">
              <a:rPr lang="en-GB" smtClean="0"/>
              <a:pPr>
                <a:defRPr/>
              </a:pPr>
              <a:t>‹#›</a:t>
            </a:fld>
            <a:endParaRPr lang="en-GB"/>
          </a:p>
        </p:txBody>
      </p:sp>
    </p:spTree>
    <p:extLst>
      <p:ext uri="{BB962C8B-B14F-4D97-AF65-F5344CB8AC3E}">
        <p14:creationId xmlns:p14="http://schemas.microsoft.com/office/powerpoint/2010/main" val="3158656424"/>
      </p:ext>
    </p:extLst>
  </p:cSld>
  <p:clrMapOvr>
    <a:masterClrMapping/>
  </p:clrMapOvr>
  <p:transition>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2CA83220-4FC0-40E3-91B2-B4CD5384E2A0}" type="datetime1">
              <a:rPr lang="en-GB" smtClean="0"/>
              <a:pPr>
                <a:defRPr/>
              </a:pPr>
              <a:t>30/04/2021</a:t>
            </a:fld>
            <a:endParaRPr lang="en-GB"/>
          </a:p>
        </p:txBody>
      </p:sp>
      <p:sp>
        <p:nvSpPr>
          <p:cNvPr id="6" name="Slide Number Placeholder 5"/>
          <p:cNvSpPr>
            <a:spLocks noGrp="1"/>
          </p:cNvSpPr>
          <p:nvPr>
            <p:ph type="sldNum" sz="quarter" idx="12"/>
          </p:nvPr>
        </p:nvSpPr>
        <p:spPr/>
        <p:txBody>
          <a:bodyPr/>
          <a:lstStyle/>
          <a:p>
            <a:pPr>
              <a:defRPr/>
            </a:pPr>
            <a:fld id="{0AC83493-F145-4F15-BCB1-5B6A45828B1B}" type="slidenum">
              <a:rPr lang="en-GB" smtClean="0"/>
              <a:pPr>
                <a:defRPr/>
              </a:pPr>
              <a:t>‹#›</a:t>
            </a:fld>
            <a:endParaRPr lang="en-GB"/>
          </a:p>
        </p:txBody>
      </p:sp>
    </p:spTree>
    <p:extLst>
      <p:ext uri="{BB962C8B-B14F-4D97-AF65-F5344CB8AC3E}">
        <p14:creationId xmlns:p14="http://schemas.microsoft.com/office/powerpoint/2010/main" val="3657732397"/>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a:defRPr/>
            </a:pPr>
            <a:fld id="{F2945B34-3222-460D-AEB5-F4C5F7522CA3}" type="datetime1">
              <a:rPr lang="en-GB" smtClean="0"/>
              <a:pPr>
                <a:defRPr/>
              </a:pPr>
              <a:t>30/04/2021</a:t>
            </a:fld>
            <a:endParaRPr lang="en-GB"/>
          </a:p>
        </p:txBody>
      </p:sp>
      <p:sp>
        <p:nvSpPr>
          <p:cNvPr id="7" name="Slide Number Placeholder 6"/>
          <p:cNvSpPr>
            <a:spLocks noGrp="1"/>
          </p:cNvSpPr>
          <p:nvPr>
            <p:ph type="sldNum" sz="quarter" idx="12"/>
          </p:nvPr>
        </p:nvSpPr>
        <p:spPr/>
        <p:txBody>
          <a:bodyPr/>
          <a:lstStyle/>
          <a:p>
            <a:pPr>
              <a:defRPr/>
            </a:pPr>
            <a:fld id="{6AE8BB47-A1AF-4FEA-AA27-B17141B6D124}" type="slidenum">
              <a:rPr lang="en-GB" smtClean="0"/>
              <a:pPr>
                <a:defRPr/>
              </a:pPr>
              <a:t>‹#›</a:t>
            </a:fld>
            <a:endParaRPr lang="en-GB"/>
          </a:p>
        </p:txBody>
      </p:sp>
    </p:spTree>
    <p:extLst>
      <p:ext uri="{BB962C8B-B14F-4D97-AF65-F5344CB8AC3E}">
        <p14:creationId xmlns:p14="http://schemas.microsoft.com/office/powerpoint/2010/main" val="32281184"/>
      </p:ext>
    </p:extLst>
  </p:cSld>
  <p:clrMapOvr>
    <a:masterClrMapping/>
  </p:clrMapOvr>
  <p:transition>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a:defRPr/>
            </a:pPr>
            <a:fld id="{6DE86A91-A20B-4B6E-BA7E-7711C2150BB2}" type="datetime1">
              <a:rPr lang="en-GB" smtClean="0"/>
              <a:pPr>
                <a:defRPr/>
              </a:pPr>
              <a:t>30/04/2021</a:t>
            </a:fld>
            <a:endParaRPr lang="en-GB"/>
          </a:p>
        </p:txBody>
      </p:sp>
      <p:sp>
        <p:nvSpPr>
          <p:cNvPr id="9" name="Slide Number Placeholder 8"/>
          <p:cNvSpPr>
            <a:spLocks noGrp="1"/>
          </p:cNvSpPr>
          <p:nvPr>
            <p:ph type="sldNum" sz="quarter" idx="12"/>
          </p:nvPr>
        </p:nvSpPr>
        <p:spPr/>
        <p:txBody>
          <a:bodyPr/>
          <a:lstStyle/>
          <a:p>
            <a:pPr>
              <a:defRPr/>
            </a:pPr>
            <a:fld id="{7220CC21-79BC-4B21-A0FF-A8FDC357F6E9}" type="slidenum">
              <a:rPr lang="en-GB" smtClean="0"/>
              <a:pPr>
                <a:defRPr/>
              </a:pPr>
              <a:t>‹#›</a:t>
            </a:fld>
            <a:endParaRPr lang="en-GB"/>
          </a:p>
        </p:txBody>
      </p:sp>
    </p:spTree>
    <p:extLst>
      <p:ext uri="{BB962C8B-B14F-4D97-AF65-F5344CB8AC3E}">
        <p14:creationId xmlns:p14="http://schemas.microsoft.com/office/powerpoint/2010/main" val="1074721084"/>
      </p:ext>
    </p:extLst>
  </p:cSld>
  <p:clrMapOvr>
    <a:masterClrMapping/>
  </p:clrMapOvr>
  <p:transition>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a:defRPr/>
            </a:pPr>
            <a:fld id="{E5C936FF-88FB-4448-8B0C-F5FD8356DBD6}" type="datetime1">
              <a:rPr lang="en-GB" smtClean="0"/>
              <a:pPr>
                <a:defRPr/>
              </a:pPr>
              <a:t>30/04/2021</a:t>
            </a:fld>
            <a:endParaRPr lang="en-GB"/>
          </a:p>
        </p:txBody>
      </p:sp>
      <p:sp>
        <p:nvSpPr>
          <p:cNvPr id="5" name="Slide Number Placeholder 4"/>
          <p:cNvSpPr>
            <a:spLocks noGrp="1"/>
          </p:cNvSpPr>
          <p:nvPr>
            <p:ph type="sldNum" sz="quarter" idx="12"/>
          </p:nvPr>
        </p:nvSpPr>
        <p:spPr/>
        <p:txBody>
          <a:bodyPr/>
          <a:lstStyle/>
          <a:p>
            <a:pPr>
              <a:defRPr/>
            </a:pPr>
            <a:fld id="{37FA1E7F-43EB-4559-ADA1-532113A2CB66}" type="slidenum">
              <a:rPr lang="en-GB" smtClean="0"/>
              <a:pPr>
                <a:defRPr/>
              </a:pPr>
              <a:t>‹#›</a:t>
            </a:fld>
            <a:endParaRPr lang="en-GB"/>
          </a:p>
        </p:txBody>
      </p:sp>
    </p:spTree>
    <p:extLst>
      <p:ext uri="{BB962C8B-B14F-4D97-AF65-F5344CB8AC3E}">
        <p14:creationId xmlns:p14="http://schemas.microsoft.com/office/powerpoint/2010/main" val="2832743567"/>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0A89595-765B-4294-9964-FC1ADF5A0E1D}" type="datetime1">
              <a:rPr lang="en-GB" smtClean="0"/>
              <a:pPr>
                <a:defRPr/>
              </a:pPr>
              <a:t>30/04/2021</a:t>
            </a:fld>
            <a:endParaRPr lang="en-GB"/>
          </a:p>
        </p:txBody>
      </p:sp>
      <p:sp>
        <p:nvSpPr>
          <p:cNvPr id="4" name="Slide Number Placeholder 3"/>
          <p:cNvSpPr>
            <a:spLocks noGrp="1"/>
          </p:cNvSpPr>
          <p:nvPr>
            <p:ph type="sldNum" sz="quarter" idx="12"/>
          </p:nvPr>
        </p:nvSpPr>
        <p:spPr/>
        <p:txBody>
          <a:bodyPr/>
          <a:lstStyle/>
          <a:p>
            <a:pPr>
              <a:defRPr/>
            </a:pPr>
            <a:fld id="{DED25C6B-2093-40D0-BBF5-90A14430DC06}" type="slidenum">
              <a:rPr lang="en-GB" smtClean="0"/>
              <a:pPr>
                <a:defRPr/>
              </a:pPr>
              <a:t>‹#›</a:t>
            </a:fld>
            <a:endParaRPr lang="en-GB"/>
          </a:p>
        </p:txBody>
      </p:sp>
    </p:spTree>
    <p:extLst>
      <p:ext uri="{BB962C8B-B14F-4D97-AF65-F5344CB8AC3E}">
        <p14:creationId xmlns:p14="http://schemas.microsoft.com/office/powerpoint/2010/main" val="2315025980"/>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92A97CEE-9127-4A16-9683-8382E67F03BB}" type="datetime1">
              <a:rPr lang="en-GB" smtClean="0"/>
              <a:pPr>
                <a:defRPr/>
              </a:pPr>
              <a:t>30/04/2021</a:t>
            </a:fld>
            <a:endParaRPr lang="en-GB"/>
          </a:p>
        </p:txBody>
      </p:sp>
      <p:sp>
        <p:nvSpPr>
          <p:cNvPr id="7" name="Slide Number Placeholder 6"/>
          <p:cNvSpPr>
            <a:spLocks noGrp="1"/>
          </p:cNvSpPr>
          <p:nvPr>
            <p:ph type="sldNum" sz="quarter" idx="12"/>
          </p:nvPr>
        </p:nvSpPr>
        <p:spPr/>
        <p:txBody>
          <a:bodyPr/>
          <a:lstStyle/>
          <a:p>
            <a:pPr>
              <a:defRPr/>
            </a:pPr>
            <a:fld id="{F8C90599-9B2C-4671-BA1A-4484AEA6B3E5}" type="slidenum">
              <a:rPr lang="en-GB" smtClean="0"/>
              <a:pPr>
                <a:defRPr/>
              </a:pPr>
              <a:t>‹#›</a:t>
            </a:fld>
            <a:endParaRPr lang="en-GB"/>
          </a:p>
        </p:txBody>
      </p:sp>
    </p:spTree>
    <p:extLst>
      <p:ext uri="{BB962C8B-B14F-4D97-AF65-F5344CB8AC3E}">
        <p14:creationId xmlns:p14="http://schemas.microsoft.com/office/powerpoint/2010/main" val="4232261669"/>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1AF8B6D7-319A-4FF0-8283-5D1E16F097E7}" type="datetime1">
              <a:rPr lang="en-GB" smtClean="0"/>
              <a:pPr>
                <a:defRPr/>
              </a:pPr>
              <a:t>30/04/2021</a:t>
            </a:fld>
            <a:endParaRPr lang="en-GB"/>
          </a:p>
        </p:txBody>
      </p:sp>
      <p:sp>
        <p:nvSpPr>
          <p:cNvPr id="7" name="Slide Number Placeholder 6"/>
          <p:cNvSpPr>
            <a:spLocks noGrp="1"/>
          </p:cNvSpPr>
          <p:nvPr>
            <p:ph type="sldNum" sz="quarter" idx="12"/>
          </p:nvPr>
        </p:nvSpPr>
        <p:spPr/>
        <p:txBody>
          <a:bodyPr/>
          <a:lstStyle/>
          <a:p>
            <a:pPr>
              <a:defRPr/>
            </a:pPr>
            <a:fld id="{08667246-0775-47C2-8FA6-7E7B67B2EA08}" type="slidenum">
              <a:rPr lang="en-GB" smtClean="0"/>
              <a:pPr>
                <a:defRPr/>
              </a:pPr>
              <a:t>‹#›</a:t>
            </a:fld>
            <a:endParaRPr lang="en-GB"/>
          </a:p>
        </p:txBody>
      </p:sp>
    </p:spTree>
    <p:extLst>
      <p:ext uri="{BB962C8B-B14F-4D97-AF65-F5344CB8AC3E}">
        <p14:creationId xmlns:p14="http://schemas.microsoft.com/office/powerpoint/2010/main" val="3246586303"/>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1731864E-7A48-4496-9F59-2E5AF76DCF7F}" type="datetime1">
              <a:rPr lang="en-GB" smtClean="0"/>
              <a:pPr>
                <a:defRPr/>
              </a:pPr>
              <a:t>30/04/2021</a:t>
            </a:fld>
            <a:endParaRPr lang="en-GB"/>
          </a:p>
        </p:txBody>
      </p:sp>
      <p:sp>
        <p:nvSpPr>
          <p:cNvPr id="6" name="Slide Number Placeholder 5"/>
          <p:cNvSpPr>
            <a:spLocks noGrp="1"/>
          </p:cNvSpPr>
          <p:nvPr>
            <p:ph type="sldNum" sz="quarter" idx="12"/>
          </p:nvPr>
        </p:nvSpPr>
        <p:spPr/>
        <p:txBody>
          <a:bodyPr/>
          <a:lstStyle/>
          <a:p>
            <a:pPr>
              <a:defRPr/>
            </a:pPr>
            <a:fld id="{134296A6-ADD2-48B9-A9B4-6C24E8506723}" type="slidenum">
              <a:rPr lang="en-GB" smtClean="0"/>
              <a:pPr>
                <a:defRPr/>
              </a:pPr>
              <a:t>‹#›</a:t>
            </a:fld>
            <a:endParaRPr lang="en-GB"/>
          </a:p>
        </p:txBody>
      </p:sp>
    </p:spTree>
    <p:extLst>
      <p:ext uri="{BB962C8B-B14F-4D97-AF65-F5344CB8AC3E}">
        <p14:creationId xmlns:p14="http://schemas.microsoft.com/office/powerpoint/2010/main" val="1540578872"/>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a:defRPr/>
            </a:pPr>
            <a:fld id="{DCF71008-74F8-46C9-8A16-8B4A91B25DC9}" type="datetime1">
              <a:rPr lang="en-GB" smtClean="0"/>
              <a:pPr>
                <a:defRPr/>
              </a:pPr>
              <a:t>30/04/2021</a:t>
            </a:fld>
            <a:endParaRPr lang="en-GB"/>
          </a:p>
        </p:txBody>
      </p:sp>
      <p:sp>
        <p:nvSpPr>
          <p:cNvPr id="6" name="Slide Number Placeholder 5"/>
          <p:cNvSpPr>
            <a:spLocks noGrp="1"/>
          </p:cNvSpPr>
          <p:nvPr>
            <p:ph type="sldNum" sz="quarter" idx="12"/>
          </p:nvPr>
        </p:nvSpPr>
        <p:spPr/>
        <p:txBody>
          <a:bodyPr/>
          <a:lstStyle/>
          <a:p>
            <a:pPr>
              <a:defRPr/>
            </a:pPr>
            <a:fld id="{3760DAB7-6878-41D9-826B-89F35D4D7DBD}" type="slidenum">
              <a:rPr lang="en-GB" smtClean="0"/>
              <a:pPr>
                <a:defRPr/>
              </a:pPr>
              <a:t>‹#›</a:t>
            </a:fld>
            <a:endParaRPr lang="en-GB"/>
          </a:p>
        </p:txBody>
      </p:sp>
    </p:spTree>
    <p:extLst>
      <p:ext uri="{BB962C8B-B14F-4D97-AF65-F5344CB8AC3E}">
        <p14:creationId xmlns:p14="http://schemas.microsoft.com/office/powerpoint/2010/main" val="625916903"/>
      </p:ext>
    </p:extLst>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4F6083B-7F8D-4E90-8134-155DFE75ECED}"/>
              </a:ext>
            </a:extLst>
          </p:cNvPr>
          <p:cNvSpPr>
            <a:spLocks noGrp="1"/>
          </p:cNvSpPr>
          <p:nvPr>
            <p:ph type="dt" sz="half" idx="10"/>
          </p:nvPr>
        </p:nvSpPr>
        <p:spPr>
          <a:xfrm>
            <a:off x="395288" y="6524625"/>
            <a:ext cx="971550" cy="219075"/>
          </a:xfrm>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B0FF0479-6226-4039-970A-68DA45D9807C}" type="datetimeFigureOut">
              <a:rPr lang="en-GB"/>
              <a:pPr>
                <a:defRPr/>
              </a:pPr>
              <a:t>30/04/2021</a:t>
            </a:fld>
            <a:endParaRPr lang="en-GB"/>
          </a:p>
        </p:txBody>
      </p:sp>
      <p:sp>
        <p:nvSpPr>
          <p:cNvPr id="5" name="Footer Placeholder 4">
            <a:extLst>
              <a:ext uri="{FF2B5EF4-FFF2-40B4-BE49-F238E27FC236}">
                <a16:creationId xmlns:a16="http://schemas.microsoft.com/office/drawing/2014/main" id="{5F42FC31-9C4B-4484-832B-231431B943B5}"/>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solidFill>
                  <a:prstClr val="black"/>
                </a:solidFill>
                <a:latin typeface="Myriad Pro"/>
                <a:cs typeface="+mn-cs"/>
              </a:defRPr>
            </a:lvl1pPr>
          </a:lstStyle>
          <a:p>
            <a:pPr>
              <a:defRPr/>
            </a:pPr>
            <a:endParaRPr lang="en-GB"/>
          </a:p>
        </p:txBody>
      </p:sp>
      <p:sp>
        <p:nvSpPr>
          <p:cNvPr id="6" name="Slide Number Placeholder 5">
            <a:extLst>
              <a:ext uri="{FF2B5EF4-FFF2-40B4-BE49-F238E27FC236}">
                <a16:creationId xmlns:a16="http://schemas.microsoft.com/office/drawing/2014/main" id="{1449CEE5-F8E8-499D-B785-8FF20646D3AA}"/>
              </a:ext>
            </a:extLst>
          </p:cNvPr>
          <p:cNvSpPr>
            <a:spLocks noGrp="1"/>
          </p:cNvSpPr>
          <p:nvPr>
            <p:ph type="sldNum" sz="quarter" idx="12"/>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BAE01945-514A-4182-9AAD-0809CD371BB7}" type="slidenum">
              <a:rPr lang="en-GB" altLang="en-US"/>
              <a:pPr>
                <a:defRPr/>
              </a:pPr>
              <a:t>‹#›</a:t>
            </a:fld>
            <a:endParaRPr lang="en-GB" altLang="en-US"/>
          </a:p>
        </p:txBody>
      </p:sp>
    </p:spTree>
    <p:extLst>
      <p:ext uri="{BB962C8B-B14F-4D97-AF65-F5344CB8AC3E}">
        <p14:creationId xmlns:p14="http://schemas.microsoft.com/office/powerpoint/2010/main" val="40446887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E0CC72-54F3-4837-A8AC-EB3B2E14B4BE}"/>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97C67E47-CA29-429E-934F-ED8F8FDF4BD2}" type="datetimeFigureOut">
              <a:rPr lang="en-GB"/>
              <a:pPr>
                <a:defRPr/>
              </a:pPr>
              <a:t>30/04/2021</a:t>
            </a:fld>
            <a:endParaRPr lang="en-GB"/>
          </a:p>
        </p:txBody>
      </p:sp>
      <p:sp>
        <p:nvSpPr>
          <p:cNvPr id="5" name="Footer Placeholder 4">
            <a:extLst>
              <a:ext uri="{FF2B5EF4-FFF2-40B4-BE49-F238E27FC236}">
                <a16:creationId xmlns:a16="http://schemas.microsoft.com/office/drawing/2014/main" id="{D1AAA986-8395-483E-B8F5-5FC204FC4DEF}"/>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solidFill>
                  <a:prstClr val="black"/>
                </a:solidFill>
                <a:latin typeface="Myriad Pro"/>
                <a:cs typeface="+mn-cs"/>
              </a:defRPr>
            </a:lvl1pPr>
          </a:lstStyle>
          <a:p>
            <a:pPr>
              <a:defRPr/>
            </a:pPr>
            <a:endParaRPr lang="en-GB"/>
          </a:p>
        </p:txBody>
      </p:sp>
      <p:sp>
        <p:nvSpPr>
          <p:cNvPr id="6" name="Slide Number Placeholder 5">
            <a:extLst>
              <a:ext uri="{FF2B5EF4-FFF2-40B4-BE49-F238E27FC236}">
                <a16:creationId xmlns:a16="http://schemas.microsoft.com/office/drawing/2014/main" id="{8DEBA780-EE1A-446D-8ECA-AE6D514FC425}"/>
              </a:ext>
            </a:extLst>
          </p:cNvPr>
          <p:cNvSpPr>
            <a:spLocks noGrp="1"/>
          </p:cNvSpPr>
          <p:nvPr>
            <p:ph type="sldNum" sz="quarter" idx="12"/>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6CE9CB32-E637-4E20-B1E9-01A0EE05437F}" type="slidenum">
              <a:rPr lang="en-GB" altLang="en-US"/>
              <a:pPr>
                <a:defRPr/>
              </a:pPr>
              <a:t>‹#›</a:t>
            </a:fld>
            <a:endParaRPr lang="en-GB" altLang="en-US"/>
          </a:p>
        </p:txBody>
      </p:sp>
    </p:spTree>
    <p:extLst>
      <p:ext uri="{BB962C8B-B14F-4D97-AF65-F5344CB8AC3E}">
        <p14:creationId xmlns:p14="http://schemas.microsoft.com/office/powerpoint/2010/main" val="41109891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AC14E39-501D-46CB-9D06-C4734AE40029}"/>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4336A8B5-6E9C-4CBF-A7FE-C878995723B1}" type="datetimeFigureOut">
              <a:rPr lang="en-GB"/>
              <a:pPr>
                <a:defRPr/>
              </a:pPr>
              <a:t>30/04/2021</a:t>
            </a:fld>
            <a:endParaRPr lang="en-GB"/>
          </a:p>
        </p:txBody>
      </p:sp>
      <p:sp>
        <p:nvSpPr>
          <p:cNvPr id="5" name="Slide Number Placeholder 5">
            <a:extLst>
              <a:ext uri="{FF2B5EF4-FFF2-40B4-BE49-F238E27FC236}">
                <a16:creationId xmlns:a16="http://schemas.microsoft.com/office/drawing/2014/main" id="{DDE064FA-DFC5-454F-826F-077E8D593F93}"/>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3B727750-B898-45A6-8873-86B31B0641E1}" type="slidenum">
              <a:rPr lang="en-GB" altLang="en-US"/>
              <a:pPr>
                <a:defRPr/>
              </a:pPr>
              <a:t>‹#›</a:t>
            </a:fld>
            <a:endParaRPr lang="en-GB" altLang="en-US"/>
          </a:p>
        </p:txBody>
      </p:sp>
    </p:spTree>
    <p:extLst>
      <p:ext uri="{BB962C8B-B14F-4D97-AF65-F5344CB8AC3E}">
        <p14:creationId xmlns:p14="http://schemas.microsoft.com/office/powerpoint/2010/main" val="41810865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6B1BB2-7BBD-4181-AC1E-10B380B3FFB8}"/>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23C97114-0F8A-4E2C-826E-2600A3EFF39A}" type="datetimeFigureOut">
              <a:rPr lang="en-GB"/>
              <a:pPr>
                <a:defRPr/>
              </a:pPr>
              <a:t>30/04/2021</a:t>
            </a:fld>
            <a:endParaRPr lang="en-GB"/>
          </a:p>
        </p:txBody>
      </p:sp>
      <p:sp>
        <p:nvSpPr>
          <p:cNvPr id="6" name="Slide Number Placeholder 6">
            <a:extLst>
              <a:ext uri="{FF2B5EF4-FFF2-40B4-BE49-F238E27FC236}">
                <a16:creationId xmlns:a16="http://schemas.microsoft.com/office/drawing/2014/main" id="{56B61F11-BFFF-4B76-B611-5B12F7339364}"/>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D198E1F6-9ECD-4908-A668-E385623C3F5C}" type="slidenum">
              <a:rPr lang="en-GB" altLang="en-US"/>
              <a:pPr>
                <a:defRPr/>
              </a:pPr>
              <a:t>‹#›</a:t>
            </a:fld>
            <a:endParaRPr lang="en-GB" altLang="en-US"/>
          </a:p>
        </p:txBody>
      </p:sp>
    </p:spTree>
    <p:extLst>
      <p:ext uri="{BB962C8B-B14F-4D97-AF65-F5344CB8AC3E}">
        <p14:creationId xmlns:p14="http://schemas.microsoft.com/office/powerpoint/2010/main" val="1435903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6F97E32-8FA5-4AB5-A228-BF3826F51925}"/>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F0A44217-8DC6-4E9B-8D5A-382C0A75925C}" type="datetimeFigureOut">
              <a:rPr lang="en-GB"/>
              <a:pPr>
                <a:defRPr/>
              </a:pPr>
              <a:t>30/04/2021</a:t>
            </a:fld>
            <a:endParaRPr lang="en-GB"/>
          </a:p>
        </p:txBody>
      </p:sp>
      <p:sp>
        <p:nvSpPr>
          <p:cNvPr id="8" name="Slide Number Placeholder 8">
            <a:extLst>
              <a:ext uri="{FF2B5EF4-FFF2-40B4-BE49-F238E27FC236}">
                <a16:creationId xmlns:a16="http://schemas.microsoft.com/office/drawing/2014/main" id="{CAD848A1-3280-4C77-94C7-9E2E8C855040}"/>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8E4084E6-1390-49DC-B80D-CD2A5D97062A}" type="slidenum">
              <a:rPr lang="en-GB" altLang="en-US"/>
              <a:pPr>
                <a:defRPr/>
              </a:pPr>
              <a:t>‹#›</a:t>
            </a:fld>
            <a:endParaRPr lang="en-GB" altLang="en-US"/>
          </a:p>
        </p:txBody>
      </p:sp>
    </p:spTree>
    <p:extLst>
      <p:ext uri="{BB962C8B-B14F-4D97-AF65-F5344CB8AC3E}">
        <p14:creationId xmlns:p14="http://schemas.microsoft.com/office/powerpoint/2010/main" val="20986078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B056DBC-1739-4A44-929C-889ABDAC2BD5}"/>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B81DBFDA-7117-42EA-90DB-ACC560B8EBEE}" type="datetimeFigureOut">
              <a:rPr lang="en-GB"/>
              <a:pPr>
                <a:defRPr/>
              </a:pPr>
              <a:t>30/04/2021</a:t>
            </a:fld>
            <a:endParaRPr lang="en-GB"/>
          </a:p>
        </p:txBody>
      </p:sp>
      <p:sp>
        <p:nvSpPr>
          <p:cNvPr id="4" name="Slide Number Placeholder 4">
            <a:extLst>
              <a:ext uri="{FF2B5EF4-FFF2-40B4-BE49-F238E27FC236}">
                <a16:creationId xmlns:a16="http://schemas.microsoft.com/office/drawing/2014/main" id="{359C6784-9C8D-41AB-B713-C0C91A59C940}"/>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49BEBDA3-5411-4E0C-870D-1F30605AC64E}" type="slidenum">
              <a:rPr lang="en-GB" altLang="en-US"/>
              <a:pPr>
                <a:defRPr/>
              </a:pPr>
              <a:t>‹#›</a:t>
            </a:fld>
            <a:endParaRPr lang="en-GB" altLang="en-US"/>
          </a:p>
        </p:txBody>
      </p:sp>
    </p:spTree>
    <p:extLst>
      <p:ext uri="{BB962C8B-B14F-4D97-AF65-F5344CB8AC3E}">
        <p14:creationId xmlns:p14="http://schemas.microsoft.com/office/powerpoint/2010/main" val="32259333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6274CB-491B-4EFD-847F-8D2C91B5EB91}"/>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64536DF4-E293-40DB-94D5-C51B43D725CB}" type="datetimeFigureOut">
              <a:rPr lang="en-GB"/>
              <a:pPr>
                <a:defRPr/>
              </a:pPr>
              <a:t>30/04/2021</a:t>
            </a:fld>
            <a:endParaRPr lang="en-GB"/>
          </a:p>
        </p:txBody>
      </p:sp>
      <p:sp>
        <p:nvSpPr>
          <p:cNvPr id="3" name="Slide Number Placeholder 3">
            <a:extLst>
              <a:ext uri="{FF2B5EF4-FFF2-40B4-BE49-F238E27FC236}">
                <a16:creationId xmlns:a16="http://schemas.microsoft.com/office/drawing/2014/main" id="{0FB8B285-BEB2-4D55-859E-B59C641429B9}"/>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01638650-56BC-4EB8-8B08-4A6EAA34723C}" type="slidenum">
              <a:rPr lang="en-GB" altLang="en-US"/>
              <a:pPr>
                <a:defRPr/>
              </a:pPr>
              <a:t>‹#›</a:t>
            </a:fld>
            <a:endParaRPr lang="en-GB" altLang="en-US"/>
          </a:p>
        </p:txBody>
      </p:sp>
    </p:spTree>
    <p:extLst>
      <p:ext uri="{BB962C8B-B14F-4D97-AF65-F5344CB8AC3E}">
        <p14:creationId xmlns:p14="http://schemas.microsoft.com/office/powerpoint/2010/main" val="27847523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6D8D18B5-960C-40BE-8BF8-150F5777C966}"/>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D5269113-5EEA-4E72-A221-5A17F52CA60E}" type="datetimeFigureOut">
              <a:rPr lang="en-GB"/>
              <a:pPr>
                <a:defRPr/>
              </a:pPr>
              <a:t>30/04/2021</a:t>
            </a:fld>
            <a:endParaRPr lang="en-GB"/>
          </a:p>
        </p:txBody>
      </p:sp>
      <p:sp>
        <p:nvSpPr>
          <p:cNvPr id="6" name="Slide Number Placeholder 6">
            <a:extLst>
              <a:ext uri="{FF2B5EF4-FFF2-40B4-BE49-F238E27FC236}">
                <a16:creationId xmlns:a16="http://schemas.microsoft.com/office/drawing/2014/main" id="{D0BDD288-5747-471E-8C72-0DB744701A6C}"/>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115863CA-F10A-4514-AC9B-281159C110FC}" type="slidenum">
              <a:rPr lang="en-GB" altLang="en-US"/>
              <a:pPr>
                <a:defRPr/>
              </a:pPr>
              <a:t>‹#›</a:t>
            </a:fld>
            <a:endParaRPr lang="en-GB" altLang="en-US"/>
          </a:p>
        </p:txBody>
      </p:sp>
    </p:spTree>
    <p:extLst>
      <p:ext uri="{BB962C8B-B14F-4D97-AF65-F5344CB8AC3E}">
        <p14:creationId xmlns:p14="http://schemas.microsoft.com/office/powerpoint/2010/main" val="3667244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2F3728F1-B2C4-4822-88F7-906726428696}"/>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B62B84AC-880A-406A-BE96-8695949E5143}" type="datetimeFigureOut">
              <a:rPr lang="en-GB"/>
              <a:pPr>
                <a:defRPr/>
              </a:pPr>
              <a:t>30/04/2021</a:t>
            </a:fld>
            <a:endParaRPr lang="en-GB"/>
          </a:p>
        </p:txBody>
      </p:sp>
      <p:sp>
        <p:nvSpPr>
          <p:cNvPr id="6" name="Slide Number Placeholder 6">
            <a:extLst>
              <a:ext uri="{FF2B5EF4-FFF2-40B4-BE49-F238E27FC236}">
                <a16:creationId xmlns:a16="http://schemas.microsoft.com/office/drawing/2014/main" id="{A57937D7-DF2C-46B8-8BB3-0B8EB6AEF328}"/>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D30CB4C9-E26C-4FF0-9202-7A8C98B0BB8A}" type="slidenum">
              <a:rPr lang="en-GB" altLang="en-US"/>
              <a:pPr>
                <a:defRPr/>
              </a:pPr>
              <a:t>‹#›</a:t>
            </a:fld>
            <a:endParaRPr lang="en-GB" altLang="en-US"/>
          </a:p>
        </p:txBody>
      </p:sp>
    </p:spTree>
    <p:extLst>
      <p:ext uri="{BB962C8B-B14F-4D97-AF65-F5344CB8AC3E}">
        <p14:creationId xmlns:p14="http://schemas.microsoft.com/office/powerpoint/2010/main" val="22666199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AA1229-2110-4565-856B-9C66DC4AEA71}"/>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A94AF7E3-3980-4A28-A369-4CA13F77A264}" type="datetimeFigureOut">
              <a:rPr lang="en-GB"/>
              <a:pPr>
                <a:defRPr/>
              </a:pPr>
              <a:t>30/04/2021</a:t>
            </a:fld>
            <a:endParaRPr lang="en-GB"/>
          </a:p>
        </p:txBody>
      </p:sp>
      <p:sp>
        <p:nvSpPr>
          <p:cNvPr id="5" name="Slide Number Placeholder 5">
            <a:extLst>
              <a:ext uri="{FF2B5EF4-FFF2-40B4-BE49-F238E27FC236}">
                <a16:creationId xmlns:a16="http://schemas.microsoft.com/office/drawing/2014/main" id="{0732BC54-1218-42F0-B5CB-DD0EBF27A28D}"/>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8D0D571A-A114-4B43-B014-3D707026E216}" type="slidenum">
              <a:rPr lang="en-GB" altLang="en-US"/>
              <a:pPr>
                <a:defRPr/>
              </a:pPr>
              <a:t>‹#›</a:t>
            </a:fld>
            <a:endParaRPr lang="en-GB" altLang="en-US"/>
          </a:p>
        </p:txBody>
      </p:sp>
    </p:spTree>
    <p:extLst>
      <p:ext uri="{BB962C8B-B14F-4D97-AF65-F5344CB8AC3E}">
        <p14:creationId xmlns:p14="http://schemas.microsoft.com/office/powerpoint/2010/main" val="39389508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AE3FF8-4A1B-444F-9AE0-1B7AC6AE8E31}"/>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06D9854B-6B1B-46A4-8F41-8F253D4648F8}" type="datetimeFigureOut">
              <a:rPr lang="en-GB"/>
              <a:pPr>
                <a:defRPr/>
              </a:pPr>
              <a:t>30/04/2021</a:t>
            </a:fld>
            <a:endParaRPr lang="en-GB"/>
          </a:p>
        </p:txBody>
      </p:sp>
      <p:sp>
        <p:nvSpPr>
          <p:cNvPr id="5" name="Slide Number Placeholder 5">
            <a:extLst>
              <a:ext uri="{FF2B5EF4-FFF2-40B4-BE49-F238E27FC236}">
                <a16:creationId xmlns:a16="http://schemas.microsoft.com/office/drawing/2014/main" id="{4335F7F4-E2AC-4276-919A-0F794D1E03E9}"/>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BD836007-D564-4D0A-8259-327737DBB8AC}" type="slidenum">
              <a:rPr lang="en-GB" altLang="en-US"/>
              <a:pPr>
                <a:defRPr/>
              </a:pPr>
              <a:t>‹#›</a:t>
            </a:fld>
            <a:endParaRPr lang="en-GB" altLang="en-US"/>
          </a:p>
        </p:txBody>
      </p:sp>
    </p:spTree>
    <p:extLst>
      <p:ext uri="{BB962C8B-B14F-4D97-AF65-F5344CB8AC3E}">
        <p14:creationId xmlns:p14="http://schemas.microsoft.com/office/powerpoint/2010/main" val="2053770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pPr>
              <a:defRPr/>
            </a:pPr>
            <a:fld id="{66CD5B6D-C011-498D-BD70-484CA2096224}" type="datetime1">
              <a:rPr lang="en-GB" smtClean="0"/>
              <a:pPr>
                <a:defRPr/>
              </a:pPr>
              <a:t>30/04/2021</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E2F0694F-8E07-4282-BCC9-97AD1A54DA9C}" type="slidenum">
              <a:rPr lang="en-GB" smtClean="0"/>
              <a:pPr>
                <a:defRPr/>
              </a:pPr>
              <a:t>‹#›</a:t>
            </a:fld>
            <a:endParaRPr lang="en-GB"/>
          </a:p>
        </p:txBody>
      </p:sp>
    </p:spTree>
    <p:extLst>
      <p:ext uri="{BB962C8B-B14F-4D97-AF65-F5344CB8AC3E}">
        <p14:creationId xmlns:p14="http://schemas.microsoft.com/office/powerpoint/2010/main" val="2055435375"/>
      </p:ext>
    </p:extLst>
  </p:cSld>
  <p:clrMap bg1="lt1" tx1="dk1" bg2="lt2" tx2="dk2" accent1="accent1" accent2="accent2" accent3="accent3" accent4="accent4" accent5="accent5" accent6="accent6" hlink="hlink" folHlink="folHlink"/>
  <p:sldLayoutIdLst>
    <p:sldLayoutId id="2147483978" r:id="rId1"/>
    <p:sldLayoutId id="2147483979" r:id="rId2"/>
    <p:sldLayoutId id="2147483980" r:id="rId3"/>
    <p:sldLayoutId id="2147483981" r:id="rId4"/>
    <p:sldLayoutId id="2147483982" r:id="rId5"/>
    <p:sldLayoutId id="2147483983" r:id="rId6"/>
    <p:sldLayoutId id="2147483984" r:id="rId7"/>
    <p:sldLayoutId id="2147483985" r:id="rId8"/>
    <p:sldLayoutId id="2147483986" r:id="rId9"/>
    <p:sldLayoutId id="2147483987" r:id="rId10"/>
    <p:sldLayoutId id="2147483988" r:id="rId11"/>
  </p:sldLayoutIdLst>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dissolve">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dissolve">
                                      <p:cBhvr>
                                        <p:cTn id="18" dur="500"/>
                                        <p:tgtEl>
                                          <p:spTgt spid="3">
                                            <p:txEl>
                                              <p:pRg st="1" end="1"/>
                                            </p:txEl>
                                          </p:spTgt>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dissolve">
                                      <p:cBhvr>
                                        <p:cTn id="21" dur="500"/>
                                        <p:tgtEl>
                                          <p:spTgt spid="3">
                                            <p:txEl>
                                              <p:pRg st="2" end="2"/>
                                            </p:txEl>
                                          </p:spTgt>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dissolve">
                                      <p:cBhvr>
                                        <p:cTn id="24" dur="500"/>
                                        <p:tgtEl>
                                          <p:spTgt spid="3">
                                            <p:txEl>
                                              <p:pRg st="3" end="3"/>
                                            </p:txEl>
                                          </p:spTgt>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P spid="3" grpId="0" build="p" bldLvl="2" autoUpdateAnimBg="0"/>
    </p:bldLst>
  </p:timing>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711FD54C-D86D-4732-B4DA-6A4596554E4B}"/>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7F10DB25-9E9D-4560-8FEA-D61387D3FF3E}"/>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5C8D7150-A0FC-472B-BB1F-F15506794FE6}"/>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prstClr val="black">
                    <a:tint val="75000"/>
                  </a:prstClr>
                </a:solidFill>
                <a:latin typeface="Myriad Pro"/>
                <a:cs typeface="+mn-cs"/>
              </a:defRPr>
            </a:lvl1pPr>
          </a:lstStyle>
          <a:p>
            <a:pPr>
              <a:defRPr/>
            </a:pPr>
            <a:fld id="{01C76B8D-F7B6-4D21-A28A-D0324259B073}" type="datetimeFigureOut">
              <a:rPr lang="en-GB"/>
              <a:pPr>
                <a:defRPr/>
              </a:pPr>
              <a:t>30/04/2021</a:t>
            </a:fld>
            <a:endParaRPr lang="en-GB" dirty="0"/>
          </a:p>
        </p:txBody>
      </p:sp>
      <p:sp>
        <p:nvSpPr>
          <p:cNvPr id="6" name="Slide Number Placeholder 5">
            <a:extLst>
              <a:ext uri="{FF2B5EF4-FFF2-40B4-BE49-F238E27FC236}">
                <a16:creationId xmlns:a16="http://schemas.microsoft.com/office/drawing/2014/main" id="{8092597F-5032-41E4-8DAF-9B7F7C8DBA19}"/>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7C209E39-6749-4A20-AC0F-18B05A947E98}" type="slidenum">
              <a:rPr lang="en-GB" altLang="en-US"/>
              <a:pPr>
                <a:defRPr/>
              </a:pPr>
              <a:t>‹#›</a:t>
            </a:fld>
            <a:endParaRPr lang="en-GB" altLang="en-US"/>
          </a:p>
        </p:txBody>
      </p:sp>
    </p:spTree>
    <p:extLst>
      <p:ext uri="{BB962C8B-B14F-4D97-AF65-F5344CB8AC3E}">
        <p14:creationId xmlns:p14="http://schemas.microsoft.com/office/powerpoint/2010/main" val="612055459"/>
      </p:ext>
    </p:extLst>
  </p:cSld>
  <p:clrMap bg1="lt1" tx1="dk1" bg2="lt2" tx2="dk2" accent1="accent1" accent2="accent2" accent3="accent3" accent4="accent4" accent5="accent5" accent6="accent6" hlink="hlink" folHlink="folHlink"/>
  <p:sldLayoutIdLst>
    <p:sldLayoutId id="2147483990" r:id="rId1"/>
    <p:sldLayoutId id="2147483991" r:id="rId2"/>
    <p:sldLayoutId id="2147483992" r:id="rId3"/>
    <p:sldLayoutId id="2147483993" r:id="rId4"/>
    <p:sldLayoutId id="2147483994" r:id="rId5"/>
    <p:sldLayoutId id="2147483995" r:id="rId6"/>
    <p:sldLayoutId id="2147483996" r:id="rId7"/>
    <p:sldLayoutId id="2147483997" r:id="rId8"/>
    <p:sldLayoutId id="2147483998" r:id="rId9"/>
    <p:sldLayoutId id="2147483999" r:id="rId10"/>
    <p:sldLayoutId id="214748400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ctrTitle"/>
          </p:nvPr>
        </p:nvSpPr>
        <p:spPr>
          <a:xfrm>
            <a:off x="762000" y="1447800"/>
            <a:ext cx="7772400" cy="1470025"/>
          </a:xfrm>
        </p:spPr>
        <p:txBody>
          <a:bodyPr/>
          <a:lstStyle/>
          <a:p>
            <a:pPr eaLnBrk="1" hangingPunct="1"/>
            <a:r>
              <a:rPr lang="en-GB" altLang="en-US" dirty="0"/>
              <a:t>Leading and implementing workplace change</a:t>
            </a:r>
          </a:p>
        </p:txBody>
      </p:sp>
      <p:sp>
        <p:nvSpPr>
          <p:cNvPr id="18435" name="Subtitle 2"/>
          <p:cNvSpPr>
            <a:spLocks noGrp="1"/>
          </p:cNvSpPr>
          <p:nvPr>
            <p:ph type="subTitle" idx="1"/>
          </p:nvPr>
        </p:nvSpPr>
        <p:spPr>
          <a:xfrm>
            <a:off x="457200" y="3200400"/>
            <a:ext cx="8229600" cy="2296815"/>
          </a:xfrm>
        </p:spPr>
        <p:txBody>
          <a:bodyPr>
            <a:normAutofit fontScale="47500" lnSpcReduction="20000"/>
          </a:bodyPr>
          <a:lstStyle/>
          <a:p>
            <a:r>
              <a:rPr lang="en-US" altLang="en-US" sz="5800" dirty="0">
                <a:latin typeface="Arial" panose="020B0604020202020204" pitchFamily="34" charset="0"/>
                <a:cs typeface="Arial" panose="020B0604020202020204" pitchFamily="34" charset="0"/>
              </a:rPr>
              <a:t>The Eight Steps of Change – Adapted from </a:t>
            </a:r>
            <a:r>
              <a:rPr lang="en-GB" altLang="en-US" sz="5800" dirty="0">
                <a:latin typeface="Arial" panose="020B0604020202020204" pitchFamily="34" charset="0"/>
                <a:cs typeface="Arial" panose="020B0604020202020204" pitchFamily="34" charset="0"/>
              </a:rPr>
              <a:t>Kotter, J. P. (1995). Leading Change: Why Transformation Efforts Fail. Harvard Business Review </a:t>
            </a:r>
            <a:r>
              <a:rPr lang="en-GB" altLang="en-US" sz="5800" dirty="0" err="1">
                <a:latin typeface="Arial" panose="020B0604020202020204" pitchFamily="34" charset="0"/>
                <a:cs typeface="Arial" panose="020B0604020202020204" pitchFamily="34" charset="0"/>
              </a:rPr>
              <a:t>OnPoint</a:t>
            </a:r>
            <a:r>
              <a:rPr lang="en-GB" altLang="en-US" sz="5800" dirty="0">
                <a:latin typeface="Arial" panose="020B0604020202020204" pitchFamily="34" charset="0"/>
                <a:cs typeface="Arial" panose="020B0604020202020204" pitchFamily="34" charset="0"/>
              </a:rPr>
              <a:t> (March-April), 1-10. </a:t>
            </a:r>
          </a:p>
          <a:p>
            <a:r>
              <a:rPr lang="en-GB" altLang="en-US" dirty="0"/>
              <a:t>.</a:t>
            </a:r>
          </a:p>
        </p:txBody>
      </p:sp>
      <p:sp>
        <p:nvSpPr>
          <p:cNvPr id="18436" name="Footer Placeholder 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en-GB" altLang="en-US" sz="900">
                <a:solidFill>
                  <a:srgbClr val="898989"/>
                </a:solidFill>
              </a:rPr>
              <a:t>Workshop 1 EMPL6003</a:t>
            </a:r>
          </a:p>
        </p:txBody>
      </p:sp>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17757282-6211-4962-9185-780DCF6894B8}"/>
              </a:ext>
            </a:extLst>
          </p:cNvPr>
          <p:cNvSpPr>
            <a:spLocks noGrp="1" noRot="1"/>
          </p:cNvSpPr>
          <p:nvPr>
            <p:ph type="title"/>
          </p:nvPr>
        </p:nvSpPr>
        <p:spPr>
          <a:xfrm>
            <a:off x="323528" y="23813"/>
            <a:ext cx="8229600" cy="1143000"/>
          </a:xfrm>
        </p:spPr>
        <p:txBody>
          <a:bodyPr/>
          <a:lstStyle/>
          <a:p>
            <a:pPr eaLnBrk="1" hangingPunct="1"/>
            <a:r>
              <a:rPr lang="en-US" altLang="en-US" dirty="0">
                <a:latin typeface="Times New Roman" panose="02020603050405020304" pitchFamily="18" charset="0"/>
              </a:rPr>
              <a:t>The Eight Steps of Change</a:t>
            </a:r>
          </a:p>
        </p:txBody>
      </p:sp>
      <p:sp>
        <p:nvSpPr>
          <p:cNvPr id="248835" name="Rectangle 3">
            <a:extLst>
              <a:ext uri="{FF2B5EF4-FFF2-40B4-BE49-F238E27FC236}">
                <a16:creationId xmlns:a16="http://schemas.microsoft.com/office/drawing/2014/main" id="{6CEA92E8-CB67-4333-8BDF-FEDF6CB2F7A8}"/>
              </a:ext>
            </a:extLst>
          </p:cNvPr>
          <p:cNvSpPr>
            <a:spLocks noGrp="1" noChangeArrowheads="1"/>
          </p:cNvSpPr>
          <p:nvPr>
            <p:ph idx="1"/>
          </p:nvPr>
        </p:nvSpPr>
        <p:spPr>
          <a:xfrm>
            <a:off x="331560" y="1052736"/>
            <a:ext cx="8229600" cy="3916363"/>
          </a:xfrm>
        </p:spPr>
        <p:txBody>
          <a:bodyPr>
            <a:normAutofit lnSpcReduction="10000"/>
          </a:bodyPr>
          <a:lstStyle/>
          <a:p>
            <a:pPr marL="609600" indent="-609600" eaLnBrk="1" hangingPunct="1">
              <a:lnSpc>
                <a:spcPct val="90000"/>
              </a:lnSpc>
              <a:defRPr/>
            </a:pPr>
            <a:r>
              <a:rPr lang="en-US" dirty="0">
                <a:latin typeface="Times New Roman" pitchFamily="18" charset="0"/>
              </a:rPr>
              <a:t>Establish a sense of urgency</a:t>
            </a:r>
          </a:p>
          <a:p>
            <a:pPr marL="609600" indent="-609600" eaLnBrk="1" hangingPunct="1">
              <a:lnSpc>
                <a:spcPct val="90000"/>
              </a:lnSpc>
              <a:defRPr/>
            </a:pPr>
            <a:r>
              <a:rPr lang="en-US" dirty="0">
                <a:latin typeface="Times New Roman" pitchFamily="18" charset="0"/>
              </a:rPr>
              <a:t>Create a coalition</a:t>
            </a:r>
          </a:p>
          <a:p>
            <a:pPr marL="609600" indent="-609600" eaLnBrk="1" hangingPunct="1">
              <a:lnSpc>
                <a:spcPct val="90000"/>
              </a:lnSpc>
              <a:defRPr/>
            </a:pPr>
            <a:r>
              <a:rPr lang="en-US" dirty="0">
                <a:latin typeface="Times New Roman" pitchFamily="18" charset="0"/>
              </a:rPr>
              <a:t>Develop a clear vision</a:t>
            </a:r>
          </a:p>
          <a:p>
            <a:pPr marL="609600" indent="-609600" eaLnBrk="1" hangingPunct="1">
              <a:lnSpc>
                <a:spcPct val="90000"/>
              </a:lnSpc>
              <a:defRPr/>
            </a:pPr>
            <a:r>
              <a:rPr lang="en-US" dirty="0">
                <a:latin typeface="Times New Roman" pitchFamily="18" charset="0"/>
              </a:rPr>
              <a:t>Share the vision</a:t>
            </a:r>
          </a:p>
          <a:p>
            <a:pPr marL="609600" indent="-609600" eaLnBrk="1" hangingPunct="1">
              <a:lnSpc>
                <a:spcPct val="90000"/>
              </a:lnSpc>
              <a:defRPr/>
            </a:pPr>
            <a:r>
              <a:rPr lang="en-US" dirty="0">
                <a:latin typeface="Times New Roman" pitchFamily="18" charset="0"/>
              </a:rPr>
              <a:t>Empower people to clear obstacles</a:t>
            </a:r>
          </a:p>
          <a:p>
            <a:pPr marL="609600" indent="-609600" eaLnBrk="1" hangingPunct="1">
              <a:lnSpc>
                <a:spcPct val="90000"/>
              </a:lnSpc>
              <a:defRPr/>
            </a:pPr>
            <a:r>
              <a:rPr lang="en-US" dirty="0">
                <a:latin typeface="Times New Roman" pitchFamily="18" charset="0"/>
              </a:rPr>
              <a:t>Secure short-term wins</a:t>
            </a:r>
          </a:p>
          <a:p>
            <a:pPr marL="609600" indent="-609600" eaLnBrk="1" hangingPunct="1">
              <a:lnSpc>
                <a:spcPct val="90000"/>
              </a:lnSpc>
              <a:defRPr/>
            </a:pPr>
            <a:r>
              <a:rPr lang="en-US" dirty="0">
                <a:latin typeface="Times New Roman" pitchFamily="18" charset="0"/>
              </a:rPr>
              <a:t>Consolidate and keep moving</a:t>
            </a:r>
          </a:p>
          <a:p>
            <a:pPr marL="609600" indent="-609600" eaLnBrk="1" hangingPunct="1">
              <a:lnSpc>
                <a:spcPct val="90000"/>
              </a:lnSpc>
              <a:defRPr/>
            </a:pPr>
            <a:r>
              <a:rPr lang="en-US" dirty="0">
                <a:latin typeface="Times New Roman" pitchFamily="18" charset="0"/>
              </a:rPr>
              <a:t>Anchor the change</a:t>
            </a:r>
          </a:p>
          <a:p>
            <a:pPr marL="609600" indent="-609600" algn="r" eaLnBrk="1" hangingPunct="1">
              <a:lnSpc>
                <a:spcPct val="90000"/>
              </a:lnSpc>
              <a:buFont typeface="Wingdings" pitchFamily="2" charset="2"/>
              <a:buNone/>
              <a:defRPr/>
            </a:pPr>
            <a:endParaRPr lang="en-US" dirty="0">
              <a:latin typeface="Times New Roman" pitchFamily="18" charset="0"/>
            </a:endParaRPr>
          </a:p>
        </p:txBody>
      </p:sp>
      <p:sp>
        <p:nvSpPr>
          <p:cNvPr id="58372" name="TextBox 1">
            <a:extLst>
              <a:ext uri="{FF2B5EF4-FFF2-40B4-BE49-F238E27FC236}">
                <a16:creationId xmlns:a16="http://schemas.microsoft.com/office/drawing/2014/main" id="{2C4563E4-F2FE-4318-AF4E-FCB820C8B7A0}"/>
              </a:ext>
            </a:extLst>
          </p:cNvPr>
          <p:cNvSpPr txBox="1">
            <a:spLocks noChangeArrowheads="1"/>
          </p:cNvSpPr>
          <p:nvPr/>
        </p:nvSpPr>
        <p:spPr bwMode="auto">
          <a:xfrm>
            <a:off x="1187624" y="4993819"/>
            <a:ext cx="6985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Kotter, J. P. (1995). Leading Change: Why Transformation Efforts Fail. Harvard Business Review OnPoint (March-April), 1-10. </a:t>
            </a:r>
          </a:p>
        </p:txBody>
      </p:sp>
    </p:spTree>
    <p:extLst>
      <p:ext uri="{BB962C8B-B14F-4D97-AF65-F5344CB8AC3E}">
        <p14:creationId xmlns:p14="http://schemas.microsoft.com/office/powerpoint/2010/main" val="3203590368"/>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8835">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248835">
                                            <p:txEl>
                                              <p:pRg st="0" end="0"/>
                                            </p:txEl>
                                          </p:spTgt>
                                        </p:tgtEl>
                                        <p:attrNameLst>
                                          <p:attrName>ppt_c</p:attrName>
                                        </p:attrNameLst>
                                      </p:cBhvr>
                                      <p:to>
                                        <a:srgbClr val="969696"/>
                                      </p:to>
                                    </p:animClr>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8835">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248835">
                                            <p:txEl>
                                              <p:pRg st="1" end="1"/>
                                            </p:txEl>
                                          </p:spTgt>
                                        </p:tgtEl>
                                        <p:attrNameLst>
                                          <p:attrName>ppt_c</p:attrName>
                                        </p:attrNameLst>
                                      </p:cBhvr>
                                      <p:to>
                                        <a:srgbClr val="969696"/>
                                      </p:to>
                                    </p:animClr>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8835">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248835">
                                            <p:txEl>
                                              <p:pRg st="2" end="2"/>
                                            </p:txEl>
                                          </p:spTgt>
                                        </p:tgtEl>
                                        <p:attrNameLst>
                                          <p:attrName>ppt_c</p:attrName>
                                        </p:attrNameLst>
                                      </p:cBhvr>
                                      <p:to>
                                        <a:srgbClr val="969696"/>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8835">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248835">
                                            <p:txEl>
                                              <p:pRg st="3" end="3"/>
                                            </p:txEl>
                                          </p:spTgt>
                                        </p:tgtEl>
                                        <p:attrNameLst>
                                          <p:attrName>ppt_c</p:attrName>
                                        </p:attrNameLst>
                                      </p:cBhvr>
                                      <p:to>
                                        <a:srgbClr val="969696"/>
                                      </p:to>
                                    </p:animClr>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8835">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248835">
                                            <p:txEl>
                                              <p:pRg st="4" end="4"/>
                                            </p:txEl>
                                          </p:spTgt>
                                        </p:tgtEl>
                                        <p:attrNameLst>
                                          <p:attrName>ppt_c</p:attrName>
                                        </p:attrNameLst>
                                      </p:cBhvr>
                                      <p:to>
                                        <a:srgbClr val="969696"/>
                                      </p:to>
                                    </p:animClr>
                                  </p:sub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48835">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248835">
                                            <p:txEl>
                                              <p:pRg st="5" end="5"/>
                                            </p:txEl>
                                          </p:spTgt>
                                        </p:tgtEl>
                                        <p:attrNameLst>
                                          <p:attrName>ppt_c</p:attrName>
                                        </p:attrNameLst>
                                      </p:cBhvr>
                                      <p:to>
                                        <a:srgbClr val="969696"/>
                                      </p:to>
                                    </p:animClr>
                                  </p:sub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48835">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248835">
                                            <p:txEl>
                                              <p:pRg st="6" end="6"/>
                                            </p:txEl>
                                          </p:spTgt>
                                        </p:tgtEl>
                                        <p:attrNameLst>
                                          <p:attrName>ppt_c</p:attrName>
                                        </p:attrNameLst>
                                      </p:cBhvr>
                                      <p:to>
                                        <a:srgbClr val="969696"/>
                                      </p:to>
                                    </p:animClr>
                                  </p:sub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48835">
                                            <p:txEl>
                                              <p:pRg st="7" end="7"/>
                                            </p:txEl>
                                          </p:spTgt>
                                        </p:tgtEl>
                                        <p:attrNameLst>
                                          <p:attrName>style.visibility</p:attrName>
                                        </p:attrNameLst>
                                      </p:cBhvr>
                                      <p:to>
                                        <p:strVal val="visible"/>
                                      </p:to>
                                    </p:set>
                                  </p:childTnLst>
                                  <p:subTnLst>
                                    <p:animClr clrSpc="rgb" dir="cw">
                                      <p:cBhvr override="childStyle">
                                        <p:cTn dur="1" fill="hold" display="0" masterRel="nextClick" afterEffect="1"/>
                                        <p:tgtEl>
                                          <p:spTgt spid="248835">
                                            <p:txEl>
                                              <p:pRg st="7" end="7"/>
                                            </p:txEl>
                                          </p:spTgt>
                                        </p:tgtEl>
                                        <p:attrNameLst>
                                          <p:attrName>ppt_c</p:attrName>
                                        </p:attrNameLst>
                                      </p:cBhvr>
                                      <p:to>
                                        <a:srgbClr val="969696"/>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3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itchFamily="18" charset="0"/>
              </a:rPr>
              <a:t>Establish a sense of urgency</a:t>
            </a:r>
            <a:br>
              <a:rPr lang="en-US" dirty="0">
                <a:latin typeface="Times New Roman" pitchFamily="18" charset="0"/>
              </a:rPr>
            </a:br>
            <a:endParaRPr lang="en-GB" dirty="0"/>
          </a:p>
        </p:txBody>
      </p:sp>
      <p:sp>
        <p:nvSpPr>
          <p:cNvPr id="3" name="Content Placeholder 2"/>
          <p:cNvSpPr>
            <a:spLocks noGrp="1"/>
          </p:cNvSpPr>
          <p:nvPr>
            <p:ph idx="1"/>
          </p:nvPr>
        </p:nvSpPr>
        <p:spPr/>
        <p:txBody>
          <a:bodyPr/>
          <a:lstStyle/>
          <a:p>
            <a:r>
              <a:rPr lang="en-GB" dirty="0"/>
              <a:t>During this stage, the change agents need to be focused on trying to sell the need for change within the organisation. Peoples attention need to be got on the urgency of the situation and they need to be fed with stories, data, </a:t>
            </a:r>
            <a:r>
              <a:rPr lang="en-GB" dirty="0" err="1"/>
              <a:t>etc</a:t>
            </a:r>
            <a:r>
              <a:rPr lang="en-GB" dirty="0"/>
              <a:t> about for example harmful events, waste of time/resources, </a:t>
            </a:r>
            <a:r>
              <a:rPr lang="en-GB" dirty="0" err="1"/>
              <a:t>etc</a:t>
            </a:r>
            <a:r>
              <a:rPr lang="en-GB" dirty="0"/>
              <a:t> to emphasis the need for change. </a:t>
            </a:r>
          </a:p>
        </p:txBody>
      </p:sp>
    </p:spTree>
    <p:extLst>
      <p:ext uri="{BB962C8B-B14F-4D97-AF65-F5344CB8AC3E}">
        <p14:creationId xmlns:p14="http://schemas.microsoft.com/office/powerpoint/2010/main" val="3041855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85800"/>
          </a:xfrm>
        </p:spPr>
        <p:txBody>
          <a:bodyPr/>
          <a:lstStyle/>
          <a:p>
            <a:r>
              <a:rPr lang="en-US" dirty="0">
                <a:latin typeface="Times New Roman" pitchFamily="18" charset="0"/>
              </a:rPr>
              <a:t>Create a coalition</a:t>
            </a:r>
            <a:br>
              <a:rPr lang="en-US" dirty="0">
                <a:latin typeface="Times New Roman" pitchFamily="18" charset="0"/>
              </a:rPr>
            </a:br>
            <a:endParaRPr lang="en-GB" dirty="0"/>
          </a:p>
        </p:txBody>
      </p:sp>
      <p:sp>
        <p:nvSpPr>
          <p:cNvPr id="3" name="Content Placeholder 2"/>
          <p:cNvSpPr>
            <a:spLocks noGrp="1"/>
          </p:cNvSpPr>
          <p:nvPr>
            <p:ph idx="1"/>
          </p:nvPr>
        </p:nvSpPr>
        <p:spPr>
          <a:xfrm>
            <a:off x="76200" y="304800"/>
            <a:ext cx="9067800" cy="5212433"/>
          </a:xfrm>
        </p:spPr>
        <p:txBody>
          <a:bodyPr/>
          <a:lstStyle/>
          <a:p>
            <a:r>
              <a:rPr lang="en-GB" dirty="0"/>
              <a:t>Build the team that will manage the change and formalise it. This should be proven leaders who can guide and drive the required change. </a:t>
            </a:r>
          </a:p>
          <a:p>
            <a:r>
              <a:rPr lang="en-GB" dirty="0"/>
              <a:t>They can be people with formal power, informal opinions, professionals from outside the organisation with experience who are being consulted, etc.</a:t>
            </a:r>
          </a:p>
          <a:p>
            <a:r>
              <a:rPr lang="en-GB" dirty="0"/>
              <a:t>You need “Management skills to control the process and the details” and “leadership skills to drive the change with a clear vision” </a:t>
            </a:r>
          </a:p>
        </p:txBody>
      </p:sp>
    </p:spTree>
    <p:extLst>
      <p:ext uri="{BB962C8B-B14F-4D97-AF65-F5344CB8AC3E}">
        <p14:creationId xmlns:p14="http://schemas.microsoft.com/office/powerpoint/2010/main" val="19623746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itchFamily="18" charset="0"/>
              </a:rPr>
              <a:t>Develop a clear vision and strategy</a:t>
            </a:r>
            <a:br>
              <a:rPr lang="en-US" dirty="0">
                <a:latin typeface="Times New Roman" pitchFamily="18" charset="0"/>
              </a:rPr>
            </a:br>
            <a:endParaRPr lang="en-GB" dirty="0"/>
          </a:p>
        </p:txBody>
      </p:sp>
      <p:sp>
        <p:nvSpPr>
          <p:cNvPr id="3" name="Content Placeholder 2"/>
          <p:cNvSpPr>
            <a:spLocks noGrp="1"/>
          </p:cNvSpPr>
          <p:nvPr>
            <p:ph idx="1"/>
          </p:nvPr>
        </p:nvSpPr>
        <p:spPr>
          <a:xfrm>
            <a:off x="0" y="1012370"/>
            <a:ext cx="8915400" cy="4626429"/>
          </a:xfrm>
        </p:spPr>
        <p:txBody>
          <a:bodyPr/>
          <a:lstStyle/>
          <a:p>
            <a:r>
              <a:rPr lang="en-GB" sz="2800" dirty="0"/>
              <a:t>The leaders here have a responsibility to develop and clarify the vision and the strategy to be used to implement the change. The core values, set believes, expectations, </a:t>
            </a:r>
            <a:r>
              <a:rPr lang="en-GB" sz="2800" dirty="0" err="1"/>
              <a:t>etc</a:t>
            </a:r>
            <a:r>
              <a:rPr lang="en-GB" sz="2800" dirty="0"/>
              <a:t> that has to be changed has to be clearly set and communicated to the entire organisation. These values have to be translated into expected behaviours. </a:t>
            </a:r>
          </a:p>
          <a:p>
            <a:r>
              <a:rPr lang="en-GB" sz="2800" dirty="0"/>
              <a:t>These changes have to be consistent with the vision, mission and core values of the organisation. </a:t>
            </a:r>
          </a:p>
        </p:txBody>
      </p:sp>
    </p:spTree>
    <p:extLst>
      <p:ext uri="{BB962C8B-B14F-4D97-AF65-F5344CB8AC3E}">
        <p14:creationId xmlns:p14="http://schemas.microsoft.com/office/powerpoint/2010/main" val="3489871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r>
              <a:rPr lang="en-US" dirty="0">
                <a:latin typeface="Times New Roman" pitchFamily="18" charset="0"/>
              </a:rPr>
              <a:t>Share the vision</a:t>
            </a:r>
            <a:br>
              <a:rPr lang="en-US" dirty="0">
                <a:latin typeface="Times New Roman" pitchFamily="18" charset="0"/>
              </a:rPr>
            </a:br>
            <a:endParaRPr lang="en-GB" dirty="0"/>
          </a:p>
        </p:txBody>
      </p:sp>
      <p:sp>
        <p:nvSpPr>
          <p:cNvPr id="3" name="Content Placeholder 2"/>
          <p:cNvSpPr>
            <a:spLocks noGrp="1"/>
          </p:cNvSpPr>
          <p:nvPr>
            <p:ph idx="1"/>
          </p:nvPr>
        </p:nvSpPr>
        <p:spPr>
          <a:xfrm>
            <a:off x="457200" y="990600"/>
            <a:ext cx="8229600" cy="4526633"/>
          </a:xfrm>
        </p:spPr>
        <p:txBody>
          <a:bodyPr/>
          <a:lstStyle/>
          <a:p>
            <a:r>
              <a:rPr lang="en-GB" dirty="0"/>
              <a:t>During this stage, we have to keep people talking and also try to empower them through training and other methods on the change programme. The change leaders should encourage discussion, debates, arguments, disagreements, etc.</a:t>
            </a:r>
          </a:p>
          <a:p>
            <a:r>
              <a:rPr lang="en-GB" dirty="0"/>
              <a:t>Employees have to be educated and trained on the new vision. </a:t>
            </a:r>
          </a:p>
        </p:txBody>
      </p:sp>
    </p:spTree>
    <p:extLst>
      <p:ext uri="{BB962C8B-B14F-4D97-AF65-F5344CB8AC3E}">
        <p14:creationId xmlns:p14="http://schemas.microsoft.com/office/powerpoint/2010/main" val="253405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lstStyle/>
          <a:p>
            <a:r>
              <a:rPr lang="en-US" dirty="0">
                <a:latin typeface="Times New Roman" pitchFamily="18" charset="0"/>
              </a:rPr>
              <a:t>Share the vision</a:t>
            </a:r>
            <a:endParaRPr lang="en-GB" dirty="0"/>
          </a:p>
        </p:txBody>
      </p:sp>
      <p:sp>
        <p:nvSpPr>
          <p:cNvPr id="3" name="Content Placeholder 2"/>
          <p:cNvSpPr>
            <a:spLocks noGrp="1"/>
          </p:cNvSpPr>
          <p:nvPr>
            <p:ph idx="1"/>
          </p:nvPr>
        </p:nvSpPr>
        <p:spPr>
          <a:xfrm>
            <a:off x="76200" y="685800"/>
            <a:ext cx="8839200" cy="5029200"/>
          </a:xfrm>
        </p:spPr>
        <p:txBody>
          <a:bodyPr/>
          <a:lstStyle/>
          <a:p>
            <a:r>
              <a:rPr lang="en-GB" dirty="0"/>
              <a:t>It is during this stage that those interesting in resisting the change will likely emerge more powerfully. </a:t>
            </a:r>
          </a:p>
          <a:p>
            <a:r>
              <a:rPr lang="en-GB" dirty="0"/>
              <a:t>Engagement with them may help you identify other problems that needs to be solved first before the change is implemented or clarify the actual problem. </a:t>
            </a:r>
          </a:p>
          <a:p>
            <a:r>
              <a:rPr lang="en-GB" dirty="0"/>
              <a:t>They may be right and their questions may help the organisation strengthen and improve the change. </a:t>
            </a:r>
          </a:p>
        </p:txBody>
      </p:sp>
    </p:spTree>
    <p:extLst>
      <p:ext uri="{BB962C8B-B14F-4D97-AF65-F5344CB8AC3E}">
        <p14:creationId xmlns:p14="http://schemas.microsoft.com/office/powerpoint/2010/main" val="35998772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itchFamily="18" charset="0"/>
              </a:rPr>
              <a:t>Empower others to act</a:t>
            </a:r>
            <a:br>
              <a:rPr lang="en-US" dirty="0">
                <a:latin typeface="Times New Roman" pitchFamily="18" charset="0"/>
              </a:rPr>
            </a:br>
            <a:endParaRPr lang="en-GB" dirty="0"/>
          </a:p>
        </p:txBody>
      </p:sp>
      <p:sp>
        <p:nvSpPr>
          <p:cNvPr id="3" name="Content Placeholder 2"/>
          <p:cNvSpPr>
            <a:spLocks noGrp="1"/>
          </p:cNvSpPr>
          <p:nvPr>
            <p:ph idx="1"/>
          </p:nvPr>
        </p:nvSpPr>
        <p:spPr>
          <a:xfrm>
            <a:off x="228600" y="1219200"/>
            <a:ext cx="8610600" cy="4298033"/>
          </a:xfrm>
        </p:spPr>
        <p:txBody>
          <a:bodyPr/>
          <a:lstStyle/>
          <a:p>
            <a:r>
              <a:rPr lang="en-GB" dirty="0"/>
              <a:t>Here, employees have to be trained with the desired skills and attitude to implement the change. </a:t>
            </a:r>
          </a:p>
          <a:p>
            <a:r>
              <a:rPr lang="en-GB" dirty="0"/>
              <a:t>Personally within teams with the vision and skills to coach others have to be identified and given different responsibilities. </a:t>
            </a:r>
          </a:p>
          <a:p>
            <a:r>
              <a:rPr lang="en-GB" dirty="0"/>
              <a:t>Continue managing those resisting the change.</a:t>
            </a:r>
          </a:p>
        </p:txBody>
      </p:sp>
    </p:spTree>
    <p:extLst>
      <p:ext uri="{BB962C8B-B14F-4D97-AF65-F5344CB8AC3E}">
        <p14:creationId xmlns:p14="http://schemas.microsoft.com/office/powerpoint/2010/main" val="39697667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62000"/>
          </a:xfrm>
        </p:spPr>
        <p:txBody>
          <a:bodyPr/>
          <a:lstStyle/>
          <a:p>
            <a:r>
              <a:rPr lang="en-US" dirty="0">
                <a:latin typeface="Times New Roman" pitchFamily="18" charset="0"/>
              </a:rPr>
              <a:t>Secure short-term wins</a:t>
            </a:r>
            <a:br>
              <a:rPr lang="en-US" dirty="0">
                <a:latin typeface="Times New Roman" pitchFamily="18" charset="0"/>
              </a:rPr>
            </a:br>
            <a:endParaRPr lang="en-GB" dirty="0"/>
          </a:p>
        </p:txBody>
      </p:sp>
      <p:sp>
        <p:nvSpPr>
          <p:cNvPr id="3" name="Content Placeholder 2"/>
          <p:cNvSpPr>
            <a:spLocks noGrp="1"/>
          </p:cNvSpPr>
          <p:nvPr>
            <p:ph idx="1"/>
          </p:nvPr>
        </p:nvSpPr>
        <p:spPr>
          <a:xfrm>
            <a:off x="76200" y="381000"/>
            <a:ext cx="8991600" cy="5136233"/>
          </a:xfrm>
        </p:spPr>
        <p:txBody>
          <a:bodyPr/>
          <a:lstStyle/>
          <a:p>
            <a:r>
              <a:rPr lang="en-GB" sz="2800" dirty="0"/>
              <a:t>A short-term win is an organizational improvement that can be implemented in 6 to 18 months. They must be visible and clearly related to the change effort. They create difficulties with resisters to block further change.</a:t>
            </a:r>
          </a:p>
          <a:p>
            <a:r>
              <a:rPr lang="en-GB" sz="2800" dirty="0"/>
              <a:t>They are important as they help to generate momentum, eliminate discouragement, and help to provide evidence to resisters of the change that the vision was valid. </a:t>
            </a:r>
          </a:p>
          <a:p>
            <a:r>
              <a:rPr lang="en-GB" sz="2800" dirty="0"/>
              <a:t>They are often not the desired location, but without them, we cant achieve the organisation change effort. </a:t>
            </a:r>
          </a:p>
          <a:p>
            <a:endParaRPr lang="en-GB" dirty="0"/>
          </a:p>
        </p:txBody>
      </p:sp>
    </p:spTree>
    <p:extLst>
      <p:ext uri="{BB962C8B-B14F-4D97-AF65-F5344CB8AC3E}">
        <p14:creationId xmlns:p14="http://schemas.microsoft.com/office/powerpoint/2010/main" val="2693753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itchFamily="18" charset="0"/>
              </a:rPr>
              <a:t>Consolidate and keep moving</a:t>
            </a:r>
            <a:br>
              <a:rPr lang="en-US" dirty="0">
                <a:latin typeface="Times New Roman" pitchFamily="18" charset="0"/>
              </a:rPr>
            </a:br>
            <a:endParaRPr lang="en-GB" dirty="0"/>
          </a:p>
        </p:txBody>
      </p:sp>
      <p:sp>
        <p:nvSpPr>
          <p:cNvPr id="3" name="Content Placeholder 2"/>
          <p:cNvSpPr>
            <a:spLocks noGrp="1"/>
          </p:cNvSpPr>
          <p:nvPr>
            <p:ph idx="1"/>
          </p:nvPr>
        </p:nvSpPr>
        <p:spPr/>
        <p:txBody>
          <a:bodyPr/>
          <a:lstStyle/>
          <a:p>
            <a:r>
              <a:rPr lang="en-GB" dirty="0"/>
              <a:t>Here, you reaffirm the vision, identify and celebrate successes and accomplishments, evaluate your training sessions and learn from them, orient new employees of the change process, current stage and success.</a:t>
            </a:r>
          </a:p>
          <a:p>
            <a:r>
              <a:rPr lang="en-GB" dirty="0"/>
              <a:t>Communicate</a:t>
            </a:r>
            <a:r>
              <a:rPr lang="en-GB"/>
              <a:t>, communicate,  </a:t>
            </a:r>
            <a:endParaRPr lang="en-GB" dirty="0"/>
          </a:p>
        </p:txBody>
      </p:sp>
    </p:spTree>
    <p:extLst>
      <p:ext uri="{BB962C8B-B14F-4D97-AF65-F5344CB8AC3E}">
        <p14:creationId xmlns:p14="http://schemas.microsoft.com/office/powerpoint/2010/main" val="9009744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274638"/>
            <a:ext cx="8610600" cy="1143000"/>
          </a:xfrm>
        </p:spPr>
        <p:txBody>
          <a:bodyPr/>
          <a:lstStyle/>
          <a:p>
            <a:r>
              <a:rPr lang="en-GB" dirty="0"/>
              <a:t>Anchor the Changes in Corporate Culture</a:t>
            </a:r>
          </a:p>
        </p:txBody>
      </p:sp>
      <p:sp>
        <p:nvSpPr>
          <p:cNvPr id="3" name="Content Placeholder 2"/>
          <p:cNvSpPr>
            <a:spLocks noGrp="1"/>
          </p:cNvSpPr>
          <p:nvPr>
            <p:ph idx="1"/>
          </p:nvPr>
        </p:nvSpPr>
        <p:spPr>
          <a:xfrm>
            <a:off x="152400" y="1295400"/>
            <a:ext cx="8686800" cy="4221833"/>
          </a:xfrm>
        </p:spPr>
        <p:txBody>
          <a:bodyPr/>
          <a:lstStyle/>
          <a:p>
            <a:r>
              <a:rPr lang="en-GB" sz="2800" dirty="0"/>
              <a:t>Here the change should become part of the organisational culture and the values behind the change effort must be visible in the day to day work of the organisation. The change must be seen in every aspect of the organisation. </a:t>
            </a:r>
          </a:p>
          <a:p>
            <a:r>
              <a:rPr lang="en-GB" sz="2800" dirty="0"/>
              <a:t>You can talk about the progress at every opportunity, include its ideals and values when hiring and training new staff, public recognise and reward those who contributed most in implementing the change programme</a:t>
            </a:r>
          </a:p>
        </p:txBody>
      </p:sp>
    </p:spTree>
    <p:extLst>
      <p:ext uri="{BB962C8B-B14F-4D97-AF65-F5344CB8AC3E}">
        <p14:creationId xmlns:p14="http://schemas.microsoft.com/office/powerpoint/2010/main" val="226253028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ftWP July 15">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2635</TotalTime>
  <Words>729</Words>
  <Application>Microsoft Office PowerPoint</Application>
  <PresentationFormat>On-screen Show (4:3)</PresentationFormat>
  <Paragraphs>46</Paragraphs>
  <Slides>11</Slides>
  <Notes>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11</vt:i4>
      </vt:variant>
    </vt:vector>
  </HeadingPairs>
  <TitlesOfParts>
    <vt:vector size="18" baseType="lpstr">
      <vt:lpstr>Arial</vt:lpstr>
      <vt:lpstr>Corbel</vt:lpstr>
      <vt:lpstr>Myriad Pro</vt:lpstr>
      <vt:lpstr>Times New Roman</vt:lpstr>
      <vt:lpstr>Wingdings</vt:lpstr>
      <vt:lpstr>20140311PresentationUWTSDTemplate</vt:lpstr>
      <vt:lpstr>SftWP July 15</vt:lpstr>
      <vt:lpstr>Leading and implementing workplace change</vt:lpstr>
      <vt:lpstr>The Eight Steps of Change</vt:lpstr>
      <vt:lpstr>Establish a sense of urgency </vt:lpstr>
      <vt:lpstr>Create a coalition </vt:lpstr>
      <vt:lpstr>Develop a clear vision and strategy </vt:lpstr>
      <vt:lpstr>Share the vision </vt:lpstr>
      <vt:lpstr>Share the vision</vt:lpstr>
      <vt:lpstr>Empower others to act </vt:lpstr>
      <vt:lpstr>Secure short-term wins </vt:lpstr>
      <vt:lpstr>Consolidate and keep moving </vt:lpstr>
      <vt:lpstr>Anchor the Changes in Corporate Culture</vt:lpstr>
    </vt:vector>
  </TitlesOfParts>
  <Company>Russell Consulting,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Leading, Managing &amp; Supervising Others</dc:title>
  <dc:creator>Jeffrey L. Russell</dc:creator>
  <cp:lastModifiedBy>Dennis Pepple</cp:lastModifiedBy>
  <cp:revision>331</cp:revision>
  <cp:lastPrinted>2015-05-08T17:50:00Z</cp:lastPrinted>
  <dcterms:created xsi:type="dcterms:W3CDTF">2002-09-05T14:12:18Z</dcterms:created>
  <dcterms:modified xsi:type="dcterms:W3CDTF">2021-04-30T12:38:13Z</dcterms:modified>
</cp:coreProperties>
</file>