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7" r:id="rId6"/>
    <p:sldId id="261" r:id="rId7"/>
    <p:sldId id="260" r:id="rId8"/>
    <p:sldId id="257" r:id="rId9"/>
    <p:sldId id="258" r:id="rId10"/>
    <p:sldId id="262" r:id="rId11"/>
    <p:sldId id="263" r:id="rId12"/>
    <p:sldId id="264" r:id="rId13"/>
    <p:sldId id="265" r:id="rId14"/>
    <p:sldId id="266"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B39B4-5314-4DC7-B638-64AE39277C40}" v="212" dt="2022-07-03T12:43:02.052"/>
    <p1510:client id="{7B6A62FF-90D2-CD27-1D2B-CAFB2E3F0AFD}" v="1413" dt="2022-07-03T13:53:17.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e Stewart (25001364)" userId="dd5332fc-6939-47d6-a560-bc1cc1b2cf9f" providerId="ADAL" clId="{4E1B39B4-5314-4DC7-B638-64AE39277C40}"/>
    <pc:docChg chg="undo custSel addSld modSld sldOrd">
      <pc:chgData name="Pauline Stewart (25001364)" userId="dd5332fc-6939-47d6-a560-bc1cc1b2cf9f" providerId="ADAL" clId="{4E1B39B4-5314-4DC7-B638-64AE39277C40}" dt="2022-07-03T12:46:04.942" v="469"/>
      <pc:docMkLst>
        <pc:docMk/>
      </pc:docMkLst>
      <pc:sldChg chg="modSp modTransition">
        <pc:chgData name="Pauline Stewart (25001364)" userId="dd5332fc-6939-47d6-a560-bc1cc1b2cf9f" providerId="ADAL" clId="{4E1B39B4-5314-4DC7-B638-64AE39277C40}" dt="2022-07-03T12:41:10.622" v="420"/>
        <pc:sldMkLst>
          <pc:docMk/>
          <pc:sldMk cId="1788827440" sldId="256"/>
        </pc:sldMkLst>
        <pc:graphicFrameChg chg="mod">
          <ac:chgData name="Pauline Stewart (25001364)" userId="dd5332fc-6939-47d6-a560-bc1cc1b2cf9f" providerId="ADAL" clId="{4E1B39B4-5314-4DC7-B638-64AE39277C40}" dt="2022-07-03T12:26:47.640" v="360" actId="5793"/>
          <ac:graphicFrameMkLst>
            <pc:docMk/>
            <pc:sldMk cId="1788827440" sldId="256"/>
            <ac:graphicFrameMk id="4" creationId="{59E6DA35-6DE4-F505-AD67-11D43612A751}"/>
          </ac:graphicFrameMkLst>
        </pc:graphicFrameChg>
      </pc:sldChg>
      <pc:sldChg chg="modSp mod ord modTransition">
        <pc:chgData name="Pauline Stewart (25001364)" userId="dd5332fc-6939-47d6-a560-bc1cc1b2cf9f" providerId="ADAL" clId="{4E1B39B4-5314-4DC7-B638-64AE39277C40}" dt="2022-07-03T12:45:43.048" v="453"/>
        <pc:sldMkLst>
          <pc:docMk/>
          <pc:sldMk cId="300694556" sldId="257"/>
        </pc:sldMkLst>
        <pc:spChg chg="mod">
          <ac:chgData name="Pauline Stewart (25001364)" userId="dd5332fc-6939-47d6-a560-bc1cc1b2cf9f" providerId="ADAL" clId="{4E1B39B4-5314-4DC7-B638-64AE39277C40}" dt="2022-07-03T12:44:05.658" v="437" actId="5793"/>
          <ac:spMkLst>
            <pc:docMk/>
            <pc:sldMk cId="300694556" sldId="257"/>
            <ac:spMk id="3" creationId="{3E9AE5DB-2A9B-B1E8-478C-4C1715A7AB05}"/>
          </ac:spMkLst>
        </pc:spChg>
      </pc:sldChg>
      <pc:sldChg chg="addSp delSp modSp mod modTransition setBg">
        <pc:chgData name="Pauline Stewart (25001364)" userId="dd5332fc-6939-47d6-a560-bc1cc1b2cf9f" providerId="ADAL" clId="{4E1B39B4-5314-4DC7-B638-64AE39277C40}" dt="2022-07-03T12:42:25.956" v="430"/>
        <pc:sldMkLst>
          <pc:docMk/>
          <pc:sldMk cId="3580281471" sldId="258"/>
        </pc:sldMkLst>
        <pc:spChg chg="add del mod">
          <ac:chgData name="Pauline Stewart (25001364)" userId="dd5332fc-6939-47d6-a560-bc1cc1b2cf9f" providerId="ADAL" clId="{4E1B39B4-5314-4DC7-B638-64AE39277C40}" dt="2022-07-03T12:03:07.449" v="102" actId="21"/>
          <ac:spMkLst>
            <pc:docMk/>
            <pc:sldMk cId="3580281471" sldId="258"/>
            <ac:spMk id="2" creationId="{42F419A1-E8F0-DC1D-5723-F79B731316E2}"/>
          </ac:spMkLst>
        </pc:spChg>
        <pc:spChg chg="add mod ord">
          <ac:chgData name="Pauline Stewart (25001364)" userId="dd5332fc-6939-47d6-a560-bc1cc1b2cf9f" providerId="ADAL" clId="{4E1B39B4-5314-4DC7-B638-64AE39277C40}" dt="2022-07-03T12:36:25.345" v="403" actId="26606"/>
          <ac:spMkLst>
            <pc:docMk/>
            <pc:sldMk cId="3580281471" sldId="258"/>
            <ac:spMk id="3" creationId="{C253ED4B-2CC7-3F22-47C0-1100A955FB06}"/>
          </ac:spMkLst>
        </pc:spChg>
        <pc:spChg chg="add del mod">
          <ac:chgData name="Pauline Stewart (25001364)" userId="dd5332fc-6939-47d6-a560-bc1cc1b2cf9f" providerId="ADAL" clId="{4E1B39B4-5314-4DC7-B638-64AE39277C40}" dt="2022-07-03T12:16:27.379" v="238"/>
          <ac:spMkLst>
            <pc:docMk/>
            <pc:sldMk cId="3580281471" sldId="258"/>
            <ac:spMk id="4" creationId="{25DC6EFA-B313-1558-EBE7-AAB0E7B9A163}"/>
          </ac:spMkLst>
        </pc:spChg>
        <pc:spChg chg="add del">
          <ac:chgData name="Pauline Stewart (25001364)" userId="dd5332fc-6939-47d6-a560-bc1cc1b2cf9f" providerId="ADAL" clId="{4E1B39B4-5314-4DC7-B638-64AE39277C40}" dt="2022-07-03T12:34:16.516" v="376" actId="26606"/>
          <ac:spMkLst>
            <pc:docMk/>
            <pc:sldMk cId="3580281471" sldId="258"/>
            <ac:spMk id="1031" creationId="{1A9F7B4E-B03D-4F64-BE33-00D074458D45}"/>
          </ac:spMkLst>
        </pc:spChg>
        <pc:spChg chg="add del">
          <ac:chgData name="Pauline Stewart (25001364)" userId="dd5332fc-6939-47d6-a560-bc1cc1b2cf9f" providerId="ADAL" clId="{4E1B39B4-5314-4DC7-B638-64AE39277C40}" dt="2022-07-03T12:34:16.516" v="376" actId="26606"/>
          <ac:spMkLst>
            <pc:docMk/>
            <pc:sldMk cId="3580281471" sldId="258"/>
            <ac:spMk id="1033" creationId="{7E2BE7F7-CA89-4002-ACCE-A478AEA24F5E}"/>
          </ac:spMkLst>
        </pc:spChg>
        <pc:spChg chg="add del">
          <ac:chgData name="Pauline Stewart (25001364)" userId="dd5332fc-6939-47d6-a560-bc1cc1b2cf9f" providerId="ADAL" clId="{4E1B39B4-5314-4DC7-B638-64AE39277C40}" dt="2022-07-03T12:34:26.662" v="380" actId="26606"/>
          <ac:spMkLst>
            <pc:docMk/>
            <pc:sldMk cId="3580281471" sldId="258"/>
            <ac:spMk id="1037" creationId="{F13C74B1-5B17-4795-BED0-7140497B445A}"/>
          </ac:spMkLst>
        </pc:spChg>
        <pc:spChg chg="add del">
          <ac:chgData name="Pauline Stewart (25001364)" userId="dd5332fc-6939-47d6-a560-bc1cc1b2cf9f" providerId="ADAL" clId="{4E1B39B4-5314-4DC7-B638-64AE39277C40}" dt="2022-07-03T12:34:26.662" v="380" actId="26606"/>
          <ac:spMkLst>
            <pc:docMk/>
            <pc:sldMk cId="3580281471" sldId="258"/>
            <ac:spMk id="1038" creationId="{D4974D33-8DC5-464E-8C6D-BE58F0669C17}"/>
          </ac:spMkLst>
        </pc:spChg>
        <pc:spChg chg="add del">
          <ac:chgData name="Pauline Stewart (25001364)" userId="dd5332fc-6939-47d6-a560-bc1cc1b2cf9f" providerId="ADAL" clId="{4E1B39B4-5314-4DC7-B638-64AE39277C40}" dt="2022-07-03T12:34:28.882" v="382" actId="26606"/>
          <ac:spMkLst>
            <pc:docMk/>
            <pc:sldMk cId="3580281471" sldId="258"/>
            <ac:spMk id="1040" creationId="{04812C46-200A-4DEB-A05E-3ED6C68C2387}"/>
          </ac:spMkLst>
        </pc:spChg>
        <pc:spChg chg="add del">
          <ac:chgData name="Pauline Stewart (25001364)" userId="dd5332fc-6939-47d6-a560-bc1cc1b2cf9f" providerId="ADAL" clId="{4E1B39B4-5314-4DC7-B638-64AE39277C40}" dt="2022-07-03T12:34:28.882" v="382" actId="26606"/>
          <ac:spMkLst>
            <pc:docMk/>
            <pc:sldMk cId="3580281471" sldId="258"/>
            <ac:spMk id="1041" creationId="{D1EA859B-E555-4109-94F3-6700E046E008}"/>
          </ac:spMkLst>
        </pc:spChg>
        <pc:spChg chg="add del">
          <ac:chgData name="Pauline Stewart (25001364)" userId="dd5332fc-6939-47d6-a560-bc1cc1b2cf9f" providerId="ADAL" clId="{4E1B39B4-5314-4DC7-B638-64AE39277C40}" dt="2022-07-03T12:34:35.461" v="384" actId="26606"/>
          <ac:spMkLst>
            <pc:docMk/>
            <pc:sldMk cId="3580281471" sldId="258"/>
            <ac:spMk id="1043" creationId="{9AA72BD9-2C5A-4EDC-931F-5AA08EACA0F3}"/>
          </ac:spMkLst>
        </pc:spChg>
        <pc:spChg chg="add del">
          <ac:chgData name="Pauline Stewart (25001364)" userId="dd5332fc-6939-47d6-a560-bc1cc1b2cf9f" providerId="ADAL" clId="{4E1B39B4-5314-4DC7-B638-64AE39277C40}" dt="2022-07-03T12:34:35.461" v="384" actId="26606"/>
          <ac:spMkLst>
            <pc:docMk/>
            <pc:sldMk cId="3580281471" sldId="258"/>
            <ac:spMk id="1044" creationId="{DD3981AC-7B61-4947-BCF3-F7AA7FA385B9}"/>
          </ac:spMkLst>
        </pc:spChg>
        <pc:spChg chg="add del">
          <ac:chgData name="Pauline Stewart (25001364)" userId="dd5332fc-6939-47d6-a560-bc1cc1b2cf9f" providerId="ADAL" clId="{4E1B39B4-5314-4DC7-B638-64AE39277C40}" dt="2022-07-03T12:34:35.461" v="384" actId="26606"/>
          <ac:spMkLst>
            <pc:docMk/>
            <pc:sldMk cId="3580281471" sldId="258"/>
            <ac:spMk id="1045" creationId="{55D4142C-5077-457F-A6AD-3FECFDB39685}"/>
          </ac:spMkLst>
        </pc:spChg>
        <pc:spChg chg="add del">
          <ac:chgData name="Pauline Stewart (25001364)" userId="dd5332fc-6939-47d6-a560-bc1cc1b2cf9f" providerId="ADAL" clId="{4E1B39B4-5314-4DC7-B638-64AE39277C40}" dt="2022-07-03T12:34:35.461" v="384" actId="26606"/>
          <ac:spMkLst>
            <pc:docMk/>
            <pc:sldMk cId="3580281471" sldId="258"/>
            <ac:spMk id="1046" creationId="{7A5F0580-5EE9-419F-96EE-B6529EF6E7D0}"/>
          </ac:spMkLst>
        </pc:spChg>
        <pc:spChg chg="add del">
          <ac:chgData name="Pauline Stewart (25001364)" userId="dd5332fc-6939-47d6-a560-bc1cc1b2cf9f" providerId="ADAL" clId="{4E1B39B4-5314-4DC7-B638-64AE39277C40}" dt="2022-07-03T12:34:43.903" v="386" actId="26606"/>
          <ac:spMkLst>
            <pc:docMk/>
            <pc:sldMk cId="3580281471" sldId="258"/>
            <ac:spMk id="1048" creationId="{04812C46-200A-4DEB-A05E-3ED6C68C2387}"/>
          </ac:spMkLst>
        </pc:spChg>
        <pc:spChg chg="add del">
          <ac:chgData name="Pauline Stewart (25001364)" userId="dd5332fc-6939-47d6-a560-bc1cc1b2cf9f" providerId="ADAL" clId="{4E1B39B4-5314-4DC7-B638-64AE39277C40}" dt="2022-07-03T12:34:43.903" v="386" actId="26606"/>
          <ac:spMkLst>
            <pc:docMk/>
            <pc:sldMk cId="3580281471" sldId="258"/>
            <ac:spMk id="1049" creationId="{D1EA859B-E555-4109-94F3-6700E046E008}"/>
          </ac:spMkLst>
        </pc:spChg>
        <pc:spChg chg="add del">
          <ac:chgData name="Pauline Stewart (25001364)" userId="dd5332fc-6939-47d6-a560-bc1cc1b2cf9f" providerId="ADAL" clId="{4E1B39B4-5314-4DC7-B638-64AE39277C40}" dt="2022-07-03T12:34:49.242" v="388" actId="26606"/>
          <ac:spMkLst>
            <pc:docMk/>
            <pc:sldMk cId="3580281471" sldId="258"/>
            <ac:spMk id="1051" creationId="{8F23F8A3-8FD7-4779-8323-FDC26BE99889}"/>
          </ac:spMkLst>
        </pc:spChg>
        <pc:spChg chg="add del">
          <ac:chgData name="Pauline Stewart (25001364)" userId="dd5332fc-6939-47d6-a560-bc1cc1b2cf9f" providerId="ADAL" clId="{4E1B39B4-5314-4DC7-B638-64AE39277C40}" dt="2022-07-03T12:34:49.242" v="388" actId="26606"/>
          <ac:spMkLst>
            <pc:docMk/>
            <pc:sldMk cId="3580281471" sldId="258"/>
            <ac:spMk id="1052" creationId="{F605C4CC-A25C-416F-8333-7CB7DC97D870}"/>
          </ac:spMkLst>
        </pc:spChg>
        <pc:spChg chg="add del">
          <ac:chgData name="Pauline Stewart (25001364)" userId="dd5332fc-6939-47d6-a560-bc1cc1b2cf9f" providerId="ADAL" clId="{4E1B39B4-5314-4DC7-B638-64AE39277C40}" dt="2022-07-03T12:35:04.703" v="392" actId="26606"/>
          <ac:spMkLst>
            <pc:docMk/>
            <pc:sldMk cId="3580281471" sldId="258"/>
            <ac:spMk id="1056" creationId="{C5E6CFF1-2F42-4E10-9A97-F116F46F53FE}"/>
          </ac:spMkLst>
        </pc:spChg>
        <pc:spChg chg="add del">
          <ac:chgData name="Pauline Stewart (25001364)" userId="dd5332fc-6939-47d6-a560-bc1cc1b2cf9f" providerId="ADAL" clId="{4E1B39B4-5314-4DC7-B638-64AE39277C40}" dt="2022-07-03T12:35:14.898" v="394" actId="26606"/>
          <ac:spMkLst>
            <pc:docMk/>
            <pc:sldMk cId="3580281471" sldId="258"/>
            <ac:spMk id="1059" creationId="{3CD9DF72-87A3-404E-A828-84CBF11A8303}"/>
          </ac:spMkLst>
        </pc:spChg>
        <pc:spChg chg="add del">
          <ac:chgData name="Pauline Stewart (25001364)" userId="dd5332fc-6939-47d6-a560-bc1cc1b2cf9f" providerId="ADAL" clId="{4E1B39B4-5314-4DC7-B638-64AE39277C40}" dt="2022-07-03T12:36:25.353" v="404" actId="26606"/>
          <ac:spMkLst>
            <pc:docMk/>
            <pc:sldMk cId="3580281471" sldId="258"/>
            <ac:spMk id="1062" creationId="{F13C74B1-5B17-4795-BED0-7140497B445A}"/>
          </ac:spMkLst>
        </pc:spChg>
        <pc:spChg chg="add del">
          <ac:chgData name="Pauline Stewart (25001364)" userId="dd5332fc-6939-47d6-a560-bc1cc1b2cf9f" providerId="ADAL" clId="{4E1B39B4-5314-4DC7-B638-64AE39277C40}" dt="2022-07-03T12:36:25.353" v="404" actId="26606"/>
          <ac:spMkLst>
            <pc:docMk/>
            <pc:sldMk cId="3580281471" sldId="258"/>
            <ac:spMk id="1063" creationId="{D4974D33-8DC5-464E-8C6D-BE58F0669C17}"/>
          </ac:spMkLst>
        </pc:spChg>
        <pc:spChg chg="add del">
          <ac:chgData name="Pauline Stewart (25001364)" userId="dd5332fc-6939-47d6-a560-bc1cc1b2cf9f" providerId="ADAL" clId="{4E1B39B4-5314-4DC7-B638-64AE39277C40}" dt="2022-07-03T12:35:23.630" v="397" actId="26606"/>
          <ac:spMkLst>
            <pc:docMk/>
            <pc:sldMk cId="3580281471" sldId="258"/>
            <ac:spMk id="1068" creationId="{F13C74B1-5B17-4795-BED0-7140497B445A}"/>
          </ac:spMkLst>
        </pc:spChg>
        <pc:spChg chg="add del">
          <ac:chgData name="Pauline Stewart (25001364)" userId="dd5332fc-6939-47d6-a560-bc1cc1b2cf9f" providerId="ADAL" clId="{4E1B39B4-5314-4DC7-B638-64AE39277C40}" dt="2022-07-03T12:35:23.630" v="397" actId="26606"/>
          <ac:spMkLst>
            <pc:docMk/>
            <pc:sldMk cId="3580281471" sldId="258"/>
            <ac:spMk id="1070" creationId="{D4974D33-8DC5-464E-8C6D-BE58F0669C17}"/>
          </ac:spMkLst>
        </pc:spChg>
        <pc:spChg chg="add del">
          <ac:chgData name="Pauline Stewart (25001364)" userId="dd5332fc-6939-47d6-a560-bc1cc1b2cf9f" providerId="ADAL" clId="{4E1B39B4-5314-4DC7-B638-64AE39277C40}" dt="2022-07-03T12:36:12.527" v="399" actId="26606"/>
          <ac:spMkLst>
            <pc:docMk/>
            <pc:sldMk cId="3580281471" sldId="258"/>
            <ac:spMk id="1072" creationId="{04812C46-200A-4DEB-A05E-3ED6C68C2387}"/>
          </ac:spMkLst>
        </pc:spChg>
        <pc:spChg chg="add del">
          <ac:chgData name="Pauline Stewart (25001364)" userId="dd5332fc-6939-47d6-a560-bc1cc1b2cf9f" providerId="ADAL" clId="{4E1B39B4-5314-4DC7-B638-64AE39277C40}" dt="2022-07-03T12:36:12.527" v="399" actId="26606"/>
          <ac:spMkLst>
            <pc:docMk/>
            <pc:sldMk cId="3580281471" sldId="258"/>
            <ac:spMk id="1073" creationId="{D1EA859B-E555-4109-94F3-6700E046E008}"/>
          </ac:spMkLst>
        </pc:spChg>
        <pc:spChg chg="add del">
          <ac:chgData name="Pauline Stewart (25001364)" userId="dd5332fc-6939-47d6-a560-bc1cc1b2cf9f" providerId="ADAL" clId="{4E1B39B4-5314-4DC7-B638-64AE39277C40}" dt="2022-07-03T12:36:17.293" v="401" actId="26606"/>
          <ac:spMkLst>
            <pc:docMk/>
            <pc:sldMk cId="3580281471" sldId="258"/>
            <ac:spMk id="1075" creationId="{04812C46-200A-4DEB-A05E-3ED6C68C2387}"/>
          </ac:spMkLst>
        </pc:spChg>
        <pc:spChg chg="add del">
          <ac:chgData name="Pauline Stewart (25001364)" userId="dd5332fc-6939-47d6-a560-bc1cc1b2cf9f" providerId="ADAL" clId="{4E1B39B4-5314-4DC7-B638-64AE39277C40}" dt="2022-07-03T12:36:17.293" v="401" actId="26606"/>
          <ac:spMkLst>
            <pc:docMk/>
            <pc:sldMk cId="3580281471" sldId="258"/>
            <ac:spMk id="1076" creationId="{D1EA859B-E555-4109-94F3-6700E046E008}"/>
          </ac:spMkLst>
        </pc:spChg>
        <pc:spChg chg="add del">
          <ac:chgData name="Pauline Stewart (25001364)" userId="dd5332fc-6939-47d6-a560-bc1cc1b2cf9f" providerId="ADAL" clId="{4E1B39B4-5314-4DC7-B638-64AE39277C40}" dt="2022-07-03T12:36:25.345" v="403" actId="26606"/>
          <ac:spMkLst>
            <pc:docMk/>
            <pc:sldMk cId="3580281471" sldId="258"/>
            <ac:spMk id="1078" creationId="{3CD9DF72-87A3-404E-A828-84CBF11A8303}"/>
          </ac:spMkLst>
        </pc:spChg>
        <pc:spChg chg="add">
          <ac:chgData name="Pauline Stewart (25001364)" userId="dd5332fc-6939-47d6-a560-bc1cc1b2cf9f" providerId="ADAL" clId="{4E1B39B4-5314-4DC7-B638-64AE39277C40}" dt="2022-07-03T12:36:25.353" v="404" actId="26606"/>
          <ac:spMkLst>
            <pc:docMk/>
            <pc:sldMk cId="3580281471" sldId="258"/>
            <ac:spMk id="1081" creationId="{F13C74B1-5B17-4795-BED0-7140497B445A}"/>
          </ac:spMkLst>
        </pc:spChg>
        <pc:spChg chg="add">
          <ac:chgData name="Pauline Stewart (25001364)" userId="dd5332fc-6939-47d6-a560-bc1cc1b2cf9f" providerId="ADAL" clId="{4E1B39B4-5314-4DC7-B638-64AE39277C40}" dt="2022-07-03T12:36:25.353" v="404" actId="26606"/>
          <ac:spMkLst>
            <pc:docMk/>
            <pc:sldMk cId="3580281471" sldId="258"/>
            <ac:spMk id="1082" creationId="{D4974D33-8DC5-464E-8C6D-BE58F0669C17}"/>
          </ac:spMkLst>
        </pc:spChg>
        <pc:picChg chg="add mod">
          <ac:chgData name="Pauline Stewart (25001364)" userId="dd5332fc-6939-47d6-a560-bc1cc1b2cf9f" providerId="ADAL" clId="{4E1B39B4-5314-4DC7-B638-64AE39277C40}" dt="2022-07-03T12:36:25.353" v="404" actId="26606"/>
          <ac:picMkLst>
            <pc:docMk/>
            <pc:sldMk cId="3580281471" sldId="258"/>
            <ac:picMk id="1026" creationId="{F8459401-D66A-50C0-376E-36F07A560D92}"/>
          </ac:picMkLst>
        </pc:picChg>
        <pc:cxnChg chg="add del">
          <ac:chgData name="Pauline Stewart (25001364)" userId="dd5332fc-6939-47d6-a560-bc1cc1b2cf9f" providerId="ADAL" clId="{4E1B39B4-5314-4DC7-B638-64AE39277C40}" dt="2022-07-03T12:34:25.324" v="378" actId="26606"/>
          <ac:cxnSpMkLst>
            <pc:docMk/>
            <pc:sldMk cId="3580281471" sldId="258"/>
            <ac:cxnSpMk id="1035" creationId="{A7F400EE-A8A5-48AF-B4D6-291B52C6F0B0}"/>
          </ac:cxnSpMkLst>
        </pc:cxnChg>
        <pc:cxnChg chg="add del">
          <ac:chgData name="Pauline Stewart (25001364)" userId="dd5332fc-6939-47d6-a560-bc1cc1b2cf9f" providerId="ADAL" clId="{4E1B39B4-5314-4DC7-B638-64AE39277C40}" dt="2022-07-03T12:34:55.600" v="390" actId="26606"/>
          <ac:cxnSpMkLst>
            <pc:docMk/>
            <pc:sldMk cId="3580281471" sldId="258"/>
            <ac:cxnSpMk id="1054" creationId="{E4A809D5-3600-46D4-A466-67F2349A54FB}"/>
          </ac:cxnSpMkLst>
        </pc:cxnChg>
        <pc:cxnChg chg="add del">
          <ac:chgData name="Pauline Stewart (25001364)" userId="dd5332fc-6939-47d6-a560-bc1cc1b2cf9f" providerId="ADAL" clId="{4E1B39B4-5314-4DC7-B638-64AE39277C40}" dt="2022-07-03T12:35:04.703" v="392" actId="26606"/>
          <ac:cxnSpMkLst>
            <pc:docMk/>
            <pc:sldMk cId="3580281471" sldId="258"/>
            <ac:cxnSpMk id="1057" creationId="{67182200-4859-4C8D-BCBB-55B245C28BA3}"/>
          </ac:cxnSpMkLst>
        </pc:cxnChg>
        <pc:cxnChg chg="add del">
          <ac:chgData name="Pauline Stewart (25001364)" userId="dd5332fc-6939-47d6-a560-bc1cc1b2cf9f" providerId="ADAL" clId="{4E1B39B4-5314-4DC7-B638-64AE39277C40}" dt="2022-07-03T12:35:14.898" v="394" actId="26606"/>
          <ac:cxnSpMkLst>
            <pc:docMk/>
            <pc:sldMk cId="3580281471" sldId="258"/>
            <ac:cxnSpMk id="1060" creationId="{20E3A342-4D61-4E3F-AF90-1AB42AEB96CC}"/>
          </ac:cxnSpMkLst>
        </pc:cxnChg>
        <pc:cxnChg chg="add del">
          <ac:chgData name="Pauline Stewart (25001364)" userId="dd5332fc-6939-47d6-a560-bc1cc1b2cf9f" providerId="ADAL" clId="{4E1B39B4-5314-4DC7-B638-64AE39277C40}" dt="2022-07-03T12:36:25.345" v="403" actId="26606"/>
          <ac:cxnSpMkLst>
            <pc:docMk/>
            <pc:sldMk cId="3580281471" sldId="258"/>
            <ac:cxnSpMk id="1079" creationId="{20E3A342-4D61-4E3F-AF90-1AB42AEB96CC}"/>
          </ac:cxnSpMkLst>
        </pc:cxnChg>
      </pc:sldChg>
      <pc:sldChg chg="addSp delSp modSp new mod ord modTransition setBg">
        <pc:chgData name="Pauline Stewart (25001364)" userId="dd5332fc-6939-47d6-a560-bc1cc1b2cf9f" providerId="ADAL" clId="{4E1B39B4-5314-4DC7-B638-64AE39277C40}" dt="2022-07-03T12:45:31.900" v="451" actId="207"/>
        <pc:sldMkLst>
          <pc:docMk/>
          <pc:sldMk cId="3364896312" sldId="259"/>
        </pc:sldMkLst>
        <pc:spChg chg="add mod">
          <ac:chgData name="Pauline Stewart (25001364)" userId="dd5332fc-6939-47d6-a560-bc1cc1b2cf9f" providerId="ADAL" clId="{4E1B39B4-5314-4DC7-B638-64AE39277C40}" dt="2022-07-03T12:45:31.900" v="451" actId="207"/>
          <ac:spMkLst>
            <pc:docMk/>
            <pc:sldMk cId="3364896312" sldId="259"/>
            <ac:spMk id="2" creationId="{FF0D0CAB-210C-E4C1-7025-75094AFBA157}"/>
          </ac:spMkLst>
        </pc:spChg>
        <pc:spChg chg="add del">
          <ac:chgData name="Pauline Stewart (25001364)" userId="dd5332fc-6939-47d6-a560-bc1cc1b2cf9f" providerId="ADAL" clId="{4E1B39B4-5314-4DC7-B638-64AE39277C40}" dt="2022-07-03T12:37:25.097" v="406" actId="26606"/>
          <ac:spMkLst>
            <pc:docMk/>
            <pc:sldMk cId="3364896312" sldId="259"/>
            <ac:spMk id="7" creationId="{1EADCAF8-8823-4E89-8612-21029831A4B2}"/>
          </ac:spMkLst>
        </pc:spChg>
        <pc:spChg chg="add del">
          <ac:chgData name="Pauline Stewart (25001364)" userId="dd5332fc-6939-47d6-a560-bc1cc1b2cf9f" providerId="ADAL" clId="{4E1B39B4-5314-4DC7-B638-64AE39277C40}" dt="2022-07-03T12:37:25.097" v="406" actId="26606"/>
          <ac:spMkLst>
            <pc:docMk/>
            <pc:sldMk cId="3364896312" sldId="259"/>
            <ac:spMk id="9" creationId="{28CA07B2-0819-4B62-9425-7A52BBDD7070}"/>
          </ac:spMkLst>
        </pc:spChg>
        <pc:spChg chg="add del">
          <ac:chgData name="Pauline Stewart (25001364)" userId="dd5332fc-6939-47d6-a560-bc1cc1b2cf9f" providerId="ADAL" clId="{4E1B39B4-5314-4DC7-B638-64AE39277C40}" dt="2022-07-03T12:39:58.231" v="412" actId="26606"/>
          <ac:spMkLst>
            <pc:docMk/>
            <pc:sldMk cId="3364896312" sldId="259"/>
            <ac:spMk id="13" creationId="{B971ABA8-4CDB-4EEE-8C48-AA4FDB650782}"/>
          </ac:spMkLst>
        </pc:spChg>
        <pc:spChg chg="add del">
          <ac:chgData name="Pauline Stewart (25001364)" userId="dd5332fc-6939-47d6-a560-bc1cc1b2cf9f" providerId="ADAL" clId="{4E1B39B4-5314-4DC7-B638-64AE39277C40}" dt="2022-07-03T12:37:48.655" v="408" actId="26606"/>
          <ac:spMkLst>
            <pc:docMk/>
            <pc:sldMk cId="3364896312" sldId="259"/>
            <ac:spMk id="20" creationId="{16F9E488-0718-4E1E-9D12-26779F606252}"/>
          </ac:spMkLst>
        </pc:spChg>
        <pc:spChg chg="add del">
          <ac:chgData name="Pauline Stewart (25001364)" userId="dd5332fc-6939-47d6-a560-bc1cc1b2cf9f" providerId="ADAL" clId="{4E1B39B4-5314-4DC7-B638-64AE39277C40}" dt="2022-07-03T12:37:48.655" v="408" actId="26606"/>
          <ac:spMkLst>
            <pc:docMk/>
            <pc:sldMk cId="3364896312" sldId="259"/>
            <ac:spMk id="21" creationId="{D20AEB5B-DFC7-42B4-9FAA-6B95E01D0FCE}"/>
          </ac:spMkLst>
        </pc:spChg>
        <pc:spChg chg="add del">
          <ac:chgData name="Pauline Stewart (25001364)" userId="dd5332fc-6939-47d6-a560-bc1cc1b2cf9f" providerId="ADAL" clId="{4E1B39B4-5314-4DC7-B638-64AE39277C40}" dt="2022-07-03T12:37:52.887" v="410" actId="26606"/>
          <ac:spMkLst>
            <pc:docMk/>
            <pc:sldMk cId="3364896312" sldId="259"/>
            <ac:spMk id="26" creationId="{C475749F-F487-4EFB-ABC7-C1359590EB76}"/>
          </ac:spMkLst>
        </pc:spChg>
        <pc:spChg chg="add del">
          <ac:chgData name="Pauline Stewart (25001364)" userId="dd5332fc-6939-47d6-a560-bc1cc1b2cf9f" providerId="ADAL" clId="{4E1B39B4-5314-4DC7-B638-64AE39277C40}" dt="2022-07-03T12:37:52.887" v="410" actId="26606"/>
          <ac:spMkLst>
            <pc:docMk/>
            <pc:sldMk cId="3364896312" sldId="259"/>
            <ac:spMk id="27" creationId="{16D6FAA8-41A5-46EA-A8AB-E9D2754A6F32}"/>
          </ac:spMkLst>
        </pc:spChg>
        <pc:spChg chg="add del">
          <ac:chgData name="Pauline Stewart (25001364)" userId="dd5332fc-6939-47d6-a560-bc1cc1b2cf9f" providerId="ADAL" clId="{4E1B39B4-5314-4DC7-B638-64AE39277C40}" dt="2022-07-03T12:39:58.231" v="412" actId="26606"/>
          <ac:spMkLst>
            <pc:docMk/>
            <pc:sldMk cId="3364896312" sldId="259"/>
            <ac:spMk id="29" creationId="{C475749F-F487-4EFB-ABC7-C1359590EB76}"/>
          </ac:spMkLst>
        </pc:spChg>
        <pc:spChg chg="add del">
          <ac:chgData name="Pauline Stewart (25001364)" userId="dd5332fc-6939-47d6-a560-bc1cc1b2cf9f" providerId="ADAL" clId="{4E1B39B4-5314-4DC7-B638-64AE39277C40}" dt="2022-07-03T12:39:58.231" v="412" actId="26606"/>
          <ac:spMkLst>
            <pc:docMk/>
            <pc:sldMk cId="3364896312" sldId="259"/>
            <ac:spMk id="30" creationId="{F6285A5F-6712-47A0-8A11-F0DFF60D0D20}"/>
          </ac:spMkLst>
        </pc:spChg>
        <pc:spChg chg="add del">
          <ac:chgData name="Pauline Stewart (25001364)" userId="dd5332fc-6939-47d6-a560-bc1cc1b2cf9f" providerId="ADAL" clId="{4E1B39B4-5314-4DC7-B638-64AE39277C40}" dt="2022-07-03T12:39:58.231" v="412" actId="26606"/>
          <ac:spMkLst>
            <pc:docMk/>
            <pc:sldMk cId="3364896312" sldId="259"/>
            <ac:spMk id="31" creationId="{FA6F8ABB-6C5D-4349-9E1B-198D1ABFA804}"/>
          </ac:spMkLst>
        </pc:spChg>
        <pc:spChg chg="add del">
          <ac:chgData name="Pauline Stewart (25001364)" userId="dd5332fc-6939-47d6-a560-bc1cc1b2cf9f" providerId="ADAL" clId="{4E1B39B4-5314-4DC7-B638-64AE39277C40}" dt="2022-07-03T12:40:05.227" v="414" actId="26606"/>
          <ac:spMkLst>
            <pc:docMk/>
            <pc:sldMk cId="3364896312" sldId="259"/>
            <ac:spMk id="33" creationId="{1EADCAF8-8823-4E89-8612-21029831A4B2}"/>
          </ac:spMkLst>
        </pc:spChg>
        <pc:spChg chg="add del">
          <ac:chgData name="Pauline Stewart (25001364)" userId="dd5332fc-6939-47d6-a560-bc1cc1b2cf9f" providerId="ADAL" clId="{4E1B39B4-5314-4DC7-B638-64AE39277C40}" dt="2022-07-03T12:40:05.227" v="414" actId="26606"/>
          <ac:spMkLst>
            <pc:docMk/>
            <pc:sldMk cId="3364896312" sldId="259"/>
            <ac:spMk id="34" creationId="{28CA07B2-0819-4B62-9425-7A52BBDD7070}"/>
          </ac:spMkLst>
        </pc:spChg>
        <pc:spChg chg="add">
          <ac:chgData name="Pauline Stewart (25001364)" userId="dd5332fc-6939-47d6-a560-bc1cc1b2cf9f" providerId="ADAL" clId="{4E1B39B4-5314-4DC7-B638-64AE39277C40}" dt="2022-07-03T12:40:05.243" v="415" actId="26606"/>
          <ac:spMkLst>
            <pc:docMk/>
            <pc:sldMk cId="3364896312" sldId="259"/>
            <ac:spMk id="41" creationId="{6DDA8CE9-E0A6-4FF2-823D-D08607606DC2}"/>
          </ac:spMkLst>
        </pc:spChg>
        <pc:spChg chg="add">
          <ac:chgData name="Pauline Stewart (25001364)" userId="dd5332fc-6939-47d6-a560-bc1cc1b2cf9f" providerId="ADAL" clId="{4E1B39B4-5314-4DC7-B638-64AE39277C40}" dt="2022-07-03T12:40:05.243" v="415" actId="26606"/>
          <ac:spMkLst>
            <pc:docMk/>
            <pc:sldMk cId="3364896312" sldId="259"/>
            <ac:spMk id="42" creationId="{11195564-33B9-434B-9641-764F5905A56F}"/>
          </ac:spMkLst>
        </pc:spChg>
        <pc:grpChg chg="add del">
          <ac:chgData name="Pauline Stewart (25001364)" userId="dd5332fc-6939-47d6-a560-bc1cc1b2cf9f" providerId="ADAL" clId="{4E1B39B4-5314-4DC7-B638-64AE39277C40}" dt="2022-07-03T12:37:25.097" v="406" actId="26606"/>
          <ac:grpSpMkLst>
            <pc:docMk/>
            <pc:sldMk cId="3364896312" sldId="259"/>
            <ac:grpSpMk id="11" creationId="{DA02BEE4-A5D4-40AF-882D-49D34B086FFF}"/>
          </ac:grpSpMkLst>
        </pc:grpChg>
        <pc:grpChg chg="add del">
          <ac:chgData name="Pauline Stewart (25001364)" userId="dd5332fc-6939-47d6-a560-bc1cc1b2cf9f" providerId="ADAL" clId="{4E1B39B4-5314-4DC7-B638-64AE39277C40}" dt="2022-07-03T12:39:58.231" v="412" actId="26606"/>
          <ac:grpSpMkLst>
            <pc:docMk/>
            <pc:sldMk cId="3364896312" sldId="259"/>
            <ac:grpSpMk id="15" creationId="{DAD463E1-6621-44B4-A995-C70A4631D388}"/>
          </ac:grpSpMkLst>
        </pc:grpChg>
        <pc:grpChg chg="add">
          <ac:chgData name="Pauline Stewart (25001364)" userId="dd5332fc-6939-47d6-a560-bc1cc1b2cf9f" providerId="ADAL" clId="{4E1B39B4-5314-4DC7-B638-64AE39277C40}" dt="2022-07-03T12:40:05.243" v="415" actId="26606"/>
          <ac:grpSpMkLst>
            <pc:docMk/>
            <pc:sldMk cId="3364896312" sldId="259"/>
            <ac:grpSpMk id="17" creationId="{5A1259D8-0C3A-4069-A22F-537BBBB61A9C}"/>
          </ac:grpSpMkLst>
        </pc:grpChg>
        <pc:grpChg chg="add del">
          <ac:chgData name="Pauline Stewart (25001364)" userId="dd5332fc-6939-47d6-a560-bc1cc1b2cf9f" providerId="ADAL" clId="{4E1B39B4-5314-4DC7-B638-64AE39277C40}" dt="2022-07-03T12:37:48.655" v="408" actId="26606"/>
          <ac:grpSpMkLst>
            <pc:docMk/>
            <pc:sldMk cId="3364896312" sldId="259"/>
            <ac:grpSpMk id="22" creationId="{64B93721-934F-4F1E-A868-0B2BA110D3B5}"/>
          </ac:grpSpMkLst>
        </pc:grpChg>
        <pc:grpChg chg="add del">
          <ac:chgData name="Pauline Stewart (25001364)" userId="dd5332fc-6939-47d6-a560-bc1cc1b2cf9f" providerId="ADAL" clId="{4E1B39B4-5314-4DC7-B638-64AE39277C40}" dt="2022-07-03T12:40:05.227" v="414" actId="26606"/>
          <ac:grpSpMkLst>
            <pc:docMk/>
            <pc:sldMk cId="3364896312" sldId="259"/>
            <ac:grpSpMk id="35" creationId="{DA02BEE4-A5D4-40AF-882D-49D34B086FFF}"/>
          </ac:grpSpMkLst>
        </pc:grpChg>
        <pc:grpChg chg="add">
          <ac:chgData name="Pauline Stewart (25001364)" userId="dd5332fc-6939-47d6-a560-bc1cc1b2cf9f" providerId="ADAL" clId="{4E1B39B4-5314-4DC7-B638-64AE39277C40}" dt="2022-07-03T12:40:05.243" v="415" actId="26606"/>
          <ac:grpSpMkLst>
            <pc:docMk/>
            <pc:sldMk cId="3364896312" sldId="259"/>
            <ac:grpSpMk id="43" creationId="{1D18C537-E336-47C4-836B-C342A230F8F3}"/>
          </ac:grpSpMkLst>
        </pc:grpChg>
        <pc:graphicFrameChg chg="add del mod modGraphic">
          <ac:chgData name="Pauline Stewart (25001364)" userId="dd5332fc-6939-47d6-a560-bc1cc1b2cf9f" providerId="ADAL" clId="{4E1B39B4-5314-4DC7-B638-64AE39277C40}" dt="2022-07-03T12:32:20.699" v="373" actId="21"/>
          <ac:graphicFrameMkLst>
            <pc:docMk/>
            <pc:sldMk cId="3364896312" sldId="259"/>
            <ac:graphicFrameMk id="4" creationId="{294A1B5B-DD22-A190-BBDD-41C057821053}"/>
          </ac:graphicFrameMkLst>
        </pc:graphicFrameChg>
      </pc:sldChg>
      <pc:sldChg chg="modSp new mod">
        <pc:chgData name="Pauline Stewart (25001364)" userId="dd5332fc-6939-47d6-a560-bc1cc1b2cf9f" providerId="ADAL" clId="{4E1B39B4-5314-4DC7-B638-64AE39277C40}" dt="2022-07-03T12:46:04.942" v="469"/>
        <pc:sldMkLst>
          <pc:docMk/>
          <pc:sldMk cId="2850653070" sldId="260"/>
        </pc:sldMkLst>
        <pc:spChg chg="mod">
          <ac:chgData name="Pauline Stewart (25001364)" userId="dd5332fc-6939-47d6-a560-bc1cc1b2cf9f" providerId="ADAL" clId="{4E1B39B4-5314-4DC7-B638-64AE39277C40}" dt="2022-07-03T12:45:49.798" v="468" actId="5793"/>
          <ac:spMkLst>
            <pc:docMk/>
            <pc:sldMk cId="2850653070" sldId="260"/>
            <ac:spMk id="2" creationId="{41DF070B-412D-6CCE-4D03-1D99DDE01E76}"/>
          </ac:spMkLst>
        </pc:spChg>
        <pc:spChg chg="mod">
          <ac:chgData name="Pauline Stewart (25001364)" userId="dd5332fc-6939-47d6-a560-bc1cc1b2cf9f" providerId="ADAL" clId="{4E1B39B4-5314-4DC7-B638-64AE39277C40}" dt="2022-07-03T12:46:04.942" v="469"/>
          <ac:spMkLst>
            <pc:docMk/>
            <pc:sldMk cId="2850653070" sldId="260"/>
            <ac:spMk id="3" creationId="{80C5C11F-4180-B091-576E-255185C52232}"/>
          </ac:spMkLst>
        </pc:spChg>
      </pc:sldChg>
    </pc:docChg>
  </pc:docChgLst>
  <pc:docChgLst>
    <pc:chgData name="Guest User" userId="S::urn:spo:anon#492f0ce516f7dedd8c512a6a3a7634a9cda0e1b440abb3dfc91db1ad11595573::" providerId="AD" clId="Web-{7B6A62FF-90D2-CD27-1D2B-CAFB2E3F0AFD}"/>
    <pc:docChg chg="addSld modSld">
      <pc:chgData name="Guest User" userId="S::urn:spo:anon#492f0ce516f7dedd8c512a6a3a7634a9cda0e1b440abb3dfc91db1ad11595573::" providerId="AD" clId="Web-{7B6A62FF-90D2-CD27-1D2B-CAFB2E3F0AFD}" dt="2022-07-03T13:53:17.545" v="846" actId="20577"/>
      <pc:docMkLst>
        <pc:docMk/>
      </pc:docMkLst>
      <pc:sldChg chg="modSp new">
        <pc:chgData name="Guest User" userId="S::urn:spo:anon#492f0ce516f7dedd8c512a6a3a7634a9cda0e1b440abb3dfc91db1ad11595573::" providerId="AD" clId="Web-{7B6A62FF-90D2-CD27-1D2B-CAFB2E3F0AFD}" dt="2022-07-03T13:16:32.532" v="91" actId="20577"/>
        <pc:sldMkLst>
          <pc:docMk/>
          <pc:sldMk cId="2401524598" sldId="261"/>
        </pc:sldMkLst>
        <pc:spChg chg="mod">
          <ac:chgData name="Guest User" userId="S::urn:spo:anon#492f0ce516f7dedd8c512a6a3a7634a9cda0e1b440abb3dfc91db1ad11595573::" providerId="AD" clId="Web-{7B6A62FF-90D2-CD27-1D2B-CAFB2E3F0AFD}" dt="2022-07-03T13:13:39.528" v="29" actId="20577"/>
          <ac:spMkLst>
            <pc:docMk/>
            <pc:sldMk cId="2401524598" sldId="261"/>
            <ac:spMk id="2" creationId="{91C7D1C6-BEA2-0283-3945-4E6A94AA4B1D}"/>
          </ac:spMkLst>
        </pc:spChg>
        <pc:spChg chg="mod">
          <ac:chgData name="Guest User" userId="S::urn:spo:anon#492f0ce516f7dedd8c512a6a3a7634a9cda0e1b440abb3dfc91db1ad11595573::" providerId="AD" clId="Web-{7B6A62FF-90D2-CD27-1D2B-CAFB2E3F0AFD}" dt="2022-07-03T13:16:32.532" v="91" actId="20577"/>
          <ac:spMkLst>
            <pc:docMk/>
            <pc:sldMk cId="2401524598" sldId="261"/>
            <ac:spMk id="3" creationId="{B2F59DE5-A41B-5E6E-FE8B-4A4FCC5D10A7}"/>
          </ac:spMkLst>
        </pc:spChg>
      </pc:sldChg>
      <pc:sldChg chg="addSp modSp new">
        <pc:chgData name="Guest User" userId="S::urn:spo:anon#492f0ce516f7dedd8c512a6a3a7634a9cda0e1b440abb3dfc91db1ad11595573::" providerId="AD" clId="Web-{7B6A62FF-90D2-CD27-1D2B-CAFB2E3F0AFD}" dt="2022-07-03T13:24:48.444" v="231" actId="20577"/>
        <pc:sldMkLst>
          <pc:docMk/>
          <pc:sldMk cId="1693721214" sldId="262"/>
        </pc:sldMkLst>
        <pc:spChg chg="add mod">
          <ac:chgData name="Guest User" userId="S::urn:spo:anon#492f0ce516f7dedd8c512a6a3a7634a9cda0e1b440abb3dfc91db1ad11595573::" providerId="AD" clId="Web-{7B6A62FF-90D2-CD27-1D2B-CAFB2E3F0AFD}" dt="2022-07-03T13:24:48.444" v="231" actId="20577"/>
          <ac:spMkLst>
            <pc:docMk/>
            <pc:sldMk cId="1693721214" sldId="262"/>
            <ac:spMk id="2" creationId="{E247FC92-4282-0661-0936-71FD9EE8BCFD}"/>
          </ac:spMkLst>
        </pc:spChg>
        <pc:spChg chg="add mod">
          <ac:chgData name="Guest User" userId="S::urn:spo:anon#492f0ce516f7dedd8c512a6a3a7634a9cda0e1b440abb3dfc91db1ad11595573::" providerId="AD" clId="Web-{7B6A62FF-90D2-CD27-1D2B-CAFB2E3F0AFD}" dt="2022-07-03T13:21:24.634" v="129" actId="14100"/>
          <ac:spMkLst>
            <pc:docMk/>
            <pc:sldMk cId="1693721214" sldId="262"/>
            <ac:spMk id="3" creationId="{92F8EE28-E68E-F767-A314-8D24CCAE821D}"/>
          </ac:spMkLst>
        </pc:spChg>
      </pc:sldChg>
      <pc:sldChg chg="addSp modSp new">
        <pc:chgData name="Guest User" userId="S::urn:spo:anon#492f0ce516f7dedd8c512a6a3a7634a9cda0e1b440abb3dfc91db1ad11595573::" providerId="AD" clId="Web-{7B6A62FF-90D2-CD27-1D2B-CAFB2E3F0AFD}" dt="2022-07-03T13:33:58.270" v="461" actId="20577"/>
        <pc:sldMkLst>
          <pc:docMk/>
          <pc:sldMk cId="4066231020" sldId="263"/>
        </pc:sldMkLst>
        <pc:spChg chg="add mod">
          <ac:chgData name="Guest User" userId="S::urn:spo:anon#492f0ce516f7dedd8c512a6a3a7634a9cda0e1b440abb3dfc91db1ad11595573::" providerId="AD" clId="Web-{7B6A62FF-90D2-CD27-1D2B-CAFB2E3F0AFD}" dt="2022-07-03T13:33:58.270" v="461" actId="20577"/>
          <ac:spMkLst>
            <pc:docMk/>
            <pc:sldMk cId="4066231020" sldId="263"/>
            <ac:spMk id="2" creationId="{D503C4AF-1BCF-A32F-1065-EC31FDA6228F}"/>
          </ac:spMkLst>
        </pc:spChg>
      </pc:sldChg>
      <pc:sldChg chg="addSp modSp new">
        <pc:chgData name="Guest User" userId="S::urn:spo:anon#492f0ce516f7dedd8c512a6a3a7634a9cda0e1b440abb3dfc91db1ad11595573::" providerId="AD" clId="Web-{7B6A62FF-90D2-CD27-1D2B-CAFB2E3F0AFD}" dt="2022-07-03T13:39:14.364" v="602" actId="20577"/>
        <pc:sldMkLst>
          <pc:docMk/>
          <pc:sldMk cId="3944190034" sldId="264"/>
        </pc:sldMkLst>
        <pc:spChg chg="add mod">
          <ac:chgData name="Guest User" userId="S::urn:spo:anon#492f0ce516f7dedd8c512a6a3a7634a9cda0e1b440abb3dfc91db1ad11595573::" providerId="AD" clId="Web-{7B6A62FF-90D2-CD27-1D2B-CAFB2E3F0AFD}" dt="2022-07-03T13:39:14.364" v="602" actId="20577"/>
          <ac:spMkLst>
            <pc:docMk/>
            <pc:sldMk cId="3944190034" sldId="264"/>
            <ac:spMk id="2" creationId="{3CD0608D-18CB-B6A6-FEDD-E18E7D38473A}"/>
          </ac:spMkLst>
        </pc:spChg>
      </pc:sldChg>
      <pc:sldChg chg="addSp modSp new">
        <pc:chgData name="Guest User" userId="S::urn:spo:anon#492f0ce516f7dedd8c512a6a3a7634a9cda0e1b440abb3dfc91db1ad11595573::" providerId="AD" clId="Web-{7B6A62FF-90D2-CD27-1D2B-CAFB2E3F0AFD}" dt="2022-07-03T13:46:05.330" v="728" actId="20577"/>
        <pc:sldMkLst>
          <pc:docMk/>
          <pc:sldMk cId="1261140096" sldId="265"/>
        </pc:sldMkLst>
        <pc:spChg chg="add mod">
          <ac:chgData name="Guest User" userId="S::urn:spo:anon#492f0ce516f7dedd8c512a6a3a7634a9cda0e1b440abb3dfc91db1ad11595573::" providerId="AD" clId="Web-{7B6A62FF-90D2-CD27-1D2B-CAFB2E3F0AFD}" dt="2022-07-03T13:46:05.330" v="728" actId="20577"/>
          <ac:spMkLst>
            <pc:docMk/>
            <pc:sldMk cId="1261140096" sldId="265"/>
            <ac:spMk id="2" creationId="{DEE2B552-E8AF-A225-3757-2649598831C4}"/>
          </ac:spMkLst>
        </pc:spChg>
      </pc:sldChg>
      <pc:sldChg chg="addSp modSp new">
        <pc:chgData name="Guest User" userId="S::urn:spo:anon#492f0ce516f7dedd8c512a6a3a7634a9cda0e1b440abb3dfc91db1ad11595573::" providerId="AD" clId="Web-{7B6A62FF-90D2-CD27-1D2B-CAFB2E3F0AFD}" dt="2022-07-03T13:49:05.506" v="777" actId="20577"/>
        <pc:sldMkLst>
          <pc:docMk/>
          <pc:sldMk cId="3209707214" sldId="266"/>
        </pc:sldMkLst>
        <pc:spChg chg="add mod">
          <ac:chgData name="Guest User" userId="S::urn:spo:anon#492f0ce516f7dedd8c512a6a3a7634a9cda0e1b440abb3dfc91db1ad11595573::" providerId="AD" clId="Web-{7B6A62FF-90D2-CD27-1D2B-CAFB2E3F0AFD}" dt="2022-07-03T13:49:05.506" v="777" actId="20577"/>
          <ac:spMkLst>
            <pc:docMk/>
            <pc:sldMk cId="3209707214" sldId="266"/>
            <ac:spMk id="2" creationId="{5F8B2423-6F8D-C704-1B55-CA41F006CD48}"/>
          </ac:spMkLst>
        </pc:spChg>
      </pc:sldChg>
      <pc:sldChg chg="modSp new">
        <pc:chgData name="Guest User" userId="S::urn:spo:anon#492f0ce516f7dedd8c512a6a3a7634a9cda0e1b440abb3dfc91db1ad11595573::" providerId="AD" clId="Web-{7B6A62FF-90D2-CD27-1D2B-CAFB2E3F0AFD}" dt="2022-07-03T13:53:17.545" v="846" actId="20577"/>
        <pc:sldMkLst>
          <pc:docMk/>
          <pc:sldMk cId="601863728" sldId="267"/>
        </pc:sldMkLst>
        <pc:spChg chg="mod">
          <ac:chgData name="Guest User" userId="S::urn:spo:anon#492f0ce516f7dedd8c512a6a3a7634a9cda0e1b440abb3dfc91db1ad11595573::" providerId="AD" clId="Web-{7B6A62FF-90D2-CD27-1D2B-CAFB2E3F0AFD}" dt="2022-07-03T13:53:17.545" v="846" actId="20577"/>
          <ac:spMkLst>
            <pc:docMk/>
            <pc:sldMk cId="601863728" sldId="267"/>
            <ac:spMk id="3" creationId="{D5AE47DB-0C41-FC5B-D9E1-DC997E9BE3D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E206DE-5FCA-4C89-94AD-994954873436}"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64E0679C-4A90-4618-AAB0-566FAE2D64E3}">
      <dgm:prSet phldrT="[Text]"/>
      <dgm:spPr/>
      <dgm:t>
        <a:bodyPr/>
        <a:lstStyle/>
        <a:p>
          <a:r>
            <a:rPr lang="en-GB" dirty="0"/>
            <a:t>Desktop computers</a:t>
          </a:r>
        </a:p>
      </dgm:t>
    </dgm:pt>
    <dgm:pt modelId="{EA355ED3-B9A3-44CB-BFFA-414828944D42}" type="parTrans" cxnId="{321437FB-0B7C-4491-ADEE-E71F1E86B489}">
      <dgm:prSet/>
      <dgm:spPr/>
      <dgm:t>
        <a:bodyPr/>
        <a:lstStyle/>
        <a:p>
          <a:endParaRPr lang="en-GB"/>
        </a:p>
      </dgm:t>
    </dgm:pt>
    <dgm:pt modelId="{319630F8-5724-4915-9258-45F2F4EB22AA}" type="sibTrans" cxnId="{321437FB-0B7C-4491-ADEE-E71F1E86B489}">
      <dgm:prSet/>
      <dgm:spPr/>
      <dgm:t>
        <a:bodyPr/>
        <a:lstStyle/>
        <a:p>
          <a:r>
            <a:rPr lang="en-GB" dirty="0"/>
            <a:t>Smart watch</a:t>
          </a:r>
        </a:p>
      </dgm:t>
    </dgm:pt>
    <dgm:pt modelId="{798B908C-C7E5-4631-87EB-A015410D4EC2}">
      <dgm:prSet phldrT="[Text]" phldr="1"/>
      <dgm:spPr/>
      <dgm:t>
        <a:bodyPr/>
        <a:lstStyle/>
        <a:p>
          <a:endParaRPr lang="en-GB" dirty="0"/>
        </a:p>
      </dgm:t>
    </dgm:pt>
    <dgm:pt modelId="{CDAAB4D9-6AA6-40F5-B591-E96CB9D3133B}" type="parTrans" cxnId="{E84905B2-FBF4-489A-AE56-1C4507CF547A}">
      <dgm:prSet/>
      <dgm:spPr/>
      <dgm:t>
        <a:bodyPr/>
        <a:lstStyle/>
        <a:p>
          <a:endParaRPr lang="en-GB"/>
        </a:p>
      </dgm:t>
    </dgm:pt>
    <dgm:pt modelId="{11033BC4-A608-4731-A2F9-EBB0A6C1D562}" type="sibTrans" cxnId="{E84905B2-FBF4-489A-AE56-1C4507CF547A}">
      <dgm:prSet/>
      <dgm:spPr/>
      <dgm:t>
        <a:bodyPr/>
        <a:lstStyle/>
        <a:p>
          <a:endParaRPr lang="en-GB"/>
        </a:p>
      </dgm:t>
    </dgm:pt>
    <dgm:pt modelId="{64D0BDB7-6986-429F-B729-468D5CF99F77}">
      <dgm:prSet phldrT="[Text]"/>
      <dgm:spPr/>
      <dgm:t>
        <a:bodyPr/>
        <a:lstStyle/>
        <a:p>
          <a:endParaRPr lang="en-GB" dirty="0"/>
        </a:p>
      </dgm:t>
    </dgm:pt>
    <dgm:pt modelId="{FB63C043-17BB-420A-9EAD-8D8F91C01C8B}" type="parTrans" cxnId="{4259190B-AFE8-4306-99F7-161272B53B00}">
      <dgm:prSet/>
      <dgm:spPr/>
      <dgm:t>
        <a:bodyPr/>
        <a:lstStyle/>
        <a:p>
          <a:endParaRPr lang="en-GB"/>
        </a:p>
      </dgm:t>
    </dgm:pt>
    <dgm:pt modelId="{E63FDC97-8D1D-4AD7-B0CA-A738D3840BB9}" type="sibTrans" cxnId="{4259190B-AFE8-4306-99F7-161272B53B00}">
      <dgm:prSet/>
      <dgm:spPr/>
      <dgm:t>
        <a:bodyPr/>
        <a:lstStyle/>
        <a:p>
          <a:r>
            <a:rPr lang="en-GB" dirty="0"/>
            <a:t>Cameras </a:t>
          </a:r>
        </a:p>
      </dgm:t>
    </dgm:pt>
    <dgm:pt modelId="{7147F866-50C1-47E5-8F39-01DF09736798}">
      <dgm:prSet phldrT="[Text]"/>
      <dgm:spPr/>
      <dgm:t>
        <a:bodyPr/>
        <a:lstStyle/>
        <a:p>
          <a:r>
            <a:rPr lang="en-GB" dirty="0"/>
            <a:t>Laptop computers </a:t>
          </a:r>
        </a:p>
      </dgm:t>
    </dgm:pt>
    <dgm:pt modelId="{E03988BA-47CB-427D-BFD9-9AF8D5A7BFEB}" type="parTrans" cxnId="{8EC70B9D-6AEE-4356-95C0-0F3E397A7146}">
      <dgm:prSet/>
      <dgm:spPr/>
      <dgm:t>
        <a:bodyPr/>
        <a:lstStyle/>
        <a:p>
          <a:endParaRPr lang="en-GB"/>
        </a:p>
      </dgm:t>
    </dgm:pt>
    <dgm:pt modelId="{A65FC3BB-8029-4D0F-8F09-326A8282823F}" type="sibTrans" cxnId="{8EC70B9D-6AEE-4356-95C0-0F3E397A7146}">
      <dgm:prSet/>
      <dgm:spPr/>
      <dgm:t>
        <a:bodyPr/>
        <a:lstStyle/>
        <a:p>
          <a:r>
            <a:rPr lang="en-GB" dirty="0"/>
            <a:t>tablets</a:t>
          </a:r>
        </a:p>
      </dgm:t>
    </dgm:pt>
    <dgm:pt modelId="{185C35BF-CED9-4520-8C39-B70BEA563D47}">
      <dgm:prSet phldrT="[Text]"/>
      <dgm:spPr/>
      <dgm:t>
        <a:bodyPr/>
        <a:lstStyle/>
        <a:p>
          <a:r>
            <a:rPr lang="en-GB" dirty="0"/>
            <a:t>Mobile phones</a:t>
          </a:r>
        </a:p>
      </dgm:t>
    </dgm:pt>
    <dgm:pt modelId="{89420C9F-0683-4C69-8EB3-1A100599A0B1}" type="parTrans" cxnId="{FD241587-F864-4DD6-B07B-8B79CD00E01E}">
      <dgm:prSet/>
      <dgm:spPr/>
      <dgm:t>
        <a:bodyPr/>
        <a:lstStyle/>
        <a:p>
          <a:endParaRPr lang="en-GB"/>
        </a:p>
      </dgm:t>
    </dgm:pt>
    <dgm:pt modelId="{F4A963EF-B665-4D68-B164-80CED8642AB3}" type="sibTrans" cxnId="{FD241587-F864-4DD6-B07B-8B79CD00E01E}">
      <dgm:prSet/>
      <dgm:spPr/>
      <dgm:t>
        <a:bodyPr/>
        <a:lstStyle/>
        <a:p>
          <a:endParaRPr lang="en-GB"/>
        </a:p>
      </dgm:t>
    </dgm:pt>
    <dgm:pt modelId="{A3D71116-712E-4D6F-A585-ECE55320F774}" type="pres">
      <dgm:prSet presAssocID="{F6E206DE-5FCA-4C89-94AD-994954873436}" presName="Name0" presStyleCnt="0">
        <dgm:presLayoutVars>
          <dgm:chMax/>
          <dgm:chPref/>
          <dgm:dir/>
          <dgm:animLvl val="lvl"/>
        </dgm:presLayoutVars>
      </dgm:prSet>
      <dgm:spPr/>
    </dgm:pt>
    <dgm:pt modelId="{62BC51D8-FD25-48B4-8B3C-8655B944D83E}" type="pres">
      <dgm:prSet presAssocID="{64E0679C-4A90-4618-AAB0-566FAE2D64E3}" presName="composite" presStyleCnt="0"/>
      <dgm:spPr/>
    </dgm:pt>
    <dgm:pt modelId="{FFE3BC88-21CD-483E-9CB8-325446B4FB77}" type="pres">
      <dgm:prSet presAssocID="{64E0679C-4A90-4618-AAB0-566FAE2D64E3}" presName="Parent1" presStyleLbl="node1" presStyleIdx="0" presStyleCnt="6" custScaleX="86183" custScaleY="75939" custLinFactY="55365" custLinFactNeighborX="53949" custLinFactNeighborY="100000">
        <dgm:presLayoutVars>
          <dgm:chMax val="1"/>
          <dgm:chPref val="1"/>
          <dgm:bulletEnabled val="1"/>
        </dgm:presLayoutVars>
      </dgm:prSet>
      <dgm:spPr/>
    </dgm:pt>
    <dgm:pt modelId="{1EDFED34-2213-4E5A-B7D3-2767854A7A70}" type="pres">
      <dgm:prSet presAssocID="{64E0679C-4A90-4618-AAB0-566FAE2D64E3}" presName="Childtext1" presStyleLbl="revTx" presStyleIdx="0" presStyleCnt="3" custLinFactX="-100000" custLinFactY="100000" custLinFactNeighborX="-146930" custLinFactNeighborY="177908">
        <dgm:presLayoutVars>
          <dgm:chMax val="0"/>
          <dgm:chPref val="0"/>
          <dgm:bulletEnabled val="1"/>
        </dgm:presLayoutVars>
      </dgm:prSet>
      <dgm:spPr/>
    </dgm:pt>
    <dgm:pt modelId="{F702DCB2-80AF-4BE8-9D88-3C7433947A02}" type="pres">
      <dgm:prSet presAssocID="{64E0679C-4A90-4618-AAB0-566FAE2D64E3}" presName="BalanceSpacing" presStyleCnt="0"/>
      <dgm:spPr/>
    </dgm:pt>
    <dgm:pt modelId="{9FB1D982-DBB0-4824-A0F0-6BC2C0678FAC}" type="pres">
      <dgm:prSet presAssocID="{64E0679C-4A90-4618-AAB0-566FAE2D64E3}" presName="BalanceSpacing1" presStyleCnt="0"/>
      <dgm:spPr/>
    </dgm:pt>
    <dgm:pt modelId="{18AA2B62-0482-4B8E-9B10-AEFD17503B10}" type="pres">
      <dgm:prSet presAssocID="{319630F8-5724-4915-9258-45F2F4EB22AA}" presName="Accent1Text" presStyleLbl="node1" presStyleIdx="1" presStyleCnt="6" custLinFactX="-26570" custLinFactY="59165" custLinFactNeighborX="-100000" custLinFactNeighborY="100000"/>
      <dgm:spPr/>
    </dgm:pt>
    <dgm:pt modelId="{26C5B956-A15D-4527-BB83-5E4901577F89}" type="pres">
      <dgm:prSet presAssocID="{319630F8-5724-4915-9258-45F2F4EB22AA}" presName="spaceBetweenRectangles" presStyleCnt="0"/>
      <dgm:spPr/>
    </dgm:pt>
    <dgm:pt modelId="{BEAB4E9A-F0E8-4842-AC14-18BE436A6524}" type="pres">
      <dgm:prSet presAssocID="{64D0BDB7-6986-429F-B729-468D5CF99F77}" presName="composite" presStyleCnt="0"/>
      <dgm:spPr/>
    </dgm:pt>
    <dgm:pt modelId="{C5A9C1DA-ADF6-4F4B-B2B9-1261369A6C15}" type="pres">
      <dgm:prSet presAssocID="{64D0BDB7-6986-429F-B729-468D5CF99F77}" presName="Parent1" presStyleLbl="node1" presStyleIdx="2" presStyleCnt="6" custScaleX="78299" custScaleY="73675" custLinFactX="100000" custLinFactNeighborX="120907" custLinFactNeighborY="-16483">
        <dgm:presLayoutVars>
          <dgm:chMax val="1"/>
          <dgm:chPref val="1"/>
          <dgm:bulletEnabled val="1"/>
        </dgm:presLayoutVars>
      </dgm:prSet>
      <dgm:spPr/>
    </dgm:pt>
    <dgm:pt modelId="{40D3F783-0482-4671-A88A-710322061983}" type="pres">
      <dgm:prSet presAssocID="{64D0BDB7-6986-429F-B729-468D5CF99F77}" presName="Childtext1" presStyleLbl="revTx" presStyleIdx="1" presStyleCnt="3">
        <dgm:presLayoutVars>
          <dgm:chMax val="0"/>
          <dgm:chPref val="0"/>
          <dgm:bulletEnabled val="1"/>
        </dgm:presLayoutVars>
      </dgm:prSet>
      <dgm:spPr/>
    </dgm:pt>
    <dgm:pt modelId="{33AC361C-D07A-4206-A44E-6AB5D04E11AF}" type="pres">
      <dgm:prSet presAssocID="{64D0BDB7-6986-429F-B729-468D5CF99F77}" presName="BalanceSpacing" presStyleCnt="0"/>
      <dgm:spPr/>
    </dgm:pt>
    <dgm:pt modelId="{9599232C-0EBF-4572-BC5C-84A6D9778D2F}" type="pres">
      <dgm:prSet presAssocID="{64D0BDB7-6986-429F-B729-468D5CF99F77}" presName="BalanceSpacing1" presStyleCnt="0"/>
      <dgm:spPr/>
    </dgm:pt>
    <dgm:pt modelId="{4110EB66-AC40-4C0B-B7FC-B18695AC8A97}" type="pres">
      <dgm:prSet presAssocID="{E63FDC97-8D1D-4AD7-B0CA-A738D3840BB9}" presName="Accent1Text" presStyleLbl="node1" presStyleIdx="3" presStyleCnt="6" custScaleX="89985" custScaleY="83613" custLinFactX="35448" custLinFactNeighborX="100000" custLinFactNeighborY="75216"/>
      <dgm:spPr/>
    </dgm:pt>
    <dgm:pt modelId="{FAB0334D-023D-40D9-8F84-EAA0340D3C72}" type="pres">
      <dgm:prSet presAssocID="{E63FDC97-8D1D-4AD7-B0CA-A738D3840BB9}" presName="spaceBetweenRectangles" presStyleCnt="0"/>
      <dgm:spPr/>
    </dgm:pt>
    <dgm:pt modelId="{973153A9-63CE-4E59-93D3-828520251FF1}" type="pres">
      <dgm:prSet presAssocID="{7147F866-50C1-47E5-8F39-01DF09736798}" presName="composite" presStyleCnt="0"/>
      <dgm:spPr/>
    </dgm:pt>
    <dgm:pt modelId="{1025EA7C-7F8C-4E79-B6CA-6BAA52441369}" type="pres">
      <dgm:prSet presAssocID="{7147F866-50C1-47E5-8F39-01DF09736798}" presName="Parent1" presStyleLbl="node1" presStyleIdx="4" presStyleCnt="6" custLinFactX="-2541" custLinFactNeighborX="-100000" custLinFactNeighborY="-29616">
        <dgm:presLayoutVars>
          <dgm:chMax val="1"/>
          <dgm:chPref val="1"/>
          <dgm:bulletEnabled val="1"/>
        </dgm:presLayoutVars>
      </dgm:prSet>
      <dgm:spPr/>
    </dgm:pt>
    <dgm:pt modelId="{79C3862C-A993-4197-8D8A-ECFD4C227B3B}" type="pres">
      <dgm:prSet presAssocID="{7147F866-50C1-47E5-8F39-01DF09736798}" presName="Childtext1" presStyleLbl="revTx" presStyleIdx="2" presStyleCnt="3" custScaleX="75138" custLinFactY="-70425" custLinFactNeighborX="47906" custLinFactNeighborY="-100000">
        <dgm:presLayoutVars>
          <dgm:chMax val="0"/>
          <dgm:chPref val="0"/>
          <dgm:bulletEnabled val="1"/>
        </dgm:presLayoutVars>
      </dgm:prSet>
      <dgm:spPr/>
    </dgm:pt>
    <dgm:pt modelId="{FBD32472-C7D8-45CF-B232-41AE0FC0F0E2}" type="pres">
      <dgm:prSet presAssocID="{7147F866-50C1-47E5-8F39-01DF09736798}" presName="BalanceSpacing" presStyleCnt="0"/>
      <dgm:spPr/>
    </dgm:pt>
    <dgm:pt modelId="{54470E6E-7AB7-417A-A3A6-436503867E4B}" type="pres">
      <dgm:prSet presAssocID="{7147F866-50C1-47E5-8F39-01DF09736798}" presName="BalanceSpacing1" presStyleCnt="0"/>
      <dgm:spPr/>
    </dgm:pt>
    <dgm:pt modelId="{D4247006-2491-4B14-B402-596ACD6E875B}" type="pres">
      <dgm:prSet presAssocID="{A65FC3BB-8029-4D0F-8F09-326A8282823F}" presName="Accent1Text" presStyleLbl="node1" presStyleIdx="5" presStyleCnt="6" custScaleX="72714" custScaleY="74360" custLinFactX="-31838" custLinFactY="-11645" custLinFactNeighborX="-100000" custLinFactNeighborY="-100000"/>
      <dgm:spPr/>
    </dgm:pt>
  </dgm:ptLst>
  <dgm:cxnLst>
    <dgm:cxn modelId="{2CE2F607-F33A-4A22-828B-D12AA53AD1E5}" type="presOf" srcId="{64D0BDB7-6986-429F-B729-468D5CF99F77}" destId="{C5A9C1DA-ADF6-4F4B-B2B9-1261369A6C15}" srcOrd="0" destOrd="0" presId="urn:microsoft.com/office/officeart/2008/layout/AlternatingHexagons"/>
    <dgm:cxn modelId="{4259190B-AFE8-4306-99F7-161272B53B00}" srcId="{F6E206DE-5FCA-4C89-94AD-994954873436}" destId="{64D0BDB7-6986-429F-B729-468D5CF99F77}" srcOrd="1" destOrd="0" parTransId="{FB63C043-17BB-420A-9EAD-8D8F91C01C8B}" sibTransId="{E63FDC97-8D1D-4AD7-B0CA-A738D3840BB9}"/>
    <dgm:cxn modelId="{BB6BC31D-D4F4-45FA-BB89-9A796E1C985B}" type="presOf" srcId="{319630F8-5724-4915-9258-45F2F4EB22AA}" destId="{18AA2B62-0482-4B8E-9B10-AEFD17503B10}" srcOrd="0" destOrd="0" presId="urn:microsoft.com/office/officeart/2008/layout/AlternatingHexagons"/>
    <dgm:cxn modelId="{A7425234-8E9A-4D3B-8C30-5AB07221A81D}" type="presOf" srcId="{7147F866-50C1-47E5-8F39-01DF09736798}" destId="{1025EA7C-7F8C-4E79-B6CA-6BAA52441369}" srcOrd="0" destOrd="0" presId="urn:microsoft.com/office/officeart/2008/layout/AlternatingHexagons"/>
    <dgm:cxn modelId="{9892163B-99D5-48E6-BC7A-14874D2AD127}" type="presOf" srcId="{64E0679C-4A90-4618-AAB0-566FAE2D64E3}" destId="{FFE3BC88-21CD-483E-9CB8-325446B4FB77}" srcOrd="0" destOrd="0" presId="urn:microsoft.com/office/officeart/2008/layout/AlternatingHexagons"/>
    <dgm:cxn modelId="{FD241587-F864-4DD6-B07B-8B79CD00E01E}" srcId="{7147F866-50C1-47E5-8F39-01DF09736798}" destId="{185C35BF-CED9-4520-8C39-B70BEA563D47}" srcOrd="0" destOrd="0" parTransId="{89420C9F-0683-4C69-8EB3-1A100599A0B1}" sibTransId="{F4A963EF-B665-4D68-B164-80CED8642AB3}"/>
    <dgm:cxn modelId="{B1BCB497-C55A-4F45-97AF-459B21032A3C}" type="presOf" srcId="{F6E206DE-5FCA-4C89-94AD-994954873436}" destId="{A3D71116-712E-4D6F-A585-ECE55320F774}" srcOrd="0" destOrd="0" presId="urn:microsoft.com/office/officeart/2008/layout/AlternatingHexagons"/>
    <dgm:cxn modelId="{8EC70B9D-6AEE-4356-95C0-0F3E397A7146}" srcId="{F6E206DE-5FCA-4C89-94AD-994954873436}" destId="{7147F866-50C1-47E5-8F39-01DF09736798}" srcOrd="2" destOrd="0" parTransId="{E03988BA-47CB-427D-BFD9-9AF8D5A7BFEB}" sibTransId="{A65FC3BB-8029-4D0F-8F09-326A8282823F}"/>
    <dgm:cxn modelId="{E84905B2-FBF4-489A-AE56-1C4507CF547A}" srcId="{64E0679C-4A90-4618-AAB0-566FAE2D64E3}" destId="{798B908C-C7E5-4631-87EB-A015410D4EC2}" srcOrd="0" destOrd="0" parTransId="{CDAAB4D9-6AA6-40F5-B591-E96CB9D3133B}" sibTransId="{11033BC4-A608-4731-A2F9-EBB0A6C1D562}"/>
    <dgm:cxn modelId="{674AD8CE-668B-45D5-AC28-E7FE79E447E0}" type="presOf" srcId="{185C35BF-CED9-4520-8C39-B70BEA563D47}" destId="{79C3862C-A993-4197-8D8A-ECFD4C227B3B}" srcOrd="0" destOrd="0" presId="urn:microsoft.com/office/officeart/2008/layout/AlternatingHexagons"/>
    <dgm:cxn modelId="{8ADD97D6-D5CF-4C47-94EB-CB718401F080}" type="presOf" srcId="{798B908C-C7E5-4631-87EB-A015410D4EC2}" destId="{1EDFED34-2213-4E5A-B7D3-2767854A7A70}" srcOrd="0" destOrd="0" presId="urn:microsoft.com/office/officeart/2008/layout/AlternatingHexagons"/>
    <dgm:cxn modelId="{716B53DD-8375-4209-8F34-FB7017B8C5DB}" type="presOf" srcId="{E63FDC97-8D1D-4AD7-B0CA-A738D3840BB9}" destId="{4110EB66-AC40-4C0B-B7FC-B18695AC8A97}" srcOrd="0" destOrd="0" presId="urn:microsoft.com/office/officeart/2008/layout/AlternatingHexagons"/>
    <dgm:cxn modelId="{D8292DE6-E4D8-49EE-84C1-C4326D6C19CA}" type="presOf" srcId="{A65FC3BB-8029-4D0F-8F09-326A8282823F}" destId="{D4247006-2491-4B14-B402-596ACD6E875B}" srcOrd="0" destOrd="0" presId="urn:microsoft.com/office/officeart/2008/layout/AlternatingHexagons"/>
    <dgm:cxn modelId="{321437FB-0B7C-4491-ADEE-E71F1E86B489}" srcId="{F6E206DE-5FCA-4C89-94AD-994954873436}" destId="{64E0679C-4A90-4618-AAB0-566FAE2D64E3}" srcOrd="0" destOrd="0" parTransId="{EA355ED3-B9A3-44CB-BFFA-414828944D42}" sibTransId="{319630F8-5724-4915-9258-45F2F4EB22AA}"/>
    <dgm:cxn modelId="{E0EE3ABC-8EC3-4E57-9D15-4B5FC1866947}" type="presParOf" srcId="{A3D71116-712E-4D6F-A585-ECE55320F774}" destId="{62BC51D8-FD25-48B4-8B3C-8655B944D83E}" srcOrd="0" destOrd="0" presId="urn:microsoft.com/office/officeart/2008/layout/AlternatingHexagons"/>
    <dgm:cxn modelId="{EAA34C3D-431D-4386-A9E8-62AF872B108C}" type="presParOf" srcId="{62BC51D8-FD25-48B4-8B3C-8655B944D83E}" destId="{FFE3BC88-21CD-483E-9CB8-325446B4FB77}" srcOrd="0" destOrd="0" presId="urn:microsoft.com/office/officeart/2008/layout/AlternatingHexagons"/>
    <dgm:cxn modelId="{40EE7B70-EC70-4B07-900E-36F36EF3B245}" type="presParOf" srcId="{62BC51D8-FD25-48B4-8B3C-8655B944D83E}" destId="{1EDFED34-2213-4E5A-B7D3-2767854A7A70}" srcOrd="1" destOrd="0" presId="urn:microsoft.com/office/officeart/2008/layout/AlternatingHexagons"/>
    <dgm:cxn modelId="{B35C7838-F16A-45B1-96D6-F4881C22E639}" type="presParOf" srcId="{62BC51D8-FD25-48B4-8B3C-8655B944D83E}" destId="{F702DCB2-80AF-4BE8-9D88-3C7433947A02}" srcOrd="2" destOrd="0" presId="urn:microsoft.com/office/officeart/2008/layout/AlternatingHexagons"/>
    <dgm:cxn modelId="{962F59A9-249C-4FDC-9A4F-F24303BEC453}" type="presParOf" srcId="{62BC51D8-FD25-48B4-8B3C-8655B944D83E}" destId="{9FB1D982-DBB0-4824-A0F0-6BC2C0678FAC}" srcOrd="3" destOrd="0" presId="urn:microsoft.com/office/officeart/2008/layout/AlternatingHexagons"/>
    <dgm:cxn modelId="{923FD9B9-BBEF-4F70-8639-73685329C330}" type="presParOf" srcId="{62BC51D8-FD25-48B4-8B3C-8655B944D83E}" destId="{18AA2B62-0482-4B8E-9B10-AEFD17503B10}" srcOrd="4" destOrd="0" presId="urn:microsoft.com/office/officeart/2008/layout/AlternatingHexagons"/>
    <dgm:cxn modelId="{E3ED88E7-6C4A-48AD-A1B6-9EC6EC8BF3D9}" type="presParOf" srcId="{A3D71116-712E-4D6F-A585-ECE55320F774}" destId="{26C5B956-A15D-4527-BB83-5E4901577F89}" srcOrd="1" destOrd="0" presId="urn:microsoft.com/office/officeart/2008/layout/AlternatingHexagons"/>
    <dgm:cxn modelId="{BF553365-93F5-4972-B935-6773E29596DC}" type="presParOf" srcId="{A3D71116-712E-4D6F-A585-ECE55320F774}" destId="{BEAB4E9A-F0E8-4842-AC14-18BE436A6524}" srcOrd="2" destOrd="0" presId="urn:microsoft.com/office/officeart/2008/layout/AlternatingHexagons"/>
    <dgm:cxn modelId="{4B21ADF2-573E-45FC-A886-3F2A3AAC947E}" type="presParOf" srcId="{BEAB4E9A-F0E8-4842-AC14-18BE436A6524}" destId="{C5A9C1DA-ADF6-4F4B-B2B9-1261369A6C15}" srcOrd="0" destOrd="0" presId="urn:microsoft.com/office/officeart/2008/layout/AlternatingHexagons"/>
    <dgm:cxn modelId="{BBDCCB9E-1643-479C-9B62-CA5049D52897}" type="presParOf" srcId="{BEAB4E9A-F0E8-4842-AC14-18BE436A6524}" destId="{40D3F783-0482-4671-A88A-710322061983}" srcOrd="1" destOrd="0" presId="urn:microsoft.com/office/officeart/2008/layout/AlternatingHexagons"/>
    <dgm:cxn modelId="{0CE2088E-6FEC-42D9-BB48-775A2996BACE}" type="presParOf" srcId="{BEAB4E9A-F0E8-4842-AC14-18BE436A6524}" destId="{33AC361C-D07A-4206-A44E-6AB5D04E11AF}" srcOrd="2" destOrd="0" presId="urn:microsoft.com/office/officeart/2008/layout/AlternatingHexagons"/>
    <dgm:cxn modelId="{21384D64-77DF-44BB-BD00-55BC08366B77}" type="presParOf" srcId="{BEAB4E9A-F0E8-4842-AC14-18BE436A6524}" destId="{9599232C-0EBF-4572-BC5C-84A6D9778D2F}" srcOrd="3" destOrd="0" presId="urn:microsoft.com/office/officeart/2008/layout/AlternatingHexagons"/>
    <dgm:cxn modelId="{33CD342E-201C-4EE6-958D-714D6BBF80E7}" type="presParOf" srcId="{BEAB4E9A-F0E8-4842-AC14-18BE436A6524}" destId="{4110EB66-AC40-4C0B-B7FC-B18695AC8A97}" srcOrd="4" destOrd="0" presId="urn:microsoft.com/office/officeart/2008/layout/AlternatingHexagons"/>
    <dgm:cxn modelId="{979607A4-BC6C-4926-B239-FA2D9757587C}" type="presParOf" srcId="{A3D71116-712E-4D6F-A585-ECE55320F774}" destId="{FAB0334D-023D-40D9-8F84-EAA0340D3C72}" srcOrd="3" destOrd="0" presId="urn:microsoft.com/office/officeart/2008/layout/AlternatingHexagons"/>
    <dgm:cxn modelId="{B93C1287-0C70-414E-B399-BCCF85CBE073}" type="presParOf" srcId="{A3D71116-712E-4D6F-A585-ECE55320F774}" destId="{973153A9-63CE-4E59-93D3-828520251FF1}" srcOrd="4" destOrd="0" presId="urn:microsoft.com/office/officeart/2008/layout/AlternatingHexagons"/>
    <dgm:cxn modelId="{64FD1DE1-C9A4-4C12-90A4-1A85E149767B}" type="presParOf" srcId="{973153A9-63CE-4E59-93D3-828520251FF1}" destId="{1025EA7C-7F8C-4E79-B6CA-6BAA52441369}" srcOrd="0" destOrd="0" presId="urn:microsoft.com/office/officeart/2008/layout/AlternatingHexagons"/>
    <dgm:cxn modelId="{B181C050-2EDD-4D66-938F-474E5F0624A8}" type="presParOf" srcId="{973153A9-63CE-4E59-93D3-828520251FF1}" destId="{79C3862C-A993-4197-8D8A-ECFD4C227B3B}" srcOrd="1" destOrd="0" presId="urn:microsoft.com/office/officeart/2008/layout/AlternatingHexagons"/>
    <dgm:cxn modelId="{7B1B005F-DC83-4EF2-B683-F54C468A4E53}" type="presParOf" srcId="{973153A9-63CE-4E59-93D3-828520251FF1}" destId="{FBD32472-C7D8-45CF-B232-41AE0FC0F0E2}" srcOrd="2" destOrd="0" presId="urn:microsoft.com/office/officeart/2008/layout/AlternatingHexagons"/>
    <dgm:cxn modelId="{2C807039-8416-494F-AAA6-AD20FE169E1F}" type="presParOf" srcId="{973153A9-63CE-4E59-93D3-828520251FF1}" destId="{54470E6E-7AB7-417A-A3A6-436503867E4B}" srcOrd="3" destOrd="0" presId="urn:microsoft.com/office/officeart/2008/layout/AlternatingHexagons"/>
    <dgm:cxn modelId="{DA643A61-59D0-424D-9002-E3DB086621BA}" type="presParOf" srcId="{973153A9-63CE-4E59-93D3-828520251FF1}" destId="{D4247006-2491-4B14-B402-596ACD6E875B}"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3BC88-21CD-483E-9CB8-325446B4FB77}">
      <dsp:nvSpPr>
        <dsp:cNvPr id="0" name=""/>
        <dsp:cNvSpPr/>
      </dsp:nvSpPr>
      <dsp:spPr>
        <a:xfrm rot="5400000">
          <a:off x="6922191" y="4442629"/>
          <a:ext cx="2009219" cy="198382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Desktop computers</a:t>
          </a:r>
        </a:p>
      </dsp:txBody>
      <dsp:txXfrm rot="-5400000">
        <a:off x="7263436" y="4762686"/>
        <a:ext cx="1326728" cy="1343711"/>
      </dsp:txXfrm>
    </dsp:sp>
    <dsp:sp modelId="{1EDFED34-2213-4E5A-B7D3-2767854A7A70}">
      <dsp:nvSpPr>
        <dsp:cNvPr id="0" name=""/>
        <dsp:cNvSpPr/>
      </dsp:nvSpPr>
      <dsp:spPr>
        <a:xfrm>
          <a:off x="614524" y="4941882"/>
          <a:ext cx="2952750" cy="15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endParaRPr lang="en-GB" sz="2100" kern="1200" dirty="0"/>
        </a:p>
      </dsp:txBody>
      <dsp:txXfrm>
        <a:off x="614524" y="4941882"/>
        <a:ext cx="2952750" cy="1587500"/>
      </dsp:txXfrm>
    </dsp:sp>
    <dsp:sp modelId="{18AA2B62-0482-4B8E-9B10-AEFD17503B10}">
      <dsp:nvSpPr>
        <dsp:cNvPr id="0" name=""/>
        <dsp:cNvSpPr/>
      </dsp:nvSpPr>
      <dsp:spPr>
        <a:xfrm rot="5400000">
          <a:off x="-37462" y="4384145"/>
          <a:ext cx="2645833" cy="2301875"/>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Smart watch</a:t>
          </a:r>
        </a:p>
      </dsp:txBody>
      <dsp:txXfrm rot="-5400000">
        <a:off x="493226" y="4624475"/>
        <a:ext cx="1584457" cy="1821215"/>
      </dsp:txXfrm>
    </dsp:sp>
    <dsp:sp modelId="{C5A9C1DA-ADF6-4F4B-B2B9-1261369A6C15}">
      <dsp:nvSpPr>
        <dsp:cNvPr id="0" name=""/>
        <dsp:cNvSpPr/>
      </dsp:nvSpPr>
      <dsp:spPr>
        <a:xfrm rot="5400000">
          <a:off x="9547531" y="2232340"/>
          <a:ext cx="1949317" cy="1802345"/>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9910084" y="2471494"/>
        <a:ext cx="1224211" cy="1324040"/>
      </dsp:txXfrm>
    </dsp:sp>
    <dsp:sp modelId="{40D3F783-0482-4671-A88A-710322061983}">
      <dsp:nvSpPr>
        <dsp:cNvPr id="0" name=""/>
        <dsp:cNvSpPr/>
      </dsp:nvSpPr>
      <dsp:spPr>
        <a:xfrm>
          <a:off x="1333499" y="2775875"/>
          <a:ext cx="2857500" cy="1587500"/>
        </a:xfrm>
        <a:prstGeom prst="rect">
          <a:avLst/>
        </a:prstGeom>
        <a:noFill/>
        <a:ln>
          <a:noFill/>
        </a:ln>
        <a:effectLst/>
      </dsp:spPr>
      <dsp:style>
        <a:lnRef idx="0">
          <a:scrgbClr r="0" g="0" b="0"/>
        </a:lnRef>
        <a:fillRef idx="0">
          <a:scrgbClr r="0" g="0" b="0"/>
        </a:fillRef>
        <a:effectRef idx="0">
          <a:scrgbClr r="0" g="0" b="0"/>
        </a:effectRef>
        <a:fontRef idx="minor"/>
      </dsp:style>
    </dsp:sp>
    <dsp:sp modelId="{4110EB66-AC40-4C0B-B7FC-B18695AC8A97}">
      <dsp:nvSpPr>
        <dsp:cNvPr id="0" name=""/>
        <dsp:cNvSpPr/>
      </dsp:nvSpPr>
      <dsp:spPr>
        <a:xfrm rot="5400000">
          <a:off x="9934925" y="4524044"/>
          <a:ext cx="2212260" cy="207134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r>
            <a:rPr lang="en-GB" sz="3100" kern="1200" dirty="0"/>
            <a:t>Cameras </a:t>
          </a:r>
        </a:p>
      </dsp:txBody>
      <dsp:txXfrm rot="-5400000">
        <a:off x="10339613" y="4810552"/>
        <a:ext cx="1402884" cy="1498326"/>
      </dsp:txXfrm>
    </dsp:sp>
    <dsp:sp modelId="{1025EA7C-7F8C-4E79-B6CA-6BAA52441369}">
      <dsp:nvSpPr>
        <dsp:cNvPr id="0" name=""/>
        <dsp:cNvSpPr/>
      </dsp:nvSpPr>
      <dsp:spPr>
        <a:xfrm rot="5400000">
          <a:off x="3001680" y="3880881"/>
          <a:ext cx="2645833" cy="2301875"/>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Laptop computers </a:t>
          </a:r>
        </a:p>
      </dsp:txBody>
      <dsp:txXfrm rot="-5400000">
        <a:off x="3532368" y="4121211"/>
        <a:ext cx="1584457" cy="1821215"/>
      </dsp:txXfrm>
    </dsp:sp>
    <dsp:sp modelId="{79C3862C-A993-4197-8D8A-ECFD4C227B3B}">
      <dsp:nvSpPr>
        <dsp:cNvPr id="0" name=""/>
        <dsp:cNvSpPr/>
      </dsp:nvSpPr>
      <dsp:spPr>
        <a:xfrm>
          <a:off x="9687350" y="2316162"/>
          <a:ext cx="2218637" cy="15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Mobile phones</a:t>
          </a:r>
        </a:p>
      </dsp:txBody>
      <dsp:txXfrm>
        <a:off x="9687350" y="2316162"/>
        <a:ext cx="2218637" cy="1587500"/>
      </dsp:txXfrm>
    </dsp:sp>
    <dsp:sp modelId="{D4247006-2491-4B14-B402-596ACD6E875B}">
      <dsp:nvSpPr>
        <dsp:cNvPr id="0" name=""/>
        <dsp:cNvSpPr/>
      </dsp:nvSpPr>
      <dsp:spPr>
        <a:xfrm rot="5400000">
          <a:off x="180470" y="2024576"/>
          <a:ext cx="1967441" cy="1673785"/>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t>tablets</a:t>
          </a:r>
        </a:p>
      </dsp:txBody>
      <dsp:txXfrm rot="-5400000">
        <a:off x="585443" y="2181185"/>
        <a:ext cx="1157495" cy="1360570"/>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2378-239B-14AF-2E1A-0248BD1DF1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F0BCC6-AAC3-6CB8-DC5A-0D775DB9CE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E04BBD-CD00-8E5B-68C0-573BB8A98AB1}"/>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5" name="Footer Placeholder 4">
            <a:extLst>
              <a:ext uri="{FF2B5EF4-FFF2-40B4-BE49-F238E27FC236}">
                <a16:creationId xmlns:a16="http://schemas.microsoft.com/office/drawing/2014/main" id="{10AAACEA-5523-8430-F916-6711FE4F02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2F615-9364-D9CD-4770-25C214DC3E78}"/>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4057541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7D8C-62A6-2301-F98A-14D984D0D6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71A9DC-BBE2-9443-4AF9-89D237BEF0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53262B-F28C-7801-D8B4-5DD80D9E2E5A}"/>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5" name="Footer Placeholder 4">
            <a:extLst>
              <a:ext uri="{FF2B5EF4-FFF2-40B4-BE49-F238E27FC236}">
                <a16:creationId xmlns:a16="http://schemas.microsoft.com/office/drawing/2014/main" id="{78924F84-C726-D58C-3D26-5B60D0B638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FAB2E3-6E92-C56D-F667-B08A753437B9}"/>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2365334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0E55-B62A-FA24-2493-0D4EE293A3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E80A18-957E-2248-2214-66786D6D99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DFDF9A-08A4-2C11-5F73-EF1B70CA0774}"/>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5" name="Footer Placeholder 4">
            <a:extLst>
              <a:ext uri="{FF2B5EF4-FFF2-40B4-BE49-F238E27FC236}">
                <a16:creationId xmlns:a16="http://schemas.microsoft.com/office/drawing/2014/main" id="{48E2F30E-D181-0945-85B7-30E4917DC6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C87B9-E230-C62A-9A90-9DEB7FABDAC2}"/>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3667242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A373-A644-A0A3-4ABF-F8A56197C5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10E49-65C9-3462-94EA-49E493DF4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DA9F34-ADB4-91A5-0648-EBAF766285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5FFE58-5575-B78C-B7C4-B365F9A6335C}"/>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6" name="Footer Placeholder 5">
            <a:extLst>
              <a:ext uri="{FF2B5EF4-FFF2-40B4-BE49-F238E27FC236}">
                <a16:creationId xmlns:a16="http://schemas.microsoft.com/office/drawing/2014/main" id="{59978F09-F684-83BC-1B17-CBE31ADB9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1C1C77-AC4D-6F68-A8C3-A8FF86EA9C4B}"/>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2425631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4FF2B-CB92-9413-21BB-D8FC7D96F5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A5B9A7-E816-62FA-7F07-F03A90CCA4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00F69B-DA47-624A-4497-3E077079E9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5EA0C9-36A7-64E1-DA75-01F920E165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BAC9D9-B9B2-89D0-4749-D3330B777F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4349B6-10A7-C724-DA71-A2BA793D7235}"/>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8" name="Footer Placeholder 7">
            <a:extLst>
              <a:ext uri="{FF2B5EF4-FFF2-40B4-BE49-F238E27FC236}">
                <a16:creationId xmlns:a16="http://schemas.microsoft.com/office/drawing/2014/main" id="{6E7F4860-D6A8-4785-ADEB-70C32D390C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6F07EE-660D-36BF-827D-E909CFB2A185}"/>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3298989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7961C-E4B1-A694-AAB8-FE598A12FC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C7F70E-BB0D-D04B-0D1F-314AA8A720B5}"/>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4" name="Footer Placeholder 3">
            <a:extLst>
              <a:ext uri="{FF2B5EF4-FFF2-40B4-BE49-F238E27FC236}">
                <a16:creationId xmlns:a16="http://schemas.microsoft.com/office/drawing/2014/main" id="{12A3E59C-D9EA-E147-AB9D-B75FAAB50A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623866-7D4A-D8FA-704A-B07F0893D26B}"/>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2499670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6CC2EA-3580-111D-F985-FB14BF9265FD}"/>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3" name="Footer Placeholder 2">
            <a:extLst>
              <a:ext uri="{FF2B5EF4-FFF2-40B4-BE49-F238E27FC236}">
                <a16:creationId xmlns:a16="http://schemas.microsoft.com/office/drawing/2014/main" id="{FD59FA3E-F51D-C61B-118A-74EC556597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736433-3525-6F01-069A-948352DE36AE}"/>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319045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45A25-2BEA-B8BD-E678-134C98A58D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8D3D55-7126-66E4-0ACE-E2C23330D1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05EFF6-EE7E-1045-CCC2-B05664F90B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4B5381-8B49-0828-BAF5-5AD221BBF29D}"/>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6" name="Footer Placeholder 5">
            <a:extLst>
              <a:ext uri="{FF2B5EF4-FFF2-40B4-BE49-F238E27FC236}">
                <a16:creationId xmlns:a16="http://schemas.microsoft.com/office/drawing/2014/main" id="{1CF0477C-9DDE-6D3D-1EB6-69F606B78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66C74F-0A02-C854-322B-E91B11CDAAC3}"/>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3490120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5909E-55E9-66BA-68E7-1285E5D78E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620814-81C6-E9AB-C1D0-269BFC1DD3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B9E44-4125-3FBB-1A38-FB28343F14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EDC51C-FED1-3EDC-3D07-2AE59DAC64F2}"/>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6" name="Footer Placeholder 5">
            <a:extLst>
              <a:ext uri="{FF2B5EF4-FFF2-40B4-BE49-F238E27FC236}">
                <a16:creationId xmlns:a16="http://schemas.microsoft.com/office/drawing/2014/main" id="{C30C7970-82AB-4A2A-1B36-A15F6F6F4E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24D04-6F51-72E0-EFD8-2162647F2DFB}"/>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1491446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60F9C-A7AB-54AB-D94F-14220C3861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69AA73-3441-267A-E14F-F40872ABE0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ACEAE3-6189-EEEC-D2B3-3143B19A13F4}"/>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5" name="Footer Placeholder 4">
            <a:extLst>
              <a:ext uri="{FF2B5EF4-FFF2-40B4-BE49-F238E27FC236}">
                <a16:creationId xmlns:a16="http://schemas.microsoft.com/office/drawing/2014/main" id="{893128F7-B966-3556-FBD7-E3A074E1B4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379BC-6655-0FF5-6DF3-C69B3C7EC561}"/>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3665761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6CD76-51A1-1186-1E2C-D2A7C8F218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323423-15DA-8BF4-1CB1-38CAFD5E75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C08DB8-2E49-E7BC-8120-F0626D63A737}"/>
              </a:ext>
            </a:extLst>
          </p:cNvPr>
          <p:cNvSpPr>
            <a:spLocks noGrp="1"/>
          </p:cNvSpPr>
          <p:nvPr>
            <p:ph type="dt" sz="half" idx="10"/>
          </p:nvPr>
        </p:nvSpPr>
        <p:spPr/>
        <p:txBody>
          <a:bodyPr/>
          <a:lstStyle/>
          <a:p>
            <a:fld id="{8AA3F4CB-4740-41CF-83B3-CC4B89A462A4}" type="datetimeFigureOut">
              <a:rPr lang="en-GB" smtClean="0"/>
              <a:t>03/07/2022</a:t>
            </a:fld>
            <a:endParaRPr lang="en-GB"/>
          </a:p>
        </p:txBody>
      </p:sp>
      <p:sp>
        <p:nvSpPr>
          <p:cNvPr id="5" name="Footer Placeholder 4">
            <a:extLst>
              <a:ext uri="{FF2B5EF4-FFF2-40B4-BE49-F238E27FC236}">
                <a16:creationId xmlns:a16="http://schemas.microsoft.com/office/drawing/2014/main" id="{634C1BEF-733E-6CC7-9A8C-A56246B6D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4B7A3-1AB4-F357-D738-031DFE0E48FA}"/>
              </a:ext>
            </a:extLst>
          </p:cNvPr>
          <p:cNvSpPr>
            <a:spLocks noGrp="1"/>
          </p:cNvSpPr>
          <p:nvPr>
            <p:ph type="sldNum" sz="quarter" idx="12"/>
          </p:nvPr>
        </p:nvSpPr>
        <p:spPr/>
        <p:txBody>
          <a:bodyPr/>
          <a:lstStyle/>
          <a:p>
            <a:fld id="{D08B2AE4-7F90-481F-B06D-0EE5C963315F}" type="slidenum">
              <a:rPr lang="en-GB" smtClean="0"/>
              <a:t>‹#›</a:t>
            </a:fld>
            <a:endParaRPr lang="en-GB"/>
          </a:p>
        </p:txBody>
      </p:sp>
    </p:spTree>
    <p:extLst>
      <p:ext uri="{BB962C8B-B14F-4D97-AF65-F5344CB8AC3E}">
        <p14:creationId xmlns:p14="http://schemas.microsoft.com/office/powerpoint/2010/main" val="1326128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7B2E8E-423D-2F62-382E-05ED29AA37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753174-3593-860C-4A02-6172E45D1A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69C439-B069-6D23-3630-E2E4BE5B8C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A3F4CB-4740-41CF-83B3-CC4B89A462A4}" type="datetimeFigureOut">
              <a:rPr lang="en-GB" smtClean="0"/>
              <a:t>03/07/2022</a:t>
            </a:fld>
            <a:endParaRPr lang="en-GB"/>
          </a:p>
        </p:txBody>
      </p:sp>
      <p:sp>
        <p:nvSpPr>
          <p:cNvPr id="5" name="Footer Placeholder 4">
            <a:extLst>
              <a:ext uri="{FF2B5EF4-FFF2-40B4-BE49-F238E27FC236}">
                <a16:creationId xmlns:a16="http://schemas.microsoft.com/office/drawing/2014/main" id="{3CFF337A-4444-29DC-68B0-C65AF6FF9C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B66A35-F3F3-A24E-A804-6BB74AE44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8B2AE4-7F90-481F-B06D-0EE5C963315F}" type="slidenum">
              <a:rPr lang="en-GB" smtClean="0"/>
              <a:t>‹#›</a:t>
            </a:fld>
            <a:endParaRPr lang="en-GB"/>
          </a:p>
        </p:txBody>
      </p:sp>
    </p:spTree>
    <p:extLst>
      <p:ext uri="{BB962C8B-B14F-4D97-AF65-F5344CB8AC3E}">
        <p14:creationId xmlns:p14="http://schemas.microsoft.com/office/powerpoint/2010/main" val="806540412"/>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384B3-DEB9-DF6F-4E22-AA27B5225294}"/>
              </a:ext>
            </a:extLst>
          </p:cNvPr>
          <p:cNvSpPr>
            <a:spLocks noGrp="1"/>
          </p:cNvSpPr>
          <p:nvPr>
            <p:ph type="ctrTitle"/>
          </p:nvPr>
        </p:nvSpPr>
        <p:spPr/>
        <p:txBody>
          <a:bodyPr>
            <a:normAutofit fontScale="90000"/>
          </a:bodyPr>
          <a:lstStyle/>
          <a:p>
            <a:r>
              <a:rPr lang="en-GB" dirty="0">
                <a:latin typeface="Arial Black" panose="020B0A04020102020204" pitchFamily="34" charset="0"/>
              </a:rPr>
              <a:t>HOW DO STUDENTS USE TECHNOLOGY TO COLLABRATE AT UWTSD</a:t>
            </a:r>
          </a:p>
        </p:txBody>
      </p:sp>
      <p:sp>
        <p:nvSpPr>
          <p:cNvPr id="3" name="Subtitle 2">
            <a:extLst>
              <a:ext uri="{FF2B5EF4-FFF2-40B4-BE49-F238E27FC236}">
                <a16:creationId xmlns:a16="http://schemas.microsoft.com/office/drawing/2014/main" id="{98165C76-5A35-DCE7-5F8B-453D4A2361D0}"/>
              </a:ext>
            </a:extLst>
          </p:cNvPr>
          <p:cNvSpPr>
            <a:spLocks noGrp="1"/>
          </p:cNvSpPr>
          <p:nvPr>
            <p:ph type="subTitle" idx="1"/>
          </p:nvPr>
        </p:nvSpPr>
        <p:spPr/>
        <p:txBody>
          <a:bodyPr/>
          <a:lstStyle/>
          <a:p>
            <a:r>
              <a:rPr lang="en-GB" dirty="0"/>
              <a:t>DIGITAL TOOLS</a:t>
            </a:r>
          </a:p>
        </p:txBody>
      </p:sp>
      <p:graphicFrame>
        <p:nvGraphicFramePr>
          <p:cNvPr id="4" name="Diagram 3">
            <a:extLst>
              <a:ext uri="{FF2B5EF4-FFF2-40B4-BE49-F238E27FC236}">
                <a16:creationId xmlns:a16="http://schemas.microsoft.com/office/drawing/2014/main" id="{59E6DA35-6DE4-F505-AD67-11D43612A751}"/>
              </a:ext>
            </a:extLst>
          </p:cNvPr>
          <p:cNvGraphicFramePr/>
          <p:nvPr>
            <p:extLst>
              <p:ext uri="{D42A27DB-BD31-4B8C-83A1-F6EECF244321}">
                <p14:modId xmlns:p14="http://schemas.microsoft.com/office/powerpoint/2010/main" val="2462904536"/>
              </p:ext>
            </p:extLst>
          </p:nvPr>
        </p:nvGraphicFramePr>
        <p:xfrm>
          <a:off x="0" y="1"/>
          <a:ext cx="12192000" cy="71392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8F78FA9-CEA6-5AC8-179C-3DA41429872F}"/>
              </a:ext>
            </a:extLst>
          </p:cNvPr>
          <p:cNvSpPr txBox="1"/>
          <p:nvPr/>
        </p:nvSpPr>
        <p:spPr>
          <a:xfrm>
            <a:off x="3048000" y="3386795"/>
            <a:ext cx="6096000" cy="369332"/>
          </a:xfrm>
          <a:prstGeom prst="rect">
            <a:avLst/>
          </a:prstGeom>
          <a:noFill/>
        </p:spPr>
        <p:txBody>
          <a:bodyPr wrap="square">
            <a:spAutoFit/>
          </a:bodyPr>
          <a:lstStyle/>
          <a:p>
            <a:r>
              <a:rPr lang="en-GB" b="0" i="0" cap="all" dirty="0">
                <a:solidFill>
                  <a:srgbClr val="FFFFFF"/>
                </a:solidFill>
                <a:effectLst/>
                <a:latin typeface="Source Sans Pro" panose="020B0604020202020204" pitchFamily="34" charset="0"/>
              </a:rPr>
              <a:t>DASHBOARDS</a:t>
            </a:r>
            <a:endParaRPr lang="en-GB" dirty="0"/>
          </a:p>
        </p:txBody>
      </p:sp>
      <p:sp>
        <p:nvSpPr>
          <p:cNvPr id="8" name="TextBox 7">
            <a:extLst>
              <a:ext uri="{FF2B5EF4-FFF2-40B4-BE49-F238E27FC236}">
                <a16:creationId xmlns:a16="http://schemas.microsoft.com/office/drawing/2014/main" id="{3232DF97-26C9-9442-5DC7-126AF635884C}"/>
              </a:ext>
            </a:extLst>
          </p:cNvPr>
          <p:cNvSpPr txBox="1"/>
          <p:nvPr/>
        </p:nvSpPr>
        <p:spPr>
          <a:xfrm>
            <a:off x="3048000" y="3386795"/>
            <a:ext cx="6096000" cy="369332"/>
          </a:xfrm>
          <a:prstGeom prst="rect">
            <a:avLst/>
          </a:prstGeom>
          <a:noFill/>
        </p:spPr>
        <p:txBody>
          <a:bodyPr wrap="square">
            <a:spAutoFit/>
          </a:bodyPr>
          <a:lstStyle/>
          <a:p>
            <a:r>
              <a:rPr lang="en-GB" b="0" i="0" cap="all" dirty="0">
                <a:solidFill>
                  <a:srgbClr val="FFFFFF"/>
                </a:solidFill>
                <a:effectLst/>
                <a:latin typeface="Source Sans Pro" panose="020B0503030403020204" pitchFamily="34" charset="0"/>
              </a:rPr>
              <a:t>DASHBOARDS</a:t>
            </a:r>
            <a:endParaRPr lang="en-GB" dirty="0"/>
          </a:p>
        </p:txBody>
      </p:sp>
    </p:spTree>
    <p:extLst>
      <p:ext uri="{BB962C8B-B14F-4D97-AF65-F5344CB8AC3E}">
        <p14:creationId xmlns:p14="http://schemas.microsoft.com/office/powerpoint/2010/main" val="17888274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A6736-FFFF-5EDF-5E5A-F192A2E742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AE47DB-0C41-FC5B-D9E1-DC997E9BE3D2}"/>
              </a:ext>
            </a:extLst>
          </p:cNvPr>
          <p:cNvSpPr>
            <a:spLocks noGrp="1"/>
          </p:cNvSpPr>
          <p:nvPr>
            <p:ph idx="1"/>
          </p:nvPr>
        </p:nvSpPr>
        <p:spPr/>
        <p:txBody>
          <a:bodyPr vert="horz" lIns="91440" tIns="45720" rIns="91440" bIns="45720" rtlCol="0" anchor="t">
            <a:normAutofit/>
          </a:bodyPr>
          <a:lstStyle/>
          <a:p>
            <a:r>
              <a:rPr lang="en-GB" dirty="0">
                <a:cs typeface="Calibri"/>
              </a:rPr>
              <a:t>PROFESSOR ABDI RAHMAN</a:t>
            </a:r>
          </a:p>
          <a:p>
            <a:r>
              <a:rPr lang="en-GB" dirty="0">
                <a:cs typeface="Calibri"/>
              </a:rPr>
              <a:t>FAISAL KHAN 2106463</a:t>
            </a:r>
          </a:p>
          <a:p>
            <a:r>
              <a:rPr lang="en-GB" dirty="0">
                <a:cs typeface="Calibri"/>
              </a:rPr>
              <a:t>PAULINE STEWART 25001364</a:t>
            </a:r>
          </a:p>
          <a:p>
            <a:r>
              <a:rPr lang="en-GB" dirty="0">
                <a:cs typeface="Calibri"/>
              </a:rPr>
              <a:t>03-07-2022</a:t>
            </a:r>
          </a:p>
          <a:p>
            <a:r>
              <a:rPr lang="en-GB" dirty="0">
                <a:cs typeface="Calibri"/>
              </a:rPr>
              <a:t>BMSW4003</a:t>
            </a:r>
          </a:p>
          <a:p>
            <a:r>
              <a:rPr lang="en-GB" dirty="0">
                <a:cs typeface="Calibri"/>
              </a:rPr>
              <a:t>DIGITAL </a:t>
            </a:r>
          </a:p>
        </p:txBody>
      </p:sp>
    </p:spTree>
    <p:extLst>
      <p:ext uri="{BB962C8B-B14F-4D97-AF65-F5344CB8AC3E}">
        <p14:creationId xmlns:p14="http://schemas.microsoft.com/office/powerpoint/2010/main" val="601863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D1C6-BEA2-0283-3945-4E6A94AA4B1D}"/>
              </a:ext>
            </a:extLst>
          </p:cNvPr>
          <p:cNvSpPr>
            <a:spLocks noGrp="1"/>
          </p:cNvSpPr>
          <p:nvPr>
            <p:ph type="title"/>
          </p:nvPr>
        </p:nvSpPr>
        <p:spPr/>
        <p:txBody>
          <a:bodyPr/>
          <a:lstStyle/>
          <a:p>
            <a:r>
              <a:rPr lang="en-GB" dirty="0">
                <a:cs typeface="Calibri Light"/>
              </a:rPr>
              <a:t>INTRODUCTION TO DIGITAL RESEARCH METHODS</a:t>
            </a:r>
            <a:endParaRPr lang="en-GB" dirty="0"/>
          </a:p>
        </p:txBody>
      </p:sp>
      <p:sp>
        <p:nvSpPr>
          <p:cNvPr id="3" name="Content Placeholder 2">
            <a:extLst>
              <a:ext uri="{FF2B5EF4-FFF2-40B4-BE49-F238E27FC236}">
                <a16:creationId xmlns:a16="http://schemas.microsoft.com/office/drawing/2014/main" id="{B2F59DE5-A41B-5E6E-FE8B-4A4FCC5D10A7}"/>
              </a:ext>
            </a:extLst>
          </p:cNvPr>
          <p:cNvSpPr>
            <a:spLocks noGrp="1"/>
          </p:cNvSpPr>
          <p:nvPr>
            <p:ph idx="1"/>
          </p:nvPr>
        </p:nvSpPr>
        <p:spPr/>
        <p:txBody>
          <a:bodyPr vert="horz" lIns="91440" tIns="45720" rIns="91440" bIns="45720" rtlCol="0" anchor="t">
            <a:normAutofit/>
          </a:bodyPr>
          <a:lstStyle/>
          <a:p>
            <a:r>
              <a:rPr lang="en-GB" dirty="0">
                <a:cs typeface="Calibri"/>
              </a:rPr>
              <a:t>OUR PRESENTATION WILL EXAMINE METHODS OF COLLABORATION WITH STUDENTS AND OTHERS.WE WILL COVER AND IDENTIFY THE ABOVE</a:t>
            </a:r>
            <a:endParaRPr lang="en-GB" dirty="0"/>
          </a:p>
        </p:txBody>
      </p:sp>
    </p:spTree>
    <p:extLst>
      <p:ext uri="{BB962C8B-B14F-4D97-AF65-F5344CB8AC3E}">
        <p14:creationId xmlns:p14="http://schemas.microsoft.com/office/powerpoint/2010/main" val="2401524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F070B-412D-6CCE-4D03-1D99DDE01E76}"/>
              </a:ext>
            </a:extLst>
          </p:cNvPr>
          <p:cNvSpPr>
            <a:spLocks noGrp="1"/>
          </p:cNvSpPr>
          <p:nvPr>
            <p:ph type="title"/>
          </p:nvPr>
        </p:nvSpPr>
        <p:spPr/>
        <p:txBody>
          <a:bodyPr/>
          <a:lstStyle/>
          <a:p>
            <a:r>
              <a:rPr lang="en-GB" dirty="0"/>
              <a:t>Collaboration </a:t>
            </a:r>
          </a:p>
        </p:txBody>
      </p:sp>
      <p:sp>
        <p:nvSpPr>
          <p:cNvPr id="3" name="Content Placeholder 2">
            <a:extLst>
              <a:ext uri="{FF2B5EF4-FFF2-40B4-BE49-F238E27FC236}">
                <a16:creationId xmlns:a16="http://schemas.microsoft.com/office/drawing/2014/main" id="{80C5C11F-4180-B091-576E-255185C52232}"/>
              </a:ext>
            </a:extLst>
          </p:cNvPr>
          <p:cNvSpPr>
            <a:spLocks noGrp="1"/>
          </p:cNvSpPr>
          <p:nvPr>
            <p:ph idx="1"/>
          </p:nvPr>
        </p:nvSpPr>
        <p:spPr/>
        <p:txBody>
          <a:bodyPr/>
          <a:lstStyle/>
          <a:p>
            <a:r>
              <a:rPr lang="en-GB" dirty="0"/>
              <a:t> to collaborate with someone to develop or accomplish anything.</a:t>
            </a:r>
          </a:p>
          <a:p>
            <a:endParaRPr lang="en-GB" dirty="0"/>
          </a:p>
        </p:txBody>
      </p:sp>
    </p:spTree>
    <p:extLst>
      <p:ext uri="{BB962C8B-B14F-4D97-AF65-F5344CB8AC3E}">
        <p14:creationId xmlns:p14="http://schemas.microsoft.com/office/powerpoint/2010/main" val="2850653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88DB8-9B90-37FD-674F-7FB7E4AF99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9AE5DB-2A9B-B1E8-478C-4C1715A7AB05}"/>
              </a:ext>
            </a:extLst>
          </p:cNvPr>
          <p:cNvSpPr>
            <a:spLocks noGrp="1"/>
          </p:cNvSpPr>
          <p:nvPr>
            <p:ph idx="1"/>
          </p:nvPr>
        </p:nvSpPr>
        <p:spPr/>
        <p:txBody>
          <a:bodyPr/>
          <a:lstStyle/>
          <a:p>
            <a:pPr marL="0" indent="0">
              <a:buNone/>
            </a:pPr>
            <a:r>
              <a:rPr lang="en-GB" dirty="0"/>
              <a:t>There are a number of ways the students at UWTSD communicate with one another a few examples of this are:</a:t>
            </a:r>
          </a:p>
          <a:p>
            <a:r>
              <a:rPr lang="en-GB" dirty="0"/>
              <a:t>Facebook ( Messenger)</a:t>
            </a:r>
          </a:p>
          <a:p>
            <a:r>
              <a:rPr lang="en-GB" dirty="0"/>
              <a:t>WhatsApp </a:t>
            </a:r>
          </a:p>
          <a:p>
            <a:r>
              <a:rPr lang="en-GB" dirty="0"/>
              <a:t>Instagram </a:t>
            </a:r>
          </a:p>
          <a:p>
            <a:r>
              <a:rPr lang="en-GB" dirty="0"/>
              <a:t>Microsoft teams </a:t>
            </a:r>
          </a:p>
          <a:p>
            <a:r>
              <a:rPr lang="en-GB" dirty="0"/>
              <a:t>Live chat </a:t>
            </a:r>
          </a:p>
          <a:p>
            <a:r>
              <a:rPr lang="en-GB" dirty="0"/>
              <a:t>Twitter </a:t>
            </a:r>
          </a:p>
          <a:p>
            <a:endParaRPr lang="en-GB" dirty="0"/>
          </a:p>
        </p:txBody>
      </p:sp>
    </p:spTree>
    <p:extLst>
      <p:ext uri="{BB962C8B-B14F-4D97-AF65-F5344CB8AC3E}">
        <p14:creationId xmlns:p14="http://schemas.microsoft.com/office/powerpoint/2010/main" val="3006945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1" name="Rectangle 106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253ED4B-2CC7-3F22-47C0-1100A955FB06}"/>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b="1"/>
              <a:t>From the slide above we have determined the range of apps used between the students but the one that is used the most is …</a:t>
            </a:r>
          </a:p>
        </p:txBody>
      </p:sp>
      <p:pic>
        <p:nvPicPr>
          <p:cNvPr id="1026" name="Picture 2" descr="See the source image">
            <a:extLst>
              <a:ext uri="{FF2B5EF4-FFF2-40B4-BE49-F238E27FC236}">
                <a16:creationId xmlns:a16="http://schemas.microsoft.com/office/drawing/2014/main" id="{F8459401-D66A-50C0-376E-36F07A560D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055" r="13504"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02814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47FC92-4282-0661-0936-71FD9EE8BCFD}"/>
              </a:ext>
            </a:extLst>
          </p:cNvPr>
          <p:cNvSpPr txBox="1"/>
          <p:nvPr/>
        </p:nvSpPr>
        <p:spPr>
          <a:xfrm>
            <a:off x="4724400" y="3269673"/>
            <a:ext cx="30549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ETHICAL CONSIDERATION</a:t>
            </a:r>
          </a:p>
          <a:p>
            <a:r>
              <a:rPr lang="en-GB" dirty="0">
                <a:cs typeface="Calibri"/>
              </a:rPr>
              <a:t>IS THE METHODS USED TO CONDUCT AND CREATE A QUESTIONNAIRE,.</a:t>
            </a:r>
          </a:p>
          <a:p>
            <a:r>
              <a:rPr lang="en-GB" dirty="0">
                <a:cs typeface="Calibri"/>
              </a:rPr>
              <a:t>SO THAT PEOPLE CAN PARTICIPTE WITH THE KNOWLEDGE THAT THEIR ANSWERS WILL NOT BE ABUSED.</a:t>
            </a:r>
          </a:p>
          <a:p>
            <a:endParaRPr lang="en-GB" dirty="0">
              <a:cs typeface="Calibri"/>
            </a:endParaRPr>
          </a:p>
          <a:p>
            <a:endParaRPr lang="en-GB" dirty="0">
              <a:cs typeface="Calibri"/>
            </a:endParaRPr>
          </a:p>
        </p:txBody>
      </p:sp>
      <p:sp>
        <p:nvSpPr>
          <p:cNvPr id="3" name="TextBox 2">
            <a:extLst>
              <a:ext uri="{FF2B5EF4-FFF2-40B4-BE49-F238E27FC236}">
                <a16:creationId xmlns:a16="http://schemas.microsoft.com/office/drawing/2014/main" id="{92F8EE28-E68E-F767-A314-8D24CCAE821D}"/>
              </a:ext>
            </a:extLst>
          </p:cNvPr>
          <p:cNvSpPr txBox="1"/>
          <p:nvPr/>
        </p:nvSpPr>
        <p:spPr>
          <a:xfrm>
            <a:off x="4867275" y="2229139"/>
            <a:ext cx="25642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THE METHOD USED TO</a:t>
            </a:r>
          </a:p>
        </p:txBody>
      </p:sp>
    </p:spTree>
    <p:extLst>
      <p:ext uri="{BB962C8B-B14F-4D97-AF65-F5344CB8AC3E}">
        <p14:creationId xmlns:p14="http://schemas.microsoft.com/office/powerpoint/2010/main" val="1693721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03C4AF-1BCF-A32F-1065-EC31FDA6228F}"/>
              </a:ext>
            </a:extLst>
          </p:cNvPr>
          <p:cNvSpPr txBox="1"/>
          <p:nvPr/>
        </p:nvSpPr>
        <p:spPr>
          <a:xfrm>
            <a:off x="2305629" y="2802082"/>
            <a:ext cx="677256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TIMELINE  </a:t>
            </a:r>
            <a:r>
              <a:rPr lang="en-GB" dirty="0">
                <a:cs typeface="Calibri"/>
              </a:rPr>
              <a:t>WE STARTED TO RESEARCH FIVE WEEKS AGO ON THE METHODS AND MEANS OF HOW THE STUDENTS SHOULD CONDUCT RESEARCHES. WE LOOKED AT CRAAP TEST AND IDENTIFY ISSUES THAT NEEDS TO BE LOOKED AT.WE REVIEWED LITERATURES  AND SAW PROGRESS IN DIFFERENT COUNTRIES,WE LEARNED HOW TO COLLABORATE WITH EACH OTHER BY EXCHANGING INFORMATION.</a:t>
            </a:r>
            <a:endParaRPr lang="en-US" dirty="0"/>
          </a:p>
        </p:txBody>
      </p:sp>
    </p:spTree>
    <p:extLst>
      <p:ext uri="{BB962C8B-B14F-4D97-AF65-F5344CB8AC3E}">
        <p14:creationId xmlns:p14="http://schemas.microsoft.com/office/powerpoint/2010/main" val="4066231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D0608D-18CB-B6A6-FEDD-E18E7D38473A}"/>
              </a:ext>
            </a:extLst>
          </p:cNvPr>
          <p:cNvSpPr txBox="1"/>
          <p:nvPr/>
        </p:nvSpPr>
        <p:spPr>
          <a:xfrm>
            <a:off x="2346037" y="1711037"/>
            <a:ext cx="51215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RATIONALE </a:t>
            </a:r>
          </a:p>
          <a:p>
            <a:endParaRPr lang="en-GB" dirty="0">
              <a:cs typeface="Calibri"/>
            </a:endParaRPr>
          </a:p>
          <a:p>
            <a:r>
              <a:rPr lang="en-GB" dirty="0">
                <a:cs typeface="Calibri"/>
              </a:rPr>
              <a:t>WE WILL USE PRIMARY AND SECONDERY ALONG WITH QUALITIVE AND QUANTITIVE DATA TO GAIN INFORMATION ON THE RESEARCH THAT WE CONDUCT.WE WILL DEMONSTRATE HOW THE SURVEY OR QUESTIONNAIRE WILL BE RESEARCHED AND THE INFORMATION GATHERED. </a:t>
            </a:r>
          </a:p>
        </p:txBody>
      </p:sp>
    </p:spTree>
    <p:extLst>
      <p:ext uri="{BB962C8B-B14F-4D97-AF65-F5344CB8AC3E}">
        <p14:creationId xmlns:p14="http://schemas.microsoft.com/office/powerpoint/2010/main" val="3944190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E2B552-E8AF-A225-3757-2649598831C4}"/>
              </a:ext>
            </a:extLst>
          </p:cNvPr>
          <p:cNvSpPr txBox="1"/>
          <p:nvPr/>
        </p:nvSpPr>
        <p:spPr>
          <a:xfrm>
            <a:off x="2172854" y="1716809"/>
            <a:ext cx="69515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HYPOTHESIS</a:t>
            </a:r>
          </a:p>
          <a:p>
            <a:r>
              <a:rPr lang="en-GB" dirty="0">
                <a:cs typeface="Calibri"/>
              </a:rPr>
              <a:t>WE WILL FIND OUT HOW OFTEN DIGITAL TOOLS ARE USED  TO MOTIVATE  TO THE DEVELOPMENT AND LEARNING OF THE STUDENT'S FURTHER EDUCATION. MOODLE,DIGITAL LIBERARY,REFERENCE AND LIVE CHAT. </a:t>
            </a:r>
          </a:p>
        </p:txBody>
      </p:sp>
    </p:spTree>
    <p:extLst>
      <p:ext uri="{BB962C8B-B14F-4D97-AF65-F5344CB8AC3E}">
        <p14:creationId xmlns:p14="http://schemas.microsoft.com/office/powerpoint/2010/main" val="1261140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8B2423-6F8D-C704-1B55-CA41F006CD48}"/>
              </a:ext>
            </a:extLst>
          </p:cNvPr>
          <p:cNvSpPr txBox="1"/>
          <p:nvPr/>
        </p:nvSpPr>
        <p:spPr>
          <a:xfrm>
            <a:off x="2230582" y="1705264"/>
            <a:ext cx="523701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REFERENCES </a:t>
            </a:r>
          </a:p>
          <a:p>
            <a:r>
              <a:rPr lang="en-GB" dirty="0">
                <a:cs typeface="Calibri"/>
              </a:rPr>
              <a:t>OXFORD DICTIONARY,  PRESS,LIBRARY. INTERNET,LECTURER.</a:t>
            </a:r>
          </a:p>
        </p:txBody>
      </p:sp>
    </p:spTree>
    <p:extLst>
      <p:ext uri="{BB962C8B-B14F-4D97-AF65-F5344CB8AC3E}">
        <p14:creationId xmlns:p14="http://schemas.microsoft.com/office/powerpoint/2010/main" val="3209707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6">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8">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3" name="Group 10">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44" name="Freeform: Shape 11">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12">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13">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14">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48" name="Freeform: Shape 17">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19">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FF0D0CAB-210C-E4C1-7025-75094AFBA157}"/>
              </a:ext>
            </a:extLst>
          </p:cNvPr>
          <p:cNvSpPr txBox="1"/>
          <p:nvPr/>
        </p:nvSpPr>
        <p:spPr>
          <a:xfrm>
            <a:off x="172278" y="609600"/>
            <a:ext cx="11516139" cy="6598033"/>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US" sz="4000" b="1" kern="1200" dirty="0">
                <a:solidFill>
                  <a:schemeClr val="tx2"/>
                </a:solidFill>
                <a:latin typeface="+mj-lt"/>
                <a:ea typeface="+mj-ea"/>
                <a:cs typeface="+mj-cs"/>
              </a:rPr>
              <a:t>We will use primary and secondary research method to evaluate and conclude </a:t>
            </a:r>
          </a:p>
          <a:p>
            <a:pPr>
              <a:lnSpc>
                <a:spcPct val="90000"/>
              </a:lnSpc>
              <a:spcBef>
                <a:spcPct val="0"/>
              </a:spcBef>
              <a:spcAft>
                <a:spcPts val="600"/>
              </a:spcAft>
            </a:pPr>
            <a:r>
              <a:rPr lang="en-GB" sz="4000" b="1" kern="1200" dirty="0">
                <a:solidFill>
                  <a:schemeClr val="tx2"/>
                </a:solidFill>
                <a:latin typeface="+mj-lt"/>
                <a:ea typeface="+mj-ea"/>
                <a:cs typeface="+mj-cs"/>
              </a:rPr>
              <a:t>Primary research is a type of research design in which the researcher is directly involved in the data collection process</a:t>
            </a:r>
          </a:p>
          <a:p>
            <a:pPr>
              <a:lnSpc>
                <a:spcPct val="90000"/>
              </a:lnSpc>
              <a:spcBef>
                <a:spcPct val="0"/>
              </a:spcBef>
              <a:spcAft>
                <a:spcPts val="600"/>
              </a:spcAft>
            </a:pPr>
            <a:r>
              <a:rPr lang="en-GB" sz="4000" kern="1200" dirty="0">
                <a:solidFill>
                  <a:srgbClr val="FF0000"/>
                </a:solidFill>
                <a:ea typeface="+mj-ea"/>
                <a:cs typeface="+mj-cs"/>
              </a:rPr>
              <a:t>A study technique called secondary research, sometimes known as desk research, uses data that has previously been collected. To improve the overall effectiveness of research, existing data is compiled and summarised. Research that has already been published in research reports and other comparable papers is considered secondary research.(</a:t>
            </a:r>
            <a:r>
              <a:rPr lang="en-GB" sz="4000" kern="1200" dirty="0" err="1">
                <a:solidFill>
                  <a:srgbClr val="FF0000"/>
                </a:solidFill>
                <a:ea typeface="+mj-ea"/>
                <a:cs typeface="+mj-cs"/>
              </a:rPr>
              <a:t>questionpro</a:t>
            </a:r>
            <a:r>
              <a:rPr lang="en-GB" sz="4000" kern="1200" dirty="0">
                <a:solidFill>
                  <a:srgbClr val="FF0000"/>
                </a:solidFill>
                <a:ea typeface="+mj-ea"/>
                <a:cs typeface="+mj-cs"/>
              </a:rPr>
              <a:t>, 2022, Para 1, https://www.questionpro.com/blog/secondary-research/ )</a:t>
            </a:r>
          </a:p>
          <a:p>
            <a:pPr>
              <a:lnSpc>
                <a:spcPct val="90000"/>
              </a:lnSpc>
              <a:spcBef>
                <a:spcPct val="0"/>
              </a:spcBef>
              <a:spcAft>
                <a:spcPts val="600"/>
              </a:spcAft>
            </a:pPr>
            <a:r>
              <a:rPr lang="en-GB" sz="4000" kern="1200" dirty="0">
                <a:solidFill>
                  <a:srgbClr val="FF0000"/>
                </a:solidFill>
                <a:ea typeface="+mj-ea"/>
                <a:cs typeface="+mj-cs"/>
              </a:rPr>
              <a:t>Graphs and numbers are used to represent quantitative research. It is used to validate or put to the test beliefs and presumptions. A topic's generalizable facts can be established through this kind of study. Experiments, observations that are quantified, and surveys with closed-ended questions are examples of common quantitative procedures. (</a:t>
            </a:r>
            <a:r>
              <a:rPr lang="en-GB" sz="4000" kern="1200" dirty="0" err="1">
                <a:solidFill>
                  <a:srgbClr val="FF0000"/>
                </a:solidFill>
                <a:ea typeface="+mj-ea"/>
                <a:cs typeface="+mj-cs"/>
              </a:rPr>
              <a:t>Scribbr</a:t>
            </a:r>
            <a:r>
              <a:rPr lang="en-GB" sz="4000" kern="1200" dirty="0">
                <a:solidFill>
                  <a:srgbClr val="FF0000"/>
                </a:solidFill>
                <a:ea typeface="+mj-ea"/>
                <a:cs typeface="+mj-cs"/>
              </a:rPr>
              <a:t>, Para 1, No date, https://www.scribbr.com/methodology/qualitative-quantitative-research/ ) </a:t>
            </a:r>
          </a:p>
          <a:p>
            <a:pPr>
              <a:lnSpc>
                <a:spcPct val="90000"/>
              </a:lnSpc>
              <a:spcBef>
                <a:spcPct val="0"/>
              </a:spcBef>
              <a:spcAft>
                <a:spcPts val="600"/>
              </a:spcAft>
            </a:pPr>
            <a:endParaRPr lang="en-US" sz="4000" b="1" kern="1200" dirty="0">
              <a:solidFill>
                <a:schemeClr val="tx2"/>
              </a:solidFill>
              <a:latin typeface="+mj-lt"/>
              <a:ea typeface="+mj-ea"/>
              <a:cs typeface="+mj-cs"/>
            </a:endParaRPr>
          </a:p>
        </p:txBody>
      </p:sp>
    </p:spTree>
    <p:extLst>
      <p:ext uri="{BB962C8B-B14F-4D97-AF65-F5344CB8AC3E}">
        <p14:creationId xmlns:p14="http://schemas.microsoft.com/office/powerpoint/2010/main" val="336489631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DED8250749D1E4C9ACB0D7EE238932F" ma:contentTypeVersion="0" ma:contentTypeDescription="Create a new document." ma:contentTypeScope="" ma:versionID="fa80cc87333d0ba59e8a4a58cb015ed4">
  <xsd:schema xmlns:xsd="http://www.w3.org/2001/XMLSchema" xmlns:xs="http://www.w3.org/2001/XMLSchema" xmlns:p="http://schemas.microsoft.com/office/2006/metadata/properties" targetNamespace="http://schemas.microsoft.com/office/2006/metadata/properties" ma:root="true" ma:fieldsID="6f637ee7a2919d0dd0734271fe6811b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CDEB78-FCBA-49D9-A83F-2D7E52CCF87D}">
  <ds:schemaRefs>
    <ds:schemaRef ds:uri="http://purl.org/dc/dcmitype/"/>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8A129D80-7250-4C1E-A604-94841636FF3A}">
  <ds:schemaRefs>
    <ds:schemaRef ds:uri="http://schemas.microsoft.com/sharepoint/v3/contenttype/forms"/>
  </ds:schemaRefs>
</ds:datastoreItem>
</file>

<file path=customXml/itemProps3.xml><?xml version="1.0" encoding="utf-8"?>
<ds:datastoreItem xmlns:ds="http://schemas.openxmlformats.org/officeDocument/2006/customXml" ds:itemID="{13B9ED7E-C3DD-4DB9-93AB-A02D526251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159</TotalTime>
  <Words>273</Words>
  <Application>Microsoft Office PowerPoint</Application>
  <PresentationFormat>Widescreen</PresentationFormat>
  <Paragraphs>22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HOW DO STUDENTS USE TECHNOLOGY TO COLLABRATE AT UWTSD</vt:lpstr>
      <vt:lpstr>PowerPoint Presentation</vt:lpstr>
      <vt:lpstr>INTRODUCTION TO DIGITAL RESEARCH METHODS</vt:lpstr>
      <vt:lpstr>Collaboration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COLLABRATE AT UWTSD</dc:title>
  <dc:creator>Pauline Stewart (25001364)</dc:creator>
  <cp:lastModifiedBy>Pauline Stewart (25001364)</cp:lastModifiedBy>
  <cp:revision>233</cp:revision>
  <dcterms:created xsi:type="dcterms:W3CDTF">2022-07-03T09:58:44Z</dcterms:created>
  <dcterms:modified xsi:type="dcterms:W3CDTF">2022-07-03T13:53:17Z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0x010100EDED8250749D1E4C9ACB0D7EE238932F</vt:lpwstr>
  </property>
</Properties>
</file>