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8"/>
  </p:notesMasterIdLst>
  <p:sldIdLst>
    <p:sldId id="257" r:id="rId2"/>
    <p:sldId id="258" r:id="rId3"/>
    <p:sldId id="283" r:id="rId4"/>
    <p:sldId id="284" r:id="rId5"/>
    <p:sldId id="285" r:id="rId6"/>
    <p:sldId id="291" r:id="rId7"/>
    <p:sldId id="286" r:id="rId8"/>
    <p:sldId id="287" r:id="rId9"/>
    <p:sldId id="288" r:id="rId10"/>
    <p:sldId id="289" r:id="rId11"/>
    <p:sldId id="290" r:id="rId12"/>
    <p:sldId id="292" r:id="rId13"/>
    <p:sldId id="294" r:id="rId14"/>
    <p:sldId id="267" r:id="rId15"/>
    <p:sldId id="295" r:id="rId16"/>
    <p:sldId id="296" r:id="rId17"/>
    <p:sldId id="273" r:id="rId18"/>
    <p:sldId id="297" r:id="rId19"/>
    <p:sldId id="328" r:id="rId20"/>
    <p:sldId id="331" r:id="rId21"/>
    <p:sldId id="329" r:id="rId22"/>
    <p:sldId id="332" r:id="rId23"/>
    <p:sldId id="330" r:id="rId24"/>
    <p:sldId id="343" r:id="rId25"/>
    <p:sldId id="333" r:id="rId26"/>
    <p:sldId id="334" r:id="rId27"/>
    <p:sldId id="335" r:id="rId28"/>
    <p:sldId id="336" r:id="rId29"/>
    <p:sldId id="337" r:id="rId30"/>
    <p:sldId id="338" r:id="rId31"/>
    <p:sldId id="339" r:id="rId32"/>
    <p:sldId id="340" r:id="rId33"/>
    <p:sldId id="341" r:id="rId34"/>
    <p:sldId id="342" r:id="rId35"/>
    <p:sldId id="298" r:id="rId36"/>
    <p:sldId id="299"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3A92CC8-D4CE-4EE6-8EA2-653439D86C79}" v="63" dt="2023-11-04T19:24:33.02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81" d="100"/>
          <a:sy n="81" d="100"/>
        </p:scale>
        <p:origin x="75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alentina Bartali" userId="f35004a4-c12f-409a-aa0c-73f304769949" providerId="ADAL" clId="{33A92CC8-D4CE-4EE6-8EA2-653439D86C79}"/>
    <pc:docChg chg="custSel addSld modSld sldOrd">
      <pc:chgData name="Valentina Bartali" userId="f35004a4-c12f-409a-aa0c-73f304769949" providerId="ADAL" clId="{33A92CC8-D4CE-4EE6-8EA2-653439D86C79}" dt="2023-11-04T19:34:58.827" v="241" actId="113"/>
      <pc:docMkLst>
        <pc:docMk/>
      </pc:docMkLst>
      <pc:sldChg chg="modSp mod modNotesTx">
        <pc:chgData name="Valentina Bartali" userId="f35004a4-c12f-409a-aa0c-73f304769949" providerId="ADAL" clId="{33A92CC8-D4CE-4EE6-8EA2-653439D86C79}" dt="2023-11-04T19:08:18.091" v="38" actId="20577"/>
        <pc:sldMkLst>
          <pc:docMk/>
          <pc:sldMk cId="425781906" sldId="258"/>
        </pc:sldMkLst>
        <pc:spChg chg="mod">
          <ac:chgData name="Valentina Bartali" userId="f35004a4-c12f-409a-aa0c-73f304769949" providerId="ADAL" clId="{33A92CC8-D4CE-4EE6-8EA2-653439D86C79}" dt="2023-11-04T19:07:46.805" v="7" actId="20577"/>
          <ac:spMkLst>
            <pc:docMk/>
            <pc:sldMk cId="425781906" sldId="258"/>
            <ac:spMk id="3" creationId="{28B2E3CA-CCE0-4C7C-B986-E6C4969B66E3}"/>
          </ac:spMkLst>
        </pc:spChg>
      </pc:sldChg>
      <pc:sldChg chg="modSp">
        <pc:chgData name="Valentina Bartali" userId="f35004a4-c12f-409a-aa0c-73f304769949" providerId="ADAL" clId="{33A92CC8-D4CE-4EE6-8EA2-653439D86C79}" dt="2023-11-04T19:21:17.893" v="138" actId="20577"/>
        <pc:sldMkLst>
          <pc:docMk/>
          <pc:sldMk cId="370198949" sldId="267"/>
        </pc:sldMkLst>
        <pc:spChg chg="mod">
          <ac:chgData name="Valentina Bartali" userId="f35004a4-c12f-409a-aa0c-73f304769949" providerId="ADAL" clId="{33A92CC8-D4CE-4EE6-8EA2-653439D86C79}" dt="2023-11-04T19:21:17.893" v="138" actId="20577"/>
          <ac:spMkLst>
            <pc:docMk/>
            <pc:sldMk cId="370198949" sldId="267"/>
            <ac:spMk id="2" creationId="{00000000-0000-0000-0000-000000000000}"/>
          </ac:spMkLst>
        </pc:spChg>
      </pc:sldChg>
      <pc:sldChg chg="delSp modSp modAnim">
        <pc:chgData name="Valentina Bartali" userId="f35004a4-c12f-409a-aa0c-73f304769949" providerId="ADAL" clId="{33A92CC8-D4CE-4EE6-8EA2-653439D86C79}" dt="2023-11-04T19:24:33.021" v="191" actId="478"/>
        <pc:sldMkLst>
          <pc:docMk/>
          <pc:sldMk cId="485510541" sldId="273"/>
        </pc:sldMkLst>
        <pc:spChg chg="del mod">
          <ac:chgData name="Valentina Bartali" userId="f35004a4-c12f-409a-aa0c-73f304769949" providerId="ADAL" clId="{33A92CC8-D4CE-4EE6-8EA2-653439D86C79}" dt="2023-11-04T19:24:31.887" v="190" actId="478"/>
          <ac:spMkLst>
            <pc:docMk/>
            <pc:sldMk cId="485510541" sldId="273"/>
            <ac:spMk id="2" creationId="{00000000-0000-0000-0000-000000000000}"/>
          </ac:spMkLst>
        </pc:spChg>
        <pc:spChg chg="del mod">
          <ac:chgData name="Valentina Bartali" userId="f35004a4-c12f-409a-aa0c-73f304769949" providerId="ADAL" clId="{33A92CC8-D4CE-4EE6-8EA2-653439D86C79}" dt="2023-11-04T19:24:33.021" v="191" actId="478"/>
          <ac:spMkLst>
            <pc:docMk/>
            <pc:sldMk cId="485510541" sldId="273"/>
            <ac:spMk id="5" creationId="{00000000-0000-0000-0000-000000000000}"/>
          </ac:spMkLst>
        </pc:spChg>
        <pc:spChg chg="mod">
          <ac:chgData name="Valentina Bartali" userId="f35004a4-c12f-409a-aa0c-73f304769949" providerId="ADAL" clId="{33A92CC8-D4CE-4EE6-8EA2-653439D86C79}" dt="2023-11-04T19:24:06.837" v="186" actId="20577"/>
          <ac:spMkLst>
            <pc:docMk/>
            <pc:sldMk cId="485510541" sldId="273"/>
            <ac:spMk id="17410" creationId="{00000000-0000-0000-0000-000000000000}"/>
          </ac:spMkLst>
        </pc:spChg>
      </pc:sldChg>
      <pc:sldChg chg="modSp mod modNotesTx">
        <pc:chgData name="Valentina Bartali" userId="f35004a4-c12f-409a-aa0c-73f304769949" providerId="ADAL" clId="{33A92CC8-D4CE-4EE6-8EA2-653439D86C79}" dt="2023-11-04T19:13:34.413" v="75" actId="20577"/>
        <pc:sldMkLst>
          <pc:docMk/>
          <pc:sldMk cId="1625671099" sldId="283"/>
        </pc:sldMkLst>
        <pc:spChg chg="mod">
          <ac:chgData name="Valentina Bartali" userId="f35004a4-c12f-409a-aa0c-73f304769949" providerId="ADAL" clId="{33A92CC8-D4CE-4EE6-8EA2-653439D86C79}" dt="2023-11-04T19:13:24.828" v="55" actId="20577"/>
          <ac:spMkLst>
            <pc:docMk/>
            <pc:sldMk cId="1625671099" sldId="283"/>
            <ac:spMk id="3" creationId="{00000000-0000-0000-0000-000000000000}"/>
          </ac:spMkLst>
        </pc:spChg>
      </pc:sldChg>
      <pc:sldChg chg="modSp mod">
        <pc:chgData name="Valentina Bartali" userId="f35004a4-c12f-409a-aa0c-73f304769949" providerId="ADAL" clId="{33A92CC8-D4CE-4EE6-8EA2-653439D86C79}" dt="2023-11-04T19:15:20.792" v="79" actId="20577"/>
        <pc:sldMkLst>
          <pc:docMk/>
          <pc:sldMk cId="4229434343" sldId="286"/>
        </pc:sldMkLst>
        <pc:spChg chg="mod">
          <ac:chgData name="Valentina Bartali" userId="f35004a4-c12f-409a-aa0c-73f304769949" providerId="ADAL" clId="{33A92CC8-D4CE-4EE6-8EA2-653439D86C79}" dt="2023-11-04T19:15:20.792" v="79" actId="20577"/>
          <ac:spMkLst>
            <pc:docMk/>
            <pc:sldMk cId="4229434343" sldId="286"/>
            <ac:spMk id="188419" creationId="{00000000-0000-0000-0000-000000000000}"/>
          </ac:spMkLst>
        </pc:spChg>
      </pc:sldChg>
      <pc:sldChg chg="modSp mod">
        <pc:chgData name="Valentina Bartali" userId="f35004a4-c12f-409a-aa0c-73f304769949" providerId="ADAL" clId="{33A92CC8-D4CE-4EE6-8EA2-653439D86C79}" dt="2023-11-04T19:15:42.523" v="80" actId="20577"/>
        <pc:sldMkLst>
          <pc:docMk/>
          <pc:sldMk cId="1106092405" sldId="287"/>
        </pc:sldMkLst>
        <pc:spChg chg="mod">
          <ac:chgData name="Valentina Bartali" userId="f35004a4-c12f-409a-aa0c-73f304769949" providerId="ADAL" clId="{33A92CC8-D4CE-4EE6-8EA2-653439D86C79}" dt="2023-11-04T19:15:42.523" v="80" actId="20577"/>
          <ac:spMkLst>
            <pc:docMk/>
            <pc:sldMk cId="1106092405" sldId="287"/>
            <ac:spMk id="174083" creationId="{00000000-0000-0000-0000-000000000000}"/>
          </ac:spMkLst>
        </pc:spChg>
      </pc:sldChg>
      <pc:sldChg chg="modSp mod">
        <pc:chgData name="Valentina Bartali" userId="f35004a4-c12f-409a-aa0c-73f304769949" providerId="ADAL" clId="{33A92CC8-D4CE-4EE6-8EA2-653439D86C79}" dt="2023-11-04T19:19:12.876" v="84" actId="15"/>
        <pc:sldMkLst>
          <pc:docMk/>
          <pc:sldMk cId="364930658" sldId="292"/>
        </pc:sldMkLst>
        <pc:spChg chg="mod">
          <ac:chgData name="Valentina Bartali" userId="f35004a4-c12f-409a-aa0c-73f304769949" providerId="ADAL" clId="{33A92CC8-D4CE-4EE6-8EA2-653439D86C79}" dt="2023-11-04T19:19:12.876" v="84" actId="15"/>
          <ac:spMkLst>
            <pc:docMk/>
            <pc:sldMk cId="364930658" sldId="292"/>
            <ac:spMk id="3" creationId="{00000000-0000-0000-0000-000000000000}"/>
          </ac:spMkLst>
        </pc:spChg>
      </pc:sldChg>
      <pc:sldChg chg="modSp mod">
        <pc:chgData name="Valentina Bartali" userId="f35004a4-c12f-409a-aa0c-73f304769949" providerId="ADAL" clId="{33A92CC8-D4CE-4EE6-8EA2-653439D86C79}" dt="2023-11-04T19:19:30.418" v="85" actId="113"/>
        <pc:sldMkLst>
          <pc:docMk/>
          <pc:sldMk cId="2086876862" sldId="294"/>
        </pc:sldMkLst>
        <pc:spChg chg="mod">
          <ac:chgData name="Valentina Bartali" userId="f35004a4-c12f-409a-aa0c-73f304769949" providerId="ADAL" clId="{33A92CC8-D4CE-4EE6-8EA2-653439D86C79}" dt="2023-11-04T19:19:30.418" v="85" actId="113"/>
          <ac:spMkLst>
            <pc:docMk/>
            <pc:sldMk cId="2086876862" sldId="294"/>
            <ac:spMk id="2" creationId="{00000000-0000-0000-0000-000000000000}"/>
          </ac:spMkLst>
        </pc:spChg>
      </pc:sldChg>
      <pc:sldChg chg="modSp mod">
        <pc:chgData name="Valentina Bartali" userId="f35004a4-c12f-409a-aa0c-73f304769949" providerId="ADAL" clId="{33A92CC8-D4CE-4EE6-8EA2-653439D86C79}" dt="2023-11-04T19:22:01.703" v="166" actId="20577"/>
        <pc:sldMkLst>
          <pc:docMk/>
          <pc:sldMk cId="2904654879" sldId="295"/>
        </pc:sldMkLst>
        <pc:spChg chg="mod">
          <ac:chgData name="Valentina Bartali" userId="f35004a4-c12f-409a-aa0c-73f304769949" providerId="ADAL" clId="{33A92CC8-D4CE-4EE6-8EA2-653439D86C79}" dt="2023-11-04T19:22:01.703" v="166" actId="20577"/>
          <ac:spMkLst>
            <pc:docMk/>
            <pc:sldMk cId="2904654879" sldId="295"/>
            <ac:spMk id="3" creationId="{00000000-0000-0000-0000-000000000000}"/>
          </ac:spMkLst>
        </pc:spChg>
      </pc:sldChg>
      <pc:sldChg chg="modSp mod">
        <pc:chgData name="Valentina Bartali" userId="f35004a4-c12f-409a-aa0c-73f304769949" providerId="ADAL" clId="{33A92CC8-D4CE-4EE6-8EA2-653439D86C79}" dt="2023-11-04T19:23:41.814" v="182" actId="20577"/>
        <pc:sldMkLst>
          <pc:docMk/>
          <pc:sldMk cId="1714629554" sldId="296"/>
        </pc:sldMkLst>
        <pc:spChg chg="mod">
          <ac:chgData name="Valentina Bartali" userId="f35004a4-c12f-409a-aa0c-73f304769949" providerId="ADAL" clId="{33A92CC8-D4CE-4EE6-8EA2-653439D86C79}" dt="2023-11-04T19:23:41.814" v="182" actId="20577"/>
          <ac:spMkLst>
            <pc:docMk/>
            <pc:sldMk cId="1714629554" sldId="296"/>
            <ac:spMk id="3" creationId="{00000000-0000-0000-0000-000000000000}"/>
          </ac:spMkLst>
        </pc:spChg>
      </pc:sldChg>
      <pc:sldChg chg="modSp mod">
        <pc:chgData name="Valentina Bartali" userId="f35004a4-c12f-409a-aa0c-73f304769949" providerId="ADAL" clId="{33A92CC8-D4CE-4EE6-8EA2-653439D86C79}" dt="2023-11-04T19:25:30.871" v="194" actId="20577"/>
        <pc:sldMkLst>
          <pc:docMk/>
          <pc:sldMk cId="3881111093" sldId="297"/>
        </pc:sldMkLst>
        <pc:spChg chg="mod">
          <ac:chgData name="Valentina Bartali" userId="f35004a4-c12f-409a-aa0c-73f304769949" providerId="ADAL" clId="{33A92CC8-D4CE-4EE6-8EA2-653439D86C79}" dt="2023-11-04T19:24:39.306" v="192" actId="113"/>
          <ac:spMkLst>
            <pc:docMk/>
            <pc:sldMk cId="3881111093" sldId="297"/>
            <ac:spMk id="2" creationId="{00000000-0000-0000-0000-000000000000}"/>
          </ac:spMkLst>
        </pc:spChg>
        <pc:spChg chg="mod">
          <ac:chgData name="Valentina Bartali" userId="f35004a4-c12f-409a-aa0c-73f304769949" providerId="ADAL" clId="{33A92CC8-D4CE-4EE6-8EA2-653439D86C79}" dt="2023-11-04T19:25:30.871" v="194" actId="20577"/>
          <ac:spMkLst>
            <pc:docMk/>
            <pc:sldMk cId="3881111093" sldId="297"/>
            <ac:spMk id="3" creationId="{00000000-0000-0000-0000-000000000000}"/>
          </ac:spMkLst>
        </pc:spChg>
      </pc:sldChg>
      <pc:sldChg chg="modSp mod">
        <pc:chgData name="Valentina Bartali" userId="f35004a4-c12f-409a-aa0c-73f304769949" providerId="ADAL" clId="{33A92CC8-D4CE-4EE6-8EA2-653439D86C79}" dt="2023-11-04T19:34:44.794" v="240" actId="20577"/>
        <pc:sldMkLst>
          <pc:docMk/>
          <pc:sldMk cId="3992308966" sldId="298"/>
        </pc:sldMkLst>
        <pc:spChg chg="mod">
          <ac:chgData name="Valentina Bartali" userId="f35004a4-c12f-409a-aa0c-73f304769949" providerId="ADAL" clId="{33A92CC8-D4CE-4EE6-8EA2-653439D86C79}" dt="2023-11-04T19:33:28.012" v="231" actId="1076"/>
          <ac:spMkLst>
            <pc:docMk/>
            <pc:sldMk cId="3992308966" sldId="298"/>
            <ac:spMk id="2" creationId="{00000000-0000-0000-0000-000000000000}"/>
          </ac:spMkLst>
        </pc:spChg>
        <pc:spChg chg="mod">
          <ac:chgData name="Valentina Bartali" userId="f35004a4-c12f-409a-aa0c-73f304769949" providerId="ADAL" clId="{33A92CC8-D4CE-4EE6-8EA2-653439D86C79}" dt="2023-11-04T19:34:44.794" v="240" actId="20577"/>
          <ac:spMkLst>
            <pc:docMk/>
            <pc:sldMk cId="3992308966" sldId="298"/>
            <ac:spMk id="3" creationId="{00000000-0000-0000-0000-000000000000}"/>
          </ac:spMkLst>
        </pc:spChg>
      </pc:sldChg>
      <pc:sldChg chg="modSp mod">
        <pc:chgData name="Valentina Bartali" userId="f35004a4-c12f-409a-aa0c-73f304769949" providerId="ADAL" clId="{33A92CC8-D4CE-4EE6-8EA2-653439D86C79}" dt="2023-11-04T19:34:58.827" v="241" actId="113"/>
        <pc:sldMkLst>
          <pc:docMk/>
          <pc:sldMk cId="1383825224" sldId="299"/>
        </pc:sldMkLst>
        <pc:spChg chg="mod">
          <ac:chgData name="Valentina Bartali" userId="f35004a4-c12f-409a-aa0c-73f304769949" providerId="ADAL" clId="{33A92CC8-D4CE-4EE6-8EA2-653439D86C79}" dt="2023-11-04T19:34:58.827" v="241" actId="113"/>
          <ac:spMkLst>
            <pc:docMk/>
            <pc:sldMk cId="1383825224" sldId="299"/>
            <ac:spMk id="2" creationId="{731017CF-FEF9-3679-7314-A87E85206255}"/>
          </ac:spMkLst>
        </pc:spChg>
      </pc:sldChg>
      <pc:sldChg chg="modSp mod modNotesTx">
        <pc:chgData name="Valentina Bartali" userId="f35004a4-c12f-409a-aa0c-73f304769949" providerId="ADAL" clId="{33A92CC8-D4CE-4EE6-8EA2-653439D86C79}" dt="2023-11-04T19:27:32.876" v="202" actId="313"/>
        <pc:sldMkLst>
          <pc:docMk/>
          <pc:sldMk cId="932172851" sldId="328"/>
        </pc:sldMkLst>
        <pc:spChg chg="mod">
          <ac:chgData name="Valentina Bartali" userId="f35004a4-c12f-409a-aa0c-73f304769949" providerId="ADAL" clId="{33A92CC8-D4CE-4EE6-8EA2-653439D86C79}" dt="2023-11-04T19:26:54.196" v="196" actId="27636"/>
          <ac:spMkLst>
            <pc:docMk/>
            <pc:sldMk cId="932172851" sldId="328"/>
            <ac:spMk id="2" creationId="{2B34E456-A4D9-4770-B1EC-BF875DAA4861}"/>
          </ac:spMkLst>
        </pc:spChg>
      </pc:sldChg>
      <pc:sldChg chg="modSp mod modNotesTx">
        <pc:chgData name="Valentina Bartali" userId="f35004a4-c12f-409a-aa0c-73f304769949" providerId="ADAL" clId="{33A92CC8-D4CE-4EE6-8EA2-653439D86C79}" dt="2023-11-04T19:27:49.737" v="206" actId="313"/>
        <pc:sldMkLst>
          <pc:docMk/>
          <pc:sldMk cId="1502080665" sldId="329"/>
        </pc:sldMkLst>
        <pc:spChg chg="mod">
          <ac:chgData name="Valentina Bartali" userId="f35004a4-c12f-409a-aa0c-73f304769949" providerId="ADAL" clId="{33A92CC8-D4CE-4EE6-8EA2-653439D86C79}" dt="2023-11-04T19:27:17.190" v="198" actId="113"/>
          <ac:spMkLst>
            <pc:docMk/>
            <pc:sldMk cId="1502080665" sldId="329"/>
            <ac:spMk id="2" creationId="{2B34E456-A4D9-4770-B1EC-BF875DAA4861}"/>
          </ac:spMkLst>
        </pc:spChg>
      </pc:sldChg>
      <pc:sldChg chg="modSp mod modNotesTx">
        <pc:chgData name="Valentina Bartali" userId="f35004a4-c12f-409a-aa0c-73f304769949" providerId="ADAL" clId="{33A92CC8-D4CE-4EE6-8EA2-653439D86C79}" dt="2023-11-04T19:28:34.534" v="214" actId="313"/>
        <pc:sldMkLst>
          <pc:docMk/>
          <pc:sldMk cId="3152660246" sldId="330"/>
        </pc:sldMkLst>
        <pc:spChg chg="mod">
          <ac:chgData name="Valentina Bartali" userId="f35004a4-c12f-409a-aa0c-73f304769949" providerId="ADAL" clId="{33A92CC8-D4CE-4EE6-8EA2-653439D86C79}" dt="2023-11-04T19:28:08.767" v="210" actId="27636"/>
          <ac:spMkLst>
            <pc:docMk/>
            <pc:sldMk cId="3152660246" sldId="330"/>
            <ac:spMk id="2" creationId="{2B34E456-A4D9-4770-B1EC-BF875DAA4861}"/>
          </ac:spMkLst>
        </pc:spChg>
      </pc:sldChg>
      <pc:sldChg chg="modSp mod">
        <pc:chgData name="Valentina Bartali" userId="f35004a4-c12f-409a-aa0c-73f304769949" providerId="ADAL" clId="{33A92CC8-D4CE-4EE6-8EA2-653439D86C79}" dt="2023-11-04T19:27:05.456" v="197" actId="113"/>
        <pc:sldMkLst>
          <pc:docMk/>
          <pc:sldMk cId="956688187" sldId="331"/>
        </pc:sldMkLst>
        <pc:spChg chg="mod">
          <ac:chgData name="Valentina Bartali" userId="f35004a4-c12f-409a-aa0c-73f304769949" providerId="ADAL" clId="{33A92CC8-D4CE-4EE6-8EA2-653439D86C79}" dt="2023-11-04T19:27:05.456" v="197" actId="113"/>
          <ac:spMkLst>
            <pc:docMk/>
            <pc:sldMk cId="956688187" sldId="331"/>
            <ac:spMk id="2" creationId="{22173F83-BBFF-4010-9AC9-976927A5AC3F}"/>
          </ac:spMkLst>
        </pc:spChg>
      </pc:sldChg>
      <pc:sldChg chg="modSp mod">
        <pc:chgData name="Valentina Bartali" userId="f35004a4-c12f-409a-aa0c-73f304769949" providerId="ADAL" clId="{33A92CC8-D4CE-4EE6-8EA2-653439D86C79}" dt="2023-11-04T19:27:57.332" v="207" actId="113"/>
        <pc:sldMkLst>
          <pc:docMk/>
          <pc:sldMk cId="4174709992" sldId="332"/>
        </pc:sldMkLst>
        <pc:spChg chg="mod">
          <ac:chgData name="Valentina Bartali" userId="f35004a4-c12f-409a-aa0c-73f304769949" providerId="ADAL" clId="{33A92CC8-D4CE-4EE6-8EA2-653439D86C79}" dt="2023-11-04T19:27:57.332" v="207" actId="113"/>
          <ac:spMkLst>
            <pc:docMk/>
            <pc:sldMk cId="4174709992" sldId="332"/>
            <ac:spMk id="2" creationId="{22173F83-BBFF-4010-9AC9-976927A5AC3F}"/>
          </ac:spMkLst>
        </pc:spChg>
      </pc:sldChg>
      <pc:sldChg chg="modSp mod">
        <pc:chgData name="Valentina Bartali" userId="f35004a4-c12f-409a-aa0c-73f304769949" providerId="ADAL" clId="{33A92CC8-D4CE-4EE6-8EA2-653439D86C79}" dt="2023-11-04T19:28:56.200" v="215" actId="113"/>
        <pc:sldMkLst>
          <pc:docMk/>
          <pc:sldMk cId="1594216569" sldId="333"/>
        </pc:sldMkLst>
        <pc:spChg chg="mod">
          <ac:chgData name="Valentina Bartali" userId="f35004a4-c12f-409a-aa0c-73f304769949" providerId="ADAL" clId="{33A92CC8-D4CE-4EE6-8EA2-653439D86C79}" dt="2023-11-04T19:28:56.200" v="215" actId="113"/>
          <ac:spMkLst>
            <pc:docMk/>
            <pc:sldMk cId="1594216569" sldId="333"/>
            <ac:spMk id="2" creationId="{32C85605-A934-4221-99C3-9125136BB593}"/>
          </ac:spMkLst>
        </pc:spChg>
      </pc:sldChg>
      <pc:sldChg chg="modSp mod">
        <pc:chgData name="Valentina Bartali" userId="f35004a4-c12f-409a-aa0c-73f304769949" providerId="ADAL" clId="{33A92CC8-D4CE-4EE6-8EA2-653439D86C79}" dt="2023-11-04T19:29:42.827" v="223" actId="12"/>
        <pc:sldMkLst>
          <pc:docMk/>
          <pc:sldMk cId="1876065696" sldId="334"/>
        </pc:sldMkLst>
        <pc:spChg chg="mod">
          <ac:chgData name="Valentina Bartali" userId="f35004a4-c12f-409a-aa0c-73f304769949" providerId="ADAL" clId="{33A92CC8-D4CE-4EE6-8EA2-653439D86C79}" dt="2023-11-04T19:29:25.615" v="220" actId="27636"/>
          <ac:spMkLst>
            <pc:docMk/>
            <pc:sldMk cId="1876065696" sldId="334"/>
            <ac:spMk id="2" creationId="{2E68DDDF-980E-4FB5-9382-0362EB237455}"/>
          </ac:spMkLst>
        </pc:spChg>
        <pc:spChg chg="mod">
          <ac:chgData name="Valentina Bartali" userId="f35004a4-c12f-409a-aa0c-73f304769949" providerId="ADAL" clId="{33A92CC8-D4CE-4EE6-8EA2-653439D86C79}" dt="2023-11-04T19:29:42.827" v="223" actId="12"/>
          <ac:spMkLst>
            <pc:docMk/>
            <pc:sldMk cId="1876065696" sldId="334"/>
            <ac:spMk id="3" creationId="{626D6550-A788-4DB4-9782-1416BB97D779}"/>
          </ac:spMkLst>
        </pc:spChg>
      </pc:sldChg>
      <pc:sldChg chg="modSp mod">
        <pc:chgData name="Valentina Bartali" userId="f35004a4-c12f-409a-aa0c-73f304769949" providerId="ADAL" clId="{33A92CC8-D4CE-4EE6-8EA2-653439D86C79}" dt="2023-11-04T19:29:57.525" v="225" actId="27636"/>
        <pc:sldMkLst>
          <pc:docMk/>
          <pc:sldMk cId="3149066407" sldId="335"/>
        </pc:sldMkLst>
        <pc:spChg chg="mod">
          <ac:chgData name="Valentina Bartali" userId="f35004a4-c12f-409a-aa0c-73f304769949" providerId="ADAL" clId="{33A92CC8-D4CE-4EE6-8EA2-653439D86C79}" dt="2023-11-04T19:29:57.525" v="225" actId="27636"/>
          <ac:spMkLst>
            <pc:docMk/>
            <pc:sldMk cId="3149066407" sldId="335"/>
            <ac:spMk id="2" creationId="{2E68DDDF-980E-4FB5-9382-0362EB237455}"/>
          </ac:spMkLst>
        </pc:spChg>
      </pc:sldChg>
      <pc:sldChg chg="modNotesTx">
        <pc:chgData name="Valentina Bartali" userId="f35004a4-c12f-409a-aa0c-73f304769949" providerId="ADAL" clId="{33A92CC8-D4CE-4EE6-8EA2-653439D86C79}" dt="2023-11-04T19:32:12.424" v="229" actId="20577"/>
        <pc:sldMkLst>
          <pc:docMk/>
          <pc:sldMk cId="2461337188" sldId="339"/>
        </pc:sldMkLst>
      </pc:sldChg>
      <pc:sldChg chg="modNotesTx">
        <pc:chgData name="Valentina Bartali" userId="f35004a4-c12f-409a-aa0c-73f304769949" providerId="ADAL" clId="{33A92CC8-D4CE-4EE6-8EA2-653439D86C79}" dt="2023-11-04T19:34:19.066" v="234" actId="6549"/>
        <pc:sldMkLst>
          <pc:docMk/>
          <pc:sldMk cId="1564772790" sldId="342"/>
        </pc:sldMkLst>
      </pc:sldChg>
      <pc:sldChg chg="add ord">
        <pc:chgData name="Valentina Bartali" userId="f35004a4-c12f-409a-aa0c-73f304769949" providerId="ADAL" clId="{33A92CC8-D4CE-4EE6-8EA2-653439D86C79}" dt="2023-11-04T19:29:07.414" v="218"/>
        <pc:sldMkLst>
          <pc:docMk/>
          <pc:sldMk cId="2297446051" sldId="343"/>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A083132-51DB-4958-BA78-032BC8906F84}" type="datetimeFigureOut">
              <a:rPr lang="en-GB" smtClean="0"/>
              <a:t>04/11/2023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615840-7623-4BA2-93E3-0FB735F1A232}" type="slidenum">
              <a:rPr lang="en-GB" smtClean="0"/>
              <a:t>‹#›</a:t>
            </a:fld>
            <a:endParaRPr lang="en-GB"/>
          </a:p>
        </p:txBody>
      </p:sp>
    </p:spTree>
    <p:extLst>
      <p:ext uri="{BB962C8B-B14F-4D97-AF65-F5344CB8AC3E}">
        <p14:creationId xmlns:p14="http://schemas.microsoft.com/office/powerpoint/2010/main" val="42028691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Feedback form on Moodle!</a:t>
            </a:r>
          </a:p>
        </p:txBody>
      </p:sp>
      <p:sp>
        <p:nvSpPr>
          <p:cNvPr id="4" name="Slide Number Placeholder 3"/>
          <p:cNvSpPr>
            <a:spLocks noGrp="1"/>
          </p:cNvSpPr>
          <p:nvPr>
            <p:ph type="sldNum" sz="quarter" idx="5"/>
          </p:nvPr>
        </p:nvSpPr>
        <p:spPr/>
        <p:txBody>
          <a:bodyPr/>
          <a:lstStyle/>
          <a:p>
            <a:fld id="{85615840-7623-4BA2-93E3-0FB735F1A232}" type="slidenum">
              <a:rPr lang="en-GB" smtClean="0"/>
              <a:t>2</a:t>
            </a:fld>
            <a:endParaRPr lang="en-GB"/>
          </a:p>
        </p:txBody>
      </p:sp>
    </p:spTree>
    <p:extLst>
      <p:ext uri="{BB962C8B-B14F-4D97-AF65-F5344CB8AC3E}">
        <p14:creationId xmlns:p14="http://schemas.microsoft.com/office/powerpoint/2010/main" val="26078594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Idea/person/reasons</a:t>
            </a:r>
          </a:p>
        </p:txBody>
      </p:sp>
      <p:sp>
        <p:nvSpPr>
          <p:cNvPr id="4" name="Slide Number Placeholder 3"/>
          <p:cNvSpPr>
            <a:spLocks noGrp="1"/>
          </p:cNvSpPr>
          <p:nvPr>
            <p:ph type="sldNum" sz="quarter" idx="5"/>
          </p:nvPr>
        </p:nvSpPr>
        <p:spPr/>
        <p:txBody>
          <a:bodyPr/>
          <a:lstStyle/>
          <a:p>
            <a:fld id="{85615840-7623-4BA2-93E3-0FB735F1A232}" type="slidenum">
              <a:rPr lang="en-GB" smtClean="0"/>
              <a:t>3</a:t>
            </a:fld>
            <a:endParaRPr lang="en-GB"/>
          </a:p>
        </p:txBody>
      </p:sp>
    </p:spTree>
    <p:extLst>
      <p:ext uri="{BB962C8B-B14F-4D97-AF65-F5344CB8AC3E}">
        <p14:creationId xmlns:p14="http://schemas.microsoft.com/office/powerpoint/2010/main" val="34134482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8914" name="Rectangle 6"/>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eaLnBrk="0">
              <a:tabLst>
                <a:tab pos="723900" algn="l"/>
                <a:tab pos="1447800" algn="l"/>
                <a:tab pos="2171700" algn="l"/>
                <a:tab pos="2895600" algn="l"/>
              </a:tabLst>
              <a:defRPr>
                <a:solidFill>
                  <a:schemeClr val="tx1"/>
                </a:solidFill>
                <a:latin typeface="Arial" panose="020B0604020202020204" pitchFamily="34" charset="0"/>
                <a:ea typeface="Microsoft YaHei" panose="020B0503020204020204" pitchFamily="34" charset="-122"/>
              </a:defRPr>
            </a:lvl1pPr>
            <a:lvl2pPr eaLnBrk="0">
              <a:tabLst>
                <a:tab pos="723900" algn="l"/>
                <a:tab pos="1447800" algn="l"/>
                <a:tab pos="2171700" algn="l"/>
                <a:tab pos="2895600" algn="l"/>
              </a:tabLst>
              <a:defRPr>
                <a:solidFill>
                  <a:schemeClr val="tx1"/>
                </a:solidFill>
                <a:latin typeface="Arial" panose="020B0604020202020204" pitchFamily="34" charset="0"/>
                <a:ea typeface="Microsoft YaHei" panose="020B0503020204020204" pitchFamily="34" charset="-122"/>
              </a:defRPr>
            </a:lvl2pPr>
            <a:lvl3pPr eaLnBrk="0">
              <a:tabLst>
                <a:tab pos="723900" algn="l"/>
                <a:tab pos="1447800" algn="l"/>
                <a:tab pos="2171700" algn="l"/>
                <a:tab pos="2895600" algn="l"/>
              </a:tabLst>
              <a:defRPr>
                <a:solidFill>
                  <a:schemeClr val="tx1"/>
                </a:solidFill>
                <a:latin typeface="Arial" panose="020B0604020202020204" pitchFamily="34" charset="0"/>
                <a:ea typeface="Microsoft YaHei" panose="020B0503020204020204" pitchFamily="34" charset="-122"/>
              </a:defRPr>
            </a:lvl3pPr>
            <a:lvl4pPr eaLnBrk="0">
              <a:tabLst>
                <a:tab pos="723900" algn="l"/>
                <a:tab pos="1447800" algn="l"/>
                <a:tab pos="2171700" algn="l"/>
                <a:tab pos="2895600" algn="l"/>
              </a:tabLst>
              <a:defRPr>
                <a:solidFill>
                  <a:schemeClr val="tx1"/>
                </a:solidFill>
                <a:latin typeface="Arial" panose="020B0604020202020204" pitchFamily="34" charset="0"/>
                <a:ea typeface="Microsoft YaHei" panose="020B0503020204020204" pitchFamily="34" charset="-122"/>
              </a:defRPr>
            </a:lvl4pPr>
            <a:lvl5pPr eaLnBrk="0">
              <a:tabLst>
                <a:tab pos="723900" algn="l"/>
                <a:tab pos="1447800" algn="l"/>
                <a:tab pos="2171700" algn="l"/>
                <a:tab pos="2895600" algn="l"/>
              </a:tabLst>
              <a:defRPr>
                <a:solidFill>
                  <a:schemeClr val="tx1"/>
                </a:solidFill>
                <a:latin typeface="Arial" panose="020B0604020202020204" pitchFamily="34" charset="0"/>
                <a:ea typeface="Microsoft YaHei" panose="020B0503020204020204" pitchFamily="34" charset="-122"/>
              </a:defRPr>
            </a:lvl5pPr>
            <a:lvl6pPr marL="25146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ea typeface="Microsoft YaHei" panose="020B0503020204020204" pitchFamily="34" charset="-122"/>
              </a:defRPr>
            </a:lvl6pPr>
            <a:lvl7pPr marL="29718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ea typeface="Microsoft YaHei" panose="020B0503020204020204" pitchFamily="34" charset="-122"/>
              </a:defRPr>
            </a:lvl7pPr>
            <a:lvl8pPr marL="34290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ea typeface="Microsoft YaHei" panose="020B0503020204020204" pitchFamily="34" charset="-122"/>
              </a:defRPr>
            </a:lvl8pPr>
            <a:lvl9pPr marL="38862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ea typeface="Microsoft YaHei" panose="020B0503020204020204" pitchFamily="34" charset="-122"/>
              </a:defRPr>
            </a:lvl9pPr>
          </a:lstStyle>
          <a:p>
            <a:pPr eaLnBrk="1"/>
            <a:fld id="{04D4A459-493F-4645-8CEC-B9B9A1554497}" type="slidenum">
              <a:rPr lang="en-GB" altLang="en-US">
                <a:solidFill>
                  <a:srgbClr val="000000"/>
                </a:solidFill>
                <a:latin typeface="Times New Roman" panose="02020603050405020304" pitchFamily="18" charset="0"/>
                <a:ea typeface="Arial Unicode MS" pitchFamily="34" charset="-128"/>
              </a:rPr>
              <a:pPr eaLnBrk="1"/>
              <a:t>14</a:t>
            </a:fld>
            <a:endParaRPr lang="en-GB" altLang="en-US">
              <a:solidFill>
                <a:srgbClr val="000000"/>
              </a:solidFill>
              <a:latin typeface="Times New Roman" panose="02020603050405020304" pitchFamily="18" charset="0"/>
              <a:ea typeface="Arial Unicode MS" pitchFamily="34" charset="-128"/>
            </a:endParaRPr>
          </a:p>
        </p:txBody>
      </p:sp>
      <p:sp>
        <p:nvSpPr>
          <p:cNvPr id="38915" name="Text Box 1"/>
          <p:cNvSpPr txBox="1">
            <a:spLocks noChangeArrowheads="1"/>
          </p:cNvSpPr>
          <p:nvPr/>
        </p:nvSpPr>
        <p:spPr bwMode="auto">
          <a:xfrm>
            <a:off x="0" y="0"/>
            <a:ext cx="1588" cy="15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p>
            <a:pPr>
              <a:lnSpc>
                <a:spcPct val="100000"/>
              </a:lnSpc>
            </a:pPr>
            <a:fld id="{BA94D13F-5B22-437B-A61A-FADF97CCA608}" type="slidenum">
              <a:rPr lang="en-GB" altLang="en-US" sz="3200">
                <a:solidFill>
                  <a:srgbClr val="000000"/>
                </a:solidFill>
              </a:rPr>
              <a:pPr>
                <a:lnSpc>
                  <a:spcPct val="100000"/>
                </a:lnSpc>
              </a:pPr>
              <a:t>14</a:t>
            </a:fld>
            <a:endParaRPr lang="en-GB" altLang="en-US" sz="3200">
              <a:solidFill>
                <a:srgbClr val="000000"/>
              </a:solidFill>
            </a:endParaRPr>
          </a:p>
        </p:txBody>
      </p:sp>
      <p:sp>
        <p:nvSpPr>
          <p:cNvPr id="38916" name="Rectangle 2"/>
          <p:cNvSpPr>
            <a:spLocks noGrp="1" noRot="1" noChangeAspect="1" noChangeArrowheads="1" noTextEdit="1"/>
          </p:cNvSpPr>
          <p:nvPr>
            <p:ph type="sldImg"/>
          </p:nvPr>
        </p:nvSpPr>
        <p:spPr>
          <a:xfrm>
            <a:off x="0" y="0"/>
            <a:ext cx="1588" cy="1588"/>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 name="Text Box 3"/>
          <p:cNvSpPr txBox="1">
            <a:spLocks noGrp="1" noChangeArrowheads="1"/>
          </p:cNvSpPr>
          <p:nvPr>
            <p:ph type="body" idx="1"/>
          </p:nvPr>
        </p:nvSpPr>
        <p:spPr>
          <a:xfrm>
            <a:off x="679450" y="4716463"/>
            <a:ext cx="5437188" cy="4467225"/>
          </a:xfrm>
          <a:ln/>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p>
            <a:pPr marL="215900" indent="-214313" eaLnBrk="1">
              <a:spcBef>
                <a:spcPct val="0"/>
              </a:spcBef>
              <a:buFont typeface="Times New Roman" pitchFamily="16" charset="0"/>
              <a:buNone/>
              <a:tabLst>
                <a:tab pos="723900" algn="l"/>
                <a:tab pos="1447800" algn="l"/>
                <a:tab pos="2171700" algn="l"/>
                <a:tab pos="2895600" algn="l"/>
                <a:tab pos="3619500" algn="l"/>
                <a:tab pos="4343400" algn="l"/>
                <a:tab pos="5067300" algn="l"/>
              </a:tabLst>
              <a:defRPr/>
            </a:pPr>
            <a:r>
              <a:rPr lang="en-GB" altLang="en-US" sz="2000" dirty="0">
                <a:latin typeface="Arial" charset="0"/>
                <a:ea typeface="Microsoft YaHei" charset="-122"/>
              </a:rPr>
              <a:t>These proportions are symbolic but the point that the body should form by far the greater part of the talk is important – much like an essay</a:t>
            </a:r>
          </a:p>
          <a:p>
            <a:pPr marL="215900" indent="-214313" eaLnBrk="1">
              <a:spcBef>
                <a:spcPct val="0"/>
              </a:spcBef>
              <a:buFont typeface="Times New Roman" pitchFamily="16" charset="0"/>
              <a:buNone/>
              <a:tabLst>
                <a:tab pos="723900" algn="l"/>
                <a:tab pos="1447800" algn="l"/>
                <a:tab pos="2171700" algn="l"/>
                <a:tab pos="2895600" algn="l"/>
                <a:tab pos="3619500" algn="l"/>
                <a:tab pos="4343400" algn="l"/>
                <a:tab pos="5067300" algn="l"/>
              </a:tabLst>
              <a:defRPr/>
            </a:pPr>
            <a:endParaRPr lang="en-GB" altLang="en-US" sz="2000" dirty="0">
              <a:latin typeface="Arial" charset="0"/>
              <a:ea typeface="Microsoft YaHei" charset="-122"/>
            </a:endParaRPr>
          </a:p>
          <a:p>
            <a:pPr marL="263525" indent="-261938" eaLnBrk="1">
              <a:spcBef>
                <a:spcPct val="0"/>
              </a:spcBef>
              <a:buSzPct val="45000"/>
              <a:buFont typeface="Arial" charset="0"/>
              <a:buChar char="•"/>
              <a:tabLst>
                <a:tab pos="723900" algn="l"/>
                <a:tab pos="1447800" algn="l"/>
                <a:tab pos="2171700" algn="l"/>
                <a:tab pos="2895600" algn="l"/>
                <a:tab pos="3619500" algn="l"/>
                <a:tab pos="4343400" algn="l"/>
                <a:tab pos="5067300" algn="l"/>
              </a:tabLst>
              <a:defRPr/>
            </a:pPr>
            <a:r>
              <a:rPr lang="en-GB" altLang="en-US" sz="2000" dirty="0">
                <a:latin typeface="Arial" charset="0"/>
                <a:ea typeface="Microsoft YaHei" charset="-122"/>
              </a:rPr>
              <a:t>Introduction – I’ve told you what we’re going to cover, why and what you should hope to get from the talk</a:t>
            </a:r>
          </a:p>
          <a:p>
            <a:pPr marL="263525" indent="-261938" eaLnBrk="1">
              <a:spcBef>
                <a:spcPct val="0"/>
              </a:spcBef>
              <a:buSzPct val="45000"/>
              <a:buFont typeface="Arial" charset="0"/>
              <a:buChar char="•"/>
              <a:tabLst>
                <a:tab pos="723900" algn="l"/>
                <a:tab pos="1447800" algn="l"/>
                <a:tab pos="2171700" algn="l"/>
                <a:tab pos="2895600" algn="l"/>
                <a:tab pos="3619500" algn="l"/>
                <a:tab pos="4343400" algn="l"/>
                <a:tab pos="5067300" algn="l"/>
              </a:tabLst>
              <a:defRPr/>
            </a:pPr>
            <a:r>
              <a:rPr lang="en-GB" altLang="en-US" sz="2000" dirty="0">
                <a:latin typeface="Arial" charset="0"/>
                <a:ea typeface="Microsoft YaHei" charset="-122"/>
              </a:rPr>
              <a:t>Main body – that’s where we are now – I’m giving you all the information I’ve collected and sorted. Of course, the main body needs its own structure so that it flows well and is well organised, makes sense to the audience – this bit is up to you…</a:t>
            </a:r>
          </a:p>
          <a:p>
            <a:pPr marL="263525" indent="-261938" eaLnBrk="1">
              <a:spcBef>
                <a:spcPct val="0"/>
              </a:spcBef>
              <a:buSzPct val="45000"/>
              <a:buFont typeface="Arial" charset="0"/>
              <a:buChar char="•"/>
              <a:tabLst>
                <a:tab pos="723900" algn="l"/>
                <a:tab pos="1447800" algn="l"/>
                <a:tab pos="2171700" algn="l"/>
                <a:tab pos="2895600" algn="l"/>
                <a:tab pos="3619500" algn="l"/>
                <a:tab pos="4343400" algn="l"/>
                <a:tab pos="5067300" algn="l"/>
              </a:tabLst>
              <a:defRPr/>
            </a:pPr>
            <a:r>
              <a:rPr lang="en-GB" altLang="en-US" sz="2000" dirty="0">
                <a:latin typeface="Arial" charset="0"/>
                <a:ea typeface="Microsoft YaHei" charset="-122"/>
              </a:rPr>
              <a:t>Conclusion – I’ll sum up and give you the bumper sticker version</a:t>
            </a:r>
          </a:p>
          <a:p>
            <a:pPr marL="263525" indent="-261938" eaLnBrk="1">
              <a:spcBef>
                <a:spcPct val="0"/>
              </a:spcBef>
              <a:buClrTx/>
              <a:buSzTx/>
              <a:buFontTx/>
              <a:buNone/>
              <a:tabLst>
                <a:tab pos="723900" algn="l"/>
                <a:tab pos="1447800" algn="l"/>
                <a:tab pos="2171700" algn="l"/>
                <a:tab pos="2895600" algn="l"/>
                <a:tab pos="3619500" algn="l"/>
                <a:tab pos="4343400" algn="l"/>
                <a:tab pos="5067300" algn="l"/>
              </a:tabLst>
              <a:defRPr/>
            </a:pPr>
            <a:endParaRPr lang="en-GB" altLang="en-US" sz="2000" dirty="0">
              <a:latin typeface="Arial" charset="0"/>
              <a:ea typeface="Microsoft YaHei" charset="-122"/>
            </a:endParaRPr>
          </a:p>
          <a:p>
            <a:pPr marL="263525" indent="-261938" eaLnBrk="1">
              <a:spcBef>
                <a:spcPct val="0"/>
              </a:spcBef>
              <a:buClrTx/>
              <a:buSzTx/>
              <a:buFontTx/>
              <a:buNone/>
              <a:tabLst>
                <a:tab pos="723900" algn="l"/>
                <a:tab pos="1447800" algn="l"/>
                <a:tab pos="2171700" algn="l"/>
                <a:tab pos="2895600" algn="l"/>
                <a:tab pos="3619500" algn="l"/>
                <a:tab pos="4343400" algn="l"/>
                <a:tab pos="5067300" algn="l"/>
              </a:tabLst>
              <a:defRPr/>
            </a:pPr>
            <a:r>
              <a:rPr lang="en-GB" altLang="en-US" sz="2000" dirty="0">
                <a:latin typeface="Arial" charset="0"/>
                <a:ea typeface="Microsoft YaHei" charset="-122"/>
              </a:rPr>
              <a:t>[CLICK]</a:t>
            </a:r>
          </a:p>
        </p:txBody>
      </p:sp>
    </p:spTree>
    <p:extLst>
      <p:ext uri="{BB962C8B-B14F-4D97-AF65-F5344CB8AC3E}">
        <p14:creationId xmlns:p14="http://schemas.microsoft.com/office/powerpoint/2010/main" val="2285782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5058" name="Rectangle 6"/>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eaLnBrk="0">
              <a:tabLst>
                <a:tab pos="723900" algn="l"/>
                <a:tab pos="1447800" algn="l"/>
                <a:tab pos="2171700" algn="l"/>
                <a:tab pos="2895600" algn="l"/>
              </a:tabLst>
              <a:defRPr>
                <a:solidFill>
                  <a:schemeClr val="tx1"/>
                </a:solidFill>
                <a:latin typeface="Arial" panose="020B0604020202020204" pitchFamily="34" charset="0"/>
                <a:ea typeface="Microsoft YaHei" panose="020B0503020204020204" pitchFamily="34" charset="-122"/>
              </a:defRPr>
            </a:lvl1pPr>
            <a:lvl2pPr eaLnBrk="0">
              <a:tabLst>
                <a:tab pos="723900" algn="l"/>
                <a:tab pos="1447800" algn="l"/>
                <a:tab pos="2171700" algn="l"/>
                <a:tab pos="2895600" algn="l"/>
              </a:tabLst>
              <a:defRPr>
                <a:solidFill>
                  <a:schemeClr val="tx1"/>
                </a:solidFill>
                <a:latin typeface="Arial" panose="020B0604020202020204" pitchFamily="34" charset="0"/>
                <a:ea typeface="Microsoft YaHei" panose="020B0503020204020204" pitchFamily="34" charset="-122"/>
              </a:defRPr>
            </a:lvl2pPr>
            <a:lvl3pPr eaLnBrk="0">
              <a:tabLst>
                <a:tab pos="723900" algn="l"/>
                <a:tab pos="1447800" algn="l"/>
                <a:tab pos="2171700" algn="l"/>
                <a:tab pos="2895600" algn="l"/>
              </a:tabLst>
              <a:defRPr>
                <a:solidFill>
                  <a:schemeClr val="tx1"/>
                </a:solidFill>
                <a:latin typeface="Arial" panose="020B0604020202020204" pitchFamily="34" charset="0"/>
                <a:ea typeface="Microsoft YaHei" panose="020B0503020204020204" pitchFamily="34" charset="-122"/>
              </a:defRPr>
            </a:lvl3pPr>
            <a:lvl4pPr eaLnBrk="0">
              <a:tabLst>
                <a:tab pos="723900" algn="l"/>
                <a:tab pos="1447800" algn="l"/>
                <a:tab pos="2171700" algn="l"/>
                <a:tab pos="2895600" algn="l"/>
              </a:tabLst>
              <a:defRPr>
                <a:solidFill>
                  <a:schemeClr val="tx1"/>
                </a:solidFill>
                <a:latin typeface="Arial" panose="020B0604020202020204" pitchFamily="34" charset="0"/>
                <a:ea typeface="Microsoft YaHei" panose="020B0503020204020204" pitchFamily="34" charset="-122"/>
              </a:defRPr>
            </a:lvl4pPr>
            <a:lvl5pPr eaLnBrk="0">
              <a:tabLst>
                <a:tab pos="723900" algn="l"/>
                <a:tab pos="1447800" algn="l"/>
                <a:tab pos="2171700" algn="l"/>
                <a:tab pos="2895600" algn="l"/>
              </a:tabLst>
              <a:defRPr>
                <a:solidFill>
                  <a:schemeClr val="tx1"/>
                </a:solidFill>
                <a:latin typeface="Arial" panose="020B0604020202020204" pitchFamily="34" charset="0"/>
                <a:ea typeface="Microsoft YaHei" panose="020B0503020204020204" pitchFamily="34" charset="-122"/>
              </a:defRPr>
            </a:lvl5pPr>
            <a:lvl6pPr marL="25146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ea typeface="Microsoft YaHei" panose="020B0503020204020204" pitchFamily="34" charset="-122"/>
              </a:defRPr>
            </a:lvl6pPr>
            <a:lvl7pPr marL="29718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ea typeface="Microsoft YaHei" panose="020B0503020204020204" pitchFamily="34" charset="-122"/>
              </a:defRPr>
            </a:lvl7pPr>
            <a:lvl8pPr marL="34290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ea typeface="Microsoft YaHei" panose="020B0503020204020204" pitchFamily="34" charset="-122"/>
              </a:defRPr>
            </a:lvl8pPr>
            <a:lvl9pPr marL="38862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ea typeface="Microsoft YaHei" panose="020B0503020204020204" pitchFamily="34" charset="-122"/>
              </a:defRPr>
            </a:lvl9pPr>
          </a:lstStyle>
          <a:p>
            <a:pPr eaLnBrk="1"/>
            <a:fld id="{5027302F-2183-47E8-9052-68AB12B84D3A}" type="slidenum">
              <a:rPr lang="en-GB" altLang="en-US">
                <a:solidFill>
                  <a:srgbClr val="000000"/>
                </a:solidFill>
                <a:latin typeface="Times New Roman" panose="02020603050405020304" pitchFamily="18" charset="0"/>
                <a:ea typeface="Arial Unicode MS" pitchFamily="34" charset="-128"/>
              </a:rPr>
              <a:pPr eaLnBrk="1"/>
              <a:t>17</a:t>
            </a:fld>
            <a:endParaRPr lang="en-GB" altLang="en-US">
              <a:solidFill>
                <a:srgbClr val="000000"/>
              </a:solidFill>
              <a:latin typeface="Times New Roman" panose="02020603050405020304" pitchFamily="18" charset="0"/>
              <a:ea typeface="Arial Unicode MS" pitchFamily="34" charset="-128"/>
            </a:endParaRPr>
          </a:p>
        </p:txBody>
      </p:sp>
      <p:sp>
        <p:nvSpPr>
          <p:cNvPr id="45059" name="Text Box 1"/>
          <p:cNvSpPr txBox="1">
            <a:spLocks noChangeArrowheads="1"/>
          </p:cNvSpPr>
          <p:nvPr/>
        </p:nvSpPr>
        <p:spPr bwMode="auto">
          <a:xfrm>
            <a:off x="0" y="0"/>
            <a:ext cx="1588" cy="15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p>
            <a:pPr>
              <a:lnSpc>
                <a:spcPct val="100000"/>
              </a:lnSpc>
            </a:pPr>
            <a:fld id="{7E738A48-D737-479A-BE3E-8AA0C7098DCC}" type="slidenum">
              <a:rPr lang="en-GB" altLang="en-US" sz="3200">
                <a:solidFill>
                  <a:srgbClr val="000000"/>
                </a:solidFill>
              </a:rPr>
              <a:pPr>
                <a:lnSpc>
                  <a:spcPct val="100000"/>
                </a:lnSpc>
              </a:pPr>
              <a:t>17</a:t>
            </a:fld>
            <a:endParaRPr lang="en-GB" altLang="en-US" sz="3200">
              <a:solidFill>
                <a:srgbClr val="000000"/>
              </a:solidFill>
            </a:endParaRPr>
          </a:p>
        </p:txBody>
      </p:sp>
      <p:sp>
        <p:nvSpPr>
          <p:cNvPr id="45060" name="Rectangle 2"/>
          <p:cNvSpPr>
            <a:spLocks noGrp="1" noRot="1" noChangeAspect="1" noChangeArrowheads="1" noTextEdit="1"/>
          </p:cNvSpPr>
          <p:nvPr>
            <p:ph type="sldImg"/>
          </p:nvPr>
        </p:nvSpPr>
        <p:spPr>
          <a:xfrm>
            <a:off x="0" y="0"/>
            <a:ext cx="1588" cy="1588"/>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45061" name="Text Box 3"/>
          <p:cNvSpPr>
            <a:spLocks noGrp="1" noChangeArrowheads="1"/>
          </p:cNvSpPr>
          <p:nvPr>
            <p:ph type="body" idx="1"/>
          </p:nvPr>
        </p:nvSpPr>
        <p:spPr>
          <a:xfrm>
            <a:off x="679450" y="4716463"/>
            <a:ext cx="5437188" cy="4467225"/>
          </a:xfrm>
          <a:noFill/>
          <a:extLst>
            <a:ext uri="{91240B29-F687-4F45-9708-019B960494DF}">
              <a14:hiddenLine xmlns:a14="http://schemas.microsoft.com/office/drawing/2010/main" w="9525">
                <a:solidFill>
                  <a:srgbClr val="80808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p>
            <a:pPr marL="215900" indent="-214313" eaLnBrk="1">
              <a:spcBef>
                <a:spcPct val="0"/>
              </a:spcBef>
              <a:tabLst>
                <a:tab pos="723900" algn="l"/>
                <a:tab pos="1447800" algn="l"/>
                <a:tab pos="2171700" algn="l"/>
                <a:tab pos="2895600" algn="l"/>
                <a:tab pos="3619500" algn="l"/>
                <a:tab pos="4343400" algn="l"/>
                <a:tab pos="5067300" algn="l"/>
              </a:tabLst>
            </a:pPr>
            <a:endParaRPr lang="en-GB" altLang="en-US" sz="2000">
              <a:latin typeface="Arial" panose="020B0604020202020204" pitchFamily="34" charset="0"/>
              <a:ea typeface="Microsoft YaHei" panose="020B0503020204020204" pitchFamily="34" charset="-122"/>
            </a:endParaRPr>
          </a:p>
        </p:txBody>
      </p:sp>
    </p:spTree>
    <p:extLst>
      <p:ext uri="{BB962C8B-B14F-4D97-AF65-F5344CB8AC3E}">
        <p14:creationId xmlns:p14="http://schemas.microsoft.com/office/powerpoint/2010/main" val="39711252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12’</a:t>
            </a:r>
          </a:p>
        </p:txBody>
      </p:sp>
      <p:sp>
        <p:nvSpPr>
          <p:cNvPr id="4" name="Slide Number Placeholder 3"/>
          <p:cNvSpPr>
            <a:spLocks noGrp="1"/>
          </p:cNvSpPr>
          <p:nvPr>
            <p:ph type="sldNum" sz="quarter" idx="5"/>
          </p:nvPr>
        </p:nvSpPr>
        <p:spPr/>
        <p:txBody>
          <a:bodyPr/>
          <a:lstStyle/>
          <a:p>
            <a:fld id="{85615840-7623-4BA2-93E3-0FB735F1A232}" type="slidenum">
              <a:rPr lang="en-GB" smtClean="0"/>
              <a:t>19</a:t>
            </a:fld>
            <a:endParaRPr lang="en-GB"/>
          </a:p>
        </p:txBody>
      </p:sp>
    </p:spTree>
    <p:extLst>
      <p:ext uri="{BB962C8B-B14F-4D97-AF65-F5344CB8AC3E}">
        <p14:creationId xmlns:p14="http://schemas.microsoft.com/office/powerpoint/2010/main" val="28650784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Key points to note:</a:t>
            </a:r>
          </a:p>
          <a:p>
            <a:r>
              <a:rPr lang="en-GB" dirty="0"/>
              <a:t>Repetition</a:t>
            </a:r>
          </a:p>
          <a:p>
            <a:r>
              <a:rPr lang="en-GB" dirty="0"/>
              <a:t>The fluctuation of voice / tone</a:t>
            </a:r>
          </a:p>
          <a:p>
            <a:r>
              <a:rPr lang="en-GB" dirty="0"/>
              <a:t>Use of idioms/examples</a:t>
            </a:r>
          </a:p>
        </p:txBody>
      </p:sp>
      <p:sp>
        <p:nvSpPr>
          <p:cNvPr id="4" name="Slide Number Placeholder 3"/>
          <p:cNvSpPr>
            <a:spLocks noGrp="1"/>
          </p:cNvSpPr>
          <p:nvPr>
            <p:ph type="sldNum" sz="quarter" idx="5"/>
          </p:nvPr>
        </p:nvSpPr>
        <p:spPr/>
        <p:txBody>
          <a:bodyPr/>
          <a:lstStyle/>
          <a:p>
            <a:fld id="{6936E1E2-17D2-5E4C-B96D-EEDAC0EF77DB}" type="slidenum">
              <a:rPr lang="en-US" smtClean="0"/>
              <a:pPr/>
              <a:t>20</a:t>
            </a:fld>
            <a:endParaRPr lang="en-US"/>
          </a:p>
        </p:txBody>
      </p:sp>
    </p:spTree>
    <p:extLst>
      <p:ext uri="{BB962C8B-B14F-4D97-AF65-F5344CB8AC3E}">
        <p14:creationId xmlns:p14="http://schemas.microsoft.com/office/powerpoint/2010/main" val="12741939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10’</a:t>
            </a:r>
          </a:p>
        </p:txBody>
      </p:sp>
      <p:sp>
        <p:nvSpPr>
          <p:cNvPr id="4" name="Slide Number Placeholder 3"/>
          <p:cNvSpPr>
            <a:spLocks noGrp="1"/>
          </p:cNvSpPr>
          <p:nvPr>
            <p:ph type="sldNum" sz="quarter" idx="5"/>
          </p:nvPr>
        </p:nvSpPr>
        <p:spPr/>
        <p:txBody>
          <a:bodyPr/>
          <a:lstStyle/>
          <a:p>
            <a:fld id="{85615840-7623-4BA2-93E3-0FB735F1A232}" type="slidenum">
              <a:rPr lang="en-GB" smtClean="0"/>
              <a:t>21</a:t>
            </a:fld>
            <a:endParaRPr lang="en-GB"/>
          </a:p>
        </p:txBody>
      </p:sp>
    </p:spTree>
    <p:extLst>
      <p:ext uri="{BB962C8B-B14F-4D97-AF65-F5344CB8AC3E}">
        <p14:creationId xmlns:p14="http://schemas.microsoft.com/office/powerpoint/2010/main" val="19155886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Points to note:</a:t>
            </a:r>
          </a:p>
          <a:p>
            <a:r>
              <a:rPr lang="en-GB" dirty="0"/>
              <a:t>The use of language</a:t>
            </a:r>
          </a:p>
          <a:p>
            <a:r>
              <a:rPr lang="en-GB" dirty="0"/>
              <a:t>Use of Humour</a:t>
            </a:r>
          </a:p>
          <a:p>
            <a:r>
              <a:rPr lang="en-GB" dirty="0"/>
              <a:t>Use of expressions</a:t>
            </a:r>
          </a:p>
          <a:p>
            <a:r>
              <a:rPr lang="en-GB" dirty="0"/>
              <a:t>Ability to create mental images / visual imagination</a:t>
            </a:r>
          </a:p>
        </p:txBody>
      </p:sp>
      <p:sp>
        <p:nvSpPr>
          <p:cNvPr id="4" name="Slide Number Placeholder 3"/>
          <p:cNvSpPr>
            <a:spLocks noGrp="1"/>
          </p:cNvSpPr>
          <p:nvPr>
            <p:ph type="sldNum" sz="quarter" idx="5"/>
          </p:nvPr>
        </p:nvSpPr>
        <p:spPr/>
        <p:txBody>
          <a:bodyPr/>
          <a:lstStyle/>
          <a:p>
            <a:fld id="{6936E1E2-17D2-5E4C-B96D-EEDAC0EF77DB}" type="slidenum">
              <a:rPr lang="en-US" smtClean="0"/>
              <a:pPr/>
              <a:t>22</a:t>
            </a:fld>
            <a:endParaRPr lang="en-US"/>
          </a:p>
        </p:txBody>
      </p:sp>
    </p:spTree>
    <p:extLst>
      <p:ext uri="{BB962C8B-B14F-4D97-AF65-F5344CB8AC3E}">
        <p14:creationId xmlns:p14="http://schemas.microsoft.com/office/powerpoint/2010/main" val="41189639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14’</a:t>
            </a:r>
          </a:p>
        </p:txBody>
      </p:sp>
      <p:sp>
        <p:nvSpPr>
          <p:cNvPr id="4" name="Slide Number Placeholder 3"/>
          <p:cNvSpPr>
            <a:spLocks noGrp="1"/>
          </p:cNvSpPr>
          <p:nvPr>
            <p:ph type="sldNum" sz="quarter" idx="5"/>
          </p:nvPr>
        </p:nvSpPr>
        <p:spPr/>
        <p:txBody>
          <a:bodyPr/>
          <a:lstStyle/>
          <a:p>
            <a:fld id="{85615840-7623-4BA2-93E3-0FB735F1A232}" type="slidenum">
              <a:rPr lang="en-GB" smtClean="0"/>
              <a:t>23</a:t>
            </a:fld>
            <a:endParaRPr lang="en-GB"/>
          </a:p>
        </p:txBody>
      </p:sp>
    </p:spTree>
    <p:extLst>
      <p:ext uri="{BB962C8B-B14F-4D97-AF65-F5344CB8AC3E}">
        <p14:creationId xmlns:p14="http://schemas.microsoft.com/office/powerpoint/2010/main" val="23949683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Points to note:</a:t>
            </a:r>
          </a:p>
          <a:p>
            <a:r>
              <a:rPr lang="en-GB" dirty="0"/>
              <a:t>The use of language</a:t>
            </a:r>
          </a:p>
          <a:p>
            <a:r>
              <a:rPr lang="en-GB" dirty="0"/>
              <a:t>Use of Humour</a:t>
            </a:r>
          </a:p>
          <a:p>
            <a:r>
              <a:rPr lang="en-GB" dirty="0"/>
              <a:t>Use of expressions</a:t>
            </a:r>
          </a:p>
          <a:p>
            <a:r>
              <a:rPr lang="en-GB" dirty="0"/>
              <a:t>Ability to create mental images / visual imagination</a:t>
            </a:r>
          </a:p>
        </p:txBody>
      </p:sp>
      <p:sp>
        <p:nvSpPr>
          <p:cNvPr id="4" name="Slide Number Placeholder 3"/>
          <p:cNvSpPr>
            <a:spLocks noGrp="1"/>
          </p:cNvSpPr>
          <p:nvPr>
            <p:ph type="sldNum" sz="quarter" idx="5"/>
          </p:nvPr>
        </p:nvSpPr>
        <p:spPr/>
        <p:txBody>
          <a:bodyPr/>
          <a:lstStyle/>
          <a:p>
            <a:fld id="{6936E1E2-17D2-5E4C-B96D-EEDAC0EF77DB}" type="slidenum">
              <a:rPr lang="en-US" smtClean="0"/>
              <a:pPr/>
              <a:t>24</a:t>
            </a:fld>
            <a:endParaRPr lang="en-US"/>
          </a:p>
        </p:txBody>
      </p:sp>
    </p:spTree>
    <p:extLst>
      <p:ext uri="{BB962C8B-B14F-4D97-AF65-F5344CB8AC3E}">
        <p14:creationId xmlns:p14="http://schemas.microsoft.com/office/powerpoint/2010/main" val="26055636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tone</a:t>
            </a:r>
          </a:p>
        </p:txBody>
      </p:sp>
      <p:sp>
        <p:nvSpPr>
          <p:cNvPr id="4" name="Slide Number Placeholder 3"/>
          <p:cNvSpPr>
            <a:spLocks noGrp="1"/>
          </p:cNvSpPr>
          <p:nvPr>
            <p:ph type="sldNum" sz="quarter" idx="5"/>
          </p:nvPr>
        </p:nvSpPr>
        <p:spPr/>
        <p:txBody>
          <a:bodyPr/>
          <a:lstStyle/>
          <a:p>
            <a:fld id="{85615840-7623-4BA2-93E3-0FB735F1A232}" type="slidenum">
              <a:rPr lang="en-GB" smtClean="0"/>
              <a:t>31</a:t>
            </a:fld>
            <a:endParaRPr lang="en-GB"/>
          </a:p>
        </p:txBody>
      </p:sp>
    </p:spTree>
    <p:extLst>
      <p:ext uri="{BB962C8B-B14F-4D97-AF65-F5344CB8AC3E}">
        <p14:creationId xmlns:p14="http://schemas.microsoft.com/office/powerpoint/2010/main" val="34875459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Lecturers</a:t>
            </a:r>
            <a:r>
              <a:rPr lang="en-GB" baseline="0" dirty="0"/>
              <a:t> to divide the class into groups and complete the activity indicated on the slide.</a:t>
            </a:r>
          </a:p>
          <a:p>
            <a:endParaRPr lang="en-GB" dirty="0"/>
          </a:p>
        </p:txBody>
      </p:sp>
      <p:sp>
        <p:nvSpPr>
          <p:cNvPr id="4" name="Slide Number Placeholder 3"/>
          <p:cNvSpPr>
            <a:spLocks noGrp="1"/>
          </p:cNvSpPr>
          <p:nvPr>
            <p:ph type="sldNum" sz="quarter" idx="10"/>
          </p:nvPr>
        </p:nvSpPr>
        <p:spPr/>
        <p:txBody>
          <a:bodyPr/>
          <a:lstStyle/>
          <a:p>
            <a:fld id="{6936E1E2-17D2-5E4C-B96D-EEDAC0EF77DB}" type="slidenum">
              <a:rPr lang="en-US" smtClean="0"/>
              <a:pPr/>
              <a:t>34</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04/11/2023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144655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04/11/2023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822312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04/11/2023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838092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04/11/2023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621327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04/11/2023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266397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04/11/2023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635576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04/11/2023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665072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04/11/2023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125317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04/11/2023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434606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04/11/2023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107723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04/11/2023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4134594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08001" y="1295401"/>
            <a:ext cx="10970684" cy="760413"/>
          </a:xfrm>
        </p:spPr>
        <p:txBody>
          <a:bodyPr/>
          <a:lstStyle/>
          <a:p>
            <a:r>
              <a:rPr lang="en-US"/>
              <a:t>Click to edit Master title style</a:t>
            </a:r>
            <a:endParaRPr lang="en-GB"/>
          </a:p>
        </p:txBody>
      </p:sp>
      <p:sp>
        <p:nvSpPr>
          <p:cNvPr id="3" name="Text Placeholder 2"/>
          <p:cNvSpPr>
            <a:spLocks noGrp="1"/>
          </p:cNvSpPr>
          <p:nvPr>
            <p:ph type="body" sz="half" idx="1"/>
          </p:nvPr>
        </p:nvSpPr>
        <p:spPr>
          <a:xfrm>
            <a:off x="508001" y="2286001"/>
            <a:ext cx="2614084" cy="38084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3325284" y="2286001"/>
            <a:ext cx="2616200" cy="38084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7231456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04/11/2023</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3312430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3"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w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youtube.com/watch?v=962eYqe--Yc"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youtube.com/watch?v=MnrJzXM7a6o"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youtube.com/watch?v=yoD8RMq2OkU&amp;t=30s"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8D0665-A18F-4066-96F8-86B780F6C716}"/>
              </a:ext>
            </a:extLst>
          </p:cNvPr>
          <p:cNvSpPr>
            <a:spLocks noGrp="1"/>
          </p:cNvSpPr>
          <p:nvPr>
            <p:ph type="ctrTitle"/>
          </p:nvPr>
        </p:nvSpPr>
        <p:spPr>
          <a:xfrm>
            <a:off x="2209800" y="2276873"/>
            <a:ext cx="7772400" cy="1470025"/>
          </a:xfrm>
        </p:spPr>
        <p:txBody>
          <a:bodyPr anchor="ctr">
            <a:normAutofit fontScale="90000"/>
          </a:bodyPr>
          <a:lstStyle/>
          <a:p>
            <a:r>
              <a:rPr lang="en-GB" b="1" dirty="0">
                <a:solidFill>
                  <a:schemeClr val="accent2">
                    <a:lumMod val="40000"/>
                    <a:lumOff val="60000"/>
                  </a:schemeClr>
                </a:solidFill>
              </a:rPr>
              <a:t>WEEK 8</a:t>
            </a:r>
            <a:br>
              <a:rPr lang="en-GB" b="1" dirty="0">
                <a:solidFill>
                  <a:schemeClr val="accent2">
                    <a:lumMod val="40000"/>
                    <a:lumOff val="60000"/>
                  </a:schemeClr>
                </a:solidFill>
              </a:rPr>
            </a:br>
            <a:r>
              <a:rPr lang="en-GB" b="1" dirty="0">
                <a:solidFill>
                  <a:schemeClr val="accent2">
                    <a:lumMod val="40000"/>
                    <a:lumOff val="60000"/>
                  </a:schemeClr>
                </a:solidFill>
              </a:rPr>
              <a:t>Developing Academic</a:t>
            </a:r>
            <a:br>
              <a:rPr lang="en-GB" b="1" dirty="0">
                <a:solidFill>
                  <a:schemeClr val="accent2">
                    <a:lumMod val="40000"/>
                    <a:lumOff val="60000"/>
                  </a:schemeClr>
                </a:solidFill>
              </a:rPr>
            </a:br>
            <a:r>
              <a:rPr lang="en-GB" b="1" dirty="0">
                <a:solidFill>
                  <a:schemeClr val="accent2">
                    <a:lumMod val="40000"/>
                    <a:lumOff val="60000"/>
                  </a:schemeClr>
                </a:solidFill>
              </a:rPr>
              <a:t>Presentations</a:t>
            </a:r>
          </a:p>
        </p:txBody>
      </p:sp>
    </p:spTree>
    <p:extLst>
      <p:ext uri="{BB962C8B-B14F-4D97-AF65-F5344CB8AC3E}">
        <p14:creationId xmlns:p14="http://schemas.microsoft.com/office/powerpoint/2010/main" val="40683218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D32A86-B3DA-4D20-9ECA-4BDF5CE31D3B}"/>
              </a:ext>
            </a:extLst>
          </p:cNvPr>
          <p:cNvSpPr>
            <a:spLocks noGrp="1"/>
          </p:cNvSpPr>
          <p:nvPr>
            <p:ph type="title"/>
          </p:nvPr>
        </p:nvSpPr>
        <p:spPr/>
        <p:txBody>
          <a:bodyPr/>
          <a:lstStyle/>
          <a:p>
            <a:r>
              <a:rPr lang="en-GB" b="1" dirty="0"/>
              <a:t>Today’s Objectives </a:t>
            </a:r>
          </a:p>
        </p:txBody>
      </p:sp>
      <p:sp>
        <p:nvSpPr>
          <p:cNvPr id="3" name="Content Placeholder 2">
            <a:extLst>
              <a:ext uri="{FF2B5EF4-FFF2-40B4-BE49-F238E27FC236}">
                <a16:creationId xmlns:a16="http://schemas.microsoft.com/office/drawing/2014/main" id="{28B2E3CA-CCE0-4C7C-B986-E6C4969B66E3}"/>
              </a:ext>
            </a:extLst>
          </p:cNvPr>
          <p:cNvSpPr>
            <a:spLocks noGrp="1"/>
          </p:cNvSpPr>
          <p:nvPr>
            <p:ph idx="1"/>
          </p:nvPr>
        </p:nvSpPr>
        <p:spPr/>
        <p:txBody>
          <a:bodyPr>
            <a:normAutofit/>
          </a:bodyPr>
          <a:lstStyle/>
          <a:p>
            <a:r>
              <a:rPr lang="en-GB" dirty="0"/>
              <a:t>To discuss strategies for planning and preparing presentations for academic assessments</a:t>
            </a:r>
          </a:p>
          <a:p>
            <a:endParaRPr lang="en-GB" dirty="0"/>
          </a:p>
          <a:p>
            <a:pPr>
              <a:buFont typeface="Arial" panose="020B0604020202020204" pitchFamily="34" charset="0"/>
              <a:buChar char="−"/>
              <a:defRPr/>
            </a:pPr>
            <a:r>
              <a:rPr lang="en-GB" dirty="0"/>
              <a:t> Examine how visual aids can be used for academic presentations </a:t>
            </a:r>
          </a:p>
          <a:p>
            <a:pPr>
              <a:buFont typeface="Arial" panose="020B0604020202020204" pitchFamily="34" charset="0"/>
              <a:buChar char="−"/>
              <a:defRPr/>
            </a:pPr>
            <a:endParaRPr lang="en-GB" dirty="0"/>
          </a:p>
          <a:p>
            <a:pPr>
              <a:buFont typeface="Arial" panose="020B0604020202020204" pitchFamily="34" charset="0"/>
              <a:buChar char="−"/>
              <a:defRPr/>
            </a:pPr>
            <a:r>
              <a:rPr lang="en-GB" dirty="0"/>
              <a:t> Give specific tips for developing academic presentations</a:t>
            </a:r>
          </a:p>
        </p:txBody>
      </p:sp>
    </p:spTree>
    <p:extLst>
      <p:ext uri="{BB962C8B-B14F-4D97-AF65-F5344CB8AC3E}">
        <p14:creationId xmlns:p14="http://schemas.microsoft.com/office/powerpoint/2010/main" val="4257819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Overview of Presentations </a:t>
            </a:r>
          </a:p>
        </p:txBody>
      </p:sp>
      <p:sp>
        <p:nvSpPr>
          <p:cNvPr id="3" name="Content Placeholder 2"/>
          <p:cNvSpPr>
            <a:spLocks noGrp="1"/>
          </p:cNvSpPr>
          <p:nvPr>
            <p:ph idx="1"/>
          </p:nvPr>
        </p:nvSpPr>
        <p:spPr/>
        <p:txBody>
          <a:bodyPr/>
          <a:lstStyle/>
          <a:p>
            <a:r>
              <a:rPr lang="en-GB" dirty="0"/>
              <a:t>A composition of slides, which may contain either academic, business or informal information</a:t>
            </a:r>
          </a:p>
          <a:p>
            <a:endParaRPr lang="en-GB" dirty="0"/>
          </a:p>
          <a:p>
            <a:r>
              <a:rPr lang="en-GB" dirty="0"/>
              <a:t>What, who, and why for-main questions to answer (rule of three)  </a:t>
            </a:r>
          </a:p>
          <a:p>
            <a:endParaRPr lang="en-GB" dirty="0"/>
          </a:p>
        </p:txBody>
      </p:sp>
    </p:spTree>
    <p:extLst>
      <p:ext uri="{BB962C8B-B14F-4D97-AF65-F5344CB8AC3E}">
        <p14:creationId xmlns:p14="http://schemas.microsoft.com/office/powerpoint/2010/main" val="16256710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spcAft>
                <a:spcPts val="1425"/>
              </a:spcAft>
              <a:defRPr/>
            </a:pPr>
            <a:r>
              <a:rPr lang="en-GB" altLang="en-US" sz="4900" b="1" dirty="0">
                <a:solidFill>
                  <a:srgbClr val="000000"/>
                </a:solidFill>
              </a:rPr>
              <a:t>Activity- </a:t>
            </a:r>
            <a:r>
              <a:rPr lang="en-GB" altLang="en-US" sz="4900" dirty="0">
                <a:solidFill>
                  <a:srgbClr val="000000"/>
                </a:solidFill>
              </a:rPr>
              <a:t>Good and Poor Presentation?</a:t>
            </a:r>
            <a:br>
              <a:rPr lang="en-GB" altLang="en-US" dirty="0">
                <a:solidFill>
                  <a:srgbClr val="000000"/>
                </a:solidFill>
              </a:rPr>
            </a:br>
            <a:endParaRPr lang="en-GB" dirty="0"/>
          </a:p>
        </p:txBody>
      </p:sp>
      <p:sp>
        <p:nvSpPr>
          <p:cNvPr id="3" name="Content Placeholder 2"/>
          <p:cNvSpPr>
            <a:spLocks noGrp="1"/>
          </p:cNvSpPr>
          <p:nvPr>
            <p:ph idx="1"/>
          </p:nvPr>
        </p:nvSpPr>
        <p:spPr/>
        <p:txBody>
          <a:bodyPr/>
          <a:lstStyle/>
          <a:p>
            <a:pPr>
              <a:spcAft>
                <a:spcPts val="1425"/>
              </a:spcAft>
              <a:defRPr/>
            </a:pPr>
            <a:r>
              <a:rPr lang="en-GB" altLang="en-US" dirty="0">
                <a:solidFill>
                  <a:srgbClr val="000000"/>
                </a:solidFill>
              </a:rPr>
              <a:t>What features make up a “good” presentation you have seen?</a:t>
            </a:r>
          </a:p>
          <a:p>
            <a:pPr>
              <a:spcAft>
                <a:spcPts val="1425"/>
              </a:spcAft>
              <a:defRPr/>
            </a:pPr>
            <a:endParaRPr lang="en-GB" altLang="en-US" dirty="0">
              <a:solidFill>
                <a:srgbClr val="000000"/>
              </a:solidFill>
            </a:endParaRPr>
          </a:p>
          <a:p>
            <a:pPr>
              <a:spcAft>
                <a:spcPts val="1425"/>
              </a:spcAft>
              <a:defRPr/>
            </a:pPr>
            <a:r>
              <a:rPr lang="en-GB" altLang="en-US" dirty="0">
                <a:solidFill>
                  <a:srgbClr val="000000"/>
                </a:solidFill>
              </a:rPr>
              <a:t>What features make up a “poor” presentation you have seen ?</a:t>
            </a:r>
          </a:p>
          <a:p>
            <a:endParaRPr lang="en-GB" dirty="0"/>
          </a:p>
        </p:txBody>
      </p:sp>
    </p:spTree>
    <p:extLst>
      <p:ext uri="{BB962C8B-B14F-4D97-AF65-F5344CB8AC3E}">
        <p14:creationId xmlns:p14="http://schemas.microsoft.com/office/powerpoint/2010/main" val="5538846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‘Good' Presentation </a:t>
            </a:r>
          </a:p>
        </p:txBody>
      </p:sp>
      <p:sp>
        <p:nvSpPr>
          <p:cNvPr id="3" name="Content Placeholder 2"/>
          <p:cNvSpPr>
            <a:spLocks noGrp="1"/>
          </p:cNvSpPr>
          <p:nvPr>
            <p:ph idx="1"/>
          </p:nvPr>
        </p:nvSpPr>
        <p:spPr/>
        <p:txBody>
          <a:bodyPr>
            <a:normAutofit lnSpcReduction="10000"/>
          </a:bodyPr>
          <a:lstStyle/>
          <a:p>
            <a:pPr marL="458787" indent="-457200">
              <a:defRPr/>
            </a:pPr>
            <a:r>
              <a:rPr lang="en-GB" dirty="0"/>
              <a:t>Consistent structure</a:t>
            </a:r>
          </a:p>
          <a:p>
            <a:pPr marL="458787" indent="-457200">
              <a:defRPr/>
            </a:pPr>
            <a:r>
              <a:rPr lang="en-GB" dirty="0"/>
              <a:t>Subject knowledge?</a:t>
            </a:r>
          </a:p>
          <a:p>
            <a:pPr marL="458787" indent="-457200">
              <a:defRPr/>
            </a:pPr>
            <a:r>
              <a:rPr lang="en-GB" dirty="0"/>
              <a:t>Delivered at the right level for the audience</a:t>
            </a:r>
          </a:p>
          <a:p>
            <a:pPr marL="458787" indent="-457200">
              <a:defRPr/>
            </a:pPr>
            <a:r>
              <a:rPr lang="en-GB" dirty="0"/>
              <a:t>Establish connection with the audience</a:t>
            </a:r>
          </a:p>
          <a:p>
            <a:pPr marL="458787" indent="-457200">
              <a:defRPr/>
            </a:pPr>
            <a:r>
              <a:rPr lang="en-GB" dirty="0"/>
              <a:t>Slides and visuals appropriate to content and easy to understand</a:t>
            </a:r>
          </a:p>
          <a:p>
            <a:pPr marL="458787" indent="-457200">
              <a:defRPr/>
            </a:pPr>
            <a:r>
              <a:rPr lang="en-GB" dirty="0"/>
              <a:t>Appropriately paced – not too slow or too fast</a:t>
            </a:r>
          </a:p>
          <a:p>
            <a:endParaRPr lang="en-GB" dirty="0"/>
          </a:p>
        </p:txBody>
      </p:sp>
    </p:spTree>
    <p:extLst>
      <p:ext uri="{BB962C8B-B14F-4D97-AF65-F5344CB8AC3E}">
        <p14:creationId xmlns:p14="http://schemas.microsoft.com/office/powerpoint/2010/main" val="18319353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Poor Presentation</a:t>
            </a:r>
          </a:p>
        </p:txBody>
      </p:sp>
      <p:sp>
        <p:nvSpPr>
          <p:cNvPr id="3" name="Content Placeholder 2"/>
          <p:cNvSpPr>
            <a:spLocks noGrp="1"/>
          </p:cNvSpPr>
          <p:nvPr>
            <p:ph idx="1"/>
          </p:nvPr>
        </p:nvSpPr>
        <p:spPr/>
        <p:txBody>
          <a:bodyPr/>
          <a:lstStyle/>
          <a:p>
            <a:pPr marL="0" indent="0" algn="ctr">
              <a:buNone/>
            </a:pPr>
            <a:endParaRPr lang="en-GB" dirty="0"/>
          </a:p>
          <a:p>
            <a:pPr marL="0" indent="0" algn="ctr">
              <a:buNone/>
            </a:pPr>
            <a:endParaRPr lang="en-GB" dirty="0"/>
          </a:p>
          <a:p>
            <a:pPr marL="0" indent="0" algn="ctr">
              <a:buNone/>
            </a:pPr>
            <a:r>
              <a:rPr lang="en-GB" sz="4800" b="1" dirty="0"/>
              <a:t>Poor Presentations?</a:t>
            </a:r>
          </a:p>
        </p:txBody>
      </p:sp>
    </p:spTree>
    <p:extLst>
      <p:ext uri="{BB962C8B-B14F-4D97-AF65-F5344CB8AC3E}">
        <p14:creationId xmlns:p14="http://schemas.microsoft.com/office/powerpoint/2010/main" val="11530038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8418" name="Rectangle 2"/>
          <p:cNvSpPr>
            <a:spLocks noGrp="1" noChangeArrowheads="1"/>
          </p:cNvSpPr>
          <p:nvPr>
            <p:ph type="title"/>
          </p:nvPr>
        </p:nvSpPr>
        <p:spPr>
          <a:xfrm>
            <a:off x="2208214" y="0"/>
            <a:ext cx="7773987" cy="1143000"/>
          </a:xfrm>
        </p:spPr>
        <p:txBody>
          <a:bodyPr/>
          <a:lstStyle/>
          <a:p>
            <a:pPr algn="ctr"/>
            <a:r>
              <a:rPr lang="en-GB" altLang="en-US" sz="3600" dirty="0"/>
              <a:t>Avoid using PowerPoint as a script</a:t>
            </a:r>
          </a:p>
        </p:txBody>
      </p:sp>
      <p:sp>
        <p:nvSpPr>
          <p:cNvPr id="188419" name="Rectangle 3"/>
          <p:cNvSpPr>
            <a:spLocks noGrp="1" noChangeArrowheads="1"/>
          </p:cNvSpPr>
          <p:nvPr>
            <p:ph type="body" idx="1"/>
          </p:nvPr>
        </p:nvSpPr>
        <p:spPr>
          <a:xfrm>
            <a:off x="2209801" y="914400"/>
            <a:ext cx="8532090" cy="4874923"/>
          </a:xfrm>
        </p:spPr>
        <p:txBody>
          <a:bodyPr/>
          <a:lstStyle/>
          <a:p>
            <a:pPr>
              <a:lnSpc>
                <a:spcPct val="80000"/>
              </a:lnSpc>
            </a:pPr>
            <a:r>
              <a:rPr lang="en-GB" altLang="en-US" sz="1800" dirty="0"/>
              <a:t>Although your visual aids are a useful aide memoir for you, you need to consider your audience's needs when you are designing them. Don’t use PowerPoint as a script! This often results in slides being overloaded by text, which is too dense and too small for the audience to easily read. Ideally font </a:t>
            </a:r>
            <a:r>
              <a:rPr lang="en-GB" altLang="en-US" sz="1800" b="1" dirty="0"/>
              <a:t>size should be 24 points and above</a:t>
            </a:r>
            <a:r>
              <a:rPr lang="en-GB" altLang="en-US" sz="1800" dirty="0"/>
              <a:t>. The audience can read faster than you can speak so, if you are reading directly from your slides, they’ll be ahead of you and wondering why you didn’t just e-mail them a copy of your slides! As you are preparing your PowerPoint presentation think about how it relates to what you are saying and what you intend the audience to learn from each slide. As you are presenting draw their attention to the relevant information on the slide.</a:t>
            </a:r>
          </a:p>
          <a:p>
            <a:pPr>
              <a:lnSpc>
                <a:spcPct val="80000"/>
              </a:lnSpc>
            </a:pPr>
            <a:endParaRPr lang="en-GB" altLang="en-US" dirty="0">
              <a:solidFill>
                <a:schemeClr val="tx1"/>
              </a:solidFill>
            </a:endParaRPr>
          </a:p>
          <a:p>
            <a:pPr algn="ctr">
              <a:lnSpc>
                <a:spcPct val="80000"/>
              </a:lnSpc>
              <a:buFontTx/>
              <a:buNone/>
            </a:pPr>
            <a:r>
              <a:rPr lang="en-GB" altLang="en-US" sz="3600" dirty="0"/>
              <a:t>Proofread to Check Spelling &amp; Grammar</a:t>
            </a:r>
            <a:endParaRPr lang="en-GB" altLang="en-US" sz="1800" dirty="0"/>
          </a:p>
          <a:p>
            <a:pPr>
              <a:lnSpc>
                <a:spcPct val="80000"/>
              </a:lnSpc>
            </a:pPr>
            <a:r>
              <a:rPr lang="en-GB" altLang="en-US" sz="2400" dirty="0"/>
              <a:t>Proof-read careful to avoid smelling mistakes and incorrect grammar</a:t>
            </a:r>
          </a:p>
        </p:txBody>
      </p:sp>
    </p:spTree>
    <p:extLst>
      <p:ext uri="{BB962C8B-B14F-4D97-AF65-F5344CB8AC3E}">
        <p14:creationId xmlns:p14="http://schemas.microsoft.com/office/powerpoint/2010/main" val="4229434343"/>
      </p:ext>
    </p:extLst>
  </p:cSld>
  <p:clrMapOvr>
    <a:masterClrMapping/>
  </p:clrMapOvr>
  <mc:AlternateContent xmlns:mc="http://schemas.openxmlformats.org/markup-compatibility/2006" xmlns:p14="http://schemas.microsoft.com/office/powerpoint/2010/main">
    <mc:Choice Requires="p14">
      <p:transition spd="slow" p14:dur="2000" advTm="20000"/>
    </mc:Choice>
    <mc:Fallback xmlns="">
      <p:transition spd="slow" advTm="20000"/>
    </mc:Fallback>
  </mc:AlternateContent>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4082" name="Rectangle 2"/>
          <p:cNvSpPr>
            <a:spLocks noGrp="1" noChangeArrowheads="1"/>
          </p:cNvSpPr>
          <p:nvPr>
            <p:ph type="title"/>
          </p:nvPr>
        </p:nvSpPr>
        <p:spPr>
          <a:xfrm>
            <a:off x="2208214" y="228600"/>
            <a:ext cx="7773987" cy="1143000"/>
          </a:xfrm>
        </p:spPr>
        <p:txBody>
          <a:bodyPr/>
          <a:lstStyle/>
          <a:p>
            <a:pPr algn="ctr"/>
            <a:r>
              <a:rPr lang="en-GB" altLang="en-US">
                <a:solidFill>
                  <a:schemeClr val="tx1"/>
                </a:solidFill>
              </a:rPr>
              <a:t>Font and Transition</a:t>
            </a:r>
          </a:p>
        </p:txBody>
      </p:sp>
      <p:sp>
        <p:nvSpPr>
          <p:cNvPr id="174083" name="Rectangle 3"/>
          <p:cNvSpPr>
            <a:spLocks noGrp="1" noChangeArrowheads="1"/>
          </p:cNvSpPr>
          <p:nvPr>
            <p:ph type="body" idx="1"/>
          </p:nvPr>
        </p:nvSpPr>
        <p:spPr>
          <a:xfrm>
            <a:off x="2209800" y="1268414"/>
            <a:ext cx="7772400" cy="4217987"/>
          </a:xfrm>
        </p:spPr>
        <p:txBody>
          <a:bodyPr>
            <a:normAutofit fontScale="92500" lnSpcReduction="20000"/>
          </a:bodyPr>
          <a:lstStyle/>
          <a:p>
            <a:pPr>
              <a:lnSpc>
                <a:spcPct val="90000"/>
              </a:lnSpc>
            </a:pPr>
            <a:r>
              <a:rPr lang="en-US" altLang="en-US" sz="1200" dirty="0"/>
              <a:t>If you use a small font, your audience won’t be able to read what you have written.</a:t>
            </a:r>
          </a:p>
          <a:p>
            <a:pPr>
              <a:lnSpc>
                <a:spcPct val="90000"/>
              </a:lnSpc>
            </a:pPr>
            <a:endParaRPr lang="en-US" altLang="en-US" sz="1700" dirty="0"/>
          </a:p>
          <a:p>
            <a:pPr>
              <a:lnSpc>
                <a:spcPct val="90000"/>
              </a:lnSpc>
            </a:pPr>
            <a:r>
              <a:rPr lang="en-US" altLang="en-US" b="1" dirty="0">
                <a:solidFill>
                  <a:schemeClr val="tx1"/>
                </a:solidFill>
              </a:rPr>
              <a:t>CAPITALIZE ONLY WHEN NECESSARY.  IT IS DIFFICULT TO READ.</a:t>
            </a:r>
          </a:p>
          <a:p>
            <a:pPr>
              <a:lnSpc>
                <a:spcPct val="90000"/>
              </a:lnSpc>
            </a:pPr>
            <a:endParaRPr lang="en-US" altLang="en-US" b="1" dirty="0">
              <a:solidFill>
                <a:schemeClr val="tx1"/>
              </a:solidFill>
            </a:endParaRPr>
          </a:p>
          <a:p>
            <a:pPr>
              <a:lnSpc>
                <a:spcPct val="90000"/>
              </a:lnSpc>
            </a:pPr>
            <a:r>
              <a:rPr lang="en-US" altLang="en-US" dirty="0">
                <a:solidFill>
                  <a:schemeClr val="tx1"/>
                </a:solidFill>
              </a:rPr>
              <a:t>Don’t use complicated / distracting transitions.</a:t>
            </a:r>
          </a:p>
          <a:p>
            <a:pPr>
              <a:lnSpc>
                <a:spcPct val="90000"/>
              </a:lnSpc>
            </a:pPr>
            <a:endParaRPr lang="en-US" altLang="en-US" dirty="0">
              <a:solidFill>
                <a:schemeClr val="tx1"/>
              </a:solidFill>
            </a:endParaRPr>
          </a:p>
          <a:p>
            <a:pPr>
              <a:lnSpc>
                <a:spcPct val="90000"/>
              </a:lnSpc>
            </a:pPr>
            <a:r>
              <a:rPr lang="en-US" altLang="en-US" dirty="0">
                <a:solidFill>
                  <a:schemeClr val="tx1"/>
                </a:solidFill>
                <a:latin typeface="Haettenschweiler" panose="020B0706040902060204" pitchFamily="34" charset="0"/>
              </a:rPr>
              <a:t>Don’t use a complicated font. </a:t>
            </a:r>
            <a:r>
              <a:rPr lang="en-US" altLang="en-US" dirty="0">
                <a:solidFill>
                  <a:schemeClr val="tx1"/>
                </a:solidFill>
              </a:rPr>
              <a:t>S</a:t>
            </a:r>
            <a:r>
              <a:rPr lang="en-GB" altLang="en-US" dirty="0">
                <a:solidFill>
                  <a:schemeClr val="tx1"/>
                </a:solidFill>
              </a:rPr>
              <a:t>tick to sans serif fonts (without twiddles) like arial, </a:t>
            </a:r>
            <a:r>
              <a:rPr lang="en-GB" altLang="en-US" dirty="0" err="1">
                <a:solidFill>
                  <a:schemeClr val="tx1"/>
                </a:solidFill>
                <a:latin typeface="Verdana" panose="020B0604030504040204" pitchFamily="34" charset="0"/>
              </a:rPr>
              <a:t>verdana</a:t>
            </a:r>
            <a:r>
              <a:rPr lang="en-GB" altLang="en-US" dirty="0">
                <a:latin typeface="Verdana" panose="020B0604030504040204" pitchFamily="34" charset="0"/>
              </a:rPr>
              <a:t> </a:t>
            </a:r>
            <a:r>
              <a:rPr lang="en-GB" altLang="en-US" dirty="0">
                <a:solidFill>
                  <a:schemeClr val="tx1"/>
                </a:solidFill>
              </a:rPr>
              <a:t>and</a:t>
            </a:r>
            <a:r>
              <a:rPr lang="en-GB" altLang="en-US" dirty="0">
                <a:solidFill>
                  <a:schemeClr val="tx1"/>
                </a:solidFill>
                <a:latin typeface="Verdana" panose="020B0604030504040204" pitchFamily="34" charset="0"/>
              </a:rPr>
              <a:t> </a:t>
            </a:r>
            <a:r>
              <a:rPr lang="en-GB" altLang="en-US" dirty="0" err="1">
                <a:solidFill>
                  <a:schemeClr val="tx1"/>
                </a:solidFill>
                <a:latin typeface="Tahoma" panose="020B0604030504040204" pitchFamily="34" charset="0"/>
              </a:rPr>
              <a:t>tahoma</a:t>
            </a:r>
            <a:r>
              <a:rPr lang="en-GB" altLang="en-US" dirty="0">
                <a:solidFill>
                  <a:schemeClr val="tx1"/>
                </a:solidFill>
                <a:latin typeface="Tahoma" panose="020B0604030504040204" pitchFamily="34" charset="0"/>
              </a:rPr>
              <a:t>.</a:t>
            </a:r>
          </a:p>
        </p:txBody>
      </p:sp>
    </p:spTree>
    <p:extLst>
      <p:ext uri="{BB962C8B-B14F-4D97-AF65-F5344CB8AC3E}">
        <p14:creationId xmlns:p14="http://schemas.microsoft.com/office/powerpoint/2010/main" val="1106092405"/>
      </p:ext>
    </p:extLst>
  </p:cSld>
  <p:clrMapOvr>
    <a:masterClrMapping/>
  </p:clrMapOvr>
  <mc:AlternateContent xmlns:mc="http://schemas.openxmlformats.org/markup-compatibility/2006" xmlns:p14="http://schemas.microsoft.com/office/powerpoint/2010/main">
    <mc:Choice Requires="p14">
      <p:transition spd="slow" p14:dur="2000" advTm="20000"/>
    </mc:Choice>
    <mc:Fallback xmlns="">
      <p:transition spd="slow" advTm="20000"/>
    </mc:Fallback>
  </mc:AlternateContent>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5106" name="Rectangle 2"/>
          <p:cNvSpPr>
            <a:spLocks noGrp="1" noChangeArrowheads="1"/>
          </p:cNvSpPr>
          <p:nvPr>
            <p:ph type="title"/>
          </p:nvPr>
        </p:nvSpPr>
        <p:spPr>
          <a:xfrm>
            <a:off x="1992314" y="228600"/>
            <a:ext cx="7989887" cy="1143000"/>
          </a:xfrm>
        </p:spPr>
        <p:txBody>
          <a:bodyPr/>
          <a:lstStyle/>
          <a:p>
            <a:pPr algn="ctr"/>
            <a:r>
              <a:rPr lang="en-GB" altLang="en-US">
                <a:solidFill>
                  <a:schemeClr val="tx1"/>
                </a:solidFill>
              </a:rPr>
              <a:t>Using Colour</a:t>
            </a:r>
          </a:p>
        </p:txBody>
      </p:sp>
      <p:sp>
        <p:nvSpPr>
          <p:cNvPr id="175107" name="Rectangle 3"/>
          <p:cNvSpPr>
            <a:spLocks noGrp="1" noChangeArrowheads="1"/>
          </p:cNvSpPr>
          <p:nvPr>
            <p:ph type="body" idx="1"/>
          </p:nvPr>
        </p:nvSpPr>
        <p:spPr>
          <a:xfrm>
            <a:off x="2209801" y="1371600"/>
            <a:ext cx="7772400" cy="4392612"/>
          </a:xfrm>
        </p:spPr>
        <p:txBody>
          <a:bodyPr/>
          <a:lstStyle/>
          <a:p>
            <a:r>
              <a:rPr lang="en-US" altLang="en-US" sz="2800" dirty="0">
                <a:solidFill>
                  <a:srgbClr val="FFFF00"/>
                </a:solidFill>
              </a:rPr>
              <a:t>Using a font colour that does not contrast with the background colour is hard to read. </a:t>
            </a:r>
          </a:p>
          <a:p>
            <a:r>
              <a:rPr lang="en-US" altLang="en-US" sz="2800" dirty="0"/>
              <a:t>Using colour for decoration is </a:t>
            </a:r>
            <a:r>
              <a:rPr lang="en-US" altLang="en-US" sz="2800" dirty="0">
                <a:solidFill>
                  <a:srgbClr val="FF3399"/>
                </a:solidFill>
              </a:rPr>
              <a:t>distracting</a:t>
            </a:r>
            <a:r>
              <a:rPr lang="en-US" altLang="en-US" sz="2800" dirty="0"/>
              <a:t> and </a:t>
            </a:r>
            <a:r>
              <a:rPr lang="en-US" altLang="en-US" sz="2800" dirty="0">
                <a:solidFill>
                  <a:schemeClr val="folHlink"/>
                </a:solidFill>
              </a:rPr>
              <a:t>annoying.</a:t>
            </a:r>
          </a:p>
          <a:p>
            <a:r>
              <a:rPr lang="en-US" altLang="en-US" sz="2800" dirty="0">
                <a:solidFill>
                  <a:srgbClr val="FF3399"/>
                </a:solidFill>
              </a:rPr>
              <a:t>Using a different colour for each point is unnecessary.</a:t>
            </a:r>
          </a:p>
          <a:p>
            <a:pPr lvl="1"/>
            <a:r>
              <a:rPr lang="en-US" altLang="en-US" sz="2400" dirty="0">
                <a:solidFill>
                  <a:srgbClr val="FF0000"/>
                </a:solidFill>
              </a:rPr>
              <a:t>Using a different colour for secondary points is also unnecessary.</a:t>
            </a:r>
          </a:p>
          <a:p>
            <a:r>
              <a:rPr lang="en-US" altLang="en-US" sz="2800" dirty="0">
                <a:solidFill>
                  <a:srgbClr val="FF0000"/>
                </a:solidFill>
              </a:rPr>
              <a:t>T</a:t>
            </a:r>
            <a:r>
              <a:rPr lang="en-US" altLang="en-US" sz="2800" dirty="0">
                <a:solidFill>
                  <a:srgbClr val="FF6600"/>
                </a:solidFill>
              </a:rPr>
              <a:t>r</a:t>
            </a:r>
            <a:r>
              <a:rPr lang="en-US" altLang="en-US" sz="2800" dirty="0">
                <a:solidFill>
                  <a:srgbClr val="FFFF00"/>
                </a:solidFill>
              </a:rPr>
              <a:t>y</a:t>
            </a:r>
            <a:r>
              <a:rPr lang="en-US" altLang="en-US" sz="2800" dirty="0">
                <a:solidFill>
                  <a:srgbClr val="33CC33"/>
                </a:solidFill>
              </a:rPr>
              <a:t>i</a:t>
            </a:r>
            <a:r>
              <a:rPr lang="en-US" altLang="en-US" sz="2800" dirty="0">
                <a:solidFill>
                  <a:srgbClr val="0066FF"/>
                </a:solidFill>
              </a:rPr>
              <a:t>n</a:t>
            </a:r>
            <a:r>
              <a:rPr lang="en-US" altLang="en-US" sz="2800" dirty="0">
                <a:solidFill>
                  <a:schemeClr val="folHlink"/>
                </a:solidFill>
              </a:rPr>
              <a:t>g</a:t>
            </a:r>
            <a:r>
              <a:rPr lang="en-US" altLang="en-US" sz="2800" dirty="0">
                <a:solidFill>
                  <a:srgbClr val="FF3399"/>
                </a:solidFill>
              </a:rPr>
              <a:t> t</a:t>
            </a:r>
            <a:r>
              <a:rPr lang="en-US" altLang="en-US" sz="2800" dirty="0">
                <a:solidFill>
                  <a:srgbClr val="FF0000"/>
                </a:solidFill>
              </a:rPr>
              <a:t>o</a:t>
            </a:r>
            <a:r>
              <a:rPr lang="en-US" altLang="en-US" sz="2800" dirty="0">
                <a:solidFill>
                  <a:srgbClr val="FF3399"/>
                </a:solidFill>
              </a:rPr>
              <a:t> </a:t>
            </a:r>
            <a:r>
              <a:rPr lang="en-US" altLang="en-US" sz="2800" dirty="0">
                <a:solidFill>
                  <a:srgbClr val="FF6600"/>
                </a:solidFill>
              </a:rPr>
              <a:t>b</a:t>
            </a:r>
            <a:r>
              <a:rPr lang="en-US" altLang="en-US" sz="2800" dirty="0">
                <a:solidFill>
                  <a:srgbClr val="FFFF00"/>
                </a:solidFill>
              </a:rPr>
              <a:t>e </a:t>
            </a:r>
            <a:r>
              <a:rPr lang="en-US" altLang="en-US" sz="2800" dirty="0">
                <a:solidFill>
                  <a:srgbClr val="33CC33"/>
                </a:solidFill>
              </a:rPr>
              <a:t>c</a:t>
            </a:r>
            <a:r>
              <a:rPr lang="en-US" altLang="en-US" sz="2800" dirty="0">
                <a:solidFill>
                  <a:srgbClr val="0066FF"/>
                </a:solidFill>
              </a:rPr>
              <a:t>r</a:t>
            </a:r>
            <a:r>
              <a:rPr lang="en-US" altLang="en-US" sz="2800" dirty="0">
                <a:solidFill>
                  <a:schemeClr val="folHlink"/>
                </a:solidFill>
              </a:rPr>
              <a:t>e</a:t>
            </a:r>
            <a:r>
              <a:rPr lang="en-US" altLang="en-US" sz="2800" dirty="0">
                <a:solidFill>
                  <a:srgbClr val="FF3399"/>
                </a:solidFill>
              </a:rPr>
              <a:t>a</a:t>
            </a:r>
            <a:r>
              <a:rPr lang="en-US" altLang="en-US" sz="2800" dirty="0">
                <a:solidFill>
                  <a:srgbClr val="FF0000"/>
                </a:solidFill>
              </a:rPr>
              <a:t>t</a:t>
            </a:r>
            <a:r>
              <a:rPr lang="en-US" altLang="en-US" sz="2800" dirty="0">
                <a:solidFill>
                  <a:srgbClr val="FF6600"/>
                </a:solidFill>
              </a:rPr>
              <a:t>i</a:t>
            </a:r>
            <a:r>
              <a:rPr lang="en-US" altLang="en-US" sz="2800" dirty="0">
                <a:solidFill>
                  <a:srgbClr val="FFFF00"/>
                </a:solidFill>
              </a:rPr>
              <a:t>v</a:t>
            </a:r>
            <a:r>
              <a:rPr lang="en-US" altLang="en-US" sz="2800" dirty="0">
                <a:solidFill>
                  <a:srgbClr val="33CC33"/>
                </a:solidFill>
              </a:rPr>
              <a:t>e</a:t>
            </a:r>
            <a:r>
              <a:rPr lang="en-US" altLang="en-US" sz="2800" dirty="0">
                <a:solidFill>
                  <a:srgbClr val="FF3399"/>
                </a:solidFill>
              </a:rPr>
              <a:t> </a:t>
            </a:r>
            <a:r>
              <a:rPr lang="en-US" altLang="en-US" sz="2800" dirty="0">
                <a:solidFill>
                  <a:srgbClr val="0066FF"/>
                </a:solidFill>
              </a:rPr>
              <a:t>c</a:t>
            </a:r>
            <a:r>
              <a:rPr lang="en-US" altLang="en-US" sz="2800" dirty="0">
                <a:solidFill>
                  <a:schemeClr val="folHlink"/>
                </a:solidFill>
              </a:rPr>
              <a:t>a</a:t>
            </a:r>
            <a:r>
              <a:rPr lang="en-US" altLang="en-US" sz="2800" dirty="0">
                <a:solidFill>
                  <a:srgbClr val="FF3399"/>
                </a:solidFill>
              </a:rPr>
              <a:t>n </a:t>
            </a:r>
            <a:r>
              <a:rPr lang="en-US" altLang="en-US" sz="2800" dirty="0">
                <a:solidFill>
                  <a:srgbClr val="FF0000"/>
                </a:solidFill>
              </a:rPr>
              <a:t>a</a:t>
            </a:r>
            <a:r>
              <a:rPr lang="en-US" altLang="en-US" sz="2800" dirty="0">
                <a:solidFill>
                  <a:srgbClr val="FF6600"/>
                </a:solidFill>
              </a:rPr>
              <a:t>l</a:t>
            </a:r>
            <a:r>
              <a:rPr lang="en-US" altLang="en-US" sz="2800" dirty="0">
                <a:solidFill>
                  <a:srgbClr val="FFFF00"/>
                </a:solidFill>
              </a:rPr>
              <a:t>s</a:t>
            </a:r>
            <a:r>
              <a:rPr lang="en-US" altLang="en-US" sz="2800" dirty="0">
                <a:solidFill>
                  <a:srgbClr val="33CC33"/>
                </a:solidFill>
              </a:rPr>
              <a:t>o</a:t>
            </a:r>
            <a:r>
              <a:rPr lang="en-US" altLang="en-US" sz="2800" dirty="0">
                <a:solidFill>
                  <a:srgbClr val="FF3399"/>
                </a:solidFill>
              </a:rPr>
              <a:t> </a:t>
            </a:r>
            <a:r>
              <a:rPr lang="en-US" altLang="en-US" sz="2800" dirty="0">
                <a:solidFill>
                  <a:srgbClr val="0066FF"/>
                </a:solidFill>
              </a:rPr>
              <a:t>b</a:t>
            </a:r>
            <a:r>
              <a:rPr lang="en-US" altLang="en-US" sz="2800" dirty="0">
                <a:solidFill>
                  <a:schemeClr val="folHlink"/>
                </a:solidFill>
              </a:rPr>
              <a:t>e</a:t>
            </a:r>
            <a:r>
              <a:rPr lang="en-US" altLang="en-US" sz="2800" dirty="0">
                <a:solidFill>
                  <a:srgbClr val="FF3399"/>
                </a:solidFill>
              </a:rPr>
              <a:t> b</a:t>
            </a:r>
            <a:r>
              <a:rPr lang="en-US" altLang="en-US" sz="2800" dirty="0">
                <a:solidFill>
                  <a:srgbClr val="FF0000"/>
                </a:solidFill>
              </a:rPr>
              <a:t>a</a:t>
            </a:r>
            <a:r>
              <a:rPr lang="en-US" altLang="en-US" sz="2800" dirty="0">
                <a:solidFill>
                  <a:srgbClr val="FF6600"/>
                </a:solidFill>
              </a:rPr>
              <a:t>d.</a:t>
            </a:r>
          </a:p>
          <a:p>
            <a:pPr>
              <a:buFontTx/>
              <a:buNone/>
            </a:pPr>
            <a:endParaRPr lang="en-US" altLang="en-US" sz="2800" dirty="0"/>
          </a:p>
          <a:p>
            <a:endParaRPr lang="en-GB" altLang="en-US" sz="2800" dirty="0"/>
          </a:p>
        </p:txBody>
      </p:sp>
    </p:spTree>
    <p:extLst>
      <p:ext uri="{BB962C8B-B14F-4D97-AF65-F5344CB8AC3E}">
        <p14:creationId xmlns:p14="http://schemas.microsoft.com/office/powerpoint/2010/main" val="3760459716"/>
      </p:ext>
    </p:extLst>
  </p:cSld>
  <p:clrMapOvr>
    <a:masterClrMapping/>
  </p:clrMapOvr>
  <mc:AlternateContent xmlns:mc="http://schemas.openxmlformats.org/markup-compatibility/2006" xmlns:p14="http://schemas.microsoft.com/office/powerpoint/2010/main">
    <mc:Choice Requires="p14">
      <p:transition spd="slow" p14:dur="2000" advTm="20000"/>
    </mc:Choice>
    <mc:Fallback xmlns="">
      <p:transition spd="slow" advTm="20000"/>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2274" name="Rectangle 2"/>
          <p:cNvSpPr>
            <a:spLocks noGrp="1" noChangeArrowheads="1"/>
          </p:cNvSpPr>
          <p:nvPr>
            <p:ph type="title"/>
          </p:nvPr>
        </p:nvSpPr>
        <p:spPr>
          <a:xfrm>
            <a:off x="2063750" y="228600"/>
            <a:ext cx="7918450" cy="1143000"/>
          </a:xfrm>
        </p:spPr>
        <p:txBody>
          <a:bodyPr/>
          <a:lstStyle/>
          <a:p>
            <a:pPr algn="ctr"/>
            <a:r>
              <a:rPr lang="en-GB" altLang="en-US">
                <a:solidFill>
                  <a:schemeClr val="tx1"/>
                </a:solidFill>
              </a:rPr>
              <a:t>Images</a:t>
            </a:r>
          </a:p>
        </p:txBody>
      </p:sp>
      <p:sp>
        <p:nvSpPr>
          <p:cNvPr id="182275" name="Rectangle 3"/>
          <p:cNvSpPr>
            <a:spLocks noGrp="1" noChangeArrowheads="1"/>
          </p:cNvSpPr>
          <p:nvPr>
            <p:ph type="body" idx="1"/>
          </p:nvPr>
        </p:nvSpPr>
        <p:spPr/>
        <p:txBody>
          <a:bodyPr/>
          <a:lstStyle/>
          <a:p>
            <a:pPr>
              <a:lnSpc>
                <a:spcPct val="80000"/>
              </a:lnSpc>
            </a:pPr>
            <a:r>
              <a:rPr lang="en-GB" altLang="en-US" sz="2800" dirty="0"/>
              <a:t>Explain your use of images. Random images that have no obvious relationship to what you are saying are distracting.</a:t>
            </a:r>
          </a:p>
          <a:p>
            <a:pPr>
              <a:lnSpc>
                <a:spcPct val="80000"/>
              </a:lnSpc>
            </a:pPr>
            <a:endParaRPr lang="en-GB" altLang="en-US" sz="2800" dirty="0"/>
          </a:p>
          <a:p>
            <a:pPr>
              <a:lnSpc>
                <a:spcPct val="80000"/>
              </a:lnSpc>
            </a:pPr>
            <a:endParaRPr lang="en-GB" altLang="en-US" sz="2800" dirty="0"/>
          </a:p>
          <a:p>
            <a:pPr>
              <a:lnSpc>
                <a:spcPct val="80000"/>
              </a:lnSpc>
            </a:pPr>
            <a:endParaRPr lang="en-GB" altLang="en-US" sz="2800" dirty="0"/>
          </a:p>
          <a:p>
            <a:pPr>
              <a:lnSpc>
                <a:spcPct val="80000"/>
              </a:lnSpc>
            </a:pPr>
            <a:endParaRPr lang="en-GB" altLang="en-US" sz="2800" dirty="0"/>
          </a:p>
          <a:p>
            <a:pPr>
              <a:lnSpc>
                <a:spcPct val="80000"/>
              </a:lnSpc>
            </a:pPr>
            <a:endParaRPr lang="en-GB" altLang="en-US" sz="2800" dirty="0"/>
          </a:p>
          <a:p>
            <a:pPr>
              <a:lnSpc>
                <a:spcPct val="80000"/>
              </a:lnSpc>
            </a:pPr>
            <a:r>
              <a:rPr lang="en-GB" altLang="en-US" sz="2800" dirty="0"/>
              <a:t>Are sound effects needed?</a:t>
            </a:r>
          </a:p>
          <a:p>
            <a:pPr>
              <a:lnSpc>
                <a:spcPct val="80000"/>
              </a:lnSpc>
            </a:pPr>
            <a:endParaRPr lang="en-GB" altLang="en-US" sz="2800" dirty="0"/>
          </a:p>
          <a:p>
            <a:pPr>
              <a:lnSpc>
                <a:spcPct val="80000"/>
              </a:lnSpc>
            </a:pPr>
            <a:endParaRPr lang="en-GB" altLang="en-US" sz="2800" dirty="0"/>
          </a:p>
        </p:txBody>
      </p:sp>
      <p:pic>
        <p:nvPicPr>
          <p:cNvPr id="182276" name="Picture 4" descr="pe07677_"/>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66518" y="2525714"/>
            <a:ext cx="1712913" cy="171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50503337"/>
      </p:ext>
    </p:extLst>
  </p:cSld>
  <p:clrMapOvr>
    <a:masterClrMapping/>
  </p:clrMapOvr>
  <mc:AlternateContent xmlns:mc="http://schemas.openxmlformats.org/markup-compatibility/2006" xmlns:p14="http://schemas.microsoft.com/office/powerpoint/2010/main">
    <mc:Choice Requires="p14">
      <p:transition spd="slow" p14:dur="2000" advTm="20000"/>
    </mc:Choice>
    <mc:Fallback xmlns="">
      <p:transition spd="slow" advTm="20000"/>
    </mc:Fallback>
  </mc:AlternateContent>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6130" name="Rectangle 2"/>
          <p:cNvSpPr>
            <a:spLocks noGrp="1" noChangeArrowheads="1"/>
          </p:cNvSpPr>
          <p:nvPr>
            <p:ph type="title"/>
          </p:nvPr>
        </p:nvSpPr>
        <p:spPr>
          <a:xfrm>
            <a:off x="2135188" y="228600"/>
            <a:ext cx="7847012" cy="1143000"/>
          </a:xfrm>
          <a:gradFill rotWithShape="0">
            <a:gsLst>
              <a:gs pos="0">
                <a:srgbClr val="A603AB"/>
              </a:gs>
              <a:gs pos="6000">
                <a:srgbClr val="E81766"/>
              </a:gs>
              <a:gs pos="13500">
                <a:srgbClr val="EE3F17"/>
              </a:gs>
              <a:gs pos="24000">
                <a:srgbClr val="FFFF00"/>
              </a:gs>
              <a:gs pos="32499">
                <a:srgbClr val="1A8D48"/>
              </a:gs>
              <a:gs pos="39500">
                <a:srgbClr val="0819FB"/>
              </a:gs>
              <a:gs pos="50000">
                <a:srgbClr val="A603AB"/>
              </a:gs>
              <a:gs pos="60501">
                <a:srgbClr val="0819FB"/>
              </a:gs>
              <a:gs pos="67501">
                <a:srgbClr val="1A8D48"/>
              </a:gs>
              <a:gs pos="76000">
                <a:srgbClr val="FFFF00"/>
              </a:gs>
              <a:gs pos="86500">
                <a:srgbClr val="EE3F17"/>
              </a:gs>
              <a:gs pos="94000">
                <a:srgbClr val="E81766"/>
              </a:gs>
              <a:gs pos="100000">
                <a:srgbClr val="A603AB"/>
              </a:gs>
            </a:gsLst>
            <a:lin ang="0" scaled="1"/>
          </a:gradFill>
        </p:spPr>
        <p:txBody>
          <a:bodyPr/>
          <a:lstStyle/>
          <a:p>
            <a:pPr algn="ctr"/>
            <a:r>
              <a:rPr lang="en-US" altLang="en-US"/>
              <a:t>Background</a:t>
            </a:r>
          </a:p>
        </p:txBody>
      </p:sp>
      <p:sp>
        <p:nvSpPr>
          <p:cNvPr id="176131" name="Rectangle 3"/>
          <p:cNvSpPr>
            <a:spLocks noGrp="1" noChangeArrowheads="1"/>
          </p:cNvSpPr>
          <p:nvPr>
            <p:ph type="body" idx="1"/>
          </p:nvPr>
        </p:nvSpPr>
        <p:spPr>
          <a:gradFill rotWithShape="0">
            <a:gsLst>
              <a:gs pos="0">
                <a:srgbClr val="A603AB"/>
              </a:gs>
              <a:gs pos="10501">
                <a:srgbClr val="0819FB"/>
              </a:gs>
              <a:gs pos="17501">
                <a:srgbClr val="1A8D48"/>
              </a:gs>
              <a:gs pos="26000">
                <a:srgbClr val="FFFF00"/>
              </a:gs>
              <a:gs pos="36500">
                <a:srgbClr val="EE3F17"/>
              </a:gs>
              <a:gs pos="44000">
                <a:srgbClr val="E81766"/>
              </a:gs>
              <a:gs pos="50000">
                <a:srgbClr val="A603AB"/>
              </a:gs>
              <a:gs pos="56000">
                <a:srgbClr val="E81766"/>
              </a:gs>
              <a:gs pos="63500">
                <a:srgbClr val="EE3F17"/>
              </a:gs>
              <a:gs pos="74000">
                <a:srgbClr val="FFFF00"/>
              </a:gs>
              <a:gs pos="82500">
                <a:srgbClr val="1A8D48"/>
              </a:gs>
              <a:gs pos="89500">
                <a:srgbClr val="0819FB"/>
              </a:gs>
              <a:gs pos="100000">
                <a:srgbClr val="A603AB"/>
              </a:gs>
            </a:gsLst>
            <a:lin ang="18900000" scaled="1"/>
          </a:gradFill>
        </p:spPr>
        <p:txBody>
          <a:bodyPr/>
          <a:lstStyle/>
          <a:p>
            <a:r>
              <a:rPr lang="en-US" altLang="en-US" dirty="0">
                <a:solidFill>
                  <a:schemeClr val="accent1"/>
                </a:solidFill>
              </a:rPr>
              <a:t>Avoid backgrounds that are distracting or difficult to read from.</a:t>
            </a:r>
          </a:p>
          <a:p>
            <a:r>
              <a:rPr lang="en-US" altLang="en-US" dirty="0">
                <a:solidFill>
                  <a:schemeClr val="accent1"/>
                </a:solidFill>
              </a:rPr>
              <a:t>Always be consistent with the background that you use.</a:t>
            </a:r>
          </a:p>
          <a:p>
            <a:pPr>
              <a:buFontTx/>
              <a:buNone/>
            </a:pPr>
            <a:endParaRPr lang="en-US" altLang="en-US" dirty="0">
              <a:solidFill>
                <a:schemeClr val="accent1"/>
              </a:solidFill>
            </a:endParaRPr>
          </a:p>
          <a:p>
            <a:endParaRPr lang="en-US" altLang="en-US" dirty="0">
              <a:solidFill>
                <a:schemeClr val="accent1"/>
              </a:solidFill>
            </a:endParaRPr>
          </a:p>
          <a:p>
            <a:endParaRPr lang="en-US" altLang="en-US" dirty="0">
              <a:solidFill>
                <a:schemeClr val="accent1"/>
              </a:solidFill>
            </a:endParaRPr>
          </a:p>
          <a:p>
            <a:endParaRPr lang="en-US" altLang="en-US" dirty="0">
              <a:solidFill>
                <a:schemeClr val="accent1"/>
              </a:solidFill>
            </a:endParaRPr>
          </a:p>
        </p:txBody>
      </p:sp>
    </p:spTree>
    <p:extLst>
      <p:ext uri="{BB962C8B-B14F-4D97-AF65-F5344CB8AC3E}">
        <p14:creationId xmlns:p14="http://schemas.microsoft.com/office/powerpoint/2010/main" val="2111299649"/>
      </p:ext>
    </p:extLst>
  </p:cSld>
  <p:clrMapOvr>
    <a:masterClrMapping/>
  </p:clrMapOvr>
  <mc:AlternateContent xmlns:mc="http://schemas.openxmlformats.org/markup-compatibility/2006" xmlns:p14="http://schemas.microsoft.com/office/powerpoint/2010/main">
    <mc:Choice Requires="p14">
      <p:transition spd="slow" p14:dur="2000" advTm="20000"/>
    </mc:Choice>
    <mc:Fallback xmlns="">
      <p:transition spd="slow" advTm="20000"/>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43729"/>
            <a:ext cx="10972800" cy="1143000"/>
          </a:xfrm>
        </p:spPr>
        <p:txBody>
          <a:bodyPr>
            <a:normAutofit/>
          </a:bodyPr>
          <a:lstStyle/>
          <a:p>
            <a:r>
              <a:rPr lang="en-GB" b="1" dirty="0"/>
              <a:t>Activity</a:t>
            </a:r>
            <a:r>
              <a:rPr lang="en-GB" dirty="0"/>
              <a:t>-Describe Presentation Options </a:t>
            </a:r>
          </a:p>
        </p:txBody>
      </p:sp>
      <p:sp>
        <p:nvSpPr>
          <p:cNvPr id="3" name="Content Placeholder 2"/>
          <p:cNvSpPr>
            <a:spLocks noGrp="1"/>
          </p:cNvSpPr>
          <p:nvPr>
            <p:ph idx="1"/>
          </p:nvPr>
        </p:nvSpPr>
        <p:spPr>
          <a:xfrm>
            <a:off x="535709" y="1313874"/>
            <a:ext cx="10972800" cy="3917032"/>
          </a:xfrm>
        </p:spPr>
        <p:txBody>
          <a:bodyPr>
            <a:normAutofit fontScale="85000" lnSpcReduction="20000"/>
          </a:bodyPr>
          <a:lstStyle/>
          <a:p>
            <a:r>
              <a:rPr lang="en-GB" dirty="0"/>
              <a:t>Excel Company operates in four main sectors: agriculture(25%), construction(35%), production (30%)  and services (0%) </a:t>
            </a:r>
          </a:p>
          <a:p>
            <a:pPr lvl="1"/>
            <a:r>
              <a:rPr lang="en-GB" dirty="0"/>
              <a:t>Make a ppt with graphs or pie chart to show the above information for Excel company</a:t>
            </a:r>
          </a:p>
          <a:p>
            <a:r>
              <a:rPr lang="en-GB" dirty="0"/>
              <a:t>Trident is a leading electronic business in London. It made the following annual profits: </a:t>
            </a:r>
          </a:p>
          <a:p>
            <a:pPr lvl="1"/>
            <a:r>
              <a:rPr lang="en-GB" dirty="0"/>
              <a:t>2015: £100,000; 2016: £150,000; 2017: £240,000; 2018: 180,000; 2019: 130,000. </a:t>
            </a:r>
          </a:p>
          <a:p>
            <a:pPr lvl="1"/>
            <a:r>
              <a:rPr lang="en-GB" dirty="0"/>
              <a:t>Make a ppt with graphs or pie chart to show the above information for Trident company</a:t>
            </a:r>
          </a:p>
          <a:p>
            <a:pPr lvl="1"/>
            <a:endParaRPr lang="en-GB" dirty="0"/>
          </a:p>
          <a:p>
            <a:endParaRPr lang="en-GB" dirty="0"/>
          </a:p>
        </p:txBody>
      </p:sp>
    </p:spTree>
    <p:extLst>
      <p:ext uri="{BB962C8B-B14F-4D97-AF65-F5344CB8AC3E}">
        <p14:creationId xmlns:p14="http://schemas.microsoft.com/office/powerpoint/2010/main" val="3649306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Presentation-top tips </a:t>
            </a:r>
          </a:p>
        </p:txBody>
      </p:sp>
      <p:sp>
        <p:nvSpPr>
          <p:cNvPr id="3" name="Content Placeholder 2"/>
          <p:cNvSpPr>
            <a:spLocks noGrp="1"/>
          </p:cNvSpPr>
          <p:nvPr>
            <p:ph idx="1"/>
          </p:nvPr>
        </p:nvSpPr>
        <p:spPr/>
        <p:txBody>
          <a:bodyPr>
            <a:normAutofit lnSpcReduction="10000"/>
          </a:bodyPr>
          <a:lstStyle/>
          <a:p>
            <a:pPr marL="458787" indent="-457200">
              <a:spcBef>
                <a:spcPts val="638"/>
              </a:spcBef>
              <a:buSzPct val="45000"/>
              <a:defRPr/>
            </a:pPr>
            <a:r>
              <a:rPr lang="en-GB" altLang="en-US" dirty="0">
                <a:solidFill>
                  <a:srgbClr val="000000"/>
                </a:solidFill>
              </a:rPr>
              <a:t>Know your subject</a:t>
            </a:r>
          </a:p>
          <a:p>
            <a:pPr marL="344487">
              <a:spcBef>
                <a:spcPts val="638"/>
              </a:spcBef>
              <a:defRPr/>
            </a:pPr>
            <a:endParaRPr lang="en-GB" altLang="en-US" sz="2000" dirty="0">
              <a:solidFill>
                <a:srgbClr val="000000"/>
              </a:solidFill>
            </a:endParaRPr>
          </a:p>
          <a:p>
            <a:pPr marL="458787" indent="-457200">
              <a:spcBef>
                <a:spcPts val="638"/>
              </a:spcBef>
              <a:buSzPct val="45000"/>
              <a:defRPr/>
            </a:pPr>
            <a:r>
              <a:rPr lang="en-GB" altLang="en-US" dirty="0">
                <a:solidFill>
                  <a:srgbClr val="000000"/>
                </a:solidFill>
              </a:rPr>
              <a:t>Stay focused</a:t>
            </a:r>
          </a:p>
          <a:p>
            <a:pPr marL="344487">
              <a:spcBef>
                <a:spcPts val="638"/>
              </a:spcBef>
              <a:defRPr/>
            </a:pPr>
            <a:endParaRPr lang="en-GB" altLang="en-US" sz="2000" dirty="0">
              <a:solidFill>
                <a:srgbClr val="000000"/>
              </a:solidFill>
            </a:endParaRPr>
          </a:p>
          <a:p>
            <a:pPr marL="458787" indent="-457200">
              <a:spcBef>
                <a:spcPts val="638"/>
              </a:spcBef>
              <a:buSzPct val="45000"/>
              <a:defRPr/>
            </a:pPr>
            <a:r>
              <a:rPr lang="en-GB" altLang="en-US" dirty="0">
                <a:solidFill>
                  <a:srgbClr val="000000"/>
                </a:solidFill>
              </a:rPr>
              <a:t>Prioritise the information</a:t>
            </a:r>
          </a:p>
          <a:p>
            <a:pPr lvl="1">
              <a:spcBef>
                <a:spcPts val="563"/>
              </a:spcBef>
              <a:buSzPct val="75000"/>
              <a:buFont typeface="Symbol" charset="2"/>
              <a:buChar char=""/>
              <a:defRPr/>
            </a:pPr>
            <a:r>
              <a:rPr lang="en-GB" altLang="en-US" dirty="0">
                <a:solidFill>
                  <a:srgbClr val="000000"/>
                </a:solidFill>
              </a:rPr>
              <a:t>Essential</a:t>
            </a:r>
          </a:p>
          <a:p>
            <a:pPr lvl="1">
              <a:spcBef>
                <a:spcPts val="563"/>
              </a:spcBef>
              <a:buSzPct val="75000"/>
              <a:buFont typeface="Symbol" charset="2"/>
              <a:buChar char=""/>
              <a:defRPr/>
            </a:pPr>
            <a:r>
              <a:rPr lang="en-GB" altLang="en-US" dirty="0">
                <a:solidFill>
                  <a:srgbClr val="000000"/>
                </a:solidFill>
              </a:rPr>
              <a:t>Desirable</a:t>
            </a:r>
          </a:p>
          <a:p>
            <a:pPr lvl="1">
              <a:spcBef>
                <a:spcPts val="563"/>
              </a:spcBef>
              <a:buSzPct val="75000"/>
              <a:buFont typeface="Symbol" charset="2"/>
              <a:buChar char=""/>
              <a:defRPr/>
            </a:pPr>
            <a:r>
              <a:rPr lang="en-GB" altLang="en-US" dirty="0">
                <a:solidFill>
                  <a:srgbClr val="000000"/>
                </a:solidFill>
              </a:rPr>
              <a:t>Added bonus material</a:t>
            </a:r>
          </a:p>
          <a:p>
            <a:endParaRPr lang="en-GB" dirty="0"/>
          </a:p>
        </p:txBody>
      </p:sp>
    </p:spTree>
    <p:extLst>
      <p:ext uri="{BB962C8B-B14F-4D97-AF65-F5344CB8AC3E}">
        <p14:creationId xmlns:p14="http://schemas.microsoft.com/office/powerpoint/2010/main" val="20868768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
          <p:cNvSpPr>
            <a:spLocks noGrp="1" noChangeArrowheads="1"/>
          </p:cNvSpPr>
          <p:nvPr>
            <p:ph type="title" idx="4294967295"/>
          </p:nvPr>
        </p:nvSpPr>
        <p:spPr>
          <a:xfrm>
            <a:off x="5808663" y="260350"/>
            <a:ext cx="4737100" cy="762000"/>
          </a:xfrm>
        </p:spPr>
        <p:txBody>
          <a:bodyPr/>
          <a:lstStyle/>
          <a:p>
            <a:pPr>
              <a:tabLst>
                <a:tab pos="723900" algn="l"/>
                <a:tab pos="1447800" algn="l"/>
                <a:tab pos="2171700" algn="l"/>
              </a:tabLst>
            </a:pPr>
            <a:r>
              <a:rPr lang="en-GB" altLang="en-US" sz="3000" b="1">
                <a:solidFill>
                  <a:schemeClr val="bg1"/>
                </a:solidFill>
                <a:latin typeface="AvantGarde Bk BT"/>
              </a:rPr>
              <a:t>4. Presentation structure</a:t>
            </a:r>
          </a:p>
        </p:txBody>
      </p:sp>
      <p:sp>
        <p:nvSpPr>
          <p:cNvPr id="2" name="Rectangle 2"/>
          <p:cNvSpPr>
            <a:spLocks noGrp="1" noChangeArrowheads="1"/>
          </p:cNvSpPr>
          <p:nvPr>
            <p:ph type="body" idx="4294967295"/>
          </p:nvPr>
        </p:nvSpPr>
        <p:spPr>
          <a:xfrm>
            <a:off x="1940214" y="3635376"/>
            <a:ext cx="8102600" cy="2095500"/>
          </a:xfrm>
        </p:spPr>
        <p:txBody>
          <a:bodyPr>
            <a:normAutofit lnSpcReduction="10000"/>
          </a:bodyPr>
          <a:lstStyle/>
          <a:p>
            <a:pPr marL="552450" indent="-550863">
              <a:spcBef>
                <a:spcPts val="638"/>
              </a:spcBef>
              <a:spcAft>
                <a:spcPct val="0"/>
              </a:spcAft>
              <a:buNone/>
              <a:tabLst>
                <a:tab pos="723900" algn="l"/>
                <a:tab pos="1447800" algn="l"/>
                <a:tab pos="2171700" algn="l"/>
                <a:tab pos="2895600" algn="l"/>
                <a:tab pos="3619500" algn="l"/>
                <a:tab pos="4343400" algn="l"/>
                <a:tab pos="5067300" algn="l"/>
                <a:tab pos="5791200" algn="l"/>
                <a:tab pos="6515100" algn="l"/>
                <a:tab pos="7239000" algn="l"/>
                <a:tab pos="7962900" algn="l"/>
              </a:tabLst>
              <a:defRPr/>
            </a:pPr>
            <a:r>
              <a:rPr lang="en-GB" altLang="en-US" sz="3000" dirty="0"/>
              <a:t>The Rule of 3, Tell the listener:</a:t>
            </a:r>
          </a:p>
          <a:p>
            <a:pPr marL="541338" indent="-269875">
              <a:spcBef>
                <a:spcPts val="638"/>
              </a:spcBef>
              <a:spcAft>
                <a:spcPct val="0"/>
              </a:spcAft>
              <a:buSzPct val="45000"/>
              <a:buFont typeface="Wingdings" charset="0"/>
              <a:buChar char="•"/>
              <a:tabLst>
                <a:tab pos="723900" algn="l"/>
                <a:tab pos="1447800" algn="l"/>
                <a:tab pos="2171700" algn="l"/>
                <a:tab pos="2895600" algn="l"/>
                <a:tab pos="3619500" algn="l"/>
                <a:tab pos="4343400" algn="l"/>
                <a:tab pos="5067300" algn="l"/>
                <a:tab pos="5791200" algn="l"/>
                <a:tab pos="6515100" algn="l"/>
                <a:tab pos="7239000" algn="l"/>
                <a:tab pos="7962900" algn="l"/>
              </a:tabLst>
              <a:defRPr/>
            </a:pPr>
            <a:r>
              <a:rPr lang="en-GB" altLang="en-US" sz="3000" dirty="0"/>
              <a:t>What you are going to tell them&gt;intro</a:t>
            </a:r>
          </a:p>
          <a:p>
            <a:pPr marL="541338" indent="-269875">
              <a:spcBef>
                <a:spcPts val="638"/>
              </a:spcBef>
              <a:spcAft>
                <a:spcPct val="0"/>
              </a:spcAft>
              <a:buSzPct val="45000"/>
              <a:buFont typeface="Wingdings" charset="0"/>
              <a:buChar char="•"/>
              <a:tabLst>
                <a:tab pos="723900" algn="l"/>
                <a:tab pos="1447800" algn="l"/>
                <a:tab pos="2171700" algn="l"/>
                <a:tab pos="2895600" algn="l"/>
                <a:tab pos="3619500" algn="l"/>
                <a:tab pos="4343400" algn="l"/>
                <a:tab pos="5067300" algn="l"/>
                <a:tab pos="5791200" algn="l"/>
                <a:tab pos="6515100" algn="l"/>
                <a:tab pos="7239000" algn="l"/>
                <a:tab pos="7962900" algn="l"/>
              </a:tabLst>
              <a:defRPr/>
            </a:pPr>
            <a:r>
              <a:rPr lang="en-GB" altLang="en-US" sz="3000" dirty="0"/>
              <a:t>The content you want to tell them</a:t>
            </a:r>
          </a:p>
          <a:p>
            <a:pPr marL="541338" indent="-269875">
              <a:spcBef>
                <a:spcPts val="638"/>
              </a:spcBef>
              <a:spcAft>
                <a:spcPct val="0"/>
              </a:spcAft>
              <a:buSzPct val="45000"/>
              <a:buFont typeface="Wingdings" charset="0"/>
              <a:buChar char="•"/>
              <a:tabLst>
                <a:tab pos="723900" algn="l"/>
                <a:tab pos="1447800" algn="l"/>
                <a:tab pos="2171700" algn="l"/>
                <a:tab pos="2895600" algn="l"/>
                <a:tab pos="3619500" algn="l"/>
                <a:tab pos="4343400" algn="l"/>
                <a:tab pos="5067300" algn="l"/>
                <a:tab pos="5791200" algn="l"/>
                <a:tab pos="6515100" algn="l"/>
                <a:tab pos="7239000" algn="l"/>
                <a:tab pos="7962900" algn="l"/>
              </a:tabLst>
              <a:defRPr/>
            </a:pPr>
            <a:r>
              <a:rPr lang="en-GB" altLang="en-US" sz="3000" dirty="0"/>
              <a:t>Recap what you have told them</a:t>
            </a:r>
          </a:p>
          <a:p>
            <a:pPr marL="552450" indent="-550863">
              <a:spcBef>
                <a:spcPts val="638"/>
              </a:spcBef>
              <a:spcAft>
                <a:spcPct val="0"/>
              </a:spcAft>
              <a:buNone/>
              <a:tabLst>
                <a:tab pos="723900" algn="l"/>
                <a:tab pos="1447800" algn="l"/>
                <a:tab pos="2171700" algn="l"/>
                <a:tab pos="2895600" algn="l"/>
                <a:tab pos="3619500" algn="l"/>
                <a:tab pos="4343400" algn="l"/>
                <a:tab pos="5067300" algn="l"/>
                <a:tab pos="5791200" algn="l"/>
                <a:tab pos="6515100" algn="l"/>
                <a:tab pos="7239000" algn="l"/>
                <a:tab pos="7962900" algn="l"/>
              </a:tabLst>
              <a:defRPr/>
            </a:pPr>
            <a:endParaRPr lang="en-GB" altLang="en-US" sz="2400" dirty="0"/>
          </a:p>
        </p:txBody>
      </p:sp>
      <p:sp>
        <p:nvSpPr>
          <p:cNvPr id="13316" name="Rectangle 3"/>
          <p:cNvSpPr>
            <a:spLocks noChangeArrowheads="1"/>
          </p:cNvSpPr>
          <p:nvPr/>
        </p:nvSpPr>
        <p:spPr bwMode="auto">
          <a:xfrm>
            <a:off x="1614995" y="1762487"/>
            <a:ext cx="1223963" cy="792163"/>
          </a:xfrm>
          <a:prstGeom prst="rect">
            <a:avLst/>
          </a:prstGeom>
          <a:solidFill>
            <a:srgbClr val="0000FF"/>
          </a:solidFill>
          <a:ln w="936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0000" tIns="45000" rIns="90000" bIns="45000" anchor="ctr"/>
          <a:lstStyle>
            <a:lvl1pPr eaLnBrk="0">
              <a:tabLst>
                <a:tab pos="723900" algn="l"/>
                <a:tab pos="1447800" algn="l"/>
              </a:tabLst>
              <a:defRPr>
                <a:solidFill>
                  <a:schemeClr val="tx1"/>
                </a:solidFill>
                <a:latin typeface="Arial" panose="020B0604020202020204" pitchFamily="34" charset="0"/>
                <a:ea typeface="Microsoft YaHei" panose="020B0503020204020204" pitchFamily="34" charset="-122"/>
              </a:defRPr>
            </a:lvl1pPr>
            <a:lvl2pPr eaLnBrk="0">
              <a:tabLst>
                <a:tab pos="723900" algn="l"/>
                <a:tab pos="1447800" algn="l"/>
              </a:tabLst>
              <a:defRPr>
                <a:solidFill>
                  <a:schemeClr val="tx1"/>
                </a:solidFill>
                <a:latin typeface="Arial" panose="020B0604020202020204" pitchFamily="34" charset="0"/>
                <a:ea typeface="Microsoft YaHei" panose="020B0503020204020204" pitchFamily="34" charset="-122"/>
              </a:defRPr>
            </a:lvl2pPr>
            <a:lvl3pPr eaLnBrk="0">
              <a:tabLst>
                <a:tab pos="723900" algn="l"/>
                <a:tab pos="1447800" algn="l"/>
              </a:tabLst>
              <a:defRPr>
                <a:solidFill>
                  <a:schemeClr val="tx1"/>
                </a:solidFill>
                <a:latin typeface="Arial" panose="020B0604020202020204" pitchFamily="34" charset="0"/>
                <a:ea typeface="Microsoft YaHei" panose="020B0503020204020204" pitchFamily="34" charset="-122"/>
              </a:defRPr>
            </a:lvl3pPr>
            <a:lvl4pPr eaLnBrk="0">
              <a:tabLst>
                <a:tab pos="723900" algn="l"/>
                <a:tab pos="1447800" algn="l"/>
              </a:tabLst>
              <a:defRPr>
                <a:solidFill>
                  <a:schemeClr val="tx1"/>
                </a:solidFill>
                <a:latin typeface="Arial" panose="020B0604020202020204" pitchFamily="34" charset="0"/>
                <a:ea typeface="Microsoft YaHei" panose="020B0503020204020204" pitchFamily="34" charset="-122"/>
              </a:defRPr>
            </a:lvl4pPr>
            <a:lvl5pPr eaLnBrk="0">
              <a:tabLst>
                <a:tab pos="723900" algn="l"/>
                <a:tab pos="1447800" algn="l"/>
              </a:tabLst>
              <a:defRPr>
                <a:solidFill>
                  <a:schemeClr val="tx1"/>
                </a:solidFill>
                <a:latin typeface="Arial" panose="020B0604020202020204" pitchFamily="34" charset="0"/>
                <a:ea typeface="Microsoft YaHei" panose="020B0503020204020204" pitchFamily="34" charset="-122"/>
              </a:defRPr>
            </a:lvl5pPr>
            <a:lvl6pPr marL="25146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Lst>
              <a:defRPr>
                <a:solidFill>
                  <a:schemeClr val="tx1"/>
                </a:solidFill>
                <a:latin typeface="Arial" panose="020B0604020202020204" pitchFamily="34" charset="0"/>
                <a:ea typeface="Microsoft YaHei" panose="020B0503020204020204" pitchFamily="34" charset="-122"/>
              </a:defRPr>
            </a:lvl6pPr>
            <a:lvl7pPr marL="29718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Lst>
              <a:defRPr>
                <a:solidFill>
                  <a:schemeClr val="tx1"/>
                </a:solidFill>
                <a:latin typeface="Arial" panose="020B0604020202020204" pitchFamily="34" charset="0"/>
                <a:ea typeface="Microsoft YaHei" panose="020B0503020204020204" pitchFamily="34" charset="-122"/>
              </a:defRPr>
            </a:lvl7pPr>
            <a:lvl8pPr marL="34290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Lst>
              <a:defRPr>
                <a:solidFill>
                  <a:schemeClr val="tx1"/>
                </a:solidFill>
                <a:latin typeface="Arial" panose="020B0604020202020204" pitchFamily="34" charset="0"/>
                <a:ea typeface="Microsoft YaHei" panose="020B0503020204020204" pitchFamily="34" charset="-122"/>
              </a:defRPr>
            </a:lvl8pPr>
            <a:lvl9pPr marL="38862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Lst>
              <a:defRPr>
                <a:solidFill>
                  <a:schemeClr val="tx1"/>
                </a:solidFill>
                <a:latin typeface="Arial" panose="020B0604020202020204" pitchFamily="34" charset="0"/>
                <a:ea typeface="Microsoft YaHei" panose="020B0503020204020204" pitchFamily="34" charset="-122"/>
              </a:defRPr>
            </a:lvl9pPr>
          </a:lstStyle>
          <a:p>
            <a:pPr algn="ctr" eaLnBrk="1" hangingPunct="1">
              <a:lnSpc>
                <a:spcPct val="100000"/>
              </a:lnSpc>
            </a:pPr>
            <a:r>
              <a:rPr lang="en-GB" altLang="en-US" b="1">
                <a:solidFill>
                  <a:schemeClr val="bg1"/>
                </a:solidFill>
                <a:latin typeface="Verdana" panose="020B0604030504040204" pitchFamily="34" charset="0"/>
              </a:rPr>
              <a:t>Intro</a:t>
            </a:r>
          </a:p>
        </p:txBody>
      </p:sp>
      <p:sp>
        <p:nvSpPr>
          <p:cNvPr id="13317" name="Rectangle 4"/>
          <p:cNvSpPr>
            <a:spLocks noChangeArrowheads="1"/>
          </p:cNvSpPr>
          <p:nvPr/>
        </p:nvSpPr>
        <p:spPr bwMode="auto">
          <a:xfrm>
            <a:off x="3242469" y="1412082"/>
            <a:ext cx="2879725" cy="2160587"/>
          </a:xfrm>
          <a:prstGeom prst="rect">
            <a:avLst/>
          </a:prstGeom>
          <a:solidFill>
            <a:srgbClr val="0000FF"/>
          </a:solidFill>
          <a:ln w="936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0000" tIns="45000" rIns="90000" bIns="45000" anchor="ctr"/>
          <a:lstStyle>
            <a:lvl1pPr eaLnBrk="0">
              <a:tabLst>
                <a:tab pos="723900" algn="l"/>
                <a:tab pos="1447800" algn="l"/>
                <a:tab pos="2171700" algn="l"/>
              </a:tabLst>
              <a:defRPr>
                <a:solidFill>
                  <a:schemeClr val="tx1"/>
                </a:solidFill>
                <a:latin typeface="Arial" panose="020B0604020202020204" pitchFamily="34" charset="0"/>
                <a:ea typeface="Microsoft YaHei" panose="020B0503020204020204" pitchFamily="34" charset="-122"/>
              </a:defRPr>
            </a:lvl1pPr>
            <a:lvl2pPr eaLnBrk="0">
              <a:tabLst>
                <a:tab pos="723900" algn="l"/>
                <a:tab pos="1447800" algn="l"/>
                <a:tab pos="2171700" algn="l"/>
              </a:tabLst>
              <a:defRPr>
                <a:solidFill>
                  <a:schemeClr val="tx1"/>
                </a:solidFill>
                <a:latin typeface="Arial" panose="020B0604020202020204" pitchFamily="34" charset="0"/>
                <a:ea typeface="Microsoft YaHei" panose="020B0503020204020204" pitchFamily="34" charset="-122"/>
              </a:defRPr>
            </a:lvl2pPr>
            <a:lvl3pPr eaLnBrk="0">
              <a:tabLst>
                <a:tab pos="723900" algn="l"/>
                <a:tab pos="1447800" algn="l"/>
                <a:tab pos="2171700" algn="l"/>
              </a:tabLst>
              <a:defRPr>
                <a:solidFill>
                  <a:schemeClr val="tx1"/>
                </a:solidFill>
                <a:latin typeface="Arial" panose="020B0604020202020204" pitchFamily="34" charset="0"/>
                <a:ea typeface="Microsoft YaHei" panose="020B0503020204020204" pitchFamily="34" charset="-122"/>
              </a:defRPr>
            </a:lvl3pPr>
            <a:lvl4pPr eaLnBrk="0">
              <a:tabLst>
                <a:tab pos="723900" algn="l"/>
                <a:tab pos="1447800" algn="l"/>
                <a:tab pos="2171700" algn="l"/>
              </a:tabLst>
              <a:defRPr>
                <a:solidFill>
                  <a:schemeClr val="tx1"/>
                </a:solidFill>
                <a:latin typeface="Arial" panose="020B0604020202020204" pitchFamily="34" charset="0"/>
                <a:ea typeface="Microsoft YaHei" panose="020B0503020204020204" pitchFamily="34" charset="-122"/>
              </a:defRPr>
            </a:lvl4pPr>
            <a:lvl5pPr eaLnBrk="0">
              <a:tabLst>
                <a:tab pos="723900" algn="l"/>
                <a:tab pos="1447800" algn="l"/>
                <a:tab pos="2171700" algn="l"/>
              </a:tabLst>
              <a:defRPr>
                <a:solidFill>
                  <a:schemeClr val="tx1"/>
                </a:solidFill>
                <a:latin typeface="Arial" panose="020B0604020202020204" pitchFamily="34" charset="0"/>
                <a:ea typeface="Microsoft YaHei" panose="020B0503020204020204" pitchFamily="34" charset="-122"/>
              </a:defRPr>
            </a:lvl5pPr>
            <a:lvl6pPr marL="25146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Lst>
              <a:defRPr>
                <a:solidFill>
                  <a:schemeClr val="tx1"/>
                </a:solidFill>
                <a:latin typeface="Arial" panose="020B0604020202020204" pitchFamily="34" charset="0"/>
                <a:ea typeface="Microsoft YaHei" panose="020B0503020204020204" pitchFamily="34" charset="-122"/>
              </a:defRPr>
            </a:lvl6pPr>
            <a:lvl7pPr marL="29718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Lst>
              <a:defRPr>
                <a:solidFill>
                  <a:schemeClr val="tx1"/>
                </a:solidFill>
                <a:latin typeface="Arial" panose="020B0604020202020204" pitchFamily="34" charset="0"/>
                <a:ea typeface="Microsoft YaHei" panose="020B0503020204020204" pitchFamily="34" charset="-122"/>
              </a:defRPr>
            </a:lvl7pPr>
            <a:lvl8pPr marL="34290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Lst>
              <a:defRPr>
                <a:solidFill>
                  <a:schemeClr val="tx1"/>
                </a:solidFill>
                <a:latin typeface="Arial" panose="020B0604020202020204" pitchFamily="34" charset="0"/>
                <a:ea typeface="Microsoft YaHei" panose="020B0503020204020204" pitchFamily="34" charset="-122"/>
              </a:defRPr>
            </a:lvl8pPr>
            <a:lvl9pPr marL="38862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Lst>
              <a:defRPr>
                <a:solidFill>
                  <a:schemeClr val="tx1"/>
                </a:solidFill>
                <a:latin typeface="Arial" panose="020B0604020202020204" pitchFamily="34" charset="0"/>
                <a:ea typeface="Microsoft YaHei" panose="020B0503020204020204" pitchFamily="34" charset="-122"/>
              </a:defRPr>
            </a:lvl9pPr>
          </a:lstStyle>
          <a:p>
            <a:pPr algn="ctr" eaLnBrk="1" hangingPunct="1">
              <a:lnSpc>
                <a:spcPct val="100000"/>
              </a:lnSpc>
            </a:pPr>
            <a:r>
              <a:rPr lang="en-GB" altLang="en-US" b="1">
                <a:solidFill>
                  <a:schemeClr val="bg1"/>
                </a:solidFill>
                <a:latin typeface="Verdana" panose="020B0604030504040204" pitchFamily="34" charset="0"/>
              </a:rPr>
              <a:t>Main Body</a:t>
            </a:r>
          </a:p>
        </p:txBody>
      </p:sp>
      <p:sp>
        <p:nvSpPr>
          <p:cNvPr id="13318" name="Rectangle 5"/>
          <p:cNvSpPr>
            <a:spLocks noChangeArrowheads="1"/>
          </p:cNvSpPr>
          <p:nvPr/>
        </p:nvSpPr>
        <p:spPr bwMode="auto">
          <a:xfrm>
            <a:off x="6434859" y="1967707"/>
            <a:ext cx="1554596" cy="722312"/>
          </a:xfrm>
          <a:prstGeom prst="rect">
            <a:avLst/>
          </a:prstGeom>
          <a:solidFill>
            <a:srgbClr val="0000FF"/>
          </a:solidFill>
          <a:ln w="936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0000" tIns="45000" rIns="90000" bIns="45000" anchor="ctr"/>
          <a:lstStyle>
            <a:lvl1pPr eaLnBrk="0">
              <a:tabLst>
                <a:tab pos="723900" algn="l"/>
                <a:tab pos="1447800" algn="l"/>
              </a:tabLst>
              <a:defRPr>
                <a:solidFill>
                  <a:schemeClr val="tx1"/>
                </a:solidFill>
                <a:latin typeface="Arial" panose="020B0604020202020204" pitchFamily="34" charset="0"/>
                <a:ea typeface="Microsoft YaHei" panose="020B0503020204020204" pitchFamily="34" charset="-122"/>
              </a:defRPr>
            </a:lvl1pPr>
            <a:lvl2pPr eaLnBrk="0">
              <a:tabLst>
                <a:tab pos="723900" algn="l"/>
                <a:tab pos="1447800" algn="l"/>
              </a:tabLst>
              <a:defRPr>
                <a:solidFill>
                  <a:schemeClr val="tx1"/>
                </a:solidFill>
                <a:latin typeface="Arial" panose="020B0604020202020204" pitchFamily="34" charset="0"/>
                <a:ea typeface="Microsoft YaHei" panose="020B0503020204020204" pitchFamily="34" charset="-122"/>
              </a:defRPr>
            </a:lvl2pPr>
            <a:lvl3pPr eaLnBrk="0">
              <a:tabLst>
                <a:tab pos="723900" algn="l"/>
                <a:tab pos="1447800" algn="l"/>
              </a:tabLst>
              <a:defRPr>
                <a:solidFill>
                  <a:schemeClr val="tx1"/>
                </a:solidFill>
                <a:latin typeface="Arial" panose="020B0604020202020204" pitchFamily="34" charset="0"/>
                <a:ea typeface="Microsoft YaHei" panose="020B0503020204020204" pitchFamily="34" charset="-122"/>
              </a:defRPr>
            </a:lvl3pPr>
            <a:lvl4pPr eaLnBrk="0">
              <a:tabLst>
                <a:tab pos="723900" algn="l"/>
                <a:tab pos="1447800" algn="l"/>
              </a:tabLst>
              <a:defRPr>
                <a:solidFill>
                  <a:schemeClr val="tx1"/>
                </a:solidFill>
                <a:latin typeface="Arial" panose="020B0604020202020204" pitchFamily="34" charset="0"/>
                <a:ea typeface="Microsoft YaHei" panose="020B0503020204020204" pitchFamily="34" charset="-122"/>
              </a:defRPr>
            </a:lvl4pPr>
            <a:lvl5pPr eaLnBrk="0">
              <a:tabLst>
                <a:tab pos="723900" algn="l"/>
                <a:tab pos="1447800" algn="l"/>
              </a:tabLst>
              <a:defRPr>
                <a:solidFill>
                  <a:schemeClr val="tx1"/>
                </a:solidFill>
                <a:latin typeface="Arial" panose="020B0604020202020204" pitchFamily="34" charset="0"/>
                <a:ea typeface="Microsoft YaHei" panose="020B0503020204020204" pitchFamily="34" charset="-122"/>
              </a:defRPr>
            </a:lvl5pPr>
            <a:lvl6pPr marL="25146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Lst>
              <a:defRPr>
                <a:solidFill>
                  <a:schemeClr val="tx1"/>
                </a:solidFill>
                <a:latin typeface="Arial" panose="020B0604020202020204" pitchFamily="34" charset="0"/>
                <a:ea typeface="Microsoft YaHei" panose="020B0503020204020204" pitchFamily="34" charset="-122"/>
              </a:defRPr>
            </a:lvl6pPr>
            <a:lvl7pPr marL="29718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Lst>
              <a:defRPr>
                <a:solidFill>
                  <a:schemeClr val="tx1"/>
                </a:solidFill>
                <a:latin typeface="Arial" panose="020B0604020202020204" pitchFamily="34" charset="0"/>
                <a:ea typeface="Microsoft YaHei" panose="020B0503020204020204" pitchFamily="34" charset="-122"/>
              </a:defRPr>
            </a:lvl7pPr>
            <a:lvl8pPr marL="34290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Lst>
              <a:defRPr>
                <a:solidFill>
                  <a:schemeClr val="tx1"/>
                </a:solidFill>
                <a:latin typeface="Arial" panose="020B0604020202020204" pitchFamily="34" charset="0"/>
                <a:ea typeface="Microsoft YaHei" panose="020B0503020204020204" pitchFamily="34" charset="-122"/>
              </a:defRPr>
            </a:lvl8pPr>
            <a:lvl9pPr marL="38862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Lst>
              <a:defRPr>
                <a:solidFill>
                  <a:schemeClr val="tx1"/>
                </a:solidFill>
                <a:latin typeface="Arial" panose="020B0604020202020204" pitchFamily="34" charset="0"/>
                <a:ea typeface="Microsoft YaHei" panose="020B0503020204020204" pitchFamily="34" charset="-122"/>
              </a:defRPr>
            </a:lvl9pPr>
          </a:lstStyle>
          <a:p>
            <a:pPr algn="ctr" eaLnBrk="1" hangingPunct="1">
              <a:lnSpc>
                <a:spcPct val="100000"/>
              </a:lnSpc>
            </a:pPr>
            <a:r>
              <a:rPr lang="en-GB" altLang="en-US" b="1" dirty="0">
                <a:solidFill>
                  <a:schemeClr val="bg1"/>
                </a:solidFill>
                <a:latin typeface="Verdana" panose="020B0604030504040204" pitchFamily="34" charset="0"/>
              </a:rPr>
              <a:t>Conclusion</a:t>
            </a:r>
          </a:p>
        </p:txBody>
      </p:sp>
      <p:sp>
        <p:nvSpPr>
          <p:cNvPr id="13319" name="Rectangle 5"/>
          <p:cNvSpPr>
            <a:spLocks noChangeArrowheads="1"/>
          </p:cNvSpPr>
          <p:nvPr/>
        </p:nvSpPr>
        <p:spPr bwMode="auto">
          <a:xfrm>
            <a:off x="8961727" y="1967707"/>
            <a:ext cx="1081087" cy="722312"/>
          </a:xfrm>
          <a:prstGeom prst="rect">
            <a:avLst/>
          </a:prstGeom>
          <a:solidFill>
            <a:srgbClr val="0000FF"/>
          </a:solidFill>
          <a:ln w="936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0000" tIns="45000" rIns="90000" bIns="45000" anchor="ctr"/>
          <a:lstStyle>
            <a:lvl1pPr eaLnBrk="0">
              <a:tabLst>
                <a:tab pos="723900" algn="l"/>
                <a:tab pos="1447800" algn="l"/>
              </a:tabLst>
              <a:defRPr>
                <a:solidFill>
                  <a:schemeClr val="tx1"/>
                </a:solidFill>
                <a:latin typeface="Arial" panose="020B0604020202020204" pitchFamily="34" charset="0"/>
                <a:ea typeface="Microsoft YaHei" panose="020B0503020204020204" pitchFamily="34" charset="-122"/>
              </a:defRPr>
            </a:lvl1pPr>
            <a:lvl2pPr eaLnBrk="0">
              <a:tabLst>
                <a:tab pos="723900" algn="l"/>
                <a:tab pos="1447800" algn="l"/>
              </a:tabLst>
              <a:defRPr>
                <a:solidFill>
                  <a:schemeClr val="tx1"/>
                </a:solidFill>
                <a:latin typeface="Arial" panose="020B0604020202020204" pitchFamily="34" charset="0"/>
                <a:ea typeface="Microsoft YaHei" panose="020B0503020204020204" pitchFamily="34" charset="-122"/>
              </a:defRPr>
            </a:lvl2pPr>
            <a:lvl3pPr eaLnBrk="0">
              <a:tabLst>
                <a:tab pos="723900" algn="l"/>
                <a:tab pos="1447800" algn="l"/>
              </a:tabLst>
              <a:defRPr>
                <a:solidFill>
                  <a:schemeClr val="tx1"/>
                </a:solidFill>
                <a:latin typeface="Arial" panose="020B0604020202020204" pitchFamily="34" charset="0"/>
                <a:ea typeface="Microsoft YaHei" panose="020B0503020204020204" pitchFamily="34" charset="-122"/>
              </a:defRPr>
            </a:lvl3pPr>
            <a:lvl4pPr eaLnBrk="0">
              <a:tabLst>
                <a:tab pos="723900" algn="l"/>
                <a:tab pos="1447800" algn="l"/>
              </a:tabLst>
              <a:defRPr>
                <a:solidFill>
                  <a:schemeClr val="tx1"/>
                </a:solidFill>
                <a:latin typeface="Arial" panose="020B0604020202020204" pitchFamily="34" charset="0"/>
                <a:ea typeface="Microsoft YaHei" panose="020B0503020204020204" pitchFamily="34" charset="-122"/>
              </a:defRPr>
            </a:lvl4pPr>
            <a:lvl5pPr eaLnBrk="0">
              <a:tabLst>
                <a:tab pos="723900" algn="l"/>
                <a:tab pos="1447800" algn="l"/>
              </a:tabLst>
              <a:defRPr>
                <a:solidFill>
                  <a:schemeClr val="tx1"/>
                </a:solidFill>
                <a:latin typeface="Arial" panose="020B0604020202020204" pitchFamily="34" charset="0"/>
                <a:ea typeface="Microsoft YaHei" panose="020B0503020204020204" pitchFamily="34" charset="-122"/>
              </a:defRPr>
            </a:lvl5pPr>
            <a:lvl6pPr marL="25146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Lst>
              <a:defRPr>
                <a:solidFill>
                  <a:schemeClr val="tx1"/>
                </a:solidFill>
                <a:latin typeface="Arial" panose="020B0604020202020204" pitchFamily="34" charset="0"/>
                <a:ea typeface="Microsoft YaHei" panose="020B0503020204020204" pitchFamily="34" charset="-122"/>
              </a:defRPr>
            </a:lvl6pPr>
            <a:lvl7pPr marL="29718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Lst>
              <a:defRPr>
                <a:solidFill>
                  <a:schemeClr val="tx1"/>
                </a:solidFill>
                <a:latin typeface="Arial" panose="020B0604020202020204" pitchFamily="34" charset="0"/>
                <a:ea typeface="Microsoft YaHei" panose="020B0503020204020204" pitchFamily="34" charset="-122"/>
              </a:defRPr>
            </a:lvl7pPr>
            <a:lvl8pPr marL="34290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Lst>
              <a:defRPr>
                <a:solidFill>
                  <a:schemeClr val="tx1"/>
                </a:solidFill>
                <a:latin typeface="Arial" panose="020B0604020202020204" pitchFamily="34" charset="0"/>
                <a:ea typeface="Microsoft YaHei" panose="020B0503020204020204" pitchFamily="34" charset="-122"/>
              </a:defRPr>
            </a:lvl8pPr>
            <a:lvl9pPr marL="38862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Lst>
              <a:defRPr>
                <a:solidFill>
                  <a:schemeClr val="tx1"/>
                </a:solidFill>
                <a:latin typeface="Arial" panose="020B0604020202020204" pitchFamily="34" charset="0"/>
                <a:ea typeface="Microsoft YaHei" panose="020B0503020204020204" pitchFamily="34" charset="-122"/>
              </a:defRPr>
            </a:lvl9pPr>
          </a:lstStyle>
          <a:p>
            <a:pPr algn="ctr" eaLnBrk="1" hangingPunct="1">
              <a:lnSpc>
                <a:spcPct val="100000"/>
              </a:lnSpc>
            </a:pPr>
            <a:r>
              <a:rPr lang="en-GB" altLang="en-US" b="1">
                <a:solidFill>
                  <a:schemeClr val="bg1"/>
                </a:solidFill>
                <a:latin typeface="Verdana" panose="020B0604030504040204" pitchFamily="34" charset="0"/>
              </a:rPr>
              <a:t>?s</a:t>
            </a:r>
          </a:p>
        </p:txBody>
      </p:sp>
    </p:spTree>
    <p:extLst>
      <p:ext uri="{BB962C8B-B14F-4D97-AF65-F5344CB8AC3E}">
        <p14:creationId xmlns:p14="http://schemas.microsoft.com/office/powerpoint/2010/main" val="370198949"/>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additive="repl">
                                        <p:cTn id="6" dur="1" fill="hold">
                                          <p:stCondLst>
                                            <p:cond delay="0"/>
                                          </p:stCondLst>
                                        </p:cTn>
                                        <p:tgtEl>
                                          <p:spTgt spid="2">
                                            <p:txEl>
                                              <p:pRg st="1" end="1"/>
                                            </p:txEl>
                                          </p:spTgt>
                                        </p:tgtEl>
                                        <p:attrNameLst>
                                          <p:attrName>style.visibility</p:attrName>
                                        </p:attrNameLst>
                                      </p:cBhvr>
                                      <p:to>
                                        <p:strVal val="visible"/>
                                      </p:to>
                                    </p:set>
                                  </p:childTnLst>
                                </p:cTn>
                              </p:par>
                              <p:par>
                                <p:cTn id="7" presetID="1" presetClass="entr" fill="hold" nodeType="withEffect">
                                  <p:stCondLst>
                                    <p:cond delay="0"/>
                                  </p:stCondLst>
                                  <p:childTnLst>
                                    <p:set>
                                      <p:cBhvr additive="repl">
                                        <p:cTn id="8" dur="1" fill="hold">
                                          <p:stCondLst>
                                            <p:cond delay="0"/>
                                          </p:stCondLst>
                                        </p:cTn>
                                        <p:tgtEl>
                                          <p:spTgt spid="2">
                                            <p:txEl>
                                              <p:pRg st="2" end="2"/>
                                            </p:txEl>
                                          </p:spTgt>
                                        </p:tgtEl>
                                        <p:attrNameLst>
                                          <p:attrName>style.visibility</p:attrName>
                                        </p:attrNameLst>
                                      </p:cBhvr>
                                      <p:to>
                                        <p:strVal val="visible"/>
                                      </p:to>
                                    </p:set>
                                  </p:childTnLst>
                                </p:cTn>
                              </p:par>
                              <p:par>
                                <p:cTn id="9" presetID="1" presetClass="entr" fill="hold" nodeType="withEffect">
                                  <p:stCondLst>
                                    <p:cond delay="0"/>
                                  </p:stCondLst>
                                  <p:childTnLst>
                                    <p:set>
                                      <p:cBhvr additive="repl">
                                        <p:cTn id="10"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Presentation-top tips </a:t>
            </a:r>
          </a:p>
        </p:txBody>
      </p:sp>
      <p:sp>
        <p:nvSpPr>
          <p:cNvPr id="3" name="Content Placeholder 2"/>
          <p:cNvSpPr>
            <a:spLocks noGrp="1"/>
          </p:cNvSpPr>
          <p:nvPr>
            <p:ph idx="1"/>
          </p:nvPr>
        </p:nvSpPr>
        <p:spPr/>
        <p:txBody>
          <a:bodyPr>
            <a:normAutofit/>
          </a:bodyPr>
          <a:lstStyle/>
          <a:p>
            <a:pPr marL="552450" indent="-550863">
              <a:spcBef>
                <a:spcPts val="638"/>
              </a:spcBef>
              <a:spcAft>
                <a:spcPct val="0"/>
              </a:spcAft>
              <a:tabLst>
                <a:tab pos="723900" algn="l"/>
                <a:tab pos="1447800" algn="l"/>
                <a:tab pos="2171700" algn="l"/>
                <a:tab pos="2895600" algn="l"/>
                <a:tab pos="3619500" algn="l"/>
                <a:tab pos="4343400" algn="l"/>
                <a:tab pos="5067300" algn="l"/>
                <a:tab pos="5791200" algn="l"/>
                <a:tab pos="6515100" algn="l"/>
                <a:tab pos="7239000" algn="l"/>
              </a:tabLst>
            </a:pPr>
            <a:r>
              <a:rPr lang="en-GB" altLang="en-US" dirty="0"/>
              <a:t>What to bear in mind when designing your</a:t>
            </a:r>
          </a:p>
          <a:p>
            <a:pPr marL="552450" indent="-550863">
              <a:spcBef>
                <a:spcPts val="638"/>
              </a:spcBef>
              <a:spcAft>
                <a:spcPct val="0"/>
              </a:spcAft>
              <a:tabLst>
                <a:tab pos="723900" algn="l"/>
                <a:tab pos="1447800" algn="l"/>
                <a:tab pos="2171700" algn="l"/>
                <a:tab pos="2895600" algn="l"/>
                <a:tab pos="3619500" algn="l"/>
                <a:tab pos="4343400" algn="l"/>
                <a:tab pos="5067300" algn="l"/>
                <a:tab pos="5791200" algn="l"/>
                <a:tab pos="6515100" algn="l"/>
                <a:tab pos="7239000" algn="l"/>
              </a:tabLst>
            </a:pPr>
            <a:r>
              <a:rPr lang="en-GB" altLang="en-US" dirty="0"/>
              <a:t>presentation?</a:t>
            </a:r>
          </a:p>
          <a:p>
            <a:pPr marL="552450" indent="-550863">
              <a:spcBef>
                <a:spcPts val="638"/>
              </a:spcBef>
              <a:spcAft>
                <a:spcPct val="0"/>
              </a:spcAft>
              <a:tabLst>
                <a:tab pos="723900" algn="l"/>
                <a:tab pos="1447800" algn="l"/>
                <a:tab pos="2171700" algn="l"/>
                <a:tab pos="2895600" algn="l"/>
                <a:tab pos="3619500" algn="l"/>
                <a:tab pos="4343400" algn="l"/>
                <a:tab pos="5067300" algn="l"/>
                <a:tab pos="5791200" algn="l"/>
                <a:tab pos="6515100" algn="l"/>
                <a:tab pos="7239000" algn="l"/>
              </a:tabLst>
            </a:pPr>
            <a:endParaRPr lang="en-GB" altLang="en-US" sz="1600" dirty="0"/>
          </a:p>
          <a:p>
            <a:pPr marL="552450" indent="-550863">
              <a:spcBef>
                <a:spcPts val="638"/>
              </a:spcBef>
              <a:spcAft>
                <a:spcPct val="0"/>
              </a:spcAft>
              <a:tabLst>
                <a:tab pos="723900" algn="l"/>
                <a:tab pos="1447800" algn="l"/>
                <a:tab pos="2171700" algn="l"/>
                <a:tab pos="2895600" algn="l"/>
                <a:tab pos="3619500" algn="l"/>
                <a:tab pos="4343400" algn="l"/>
                <a:tab pos="5067300" algn="l"/>
                <a:tab pos="5791200" algn="l"/>
                <a:tab pos="6515100" algn="l"/>
                <a:tab pos="7239000" algn="l"/>
              </a:tabLst>
            </a:pPr>
            <a:r>
              <a:rPr lang="en-GB" altLang="en-US" dirty="0"/>
              <a:t>Audience: experts/novices = level</a:t>
            </a:r>
          </a:p>
          <a:p>
            <a:pPr marL="552450" indent="-550863">
              <a:spcBef>
                <a:spcPts val="638"/>
              </a:spcBef>
              <a:spcAft>
                <a:spcPct val="0"/>
              </a:spcAft>
              <a:tabLst>
                <a:tab pos="723900" algn="l"/>
                <a:tab pos="1447800" algn="l"/>
                <a:tab pos="2171700" algn="l"/>
                <a:tab pos="2895600" algn="l"/>
                <a:tab pos="3619500" algn="l"/>
                <a:tab pos="4343400" algn="l"/>
                <a:tab pos="5067300" algn="l"/>
                <a:tab pos="5791200" algn="l"/>
                <a:tab pos="6515100" algn="l"/>
                <a:tab pos="7239000" algn="l"/>
              </a:tabLst>
            </a:pPr>
            <a:r>
              <a:rPr lang="en-GB" dirty="0"/>
              <a:t>Size presentation/duration</a:t>
            </a:r>
          </a:p>
          <a:p>
            <a:pPr marL="552450" indent="-550863">
              <a:spcBef>
                <a:spcPts val="638"/>
              </a:spcBef>
              <a:spcAft>
                <a:spcPct val="0"/>
              </a:spcAft>
              <a:tabLst>
                <a:tab pos="723900" algn="l"/>
                <a:tab pos="1447800" algn="l"/>
                <a:tab pos="2171700" algn="l"/>
                <a:tab pos="2895600" algn="l"/>
                <a:tab pos="3619500" algn="l"/>
                <a:tab pos="4343400" algn="l"/>
                <a:tab pos="5067300" algn="l"/>
                <a:tab pos="5791200" algn="l"/>
                <a:tab pos="6515100" algn="l"/>
                <a:tab pos="7239000" algn="l"/>
              </a:tabLst>
            </a:pPr>
            <a:r>
              <a:rPr lang="en-GB" dirty="0"/>
              <a:t>Technology requirement </a:t>
            </a:r>
          </a:p>
          <a:p>
            <a:pPr marL="552450" indent="-550863">
              <a:spcBef>
                <a:spcPts val="638"/>
              </a:spcBef>
              <a:spcAft>
                <a:spcPct val="0"/>
              </a:spcAft>
              <a:tabLst>
                <a:tab pos="723900" algn="l"/>
                <a:tab pos="1447800" algn="l"/>
                <a:tab pos="2171700" algn="l"/>
                <a:tab pos="2895600" algn="l"/>
                <a:tab pos="3619500" algn="l"/>
                <a:tab pos="4343400" algn="l"/>
                <a:tab pos="5067300" algn="l"/>
                <a:tab pos="5791200" algn="l"/>
                <a:tab pos="6515100" algn="l"/>
                <a:tab pos="7239000" algn="l"/>
              </a:tabLst>
            </a:pPr>
            <a:endParaRPr lang="en-GB" altLang="en-US" dirty="0"/>
          </a:p>
          <a:p>
            <a:endParaRPr lang="en-GB" dirty="0"/>
          </a:p>
        </p:txBody>
      </p:sp>
    </p:spTree>
    <p:extLst>
      <p:ext uri="{BB962C8B-B14F-4D97-AF65-F5344CB8AC3E}">
        <p14:creationId xmlns:p14="http://schemas.microsoft.com/office/powerpoint/2010/main" val="29046548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Presentation-top tips </a:t>
            </a:r>
          </a:p>
        </p:txBody>
      </p:sp>
      <p:sp>
        <p:nvSpPr>
          <p:cNvPr id="3" name="Content Placeholder 2"/>
          <p:cNvSpPr>
            <a:spLocks noGrp="1"/>
          </p:cNvSpPr>
          <p:nvPr>
            <p:ph idx="1"/>
          </p:nvPr>
        </p:nvSpPr>
        <p:spPr/>
        <p:txBody>
          <a:bodyPr>
            <a:normAutofit/>
          </a:bodyPr>
          <a:lstStyle/>
          <a:p>
            <a:pPr>
              <a:spcBef>
                <a:spcPts val="638"/>
              </a:spcBef>
              <a:buSzPct val="45000"/>
              <a:buFont typeface="Symbol" panose="05050102010706020507" pitchFamily="18" charset="2"/>
              <a:buChar char=""/>
            </a:pPr>
            <a:r>
              <a:rPr lang="en-GB" altLang="en-US" dirty="0">
                <a:solidFill>
                  <a:srgbClr val="000000"/>
                </a:solidFill>
              </a:rPr>
              <a:t>Limit scope – focus on</a:t>
            </a:r>
          </a:p>
          <a:p>
            <a:pPr>
              <a:spcBef>
                <a:spcPts val="638"/>
              </a:spcBef>
              <a:buSzPct val="45000"/>
              <a:buFont typeface="Symbol" panose="05050102010706020507" pitchFamily="18" charset="2"/>
              <a:buChar char=""/>
            </a:pPr>
            <a:r>
              <a:rPr lang="en-GB" altLang="en-US" dirty="0">
                <a:solidFill>
                  <a:srgbClr val="000000"/>
                </a:solidFill>
              </a:rPr>
              <a:t>Limit detail –</a:t>
            </a:r>
          </a:p>
          <a:p>
            <a:pPr>
              <a:spcBef>
                <a:spcPts val="638"/>
              </a:spcBef>
              <a:buSzPct val="45000"/>
              <a:buFont typeface="Symbol" panose="05050102010706020507" pitchFamily="18" charset="2"/>
              <a:buChar char=""/>
            </a:pPr>
            <a:r>
              <a:rPr lang="en-GB" altLang="en-US" dirty="0">
                <a:solidFill>
                  <a:srgbClr val="000000"/>
                </a:solidFill>
              </a:rPr>
              <a:t>What about the details?</a:t>
            </a:r>
          </a:p>
          <a:p>
            <a:pPr lvl="1">
              <a:spcBef>
                <a:spcPts val="563"/>
              </a:spcBef>
              <a:buSzPct val="75000"/>
              <a:buFont typeface="Symbol" panose="05050102010706020507" pitchFamily="18" charset="2"/>
              <a:buChar char=""/>
            </a:pPr>
            <a:r>
              <a:rPr lang="en-GB" altLang="en-US" sz="3200" dirty="0">
                <a:solidFill>
                  <a:srgbClr val="000000"/>
                </a:solidFill>
              </a:rPr>
              <a:t>Keep in reserve for questions</a:t>
            </a:r>
          </a:p>
          <a:p>
            <a:pPr lvl="1">
              <a:spcBef>
                <a:spcPts val="563"/>
              </a:spcBef>
              <a:buSzPct val="75000"/>
              <a:buFont typeface="Symbol" panose="05050102010706020507" pitchFamily="18" charset="2"/>
              <a:buChar char=""/>
            </a:pPr>
            <a:r>
              <a:rPr lang="en-GB" altLang="en-US" sz="3200" dirty="0">
                <a:solidFill>
                  <a:srgbClr val="000000"/>
                </a:solidFill>
              </a:rPr>
              <a:t>Give source for more info</a:t>
            </a:r>
          </a:p>
          <a:p>
            <a:pPr lvl="1">
              <a:spcBef>
                <a:spcPts val="563"/>
              </a:spcBef>
              <a:buSzPct val="75000"/>
              <a:buFont typeface="Symbol" panose="05050102010706020507" pitchFamily="18" charset="2"/>
              <a:buChar char=""/>
            </a:pPr>
            <a:r>
              <a:rPr lang="en-GB" altLang="en-US" sz="3200" dirty="0">
                <a:solidFill>
                  <a:srgbClr val="000000"/>
                </a:solidFill>
              </a:rPr>
              <a:t>Provide more in handouts</a:t>
            </a:r>
            <a:endParaRPr lang="en-GB" sz="3200" dirty="0"/>
          </a:p>
        </p:txBody>
      </p:sp>
    </p:spTree>
    <p:extLst>
      <p:ext uri="{BB962C8B-B14F-4D97-AF65-F5344CB8AC3E}">
        <p14:creationId xmlns:p14="http://schemas.microsoft.com/office/powerpoint/2010/main" val="17146295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ext Box 2"/>
          <p:cNvSpPr txBox="1">
            <a:spLocks noChangeArrowheads="1"/>
          </p:cNvSpPr>
          <p:nvPr/>
        </p:nvSpPr>
        <p:spPr bwMode="auto">
          <a:xfrm>
            <a:off x="1548679" y="177800"/>
            <a:ext cx="9809017" cy="54006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360">
                <a:solidFill>
                  <a:srgbClr val="80808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marL="342900" indent="-341313" eaLnBrk="0">
              <a:tabLst>
                <a:tab pos="723900" algn="l"/>
                <a:tab pos="1447800" algn="l"/>
                <a:tab pos="2171700" algn="l"/>
                <a:tab pos="2895600" algn="l"/>
                <a:tab pos="3619500" algn="l"/>
                <a:tab pos="4343400" algn="l"/>
                <a:tab pos="5067300" algn="l"/>
                <a:tab pos="5791200" algn="l"/>
                <a:tab pos="6515100" algn="l"/>
                <a:tab pos="7239000" algn="l"/>
              </a:tabLst>
              <a:defRPr>
                <a:solidFill>
                  <a:schemeClr val="tx1"/>
                </a:solidFill>
                <a:latin typeface="Arial" charset="0"/>
                <a:ea typeface="Microsoft YaHei" charset="-122"/>
              </a:defRPr>
            </a:lvl1pPr>
            <a:lvl2pPr indent="-284163" eaLnBrk="0">
              <a:tabLst>
                <a:tab pos="723900" algn="l"/>
                <a:tab pos="1447800" algn="l"/>
                <a:tab pos="2171700" algn="l"/>
                <a:tab pos="2895600" algn="l"/>
                <a:tab pos="3619500" algn="l"/>
                <a:tab pos="4343400" algn="l"/>
                <a:tab pos="5067300" algn="l"/>
                <a:tab pos="5791200" algn="l"/>
                <a:tab pos="6515100" algn="l"/>
                <a:tab pos="7239000" algn="l"/>
              </a:tabLst>
              <a:defRPr>
                <a:solidFill>
                  <a:schemeClr val="tx1"/>
                </a:solidFill>
                <a:latin typeface="Arial" charset="0"/>
                <a:ea typeface="Microsoft YaHei" charset="-122"/>
              </a:defRPr>
            </a:lvl2pPr>
            <a:lvl3pPr eaLnBrk="0">
              <a:tabLst>
                <a:tab pos="723900" algn="l"/>
                <a:tab pos="1447800" algn="l"/>
                <a:tab pos="2171700" algn="l"/>
                <a:tab pos="2895600" algn="l"/>
                <a:tab pos="3619500" algn="l"/>
                <a:tab pos="4343400" algn="l"/>
                <a:tab pos="5067300" algn="l"/>
                <a:tab pos="5791200" algn="l"/>
                <a:tab pos="6515100" algn="l"/>
                <a:tab pos="7239000" algn="l"/>
              </a:tabLst>
              <a:defRPr>
                <a:solidFill>
                  <a:schemeClr val="tx1"/>
                </a:solidFill>
                <a:latin typeface="Arial" charset="0"/>
                <a:ea typeface="Microsoft YaHei" charset="-122"/>
              </a:defRPr>
            </a:lvl3pPr>
            <a:lvl4pPr eaLnBrk="0">
              <a:tabLst>
                <a:tab pos="723900" algn="l"/>
                <a:tab pos="1447800" algn="l"/>
                <a:tab pos="2171700" algn="l"/>
                <a:tab pos="2895600" algn="l"/>
                <a:tab pos="3619500" algn="l"/>
                <a:tab pos="4343400" algn="l"/>
                <a:tab pos="5067300" algn="l"/>
                <a:tab pos="5791200" algn="l"/>
                <a:tab pos="6515100" algn="l"/>
                <a:tab pos="7239000" algn="l"/>
              </a:tabLst>
              <a:defRPr>
                <a:solidFill>
                  <a:schemeClr val="tx1"/>
                </a:solidFill>
                <a:latin typeface="Arial" charset="0"/>
                <a:ea typeface="Microsoft YaHei" charset="-122"/>
              </a:defRPr>
            </a:lvl4pPr>
            <a:lvl5pPr eaLnBrk="0">
              <a:tabLst>
                <a:tab pos="723900" algn="l"/>
                <a:tab pos="1447800" algn="l"/>
                <a:tab pos="2171700" algn="l"/>
                <a:tab pos="2895600" algn="l"/>
                <a:tab pos="3619500" algn="l"/>
                <a:tab pos="4343400" algn="l"/>
                <a:tab pos="5067300" algn="l"/>
                <a:tab pos="5791200" algn="l"/>
                <a:tab pos="6515100" algn="l"/>
                <a:tab pos="7239000" algn="l"/>
              </a:tabLst>
              <a:defRPr>
                <a:solidFill>
                  <a:schemeClr val="tx1"/>
                </a:solidFill>
                <a:latin typeface="Arial" charset="0"/>
                <a:ea typeface="Microsoft YaHei" charset="-122"/>
              </a:defRPr>
            </a:lvl5pPr>
            <a:lvl6pPr marL="2514600" indent="-228600" defTabSz="449263" eaLnBrk="0" fontAlgn="base" hangingPunct="0">
              <a:lnSpc>
                <a:spcPct val="93000"/>
              </a:lnSpc>
              <a:spcBef>
                <a:spcPct val="0"/>
              </a:spcBef>
              <a:spcAft>
                <a:spcPct val="0"/>
              </a:spcAft>
              <a:buClr>
                <a:srgbClr val="000000"/>
              </a:buClr>
              <a:buSzPct val="100000"/>
              <a:buFont typeface="Times New Roman" pitchFamily="16" charset="0"/>
              <a:tabLst>
                <a:tab pos="723900" algn="l"/>
                <a:tab pos="1447800" algn="l"/>
                <a:tab pos="2171700" algn="l"/>
                <a:tab pos="2895600" algn="l"/>
                <a:tab pos="3619500" algn="l"/>
                <a:tab pos="4343400" algn="l"/>
                <a:tab pos="5067300" algn="l"/>
                <a:tab pos="5791200" algn="l"/>
                <a:tab pos="6515100" algn="l"/>
                <a:tab pos="7239000" algn="l"/>
              </a:tabLst>
              <a:defRPr>
                <a:solidFill>
                  <a:schemeClr val="tx1"/>
                </a:solidFill>
                <a:latin typeface="Arial" charset="0"/>
                <a:ea typeface="Microsoft YaHei" charset="-122"/>
              </a:defRPr>
            </a:lvl6pPr>
            <a:lvl7pPr marL="2971800" indent="-228600" defTabSz="449263" eaLnBrk="0" fontAlgn="base" hangingPunct="0">
              <a:lnSpc>
                <a:spcPct val="93000"/>
              </a:lnSpc>
              <a:spcBef>
                <a:spcPct val="0"/>
              </a:spcBef>
              <a:spcAft>
                <a:spcPct val="0"/>
              </a:spcAft>
              <a:buClr>
                <a:srgbClr val="000000"/>
              </a:buClr>
              <a:buSzPct val="100000"/>
              <a:buFont typeface="Times New Roman" pitchFamily="16" charset="0"/>
              <a:tabLst>
                <a:tab pos="723900" algn="l"/>
                <a:tab pos="1447800" algn="l"/>
                <a:tab pos="2171700" algn="l"/>
                <a:tab pos="2895600" algn="l"/>
                <a:tab pos="3619500" algn="l"/>
                <a:tab pos="4343400" algn="l"/>
                <a:tab pos="5067300" algn="l"/>
                <a:tab pos="5791200" algn="l"/>
                <a:tab pos="6515100" algn="l"/>
                <a:tab pos="7239000" algn="l"/>
              </a:tabLst>
              <a:defRPr>
                <a:solidFill>
                  <a:schemeClr val="tx1"/>
                </a:solidFill>
                <a:latin typeface="Arial" charset="0"/>
                <a:ea typeface="Microsoft YaHei" charset="-122"/>
              </a:defRPr>
            </a:lvl7pPr>
            <a:lvl8pPr marL="3429000" indent="-228600" defTabSz="449263" eaLnBrk="0" fontAlgn="base" hangingPunct="0">
              <a:lnSpc>
                <a:spcPct val="93000"/>
              </a:lnSpc>
              <a:spcBef>
                <a:spcPct val="0"/>
              </a:spcBef>
              <a:spcAft>
                <a:spcPct val="0"/>
              </a:spcAft>
              <a:buClr>
                <a:srgbClr val="000000"/>
              </a:buClr>
              <a:buSzPct val="100000"/>
              <a:buFont typeface="Times New Roman" pitchFamily="16" charset="0"/>
              <a:tabLst>
                <a:tab pos="723900" algn="l"/>
                <a:tab pos="1447800" algn="l"/>
                <a:tab pos="2171700" algn="l"/>
                <a:tab pos="2895600" algn="l"/>
                <a:tab pos="3619500" algn="l"/>
                <a:tab pos="4343400" algn="l"/>
                <a:tab pos="5067300" algn="l"/>
                <a:tab pos="5791200" algn="l"/>
                <a:tab pos="6515100" algn="l"/>
                <a:tab pos="7239000" algn="l"/>
              </a:tabLst>
              <a:defRPr>
                <a:solidFill>
                  <a:schemeClr val="tx1"/>
                </a:solidFill>
                <a:latin typeface="Arial" charset="0"/>
                <a:ea typeface="Microsoft YaHei" charset="-122"/>
              </a:defRPr>
            </a:lvl8pPr>
            <a:lvl9pPr marL="3886200" indent="-228600" defTabSz="449263" eaLnBrk="0" fontAlgn="base" hangingPunct="0">
              <a:lnSpc>
                <a:spcPct val="93000"/>
              </a:lnSpc>
              <a:spcBef>
                <a:spcPct val="0"/>
              </a:spcBef>
              <a:spcAft>
                <a:spcPct val="0"/>
              </a:spcAft>
              <a:buClr>
                <a:srgbClr val="000000"/>
              </a:buClr>
              <a:buSzPct val="100000"/>
              <a:buFont typeface="Times New Roman" pitchFamily="16" charset="0"/>
              <a:tabLst>
                <a:tab pos="723900" algn="l"/>
                <a:tab pos="1447800" algn="l"/>
                <a:tab pos="2171700" algn="l"/>
                <a:tab pos="2895600" algn="l"/>
                <a:tab pos="3619500" algn="l"/>
                <a:tab pos="4343400" algn="l"/>
                <a:tab pos="5067300" algn="l"/>
                <a:tab pos="5791200" algn="l"/>
                <a:tab pos="6515100" algn="l"/>
                <a:tab pos="7239000" algn="l"/>
              </a:tabLst>
              <a:defRPr>
                <a:solidFill>
                  <a:schemeClr val="tx1"/>
                </a:solidFill>
                <a:latin typeface="Arial" charset="0"/>
                <a:ea typeface="Microsoft YaHei" charset="-122"/>
              </a:defRPr>
            </a:lvl9pPr>
          </a:lstStyle>
          <a:p>
            <a:pPr marL="173037" lvl="1" indent="0" algn="ctr" eaLnBrk="1">
              <a:spcBef>
                <a:spcPts val="563"/>
              </a:spcBef>
              <a:buSzPct val="75000"/>
              <a:defRPr/>
            </a:pPr>
            <a:r>
              <a:rPr lang="en-GB" altLang="en-US" sz="4400" b="1" dirty="0">
                <a:solidFill>
                  <a:srgbClr val="000000"/>
                </a:solidFill>
                <a:latin typeface="+mj-lt"/>
              </a:rPr>
              <a:t>Presentation Top Tips </a:t>
            </a:r>
          </a:p>
          <a:p>
            <a:pPr marL="1587" indent="0" algn="ctr" eaLnBrk="1">
              <a:spcBef>
                <a:spcPts val="638"/>
              </a:spcBef>
              <a:buSzPct val="45000"/>
              <a:defRPr/>
            </a:pPr>
            <a:endParaRPr lang="en-GB" altLang="en-US" sz="3600" dirty="0">
              <a:solidFill>
                <a:srgbClr val="000000"/>
              </a:solidFill>
            </a:endParaRPr>
          </a:p>
          <a:p>
            <a:pPr marL="1587" indent="0" algn="ctr" eaLnBrk="1">
              <a:spcBef>
                <a:spcPts val="638"/>
              </a:spcBef>
              <a:buSzPct val="45000"/>
              <a:defRPr/>
            </a:pPr>
            <a:r>
              <a:rPr lang="en-GB" altLang="en-US" sz="3600" dirty="0">
                <a:solidFill>
                  <a:srgbClr val="000000"/>
                </a:solidFill>
              </a:rPr>
              <a:t>Concise</a:t>
            </a:r>
          </a:p>
          <a:p>
            <a:pPr eaLnBrk="1">
              <a:spcBef>
                <a:spcPts val="638"/>
              </a:spcBef>
              <a:buSzPct val="45000"/>
              <a:buFont typeface="Symbol" charset="2"/>
              <a:buChar char=""/>
              <a:defRPr/>
            </a:pPr>
            <a:endParaRPr lang="en-GB" altLang="en-US" sz="3600" dirty="0">
              <a:solidFill>
                <a:srgbClr val="000000"/>
              </a:solidFill>
            </a:endParaRPr>
          </a:p>
          <a:p>
            <a:pPr marL="1587" indent="0" algn="ctr" eaLnBrk="1">
              <a:spcBef>
                <a:spcPts val="638"/>
              </a:spcBef>
              <a:buSzPct val="45000"/>
              <a:defRPr/>
            </a:pPr>
            <a:r>
              <a:rPr lang="en-GB" altLang="en-US" sz="3600" dirty="0">
                <a:solidFill>
                  <a:srgbClr val="000000"/>
                </a:solidFill>
              </a:rPr>
              <a:t>Simple</a:t>
            </a:r>
          </a:p>
          <a:p>
            <a:pPr marL="1587" indent="0" eaLnBrk="1">
              <a:spcBef>
                <a:spcPts val="638"/>
              </a:spcBef>
              <a:buSzPct val="45000"/>
              <a:defRPr/>
            </a:pPr>
            <a:endParaRPr lang="en-GB" altLang="en-US" sz="3600" dirty="0">
              <a:solidFill>
                <a:srgbClr val="000000"/>
              </a:solidFill>
            </a:endParaRPr>
          </a:p>
          <a:p>
            <a:pPr algn="ctr" eaLnBrk="1">
              <a:spcBef>
                <a:spcPts val="638"/>
              </a:spcBef>
              <a:defRPr/>
            </a:pPr>
            <a:r>
              <a:rPr lang="en-GB" altLang="en-US" sz="3200" dirty="0">
                <a:solidFill>
                  <a:srgbClr val="000000"/>
                </a:solidFill>
              </a:rPr>
              <a:t>Easily understood and interesting slides</a:t>
            </a:r>
          </a:p>
        </p:txBody>
      </p:sp>
    </p:spTree>
    <p:extLst>
      <p:ext uri="{BB962C8B-B14F-4D97-AF65-F5344CB8AC3E}">
        <p14:creationId xmlns:p14="http://schemas.microsoft.com/office/powerpoint/2010/main" val="485510541"/>
      </p:ext>
    </p:extLst>
  </p:cSld>
  <p:clrMapOvr>
    <a:masterClrMapping/>
  </p:clrMapOvr>
  <p:transition spd="med"/>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fill="hold" nodeType="clickEffect">
                                  <p:stCondLst>
                                    <p:cond delay="0"/>
                                  </p:stCondLst>
                                  <p:childTnLst>
                                    <p:set>
                                      <p:cBhvr additive="repl">
                                        <p:cTn id="6" dur="1" fill="hold">
                                          <p:stCondLst>
                                            <p:cond delay="0"/>
                                          </p:stCondLst>
                                        </p:cTn>
                                        <p:tgtEl>
                                          <p:spTgt spid="17410">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additive="repl">
                                        <p:cTn id="10" dur="1" fill="hold">
                                          <p:stCondLst>
                                            <p:cond delay="0"/>
                                          </p:stCondLst>
                                        </p:cTn>
                                        <p:tgtEl>
                                          <p:spTgt spid="17410">
                                            <p:txEl>
                                              <p:pRg st="0" end="0"/>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fill="hold" nodeType="clickEffect">
                                  <p:stCondLst>
                                    <p:cond delay="0"/>
                                  </p:stCondLst>
                                  <p:childTnLst>
                                    <p:set>
                                      <p:cBhvr additive="repl">
                                        <p:cTn id="14" dur="1" fill="hold">
                                          <p:stCondLst>
                                            <p:cond delay="0"/>
                                          </p:stCondLst>
                                        </p:cTn>
                                        <p:tgtEl>
                                          <p:spTgt spid="17410">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fill="hold" nodeType="clickEffect">
                                  <p:stCondLst>
                                    <p:cond delay="0"/>
                                  </p:stCondLst>
                                  <p:childTnLst>
                                    <p:set>
                                      <p:cBhvr additive="repl">
                                        <p:cTn id="18" dur="1" fill="hold">
                                          <p:stCondLst>
                                            <p:cond delay="0"/>
                                          </p:stCondLst>
                                        </p:cTn>
                                        <p:tgtEl>
                                          <p:spTgt spid="17410">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Presentation top tips </a:t>
            </a:r>
          </a:p>
        </p:txBody>
      </p:sp>
      <p:sp>
        <p:nvSpPr>
          <p:cNvPr id="3" name="Content Placeholder 2"/>
          <p:cNvSpPr>
            <a:spLocks noGrp="1"/>
          </p:cNvSpPr>
          <p:nvPr>
            <p:ph idx="1"/>
          </p:nvPr>
        </p:nvSpPr>
        <p:spPr/>
        <p:txBody>
          <a:bodyPr/>
          <a:lstStyle/>
          <a:p>
            <a:pPr marL="1587" indent="0">
              <a:spcBef>
                <a:spcPts val="638"/>
              </a:spcBef>
              <a:buSzPct val="45000"/>
              <a:buNone/>
              <a:defRPr/>
            </a:pPr>
            <a:r>
              <a:rPr lang="en-GB" altLang="en-US" dirty="0">
                <a:solidFill>
                  <a:srgbClr val="000000"/>
                </a:solidFill>
              </a:rPr>
              <a:t> Time management……</a:t>
            </a:r>
          </a:p>
          <a:p>
            <a:pPr marL="1587" indent="0">
              <a:spcBef>
                <a:spcPts val="638"/>
              </a:spcBef>
              <a:buSzPct val="45000"/>
              <a:buNone/>
              <a:defRPr/>
            </a:pPr>
            <a:r>
              <a:rPr lang="en-GB" altLang="en-US" dirty="0">
                <a:solidFill>
                  <a:srgbClr val="000000"/>
                </a:solidFill>
              </a:rPr>
              <a:t>Lose marks: did not include all material AND may be a set time in criteria</a:t>
            </a:r>
          </a:p>
          <a:p>
            <a:pPr>
              <a:spcBef>
                <a:spcPts val="638"/>
              </a:spcBef>
              <a:buSzPct val="45000"/>
              <a:buFont typeface="Symbol" charset="2"/>
              <a:buChar char=""/>
              <a:defRPr/>
            </a:pPr>
            <a:r>
              <a:rPr lang="en-GB" altLang="en-US" dirty="0">
                <a:solidFill>
                  <a:srgbClr val="000000"/>
                </a:solidFill>
              </a:rPr>
              <a:t>Audience frustration: no time for questions </a:t>
            </a:r>
          </a:p>
          <a:p>
            <a:pPr>
              <a:spcBef>
                <a:spcPts val="638"/>
              </a:spcBef>
              <a:buSzPct val="45000"/>
              <a:buFont typeface="Symbol" charset="2"/>
              <a:buChar char=""/>
              <a:defRPr/>
            </a:pPr>
            <a:r>
              <a:rPr lang="en-GB" altLang="en-US" dirty="0">
                <a:solidFill>
                  <a:srgbClr val="000000"/>
                </a:solidFill>
              </a:rPr>
              <a:t>Co-presenter frustration: inconsiderate</a:t>
            </a:r>
          </a:p>
          <a:p>
            <a:pPr>
              <a:spcBef>
                <a:spcPts val="638"/>
              </a:spcBef>
              <a:buSzPct val="45000"/>
              <a:buFont typeface="Symbol" charset="2"/>
              <a:buChar char=""/>
              <a:defRPr/>
            </a:pPr>
            <a:r>
              <a:rPr lang="en-GB" altLang="en-US" dirty="0">
                <a:solidFill>
                  <a:srgbClr val="000000"/>
                </a:solidFill>
              </a:rPr>
              <a:t>Creates a poor impression: for future presentations</a:t>
            </a:r>
          </a:p>
          <a:p>
            <a:endParaRPr lang="en-GB" dirty="0"/>
          </a:p>
        </p:txBody>
      </p:sp>
    </p:spTree>
    <p:extLst>
      <p:ext uri="{BB962C8B-B14F-4D97-AF65-F5344CB8AC3E}">
        <p14:creationId xmlns:p14="http://schemas.microsoft.com/office/powerpoint/2010/main" val="38811110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34E456-A4D9-4770-B1EC-BF875DAA4861}"/>
              </a:ext>
            </a:extLst>
          </p:cNvPr>
          <p:cNvSpPr>
            <a:spLocks noGrp="1"/>
          </p:cNvSpPr>
          <p:nvPr>
            <p:ph type="title"/>
          </p:nvPr>
        </p:nvSpPr>
        <p:spPr/>
        <p:txBody>
          <a:bodyPr>
            <a:normAutofit fontScale="90000"/>
          </a:bodyPr>
          <a:lstStyle/>
          <a:p>
            <a:r>
              <a:rPr lang="en-GB" b="1" dirty="0"/>
              <a:t>What can we learn from these presenters?</a:t>
            </a:r>
          </a:p>
        </p:txBody>
      </p:sp>
      <p:sp>
        <p:nvSpPr>
          <p:cNvPr id="3" name="Content Placeholder 2">
            <a:extLst>
              <a:ext uri="{FF2B5EF4-FFF2-40B4-BE49-F238E27FC236}">
                <a16:creationId xmlns:a16="http://schemas.microsoft.com/office/drawing/2014/main" id="{1CF95CF6-A319-474C-BA7F-D9034577BC5A}"/>
              </a:ext>
            </a:extLst>
          </p:cNvPr>
          <p:cNvSpPr>
            <a:spLocks noGrp="1"/>
          </p:cNvSpPr>
          <p:nvPr>
            <p:ph idx="1"/>
          </p:nvPr>
        </p:nvSpPr>
        <p:spPr>
          <a:xfrm>
            <a:off x="1981200" y="1600201"/>
            <a:ext cx="6203032" cy="3917032"/>
          </a:xfrm>
        </p:spPr>
        <p:txBody>
          <a:bodyPr/>
          <a:lstStyle/>
          <a:p>
            <a:pPr marL="0" indent="0">
              <a:buNone/>
            </a:pPr>
            <a:endParaRPr lang="en-GB" dirty="0">
              <a:hlinkClick r:id="rId3"/>
            </a:endParaRPr>
          </a:p>
          <a:p>
            <a:pPr marL="0" indent="0">
              <a:buNone/>
            </a:pPr>
            <a:endParaRPr lang="en-GB" dirty="0">
              <a:hlinkClick r:id="rId3"/>
            </a:endParaRPr>
          </a:p>
          <a:p>
            <a:pPr marL="0" indent="0">
              <a:buNone/>
            </a:pPr>
            <a:r>
              <a:rPr lang="en-GB" dirty="0">
                <a:hlinkClick r:id="rId3"/>
              </a:rPr>
              <a:t>https://youtu.be/962eYqe--Yc</a:t>
            </a:r>
          </a:p>
        </p:txBody>
      </p:sp>
    </p:spTree>
    <p:extLst>
      <p:ext uri="{BB962C8B-B14F-4D97-AF65-F5344CB8AC3E}">
        <p14:creationId xmlns:p14="http://schemas.microsoft.com/office/powerpoint/2010/main" val="9321728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173F83-BBFF-4010-9AC9-976927A5AC3F}"/>
              </a:ext>
            </a:extLst>
          </p:cNvPr>
          <p:cNvSpPr>
            <a:spLocks noGrp="1"/>
          </p:cNvSpPr>
          <p:nvPr>
            <p:ph type="title"/>
          </p:nvPr>
        </p:nvSpPr>
        <p:spPr/>
        <p:txBody>
          <a:bodyPr/>
          <a:lstStyle/>
          <a:p>
            <a:r>
              <a:rPr lang="en-GB" b="1" dirty="0"/>
              <a:t>What did you notice?</a:t>
            </a:r>
          </a:p>
        </p:txBody>
      </p:sp>
      <p:sp>
        <p:nvSpPr>
          <p:cNvPr id="3" name="Content Placeholder 2">
            <a:extLst>
              <a:ext uri="{FF2B5EF4-FFF2-40B4-BE49-F238E27FC236}">
                <a16:creationId xmlns:a16="http://schemas.microsoft.com/office/drawing/2014/main" id="{93AF51A2-D5A8-4A11-B8CF-11E6047DF7FF}"/>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9566881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34E456-A4D9-4770-B1EC-BF875DAA4861}"/>
              </a:ext>
            </a:extLst>
          </p:cNvPr>
          <p:cNvSpPr>
            <a:spLocks noGrp="1"/>
          </p:cNvSpPr>
          <p:nvPr>
            <p:ph type="title"/>
          </p:nvPr>
        </p:nvSpPr>
        <p:spPr/>
        <p:txBody>
          <a:bodyPr>
            <a:normAutofit/>
          </a:bodyPr>
          <a:lstStyle/>
          <a:p>
            <a:r>
              <a:rPr lang="en-GB" b="1" dirty="0"/>
              <a:t>What can we learn from these presenter?</a:t>
            </a:r>
          </a:p>
        </p:txBody>
      </p:sp>
      <p:sp>
        <p:nvSpPr>
          <p:cNvPr id="3" name="Content Placeholder 2">
            <a:extLst>
              <a:ext uri="{FF2B5EF4-FFF2-40B4-BE49-F238E27FC236}">
                <a16:creationId xmlns:a16="http://schemas.microsoft.com/office/drawing/2014/main" id="{1CF95CF6-A319-474C-BA7F-D9034577BC5A}"/>
              </a:ext>
            </a:extLst>
          </p:cNvPr>
          <p:cNvSpPr>
            <a:spLocks noGrp="1"/>
          </p:cNvSpPr>
          <p:nvPr>
            <p:ph idx="1"/>
          </p:nvPr>
        </p:nvSpPr>
        <p:spPr>
          <a:xfrm>
            <a:off x="1981200" y="1600201"/>
            <a:ext cx="5122912" cy="3917032"/>
          </a:xfrm>
        </p:spPr>
        <p:txBody>
          <a:bodyPr/>
          <a:lstStyle/>
          <a:p>
            <a:pPr marL="0" indent="0">
              <a:buNone/>
            </a:pPr>
            <a:r>
              <a:rPr lang="en-GB" dirty="0">
                <a:hlinkClick r:id="rId3"/>
              </a:rPr>
              <a:t>https://www.youtube.com/watch?v=MnrJzXM7a6o</a:t>
            </a:r>
            <a:endParaRPr lang="en-GB" dirty="0"/>
          </a:p>
        </p:txBody>
      </p:sp>
      <p:pic>
        <p:nvPicPr>
          <p:cNvPr id="4" name="Picture 3"/>
          <p:cNvPicPr>
            <a:picLocks noChangeAspect="1"/>
          </p:cNvPicPr>
          <p:nvPr/>
        </p:nvPicPr>
        <p:blipFill>
          <a:blip r:embed="rId4" cstate="print"/>
          <a:stretch>
            <a:fillRect/>
          </a:stretch>
        </p:blipFill>
        <p:spPr>
          <a:xfrm>
            <a:off x="7464152" y="1528194"/>
            <a:ext cx="3024336" cy="4061047"/>
          </a:xfrm>
          <a:prstGeom prst="rect">
            <a:avLst/>
          </a:prstGeom>
        </p:spPr>
      </p:pic>
    </p:spTree>
    <p:extLst>
      <p:ext uri="{BB962C8B-B14F-4D97-AF65-F5344CB8AC3E}">
        <p14:creationId xmlns:p14="http://schemas.microsoft.com/office/powerpoint/2010/main" val="150208066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173F83-BBFF-4010-9AC9-976927A5AC3F}"/>
              </a:ext>
            </a:extLst>
          </p:cNvPr>
          <p:cNvSpPr>
            <a:spLocks noGrp="1"/>
          </p:cNvSpPr>
          <p:nvPr>
            <p:ph type="title"/>
          </p:nvPr>
        </p:nvSpPr>
        <p:spPr/>
        <p:txBody>
          <a:bodyPr/>
          <a:lstStyle/>
          <a:p>
            <a:r>
              <a:rPr lang="en-GB" b="1" dirty="0"/>
              <a:t>What did you notice?</a:t>
            </a:r>
          </a:p>
        </p:txBody>
      </p:sp>
      <p:sp>
        <p:nvSpPr>
          <p:cNvPr id="3" name="Content Placeholder 2">
            <a:extLst>
              <a:ext uri="{FF2B5EF4-FFF2-40B4-BE49-F238E27FC236}">
                <a16:creationId xmlns:a16="http://schemas.microsoft.com/office/drawing/2014/main" id="{93AF51A2-D5A8-4A11-B8CF-11E6047DF7FF}"/>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417470999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34E456-A4D9-4770-B1EC-BF875DAA4861}"/>
              </a:ext>
            </a:extLst>
          </p:cNvPr>
          <p:cNvSpPr>
            <a:spLocks noGrp="1"/>
          </p:cNvSpPr>
          <p:nvPr>
            <p:ph type="title"/>
          </p:nvPr>
        </p:nvSpPr>
        <p:spPr/>
        <p:txBody>
          <a:bodyPr>
            <a:normAutofit fontScale="90000"/>
          </a:bodyPr>
          <a:lstStyle/>
          <a:p>
            <a:r>
              <a:rPr lang="en-GB" b="1" dirty="0"/>
              <a:t>What can we learn from these presenters?</a:t>
            </a:r>
          </a:p>
        </p:txBody>
      </p:sp>
      <p:sp>
        <p:nvSpPr>
          <p:cNvPr id="3" name="Content Placeholder 2">
            <a:extLst>
              <a:ext uri="{FF2B5EF4-FFF2-40B4-BE49-F238E27FC236}">
                <a16:creationId xmlns:a16="http://schemas.microsoft.com/office/drawing/2014/main" id="{1CF95CF6-A319-474C-BA7F-D9034577BC5A}"/>
              </a:ext>
            </a:extLst>
          </p:cNvPr>
          <p:cNvSpPr>
            <a:spLocks noGrp="1"/>
          </p:cNvSpPr>
          <p:nvPr>
            <p:ph idx="1"/>
          </p:nvPr>
        </p:nvSpPr>
        <p:spPr/>
        <p:txBody>
          <a:bodyPr/>
          <a:lstStyle/>
          <a:p>
            <a:pPr marL="0" indent="0">
              <a:buNone/>
            </a:pPr>
            <a:endParaRPr lang="en-GB" dirty="0">
              <a:hlinkClick r:id="rId3"/>
            </a:endParaRPr>
          </a:p>
          <a:p>
            <a:pPr marL="0" indent="0">
              <a:buNone/>
            </a:pPr>
            <a:r>
              <a:rPr lang="en-GB" dirty="0">
                <a:hlinkClick r:id="rId3"/>
              </a:rPr>
              <a:t>The 3 Magic Ingredients of Amazing Presentations | Phil WAKNELL | </a:t>
            </a:r>
            <a:r>
              <a:rPr lang="en-GB" dirty="0" err="1">
                <a:hlinkClick r:id="rId3"/>
              </a:rPr>
              <a:t>TEDxSaclay</a:t>
            </a:r>
            <a:r>
              <a:rPr lang="en-GB" dirty="0">
                <a:hlinkClick r:id="rId3"/>
              </a:rPr>
              <a:t> - YouTube</a:t>
            </a:r>
            <a:endParaRPr lang="en-GB" dirty="0"/>
          </a:p>
        </p:txBody>
      </p:sp>
    </p:spTree>
    <p:extLst>
      <p:ext uri="{BB962C8B-B14F-4D97-AF65-F5344CB8AC3E}">
        <p14:creationId xmlns:p14="http://schemas.microsoft.com/office/powerpoint/2010/main" val="315266024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173F83-BBFF-4010-9AC9-976927A5AC3F}"/>
              </a:ext>
            </a:extLst>
          </p:cNvPr>
          <p:cNvSpPr>
            <a:spLocks noGrp="1"/>
          </p:cNvSpPr>
          <p:nvPr>
            <p:ph type="title"/>
          </p:nvPr>
        </p:nvSpPr>
        <p:spPr/>
        <p:txBody>
          <a:bodyPr/>
          <a:lstStyle/>
          <a:p>
            <a:r>
              <a:rPr lang="en-GB" b="1" dirty="0"/>
              <a:t>What did you notice?</a:t>
            </a:r>
          </a:p>
        </p:txBody>
      </p:sp>
      <p:sp>
        <p:nvSpPr>
          <p:cNvPr id="3" name="Content Placeholder 2">
            <a:extLst>
              <a:ext uri="{FF2B5EF4-FFF2-40B4-BE49-F238E27FC236}">
                <a16:creationId xmlns:a16="http://schemas.microsoft.com/office/drawing/2014/main" id="{93AF51A2-D5A8-4A11-B8CF-11E6047DF7FF}"/>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2974460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C85605-A934-4221-99C3-9125136BB593}"/>
              </a:ext>
            </a:extLst>
          </p:cNvPr>
          <p:cNvSpPr>
            <a:spLocks noGrp="1"/>
          </p:cNvSpPr>
          <p:nvPr>
            <p:ph type="title"/>
          </p:nvPr>
        </p:nvSpPr>
        <p:spPr/>
        <p:txBody>
          <a:bodyPr/>
          <a:lstStyle/>
          <a:p>
            <a:r>
              <a:rPr lang="en-GB" b="1" dirty="0"/>
              <a:t>Reflection from videos</a:t>
            </a:r>
          </a:p>
        </p:txBody>
      </p:sp>
      <p:sp>
        <p:nvSpPr>
          <p:cNvPr id="3" name="Content Placeholder 2">
            <a:extLst>
              <a:ext uri="{FF2B5EF4-FFF2-40B4-BE49-F238E27FC236}">
                <a16:creationId xmlns:a16="http://schemas.microsoft.com/office/drawing/2014/main" id="{5655DB66-6B8F-4CBC-91D0-0663B7121602}"/>
              </a:ext>
            </a:extLst>
          </p:cNvPr>
          <p:cNvSpPr>
            <a:spLocks noGrp="1"/>
          </p:cNvSpPr>
          <p:nvPr>
            <p:ph idx="1"/>
          </p:nvPr>
        </p:nvSpPr>
        <p:spPr/>
        <p:txBody>
          <a:bodyPr/>
          <a:lstStyle/>
          <a:p>
            <a:pPr marL="0" indent="0">
              <a:buNone/>
            </a:pPr>
            <a:r>
              <a:rPr lang="en-GB" dirty="0"/>
              <a:t>Based or the videos you watched, what would you do differently in your future presentations?</a:t>
            </a:r>
          </a:p>
        </p:txBody>
      </p:sp>
    </p:spTree>
    <p:extLst>
      <p:ext uri="{BB962C8B-B14F-4D97-AF65-F5344CB8AC3E}">
        <p14:creationId xmlns:p14="http://schemas.microsoft.com/office/powerpoint/2010/main" val="159421656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68DDDF-980E-4FB5-9382-0362EB237455}"/>
              </a:ext>
            </a:extLst>
          </p:cNvPr>
          <p:cNvSpPr>
            <a:spLocks noGrp="1"/>
          </p:cNvSpPr>
          <p:nvPr>
            <p:ph type="title"/>
          </p:nvPr>
        </p:nvSpPr>
        <p:spPr/>
        <p:txBody>
          <a:bodyPr>
            <a:normAutofit fontScale="90000"/>
          </a:bodyPr>
          <a:lstStyle/>
          <a:p>
            <a:r>
              <a:rPr lang="en-GB" b="1" dirty="0"/>
              <a:t>How to deliver a presentation effectively?</a:t>
            </a:r>
          </a:p>
        </p:txBody>
      </p:sp>
      <p:sp>
        <p:nvSpPr>
          <p:cNvPr id="3" name="Content Placeholder 2">
            <a:extLst>
              <a:ext uri="{FF2B5EF4-FFF2-40B4-BE49-F238E27FC236}">
                <a16:creationId xmlns:a16="http://schemas.microsoft.com/office/drawing/2014/main" id="{626D6550-A788-4DB4-9782-1416BB97D779}"/>
              </a:ext>
            </a:extLst>
          </p:cNvPr>
          <p:cNvSpPr>
            <a:spLocks noGrp="1"/>
          </p:cNvSpPr>
          <p:nvPr>
            <p:ph idx="1"/>
          </p:nvPr>
        </p:nvSpPr>
        <p:spPr/>
        <p:txBody>
          <a:bodyPr>
            <a:normAutofit/>
          </a:bodyPr>
          <a:lstStyle/>
          <a:p>
            <a:r>
              <a:rPr lang="en-GB" dirty="0"/>
              <a:t>Making a presentation puts you on public display.</a:t>
            </a:r>
          </a:p>
          <a:p>
            <a:r>
              <a:rPr lang="en-GB" dirty="0"/>
              <a:t>An audience not only listens to your ideas, it also responds to the way you use your voice and your body. </a:t>
            </a:r>
          </a:p>
          <a:p>
            <a:r>
              <a:rPr lang="en-GB" dirty="0"/>
              <a:t>You need more than a well written presentation to make an impact. You will also need to deliver it in a lively, flexible and interesting way.</a:t>
            </a:r>
          </a:p>
        </p:txBody>
      </p:sp>
    </p:spTree>
    <p:extLst>
      <p:ext uri="{BB962C8B-B14F-4D97-AF65-F5344CB8AC3E}">
        <p14:creationId xmlns:p14="http://schemas.microsoft.com/office/powerpoint/2010/main" val="187606569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68DDDF-980E-4FB5-9382-0362EB237455}"/>
              </a:ext>
            </a:extLst>
          </p:cNvPr>
          <p:cNvSpPr>
            <a:spLocks noGrp="1"/>
          </p:cNvSpPr>
          <p:nvPr>
            <p:ph type="title"/>
          </p:nvPr>
        </p:nvSpPr>
        <p:spPr/>
        <p:txBody>
          <a:bodyPr>
            <a:normAutofit fontScale="90000"/>
          </a:bodyPr>
          <a:lstStyle/>
          <a:p>
            <a:r>
              <a:rPr lang="en-GB" b="1" dirty="0"/>
              <a:t>How to deliver a presentation effectively?</a:t>
            </a:r>
          </a:p>
        </p:txBody>
      </p:sp>
      <p:sp>
        <p:nvSpPr>
          <p:cNvPr id="3" name="Content Placeholder 2">
            <a:extLst>
              <a:ext uri="{FF2B5EF4-FFF2-40B4-BE49-F238E27FC236}">
                <a16:creationId xmlns:a16="http://schemas.microsoft.com/office/drawing/2014/main" id="{626D6550-A788-4DB4-9782-1416BB97D779}"/>
              </a:ext>
            </a:extLst>
          </p:cNvPr>
          <p:cNvSpPr>
            <a:spLocks noGrp="1"/>
          </p:cNvSpPr>
          <p:nvPr>
            <p:ph idx="1"/>
          </p:nvPr>
        </p:nvSpPr>
        <p:spPr/>
        <p:txBody>
          <a:bodyPr>
            <a:normAutofit lnSpcReduction="10000"/>
          </a:bodyPr>
          <a:lstStyle/>
          <a:p>
            <a:pPr marL="0" indent="0">
              <a:buNone/>
            </a:pPr>
            <a:r>
              <a:rPr lang="en-GB" dirty="0"/>
              <a:t>To begin with, imagine that you are in the audience for your presentation. What might:</a:t>
            </a:r>
          </a:p>
          <a:p>
            <a:r>
              <a:rPr lang="en-GB" dirty="0"/>
              <a:t>grab your attention?</a:t>
            </a:r>
          </a:p>
          <a:p>
            <a:r>
              <a:rPr lang="en-GB" dirty="0"/>
              <a:t>stimulate your imagination?</a:t>
            </a:r>
          </a:p>
          <a:p>
            <a:r>
              <a:rPr lang="en-GB" dirty="0"/>
              <a:t>inspire your confidence?</a:t>
            </a:r>
          </a:p>
          <a:p>
            <a:r>
              <a:rPr lang="en-GB" dirty="0"/>
              <a:t>develop your understanding?</a:t>
            </a:r>
          </a:p>
          <a:p>
            <a:pPr marL="0" indent="0">
              <a:buNone/>
            </a:pPr>
            <a:r>
              <a:rPr lang="en-GB" dirty="0"/>
              <a:t>Now think about ways to encourage these things.</a:t>
            </a:r>
          </a:p>
          <a:p>
            <a:pPr marL="0" indent="0">
              <a:buNone/>
            </a:pPr>
            <a:endParaRPr lang="en-GB" dirty="0"/>
          </a:p>
        </p:txBody>
      </p:sp>
    </p:spTree>
    <p:extLst>
      <p:ext uri="{BB962C8B-B14F-4D97-AF65-F5344CB8AC3E}">
        <p14:creationId xmlns:p14="http://schemas.microsoft.com/office/powerpoint/2010/main" val="314906640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E3D2F5-6FD8-4019-9C36-4B2847EDB7ED}"/>
              </a:ext>
            </a:extLst>
          </p:cNvPr>
          <p:cNvSpPr>
            <a:spLocks noGrp="1"/>
          </p:cNvSpPr>
          <p:nvPr>
            <p:ph type="title"/>
          </p:nvPr>
        </p:nvSpPr>
        <p:spPr/>
        <p:txBody>
          <a:bodyPr>
            <a:normAutofit fontScale="90000"/>
          </a:bodyPr>
          <a:lstStyle/>
          <a:p>
            <a:r>
              <a:rPr lang="en-GB" b="1" dirty="0"/>
              <a:t>Six steps to becoming an effective presenter</a:t>
            </a:r>
            <a:endParaRPr lang="en-GB" dirty="0"/>
          </a:p>
        </p:txBody>
      </p:sp>
      <p:sp>
        <p:nvSpPr>
          <p:cNvPr id="3" name="Content Placeholder 2">
            <a:extLst>
              <a:ext uri="{FF2B5EF4-FFF2-40B4-BE49-F238E27FC236}">
                <a16:creationId xmlns:a16="http://schemas.microsoft.com/office/drawing/2014/main" id="{5773D9B8-C8EC-4E67-A2A4-23EEB443DA66}"/>
              </a:ext>
            </a:extLst>
          </p:cNvPr>
          <p:cNvSpPr>
            <a:spLocks noGrp="1"/>
          </p:cNvSpPr>
          <p:nvPr>
            <p:ph idx="1"/>
          </p:nvPr>
        </p:nvSpPr>
        <p:spPr/>
        <p:txBody>
          <a:bodyPr>
            <a:normAutofit fontScale="92500" lnSpcReduction="10000"/>
          </a:bodyPr>
          <a:lstStyle/>
          <a:p>
            <a:pPr marL="0" indent="0">
              <a:buNone/>
            </a:pPr>
            <a:r>
              <a:rPr lang="en-GB" sz="2400" b="1" dirty="0"/>
              <a:t>1. Practise</a:t>
            </a:r>
          </a:p>
          <a:p>
            <a:r>
              <a:rPr lang="en-GB" sz="2400" dirty="0"/>
              <a:t>The more familiar you are with your material the more you will be able to inspire your audience’s trust and confidence.</a:t>
            </a:r>
          </a:p>
          <a:p>
            <a:r>
              <a:rPr lang="en-GB" sz="2400" dirty="0"/>
              <a:t>If possible, stand up in a room and deliver your presentation to the walls. Get used to hearing your own voice filling a room. Familiarise yourself with the words and phrases in your presentation. </a:t>
            </a:r>
          </a:p>
          <a:p>
            <a:r>
              <a:rPr lang="en-GB" sz="2400" dirty="0"/>
              <a:t>Play around with different volumes and see how well you can hear your own voice. </a:t>
            </a:r>
          </a:p>
          <a:p>
            <a:r>
              <a:rPr lang="en-GB" sz="2400" dirty="0"/>
              <a:t>Above all, familiarise yourself with the main thrust of your argument and explore how the individual elements of your presentation piece together. This will help you to keep to your chosen objectives and avoid distractions when it comes to your actual delivery.</a:t>
            </a:r>
          </a:p>
        </p:txBody>
      </p:sp>
    </p:spTree>
    <p:extLst>
      <p:ext uri="{BB962C8B-B14F-4D97-AF65-F5344CB8AC3E}">
        <p14:creationId xmlns:p14="http://schemas.microsoft.com/office/powerpoint/2010/main" val="25840209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E3D2F5-6FD8-4019-9C36-4B2847EDB7ED}"/>
              </a:ext>
            </a:extLst>
          </p:cNvPr>
          <p:cNvSpPr>
            <a:spLocks noGrp="1"/>
          </p:cNvSpPr>
          <p:nvPr>
            <p:ph type="title"/>
          </p:nvPr>
        </p:nvSpPr>
        <p:spPr/>
        <p:txBody>
          <a:bodyPr>
            <a:normAutofit fontScale="90000"/>
          </a:bodyPr>
          <a:lstStyle/>
          <a:p>
            <a:r>
              <a:rPr lang="en-GB" b="1" dirty="0"/>
              <a:t>Six steps to becoming an effective presenter</a:t>
            </a:r>
            <a:endParaRPr lang="en-GB" dirty="0"/>
          </a:p>
        </p:txBody>
      </p:sp>
      <p:sp>
        <p:nvSpPr>
          <p:cNvPr id="3" name="Content Placeholder 2">
            <a:extLst>
              <a:ext uri="{FF2B5EF4-FFF2-40B4-BE49-F238E27FC236}">
                <a16:creationId xmlns:a16="http://schemas.microsoft.com/office/drawing/2014/main" id="{5773D9B8-C8EC-4E67-A2A4-23EEB443DA66}"/>
              </a:ext>
            </a:extLst>
          </p:cNvPr>
          <p:cNvSpPr>
            <a:spLocks noGrp="1"/>
          </p:cNvSpPr>
          <p:nvPr>
            <p:ph idx="1"/>
          </p:nvPr>
        </p:nvSpPr>
        <p:spPr/>
        <p:txBody>
          <a:bodyPr/>
          <a:lstStyle/>
          <a:p>
            <a:pPr marL="0" indent="0">
              <a:buNone/>
            </a:pPr>
            <a:r>
              <a:rPr lang="en-GB" b="1" dirty="0"/>
              <a:t>2. Assert yourself</a:t>
            </a:r>
          </a:p>
          <a:p>
            <a:pPr marL="0" indent="0">
              <a:buNone/>
            </a:pPr>
            <a:r>
              <a:rPr lang="en-GB" dirty="0"/>
              <a:t>An effective presenter needs to be assertive, not aggressive. There are two important Ps.</a:t>
            </a:r>
          </a:p>
          <a:p>
            <a:pPr marL="0" indent="0">
              <a:buNone/>
            </a:pPr>
            <a:r>
              <a:rPr lang="en-GB" b="1" dirty="0"/>
              <a:t>Posture - </a:t>
            </a:r>
            <a:r>
              <a:rPr lang="en-GB" dirty="0"/>
              <a:t>It is important to appear confident at all times.</a:t>
            </a:r>
          </a:p>
          <a:p>
            <a:pPr marL="0" indent="0">
              <a:buNone/>
            </a:pPr>
            <a:r>
              <a:rPr lang="en-GB" b="1" dirty="0"/>
              <a:t>Presence - </a:t>
            </a:r>
            <a:r>
              <a:rPr lang="en-GB" dirty="0"/>
              <a:t>Have the confidence to fill your space in front of an audience.</a:t>
            </a:r>
            <a:endParaRPr lang="en-GB" b="1" dirty="0"/>
          </a:p>
          <a:p>
            <a:pPr marL="0" indent="0">
              <a:buNone/>
            </a:pPr>
            <a:endParaRPr lang="en-GB" b="1" dirty="0"/>
          </a:p>
          <a:p>
            <a:pPr marL="0" indent="0">
              <a:buNone/>
            </a:pPr>
            <a:endParaRPr lang="en-GB" dirty="0"/>
          </a:p>
        </p:txBody>
      </p:sp>
    </p:spTree>
    <p:extLst>
      <p:ext uri="{BB962C8B-B14F-4D97-AF65-F5344CB8AC3E}">
        <p14:creationId xmlns:p14="http://schemas.microsoft.com/office/powerpoint/2010/main" val="143082078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E3D2F5-6FD8-4019-9C36-4B2847EDB7ED}"/>
              </a:ext>
            </a:extLst>
          </p:cNvPr>
          <p:cNvSpPr>
            <a:spLocks noGrp="1"/>
          </p:cNvSpPr>
          <p:nvPr>
            <p:ph type="title"/>
          </p:nvPr>
        </p:nvSpPr>
        <p:spPr/>
        <p:txBody>
          <a:bodyPr>
            <a:normAutofit fontScale="90000"/>
          </a:bodyPr>
          <a:lstStyle/>
          <a:p>
            <a:r>
              <a:rPr lang="en-GB" b="1" dirty="0"/>
              <a:t>Six steps to becoming an effective presenter</a:t>
            </a:r>
            <a:endParaRPr lang="en-GB" dirty="0"/>
          </a:p>
        </p:txBody>
      </p:sp>
      <p:sp>
        <p:nvSpPr>
          <p:cNvPr id="3" name="Content Placeholder 2">
            <a:extLst>
              <a:ext uri="{FF2B5EF4-FFF2-40B4-BE49-F238E27FC236}">
                <a16:creationId xmlns:a16="http://schemas.microsoft.com/office/drawing/2014/main" id="{5773D9B8-C8EC-4E67-A2A4-23EEB443DA66}"/>
              </a:ext>
            </a:extLst>
          </p:cNvPr>
          <p:cNvSpPr>
            <a:spLocks noGrp="1"/>
          </p:cNvSpPr>
          <p:nvPr>
            <p:ph idx="1"/>
          </p:nvPr>
        </p:nvSpPr>
        <p:spPr/>
        <p:txBody>
          <a:bodyPr>
            <a:normAutofit fontScale="92500" lnSpcReduction="20000"/>
          </a:bodyPr>
          <a:lstStyle/>
          <a:p>
            <a:pPr marL="0" indent="0">
              <a:buNone/>
            </a:pPr>
            <a:r>
              <a:rPr lang="en-GB" b="1" dirty="0"/>
              <a:t>3. Make contact with your audience</a:t>
            </a:r>
          </a:p>
          <a:p>
            <a:pPr marL="0" indent="0">
              <a:buNone/>
            </a:pPr>
            <a:r>
              <a:rPr lang="en-GB" dirty="0"/>
              <a:t>Making contact helps to maintain an audience's interest and encourages them to believe that you are genuinely interested in talking to them. You can make contact with your audience in a number of ways, including:</a:t>
            </a:r>
          </a:p>
          <a:p>
            <a:r>
              <a:rPr lang="en-GB" dirty="0"/>
              <a:t>eye contact;</a:t>
            </a:r>
          </a:p>
          <a:p>
            <a:r>
              <a:rPr lang="en-GB" dirty="0"/>
              <a:t>gestures;</a:t>
            </a:r>
          </a:p>
          <a:p>
            <a:r>
              <a:rPr lang="en-GB" dirty="0"/>
              <a:t>spoken contact;</a:t>
            </a:r>
          </a:p>
          <a:p>
            <a:r>
              <a:rPr lang="en-GB" dirty="0"/>
              <a:t>your use of language.</a:t>
            </a:r>
          </a:p>
          <a:p>
            <a:pPr marL="0" indent="0">
              <a:buNone/>
            </a:pPr>
            <a:endParaRPr lang="en-GB" dirty="0"/>
          </a:p>
        </p:txBody>
      </p:sp>
    </p:spTree>
    <p:extLst>
      <p:ext uri="{BB962C8B-B14F-4D97-AF65-F5344CB8AC3E}">
        <p14:creationId xmlns:p14="http://schemas.microsoft.com/office/powerpoint/2010/main" val="416252507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E3D2F5-6FD8-4019-9C36-4B2847EDB7ED}"/>
              </a:ext>
            </a:extLst>
          </p:cNvPr>
          <p:cNvSpPr>
            <a:spLocks noGrp="1"/>
          </p:cNvSpPr>
          <p:nvPr>
            <p:ph type="title"/>
          </p:nvPr>
        </p:nvSpPr>
        <p:spPr/>
        <p:txBody>
          <a:bodyPr>
            <a:normAutofit fontScale="90000"/>
          </a:bodyPr>
          <a:lstStyle/>
          <a:p>
            <a:r>
              <a:rPr lang="en-GB" b="1" dirty="0"/>
              <a:t>Six steps to becoming an effective presenter</a:t>
            </a:r>
            <a:endParaRPr lang="en-GB" dirty="0"/>
          </a:p>
        </p:txBody>
      </p:sp>
      <p:sp>
        <p:nvSpPr>
          <p:cNvPr id="3" name="Content Placeholder 2">
            <a:extLst>
              <a:ext uri="{FF2B5EF4-FFF2-40B4-BE49-F238E27FC236}">
                <a16:creationId xmlns:a16="http://schemas.microsoft.com/office/drawing/2014/main" id="{5773D9B8-C8EC-4E67-A2A4-23EEB443DA66}"/>
              </a:ext>
            </a:extLst>
          </p:cNvPr>
          <p:cNvSpPr>
            <a:spLocks noGrp="1"/>
          </p:cNvSpPr>
          <p:nvPr>
            <p:ph idx="1"/>
          </p:nvPr>
        </p:nvSpPr>
        <p:spPr/>
        <p:txBody>
          <a:bodyPr/>
          <a:lstStyle/>
          <a:p>
            <a:pPr marL="0" indent="0">
              <a:buNone/>
            </a:pPr>
            <a:r>
              <a:rPr lang="en-GB" b="1" dirty="0"/>
              <a:t>4. Use your voice</a:t>
            </a:r>
          </a:p>
          <a:p>
            <a:pPr marL="0" indent="0">
              <a:buNone/>
            </a:pPr>
            <a:r>
              <a:rPr lang="en-GB" dirty="0"/>
              <a:t>Your voice is a very flexible and powerful tool. You can use it in many different ways by varying the:</a:t>
            </a:r>
          </a:p>
          <a:p>
            <a:r>
              <a:rPr lang="en-GB" dirty="0"/>
              <a:t>volume;</a:t>
            </a:r>
          </a:p>
          <a:p>
            <a:r>
              <a:rPr lang="en-GB" dirty="0"/>
              <a:t>pace;</a:t>
            </a:r>
          </a:p>
          <a:p>
            <a:r>
              <a:rPr lang="en-GB" dirty="0"/>
              <a:t>pitch.</a:t>
            </a:r>
          </a:p>
          <a:p>
            <a:pPr marL="0" indent="0">
              <a:buNone/>
            </a:pPr>
            <a:endParaRPr lang="en-GB" dirty="0"/>
          </a:p>
        </p:txBody>
      </p:sp>
    </p:spTree>
    <p:extLst>
      <p:ext uri="{BB962C8B-B14F-4D97-AF65-F5344CB8AC3E}">
        <p14:creationId xmlns:p14="http://schemas.microsoft.com/office/powerpoint/2010/main" val="246133718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E3D2F5-6FD8-4019-9C36-4B2847EDB7ED}"/>
              </a:ext>
            </a:extLst>
          </p:cNvPr>
          <p:cNvSpPr>
            <a:spLocks noGrp="1"/>
          </p:cNvSpPr>
          <p:nvPr>
            <p:ph type="title"/>
          </p:nvPr>
        </p:nvSpPr>
        <p:spPr/>
        <p:txBody>
          <a:bodyPr>
            <a:normAutofit fontScale="90000"/>
          </a:bodyPr>
          <a:lstStyle/>
          <a:p>
            <a:r>
              <a:rPr lang="en-GB" b="1" dirty="0"/>
              <a:t>Six steps to becoming an effective presenter</a:t>
            </a:r>
            <a:endParaRPr lang="en-GB" dirty="0"/>
          </a:p>
        </p:txBody>
      </p:sp>
      <p:sp>
        <p:nvSpPr>
          <p:cNvPr id="3" name="Content Placeholder 2">
            <a:extLst>
              <a:ext uri="{FF2B5EF4-FFF2-40B4-BE49-F238E27FC236}">
                <a16:creationId xmlns:a16="http://schemas.microsoft.com/office/drawing/2014/main" id="{5773D9B8-C8EC-4E67-A2A4-23EEB443DA66}"/>
              </a:ext>
            </a:extLst>
          </p:cNvPr>
          <p:cNvSpPr>
            <a:spLocks noGrp="1"/>
          </p:cNvSpPr>
          <p:nvPr>
            <p:ph idx="1"/>
          </p:nvPr>
        </p:nvSpPr>
        <p:spPr/>
        <p:txBody>
          <a:bodyPr>
            <a:normAutofit/>
          </a:bodyPr>
          <a:lstStyle/>
          <a:p>
            <a:pPr marL="0" indent="0">
              <a:buNone/>
            </a:pPr>
            <a:r>
              <a:rPr lang="en-GB" b="1" dirty="0"/>
              <a:t>5. Breathe</a:t>
            </a:r>
          </a:p>
          <a:p>
            <a:pPr marL="0" indent="0">
              <a:buNone/>
            </a:pPr>
            <a:r>
              <a:rPr lang="en-GB" dirty="0"/>
              <a:t>Always remember to breath steadily and deeply. </a:t>
            </a:r>
          </a:p>
          <a:p>
            <a:pPr marL="0" indent="0">
              <a:buNone/>
            </a:pPr>
            <a:r>
              <a:rPr lang="en-GB" dirty="0"/>
              <a:t>If you are anxious about making a presentation your breathing will become fast and shallow. This will affect the quality of your voice and your ability to speak clearly for extended periods of time.</a:t>
            </a:r>
          </a:p>
        </p:txBody>
      </p:sp>
    </p:spTree>
    <p:extLst>
      <p:ext uri="{BB962C8B-B14F-4D97-AF65-F5344CB8AC3E}">
        <p14:creationId xmlns:p14="http://schemas.microsoft.com/office/powerpoint/2010/main" val="228815521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E3D2F5-6FD8-4019-9C36-4B2847EDB7ED}"/>
              </a:ext>
            </a:extLst>
          </p:cNvPr>
          <p:cNvSpPr>
            <a:spLocks noGrp="1"/>
          </p:cNvSpPr>
          <p:nvPr>
            <p:ph type="title"/>
          </p:nvPr>
        </p:nvSpPr>
        <p:spPr/>
        <p:txBody>
          <a:bodyPr>
            <a:normAutofit fontScale="90000"/>
          </a:bodyPr>
          <a:lstStyle/>
          <a:p>
            <a:r>
              <a:rPr lang="en-GB" b="1" dirty="0"/>
              <a:t>Six steps to becoming an effective presenter</a:t>
            </a:r>
            <a:endParaRPr lang="en-GB" dirty="0"/>
          </a:p>
        </p:txBody>
      </p:sp>
      <p:sp>
        <p:nvSpPr>
          <p:cNvPr id="3" name="Content Placeholder 2">
            <a:extLst>
              <a:ext uri="{FF2B5EF4-FFF2-40B4-BE49-F238E27FC236}">
                <a16:creationId xmlns:a16="http://schemas.microsoft.com/office/drawing/2014/main" id="{5773D9B8-C8EC-4E67-A2A4-23EEB443DA66}"/>
              </a:ext>
            </a:extLst>
          </p:cNvPr>
          <p:cNvSpPr>
            <a:spLocks noGrp="1"/>
          </p:cNvSpPr>
          <p:nvPr>
            <p:ph idx="1"/>
          </p:nvPr>
        </p:nvSpPr>
        <p:spPr/>
        <p:txBody>
          <a:bodyPr>
            <a:normAutofit/>
          </a:bodyPr>
          <a:lstStyle/>
          <a:p>
            <a:pPr marL="0" indent="0">
              <a:buNone/>
            </a:pPr>
            <a:r>
              <a:rPr lang="en-GB" b="1" dirty="0"/>
              <a:t>6. Drink</a:t>
            </a:r>
          </a:p>
          <a:p>
            <a:pPr marL="0" indent="0">
              <a:buNone/>
            </a:pPr>
            <a:r>
              <a:rPr lang="en-GB" dirty="0"/>
              <a:t>It is a good idea to have some liquid to hand to quench your thirst if you are speaking for a long time.</a:t>
            </a:r>
          </a:p>
          <a:p>
            <a:pPr marL="0" indent="0">
              <a:buNone/>
            </a:pPr>
            <a:r>
              <a:rPr lang="en-GB" dirty="0"/>
              <a:t>However, be careful not to gulp ice-cold water before you go on as this constricts your throat and affects the quality of your voice.</a:t>
            </a:r>
          </a:p>
        </p:txBody>
      </p:sp>
    </p:spTree>
    <p:extLst>
      <p:ext uri="{BB962C8B-B14F-4D97-AF65-F5344CB8AC3E}">
        <p14:creationId xmlns:p14="http://schemas.microsoft.com/office/powerpoint/2010/main" val="20810981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963F2C-B8CB-4A36-84B6-53DAC211FFF8}"/>
              </a:ext>
            </a:extLst>
          </p:cNvPr>
          <p:cNvSpPr>
            <a:spLocks noGrp="1"/>
          </p:cNvSpPr>
          <p:nvPr>
            <p:ph type="title"/>
          </p:nvPr>
        </p:nvSpPr>
        <p:spPr>
          <a:xfrm>
            <a:off x="1981200" y="0"/>
            <a:ext cx="8229600" cy="692696"/>
          </a:xfrm>
        </p:spPr>
        <p:txBody>
          <a:bodyPr>
            <a:normAutofit/>
          </a:bodyPr>
          <a:lstStyle/>
          <a:p>
            <a:r>
              <a:rPr lang="en-GB" sz="2400" b="1" dirty="0"/>
              <a:t>Activity - Exciting and least exciting lecture</a:t>
            </a:r>
            <a:endParaRPr lang="en-GB" sz="2400" dirty="0"/>
          </a:p>
        </p:txBody>
      </p:sp>
      <p:sp>
        <p:nvSpPr>
          <p:cNvPr id="3" name="Content Placeholder 2">
            <a:extLst>
              <a:ext uri="{FF2B5EF4-FFF2-40B4-BE49-F238E27FC236}">
                <a16:creationId xmlns:a16="http://schemas.microsoft.com/office/drawing/2014/main" id="{4F1DD686-004E-444F-B232-5F57DACD355A}"/>
              </a:ext>
            </a:extLst>
          </p:cNvPr>
          <p:cNvSpPr>
            <a:spLocks noGrp="1"/>
          </p:cNvSpPr>
          <p:nvPr>
            <p:ph idx="1"/>
          </p:nvPr>
        </p:nvSpPr>
        <p:spPr>
          <a:xfrm>
            <a:off x="1524000" y="620690"/>
            <a:ext cx="9144000" cy="4680519"/>
          </a:xfrm>
          <a:solidFill>
            <a:schemeClr val="accent1">
              <a:lumMod val="75000"/>
            </a:schemeClr>
          </a:solidFill>
        </p:spPr>
        <p:txBody>
          <a:bodyPr>
            <a:normAutofit/>
          </a:bodyPr>
          <a:lstStyle/>
          <a:p>
            <a:pPr marL="0" indent="0" algn="just">
              <a:buNone/>
            </a:pPr>
            <a:r>
              <a:rPr lang="en-GB" sz="2400" dirty="0"/>
              <a:t>Group Activity – </a:t>
            </a:r>
          </a:p>
          <a:p>
            <a:pPr marL="0" indent="0" algn="just">
              <a:buNone/>
            </a:pPr>
            <a:endParaRPr lang="en-GB" sz="2400" dirty="0"/>
          </a:p>
          <a:p>
            <a:pPr marL="0" indent="0" algn="just">
              <a:buNone/>
            </a:pPr>
            <a:endParaRPr lang="en-GB" sz="2400" dirty="0"/>
          </a:p>
          <a:p>
            <a:pPr marL="0" indent="0" algn="just">
              <a:buNone/>
            </a:pPr>
            <a:r>
              <a:rPr lang="en-GB" sz="2400" dirty="0"/>
              <a:t>Think about the most exciting lecture that you have attended and the least exciting one.</a:t>
            </a:r>
          </a:p>
          <a:p>
            <a:pPr marL="0" indent="0" algn="just">
              <a:buNone/>
            </a:pPr>
            <a:endParaRPr lang="en-GB" sz="2400" dirty="0"/>
          </a:p>
          <a:p>
            <a:pPr marL="0" indent="0" algn="just">
              <a:buNone/>
            </a:pPr>
            <a:endParaRPr lang="en-GB" sz="2400" dirty="0"/>
          </a:p>
          <a:p>
            <a:pPr marL="0" indent="0" algn="just">
              <a:buNone/>
            </a:pPr>
            <a:endParaRPr lang="en-GB" sz="2400" dirty="0"/>
          </a:p>
          <a:p>
            <a:pPr marL="0" indent="0" algn="just">
              <a:buNone/>
            </a:pPr>
            <a:endParaRPr lang="en-GB" sz="2400" dirty="0"/>
          </a:p>
          <a:p>
            <a:pPr marL="0" indent="0" algn="just">
              <a:buNone/>
            </a:pPr>
            <a:r>
              <a:rPr lang="en-GB" sz="2400" dirty="0"/>
              <a:t>Discuss the issue(s) that makes the difference between the two.</a:t>
            </a:r>
          </a:p>
          <a:p>
            <a:pPr marL="0" indent="0" algn="just">
              <a:buNone/>
            </a:pPr>
            <a:endParaRPr lang="en-GB" sz="2400" dirty="0"/>
          </a:p>
        </p:txBody>
      </p:sp>
    </p:spTree>
    <p:extLst>
      <p:ext uri="{BB962C8B-B14F-4D97-AF65-F5344CB8AC3E}">
        <p14:creationId xmlns:p14="http://schemas.microsoft.com/office/powerpoint/2010/main" val="156477279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87746"/>
            <a:ext cx="10972800" cy="1143000"/>
          </a:xfrm>
        </p:spPr>
        <p:txBody>
          <a:bodyPr/>
          <a:lstStyle/>
          <a:p>
            <a:r>
              <a:rPr lang="en-GB" b="1" dirty="0"/>
              <a:t>Summary</a:t>
            </a:r>
            <a:r>
              <a:rPr lang="en-GB" dirty="0"/>
              <a:t> </a:t>
            </a:r>
          </a:p>
        </p:txBody>
      </p:sp>
      <p:sp>
        <p:nvSpPr>
          <p:cNvPr id="3" name="Content Placeholder 2"/>
          <p:cNvSpPr>
            <a:spLocks noGrp="1"/>
          </p:cNvSpPr>
          <p:nvPr>
            <p:ph idx="1"/>
          </p:nvPr>
        </p:nvSpPr>
        <p:spPr>
          <a:xfrm>
            <a:off x="377072" y="1150070"/>
            <a:ext cx="11205328" cy="4119514"/>
          </a:xfrm>
        </p:spPr>
        <p:txBody>
          <a:bodyPr>
            <a:normAutofit fontScale="70000" lnSpcReduction="20000"/>
          </a:bodyPr>
          <a:lstStyle/>
          <a:p>
            <a:pPr>
              <a:spcBef>
                <a:spcPts val="638"/>
              </a:spcBef>
              <a:buSzPct val="45000"/>
              <a:buFont typeface="Wingdings" panose="05000000000000000000" pitchFamily="2" charset="2"/>
              <a:buChar char="v"/>
            </a:pPr>
            <a:r>
              <a:rPr lang="en-GB" altLang="en-US" sz="3800" dirty="0">
                <a:solidFill>
                  <a:srgbClr val="000000"/>
                </a:solidFill>
              </a:rPr>
              <a:t>Establish your subject and focus on it</a:t>
            </a:r>
          </a:p>
          <a:p>
            <a:pPr>
              <a:spcBef>
                <a:spcPts val="638"/>
              </a:spcBef>
              <a:buSzPct val="45000"/>
              <a:buFont typeface="Wingdings" panose="05000000000000000000" pitchFamily="2" charset="2"/>
              <a:buChar char="v"/>
            </a:pPr>
            <a:r>
              <a:rPr lang="en-GB" altLang="en-US" sz="3800" dirty="0">
                <a:solidFill>
                  <a:srgbClr val="000000"/>
                </a:solidFill>
              </a:rPr>
              <a:t>Prioritise you information</a:t>
            </a:r>
          </a:p>
          <a:p>
            <a:pPr>
              <a:spcBef>
                <a:spcPts val="638"/>
              </a:spcBef>
              <a:buSzPct val="45000"/>
              <a:buFont typeface="Wingdings" panose="05000000000000000000" pitchFamily="2" charset="2"/>
              <a:buChar char="v"/>
            </a:pPr>
            <a:r>
              <a:rPr lang="en-GB" altLang="en-US" sz="3800" dirty="0">
                <a:solidFill>
                  <a:srgbClr val="000000"/>
                </a:solidFill>
              </a:rPr>
              <a:t>Consider audience, venue, time of day, purpose</a:t>
            </a:r>
          </a:p>
          <a:p>
            <a:pPr>
              <a:spcBef>
                <a:spcPts val="638"/>
              </a:spcBef>
              <a:buSzPct val="45000"/>
              <a:buFont typeface="Wingdings" panose="05000000000000000000" pitchFamily="2" charset="2"/>
              <a:buChar char="v"/>
            </a:pPr>
            <a:r>
              <a:rPr lang="en-GB" altLang="en-US" sz="3800" dirty="0">
                <a:solidFill>
                  <a:srgbClr val="000000"/>
                </a:solidFill>
              </a:rPr>
              <a:t>Have a clear structure</a:t>
            </a:r>
          </a:p>
          <a:p>
            <a:pPr>
              <a:spcBef>
                <a:spcPts val="638"/>
              </a:spcBef>
              <a:buSzPct val="45000"/>
              <a:buFont typeface="Wingdings" panose="05000000000000000000" pitchFamily="2" charset="2"/>
              <a:buChar char="v"/>
            </a:pPr>
            <a:r>
              <a:rPr lang="en-GB" altLang="en-US" sz="3800" dirty="0">
                <a:solidFill>
                  <a:srgbClr val="000000"/>
                </a:solidFill>
              </a:rPr>
              <a:t>Repeat your main points</a:t>
            </a:r>
          </a:p>
          <a:p>
            <a:pPr>
              <a:spcBef>
                <a:spcPts val="638"/>
              </a:spcBef>
              <a:buSzPct val="45000"/>
              <a:buFont typeface="Wingdings" panose="05000000000000000000" pitchFamily="2" charset="2"/>
              <a:buChar char="v"/>
            </a:pPr>
            <a:r>
              <a:rPr lang="en-GB" altLang="en-US" sz="3800" dirty="0">
                <a:solidFill>
                  <a:srgbClr val="000000"/>
                </a:solidFill>
              </a:rPr>
              <a:t>Be concise and simple</a:t>
            </a:r>
          </a:p>
          <a:p>
            <a:pPr>
              <a:spcBef>
                <a:spcPts val="638"/>
              </a:spcBef>
              <a:buSzPct val="45000"/>
              <a:buFont typeface="Wingdings" panose="05000000000000000000" pitchFamily="2" charset="2"/>
              <a:buChar char="v"/>
            </a:pPr>
            <a:r>
              <a:rPr lang="en-GB" altLang="en-US" sz="3800" dirty="0">
                <a:solidFill>
                  <a:srgbClr val="000000"/>
                </a:solidFill>
              </a:rPr>
              <a:t>Time each section</a:t>
            </a:r>
          </a:p>
          <a:p>
            <a:pPr>
              <a:spcBef>
                <a:spcPts val="638"/>
              </a:spcBef>
              <a:buSzPct val="45000"/>
              <a:buFont typeface="Wingdings" panose="05000000000000000000" pitchFamily="2" charset="2"/>
              <a:buChar char="v"/>
            </a:pPr>
            <a:r>
              <a:rPr lang="en-GB" altLang="en-US" sz="3800" dirty="0">
                <a:solidFill>
                  <a:srgbClr val="000000"/>
                </a:solidFill>
              </a:rPr>
              <a:t>Appropriate visual aids</a:t>
            </a:r>
          </a:p>
          <a:p>
            <a:pPr>
              <a:spcBef>
                <a:spcPts val="638"/>
              </a:spcBef>
              <a:buSzPct val="45000"/>
              <a:buFont typeface="Wingdings" panose="05000000000000000000" pitchFamily="2" charset="2"/>
              <a:buChar char="v"/>
            </a:pPr>
            <a:endParaRPr lang="en-GB" altLang="en-US" sz="3800" dirty="0">
              <a:solidFill>
                <a:srgbClr val="000000"/>
              </a:solidFill>
            </a:endParaRPr>
          </a:p>
          <a:p>
            <a:pPr>
              <a:spcBef>
                <a:spcPts val="638"/>
              </a:spcBef>
              <a:buSzPct val="45000"/>
              <a:buFont typeface="Wingdings" panose="05000000000000000000" pitchFamily="2" charset="2"/>
              <a:buChar char="v"/>
            </a:pPr>
            <a:r>
              <a:rPr lang="en-GB" altLang="en-US" sz="3800" dirty="0">
                <a:solidFill>
                  <a:srgbClr val="000000"/>
                </a:solidFill>
              </a:rPr>
              <a:t>Do you have a back-up plan if technology fails?</a:t>
            </a:r>
          </a:p>
          <a:p>
            <a:pPr>
              <a:buFont typeface="Wingdings" panose="05000000000000000000" pitchFamily="2" charset="2"/>
              <a:buChar char="v"/>
            </a:pPr>
            <a:endParaRPr lang="en-GB" dirty="0"/>
          </a:p>
        </p:txBody>
      </p:sp>
    </p:spTree>
    <p:extLst>
      <p:ext uri="{BB962C8B-B14F-4D97-AF65-F5344CB8AC3E}">
        <p14:creationId xmlns:p14="http://schemas.microsoft.com/office/powerpoint/2010/main" val="399230896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1017CF-FEF9-3679-7314-A87E85206255}"/>
              </a:ext>
            </a:extLst>
          </p:cNvPr>
          <p:cNvSpPr>
            <a:spLocks noGrp="1"/>
          </p:cNvSpPr>
          <p:nvPr>
            <p:ph type="title"/>
          </p:nvPr>
        </p:nvSpPr>
        <p:spPr/>
        <p:txBody>
          <a:bodyPr/>
          <a:lstStyle/>
          <a:p>
            <a:r>
              <a:rPr lang="en-GB" b="1" dirty="0"/>
              <a:t>Next week—Group Presentation </a:t>
            </a:r>
          </a:p>
        </p:txBody>
      </p:sp>
      <p:sp>
        <p:nvSpPr>
          <p:cNvPr id="3" name="Content Placeholder 2">
            <a:extLst>
              <a:ext uri="{FF2B5EF4-FFF2-40B4-BE49-F238E27FC236}">
                <a16:creationId xmlns:a16="http://schemas.microsoft.com/office/drawing/2014/main" id="{F9CBB7B6-EBBC-4FFC-226E-DF5A70535A04}"/>
              </a:ext>
            </a:extLst>
          </p:cNvPr>
          <p:cNvSpPr>
            <a:spLocks noGrp="1"/>
          </p:cNvSpPr>
          <p:nvPr>
            <p:ph idx="1"/>
          </p:nvPr>
        </p:nvSpPr>
        <p:spPr/>
        <p:txBody>
          <a:bodyPr/>
          <a:lstStyle/>
          <a:p>
            <a:r>
              <a:rPr lang="en-GB" dirty="0"/>
              <a:t>Next week we will have group presentation </a:t>
            </a:r>
          </a:p>
        </p:txBody>
      </p:sp>
    </p:spTree>
    <p:extLst>
      <p:ext uri="{BB962C8B-B14F-4D97-AF65-F5344CB8AC3E}">
        <p14:creationId xmlns:p14="http://schemas.microsoft.com/office/powerpoint/2010/main" val="138382522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101</TotalTime>
  <Words>1696</Words>
  <Application>Microsoft Office PowerPoint</Application>
  <PresentationFormat>Widescreen</PresentationFormat>
  <Paragraphs>231</Paragraphs>
  <Slides>36</Slides>
  <Notes>12</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36</vt:i4>
      </vt:variant>
    </vt:vector>
  </HeadingPairs>
  <TitlesOfParts>
    <vt:vector size="47" baseType="lpstr">
      <vt:lpstr>Arial</vt:lpstr>
      <vt:lpstr>AvantGarde Bk BT</vt:lpstr>
      <vt:lpstr>Calibri</vt:lpstr>
      <vt:lpstr>Haettenschweiler</vt:lpstr>
      <vt:lpstr>Myriad Pro</vt:lpstr>
      <vt:lpstr>Symbol</vt:lpstr>
      <vt:lpstr>Tahoma</vt:lpstr>
      <vt:lpstr>Times New Roman</vt:lpstr>
      <vt:lpstr>Verdana</vt:lpstr>
      <vt:lpstr>Wingdings</vt:lpstr>
      <vt:lpstr>20140311PresentationUWTSDTemplate</vt:lpstr>
      <vt:lpstr>WEEK 8 Developing Academic Presentations</vt:lpstr>
      <vt:lpstr>Today’s Objectives </vt:lpstr>
      <vt:lpstr>Overview of Presentations </vt:lpstr>
      <vt:lpstr>Activity- Good and Poor Presentation? </vt:lpstr>
      <vt:lpstr>‘Good' Presentation </vt:lpstr>
      <vt:lpstr>Poor Presentation</vt:lpstr>
      <vt:lpstr>Avoid using PowerPoint as a script</vt:lpstr>
      <vt:lpstr>Font and Transition</vt:lpstr>
      <vt:lpstr>Using Colour</vt:lpstr>
      <vt:lpstr>Images</vt:lpstr>
      <vt:lpstr>Background</vt:lpstr>
      <vt:lpstr>Activity-Describe Presentation Options </vt:lpstr>
      <vt:lpstr>Presentation-top tips </vt:lpstr>
      <vt:lpstr>4. Presentation structure</vt:lpstr>
      <vt:lpstr>Presentation-top tips </vt:lpstr>
      <vt:lpstr>Presentation-top tips </vt:lpstr>
      <vt:lpstr>PowerPoint Presentation</vt:lpstr>
      <vt:lpstr>Presentation top tips </vt:lpstr>
      <vt:lpstr>What can we learn from these presenters?</vt:lpstr>
      <vt:lpstr>What did you notice?</vt:lpstr>
      <vt:lpstr>What can we learn from these presenter?</vt:lpstr>
      <vt:lpstr>What did you notice?</vt:lpstr>
      <vt:lpstr>What can we learn from these presenters?</vt:lpstr>
      <vt:lpstr>What did you notice?</vt:lpstr>
      <vt:lpstr>Reflection from videos</vt:lpstr>
      <vt:lpstr>How to deliver a presentation effectively?</vt:lpstr>
      <vt:lpstr>How to deliver a presentation effectively?</vt:lpstr>
      <vt:lpstr>Six steps to becoming an effective presenter</vt:lpstr>
      <vt:lpstr>Six steps to becoming an effective presenter</vt:lpstr>
      <vt:lpstr>Six steps to becoming an effective presenter</vt:lpstr>
      <vt:lpstr>Six steps to becoming an effective presenter</vt:lpstr>
      <vt:lpstr>Six steps to becoming an effective presenter</vt:lpstr>
      <vt:lpstr>Six steps to becoming an effective presenter</vt:lpstr>
      <vt:lpstr>Activity - Exciting and least exciting lecture</vt:lpstr>
      <vt:lpstr>Summary </vt:lpstr>
      <vt:lpstr>Next week—Group Presentation </vt:lpstr>
    </vt:vector>
  </TitlesOfParts>
  <Company>MMU</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8 Developing Academic Presentations</dc:title>
  <dc:creator>Tarila Zuofa</dc:creator>
  <cp:lastModifiedBy>Valentina Bartali</cp:lastModifiedBy>
  <cp:revision>10</cp:revision>
  <dcterms:created xsi:type="dcterms:W3CDTF">2020-11-01T21:35:26Z</dcterms:created>
  <dcterms:modified xsi:type="dcterms:W3CDTF">2023-11-04T19:35:04Z</dcterms:modified>
</cp:coreProperties>
</file>