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4" r:id="rId9"/>
    <p:sldId id="263" r:id="rId10"/>
    <p:sldId id="264" r:id="rId11"/>
    <p:sldId id="265" r:id="rId12"/>
    <p:sldId id="266" r:id="rId13"/>
    <p:sldId id="273" r:id="rId14"/>
    <p:sldId id="272" r:id="rId15"/>
    <p:sldId id="276" r:id="rId16"/>
    <p:sldId id="270" r:id="rId17"/>
    <p:sldId id="27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845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6127"/>
    <p:restoredTop sz="94706"/>
  </p:normalViewPr>
  <p:slideViewPr>
    <p:cSldViewPr snapToGrid="0">
      <p:cViewPr varScale="1">
        <p:scale>
          <a:sx n="56" d="100"/>
          <a:sy n="56" d="100"/>
        </p:scale>
        <p:origin x="208" y="1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E720A1-D3F6-4CED-982C-D9C974C4B1E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A158C2-4A8C-469F-A842-97B952FE1998}">
      <dgm:prSet/>
      <dgm:spPr/>
      <dgm:t>
        <a:bodyPr/>
        <a:lstStyle/>
        <a:p>
          <a:r>
            <a:rPr lang="en-US" b="0" i="0" baseline="0"/>
            <a:t>Introduction</a:t>
          </a:r>
          <a:endParaRPr lang="en-US"/>
        </a:p>
      </dgm:t>
    </dgm:pt>
    <dgm:pt modelId="{0564C0DC-9778-4789-B140-133E51DF8F68}" type="parTrans" cxnId="{F3C9692A-56EA-4C0E-8545-8CD9A38A638C}">
      <dgm:prSet/>
      <dgm:spPr/>
      <dgm:t>
        <a:bodyPr/>
        <a:lstStyle/>
        <a:p>
          <a:endParaRPr lang="en-US"/>
        </a:p>
      </dgm:t>
    </dgm:pt>
    <dgm:pt modelId="{2CA7D354-9410-4FD2-8206-DE3AAFCBA94C}" type="sibTrans" cxnId="{F3C9692A-56EA-4C0E-8545-8CD9A38A638C}">
      <dgm:prSet/>
      <dgm:spPr/>
      <dgm:t>
        <a:bodyPr/>
        <a:lstStyle/>
        <a:p>
          <a:endParaRPr lang="en-US"/>
        </a:p>
      </dgm:t>
    </dgm:pt>
    <dgm:pt modelId="{94A37831-9BDD-47E9-83F2-B90952F65BCF}">
      <dgm:prSet custT="1"/>
      <dgm:spPr/>
      <dgm:t>
        <a:bodyPr/>
        <a:lstStyle/>
        <a:p>
          <a:r>
            <a:rPr lang="en-US" sz="1800" b="0" i="0" baseline="0" dirty="0"/>
            <a:t>Research Questions, Aims &amp; Positionality</a:t>
          </a:r>
          <a:endParaRPr lang="en-US" sz="1800" dirty="0"/>
        </a:p>
      </dgm:t>
    </dgm:pt>
    <dgm:pt modelId="{923D1222-C2FC-49C1-86A2-46CE533E22F3}" type="parTrans" cxnId="{68ED3229-86DA-4C0D-AE96-EC04FB7AC428}">
      <dgm:prSet/>
      <dgm:spPr/>
      <dgm:t>
        <a:bodyPr/>
        <a:lstStyle/>
        <a:p>
          <a:endParaRPr lang="en-US"/>
        </a:p>
      </dgm:t>
    </dgm:pt>
    <dgm:pt modelId="{7C29BD9C-712E-4895-B512-348F0D1BB7CA}" type="sibTrans" cxnId="{68ED3229-86DA-4C0D-AE96-EC04FB7AC428}">
      <dgm:prSet/>
      <dgm:spPr/>
      <dgm:t>
        <a:bodyPr/>
        <a:lstStyle/>
        <a:p>
          <a:endParaRPr lang="en-US"/>
        </a:p>
      </dgm:t>
    </dgm:pt>
    <dgm:pt modelId="{7E56133A-1147-4D45-A809-A06F5B5DE0DB}">
      <dgm:prSet custT="1"/>
      <dgm:spPr/>
      <dgm:t>
        <a:bodyPr/>
        <a:lstStyle/>
        <a:p>
          <a:r>
            <a:rPr lang="en-US" sz="1800" b="0" i="0" baseline="0" dirty="0"/>
            <a:t>Background &amp; Rationale</a:t>
          </a:r>
          <a:endParaRPr lang="en-US" sz="1800" dirty="0"/>
        </a:p>
      </dgm:t>
    </dgm:pt>
    <dgm:pt modelId="{F2E1110C-9ED6-47B4-B201-A845B5D6ADDE}" type="parTrans" cxnId="{A0892007-D2B5-4933-AF15-05CC795D9F4A}">
      <dgm:prSet/>
      <dgm:spPr/>
      <dgm:t>
        <a:bodyPr/>
        <a:lstStyle/>
        <a:p>
          <a:endParaRPr lang="en-US"/>
        </a:p>
      </dgm:t>
    </dgm:pt>
    <dgm:pt modelId="{5FCD344C-8D6A-469F-8ADB-A378550699AC}" type="sibTrans" cxnId="{A0892007-D2B5-4933-AF15-05CC795D9F4A}">
      <dgm:prSet/>
      <dgm:spPr/>
      <dgm:t>
        <a:bodyPr/>
        <a:lstStyle/>
        <a:p>
          <a:endParaRPr lang="en-US"/>
        </a:p>
      </dgm:t>
    </dgm:pt>
    <dgm:pt modelId="{A0A78C0A-8798-4932-8671-3D46EE88B657}">
      <dgm:prSet/>
      <dgm:spPr/>
      <dgm:t>
        <a:bodyPr/>
        <a:lstStyle/>
        <a:p>
          <a:r>
            <a:rPr lang="en-US" b="0" i="0" baseline="0" dirty="0"/>
            <a:t>Foundations of My Literature Review</a:t>
          </a:r>
          <a:endParaRPr lang="en-US" dirty="0"/>
        </a:p>
      </dgm:t>
    </dgm:pt>
    <dgm:pt modelId="{8E0F9B67-E0F3-46D2-9F1E-399CE769D0E8}" type="parTrans" cxnId="{156D2C19-0315-46DE-B0A2-E9601A06E662}">
      <dgm:prSet/>
      <dgm:spPr/>
      <dgm:t>
        <a:bodyPr/>
        <a:lstStyle/>
        <a:p>
          <a:endParaRPr lang="en-US"/>
        </a:p>
      </dgm:t>
    </dgm:pt>
    <dgm:pt modelId="{67D1EEF7-043D-4F13-8FDC-C480D963C973}" type="sibTrans" cxnId="{156D2C19-0315-46DE-B0A2-E9601A06E662}">
      <dgm:prSet/>
      <dgm:spPr/>
      <dgm:t>
        <a:bodyPr/>
        <a:lstStyle/>
        <a:p>
          <a:endParaRPr lang="en-US"/>
        </a:p>
      </dgm:t>
    </dgm:pt>
    <dgm:pt modelId="{96A803EE-2B30-4D44-A069-F937C6917719}">
      <dgm:prSet custT="1"/>
      <dgm:spPr/>
      <dgm:t>
        <a:bodyPr/>
        <a:lstStyle/>
        <a:p>
          <a:r>
            <a:rPr lang="en-US" sz="1600" b="0" i="0" baseline="0" dirty="0"/>
            <a:t>What “critical review” means (in this assignment)</a:t>
          </a:r>
          <a:endParaRPr lang="en-US" sz="1600" dirty="0"/>
        </a:p>
      </dgm:t>
    </dgm:pt>
    <dgm:pt modelId="{CEE39137-6960-44A6-974A-D27C003152B0}" type="parTrans" cxnId="{CDF624CB-92FE-4BF2-8321-581C9FF040C3}">
      <dgm:prSet/>
      <dgm:spPr/>
      <dgm:t>
        <a:bodyPr/>
        <a:lstStyle/>
        <a:p>
          <a:endParaRPr lang="en-US"/>
        </a:p>
      </dgm:t>
    </dgm:pt>
    <dgm:pt modelId="{BBC90537-02DC-4621-8443-5108C5ECF52E}" type="sibTrans" cxnId="{CDF624CB-92FE-4BF2-8321-581C9FF040C3}">
      <dgm:prSet/>
      <dgm:spPr/>
      <dgm:t>
        <a:bodyPr/>
        <a:lstStyle/>
        <a:p>
          <a:endParaRPr lang="en-US"/>
        </a:p>
      </dgm:t>
    </dgm:pt>
    <dgm:pt modelId="{F3E3BDEC-F46F-4F4A-AF08-70B4360EA319}">
      <dgm:prSet custT="1"/>
      <dgm:spPr/>
      <dgm:t>
        <a:bodyPr/>
        <a:lstStyle/>
        <a:p>
          <a:r>
            <a:rPr lang="en-US" sz="1600" b="0" i="0" baseline="0" dirty="0"/>
            <a:t>Search and selection approach</a:t>
          </a:r>
          <a:endParaRPr lang="en-US" sz="1600" dirty="0"/>
        </a:p>
      </dgm:t>
    </dgm:pt>
    <dgm:pt modelId="{34C0E1A1-44B3-4FFA-9EC7-F8AA91AA4DF8}" type="parTrans" cxnId="{28A2BB23-70DC-40E8-A834-9BC18D83ACC8}">
      <dgm:prSet/>
      <dgm:spPr/>
      <dgm:t>
        <a:bodyPr/>
        <a:lstStyle/>
        <a:p>
          <a:endParaRPr lang="en-US"/>
        </a:p>
      </dgm:t>
    </dgm:pt>
    <dgm:pt modelId="{6AA2E889-2D92-4802-A230-6A33A2FEDE03}" type="sibTrans" cxnId="{28A2BB23-70DC-40E8-A834-9BC18D83ACC8}">
      <dgm:prSet/>
      <dgm:spPr/>
      <dgm:t>
        <a:bodyPr/>
        <a:lstStyle/>
        <a:p>
          <a:endParaRPr lang="en-US"/>
        </a:p>
      </dgm:t>
    </dgm:pt>
    <dgm:pt modelId="{8A0CF22B-3F67-48AF-91F1-CE66518E8B87}">
      <dgm:prSet custT="1"/>
      <dgm:spPr/>
      <dgm:t>
        <a:bodyPr/>
        <a:lstStyle/>
        <a:p>
          <a:r>
            <a:rPr lang="en-US" sz="1600" b="0" i="0" baseline="0" dirty="0"/>
            <a:t>Key definitions and working meanings</a:t>
          </a:r>
          <a:endParaRPr lang="en-US" sz="1600" dirty="0"/>
        </a:p>
      </dgm:t>
    </dgm:pt>
    <dgm:pt modelId="{2CF2D91A-95B2-49B8-A244-6809FFDEAC35}" type="parTrans" cxnId="{180E61F3-F39D-4443-B558-6C1DBCAA53FA}">
      <dgm:prSet/>
      <dgm:spPr/>
      <dgm:t>
        <a:bodyPr/>
        <a:lstStyle/>
        <a:p>
          <a:endParaRPr lang="en-US"/>
        </a:p>
      </dgm:t>
    </dgm:pt>
    <dgm:pt modelId="{93462052-5F24-486D-838C-383D37E230D8}" type="sibTrans" cxnId="{180E61F3-F39D-4443-B558-6C1DBCAA53FA}">
      <dgm:prSet/>
      <dgm:spPr/>
      <dgm:t>
        <a:bodyPr/>
        <a:lstStyle/>
        <a:p>
          <a:endParaRPr lang="en-US"/>
        </a:p>
      </dgm:t>
    </dgm:pt>
    <dgm:pt modelId="{DE831F1B-5D5F-4AAC-8533-E38F7E6BCB39}">
      <dgm:prSet/>
      <dgm:spPr/>
      <dgm:t>
        <a:bodyPr/>
        <a:lstStyle/>
        <a:p>
          <a:r>
            <a:rPr lang="en-US" b="0" i="0" baseline="0"/>
            <a:t>Core Themes &amp; Empirical Insights</a:t>
          </a:r>
          <a:endParaRPr lang="en-US"/>
        </a:p>
      </dgm:t>
    </dgm:pt>
    <dgm:pt modelId="{09524ECC-D274-415E-BDDA-4E73A5DC4569}" type="parTrans" cxnId="{FE047CB4-CBFD-4154-B532-278B36147122}">
      <dgm:prSet/>
      <dgm:spPr/>
      <dgm:t>
        <a:bodyPr/>
        <a:lstStyle/>
        <a:p>
          <a:endParaRPr lang="en-US"/>
        </a:p>
      </dgm:t>
    </dgm:pt>
    <dgm:pt modelId="{88907E89-FD1D-4EFB-B937-643AF5D3F847}" type="sibTrans" cxnId="{FE047CB4-CBFD-4154-B532-278B36147122}">
      <dgm:prSet/>
      <dgm:spPr/>
      <dgm:t>
        <a:bodyPr/>
        <a:lstStyle/>
        <a:p>
          <a:endParaRPr lang="en-US"/>
        </a:p>
      </dgm:t>
    </dgm:pt>
    <dgm:pt modelId="{7025E5CA-BA61-4430-97E3-5E0503335447}">
      <dgm:prSet custT="1"/>
      <dgm:spPr/>
      <dgm:t>
        <a:bodyPr/>
        <a:lstStyle/>
        <a:p>
          <a:r>
            <a:rPr lang="en-US" sz="1800" b="0" i="0" baseline="0" dirty="0"/>
            <a:t>Key themes from the two empirical studies</a:t>
          </a:r>
          <a:endParaRPr lang="en-US" sz="1800" dirty="0"/>
        </a:p>
      </dgm:t>
    </dgm:pt>
    <dgm:pt modelId="{2A200DB9-46A1-4FA7-8C22-0A78FB29A9EC}" type="parTrans" cxnId="{FF2FB66D-CE5A-4157-9F74-44A8B785BF2B}">
      <dgm:prSet/>
      <dgm:spPr/>
      <dgm:t>
        <a:bodyPr/>
        <a:lstStyle/>
        <a:p>
          <a:endParaRPr lang="en-US"/>
        </a:p>
      </dgm:t>
    </dgm:pt>
    <dgm:pt modelId="{9A9C1553-B10D-40E2-B6A8-47A64C346094}" type="sibTrans" cxnId="{FF2FB66D-CE5A-4157-9F74-44A8B785BF2B}">
      <dgm:prSet/>
      <dgm:spPr/>
      <dgm:t>
        <a:bodyPr/>
        <a:lstStyle/>
        <a:p>
          <a:endParaRPr lang="en-US"/>
        </a:p>
      </dgm:t>
    </dgm:pt>
    <dgm:pt modelId="{D5A851B5-9C52-47E5-A0AD-863A457E784C}">
      <dgm:prSet custT="1"/>
      <dgm:spPr/>
      <dgm:t>
        <a:bodyPr/>
        <a:lstStyle/>
        <a:p>
          <a:r>
            <a:rPr lang="en-US" sz="1800" b="0" i="0" baseline="0" dirty="0"/>
            <a:t>Similarities, differences, debates</a:t>
          </a:r>
          <a:endParaRPr lang="en-US" sz="1800" dirty="0"/>
        </a:p>
      </dgm:t>
    </dgm:pt>
    <dgm:pt modelId="{D2220CEA-F2FD-4466-AD2E-80599D3EE5D4}" type="parTrans" cxnId="{D2F210F6-A317-4B10-B6D4-6BABA060F13A}">
      <dgm:prSet/>
      <dgm:spPr/>
      <dgm:t>
        <a:bodyPr/>
        <a:lstStyle/>
        <a:p>
          <a:endParaRPr lang="en-US"/>
        </a:p>
      </dgm:t>
    </dgm:pt>
    <dgm:pt modelId="{BF4C1168-9A7C-485F-B1DF-DCC5DED96CD6}" type="sibTrans" cxnId="{D2F210F6-A317-4B10-B6D4-6BABA060F13A}">
      <dgm:prSet/>
      <dgm:spPr/>
      <dgm:t>
        <a:bodyPr/>
        <a:lstStyle/>
        <a:p>
          <a:endParaRPr lang="en-US"/>
        </a:p>
      </dgm:t>
    </dgm:pt>
    <dgm:pt modelId="{1428C805-FFB1-4E78-885A-715D9B7382B3}">
      <dgm:prSet/>
      <dgm:spPr/>
      <dgm:t>
        <a:bodyPr/>
        <a:lstStyle/>
        <a:p>
          <a:r>
            <a:rPr lang="en-US" b="0" i="0" baseline="0"/>
            <a:t>Critical Analysis</a:t>
          </a:r>
          <a:endParaRPr lang="en-US"/>
        </a:p>
      </dgm:t>
    </dgm:pt>
    <dgm:pt modelId="{F8511817-5A29-47CC-BE4B-7C97F8B046AE}" type="parTrans" cxnId="{1050DB0A-2191-410B-B575-9586D8393856}">
      <dgm:prSet/>
      <dgm:spPr/>
      <dgm:t>
        <a:bodyPr/>
        <a:lstStyle/>
        <a:p>
          <a:endParaRPr lang="en-US"/>
        </a:p>
      </dgm:t>
    </dgm:pt>
    <dgm:pt modelId="{A9C67B19-4530-4F89-9648-FE922C371AF5}" type="sibTrans" cxnId="{1050DB0A-2191-410B-B575-9586D8393856}">
      <dgm:prSet/>
      <dgm:spPr/>
      <dgm:t>
        <a:bodyPr/>
        <a:lstStyle/>
        <a:p>
          <a:endParaRPr lang="en-US"/>
        </a:p>
      </dgm:t>
    </dgm:pt>
    <dgm:pt modelId="{D630E36E-5239-43B6-A5C0-F5D02937D264}">
      <dgm:prSet custT="1"/>
      <dgm:spPr/>
      <dgm:t>
        <a:bodyPr/>
        <a:lstStyle/>
        <a:p>
          <a:r>
            <a:rPr lang="en-US" sz="1800" b="0" i="0" baseline="0" dirty="0"/>
            <a:t>Strengths/weaknesses of each study</a:t>
          </a:r>
          <a:endParaRPr lang="en-US" sz="1800" dirty="0"/>
        </a:p>
      </dgm:t>
    </dgm:pt>
    <dgm:pt modelId="{4080B4BC-14EC-46D7-9D05-FF0822AFE2F5}" type="parTrans" cxnId="{F51373AD-0982-4CFD-ABC5-60F88021C5D8}">
      <dgm:prSet/>
      <dgm:spPr/>
      <dgm:t>
        <a:bodyPr/>
        <a:lstStyle/>
        <a:p>
          <a:endParaRPr lang="en-US"/>
        </a:p>
      </dgm:t>
    </dgm:pt>
    <dgm:pt modelId="{643A5946-9269-4742-89DB-18B8C4842491}" type="sibTrans" cxnId="{F51373AD-0982-4CFD-ABC5-60F88021C5D8}">
      <dgm:prSet/>
      <dgm:spPr/>
      <dgm:t>
        <a:bodyPr/>
        <a:lstStyle/>
        <a:p>
          <a:endParaRPr lang="en-US"/>
        </a:p>
      </dgm:t>
    </dgm:pt>
    <dgm:pt modelId="{893AC000-7F35-456E-857E-E229614AB5A9}">
      <dgm:prSet custT="1"/>
      <dgm:spPr/>
      <dgm:t>
        <a:bodyPr/>
        <a:lstStyle/>
        <a:p>
          <a:r>
            <a:rPr lang="en-US" sz="1800" b="0" i="0" baseline="0" dirty="0"/>
            <a:t>Implications for my topic (play-based pedagogy + ALN in Wales)</a:t>
          </a:r>
          <a:endParaRPr lang="en-US" sz="1800" dirty="0"/>
        </a:p>
      </dgm:t>
    </dgm:pt>
    <dgm:pt modelId="{7C36DFF5-CC6C-4622-85F0-7EBA8093E9CE}" type="parTrans" cxnId="{F0D417C8-369F-402C-BB44-52F2FC8FA46F}">
      <dgm:prSet/>
      <dgm:spPr/>
      <dgm:t>
        <a:bodyPr/>
        <a:lstStyle/>
        <a:p>
          <a:endParaRPr lang="en-US"/>
        </a:p>
      </dgm:t>
    </dgm:pt>
    <dgm:pt modelId="{F67ABB8C-75B3-4CDA-875B-CBBD4F7973CD}" type="sibTrans" cxnId="{F0D417C8-369F-402C-BB44-52F2FC8FA46F}">
      <dgm:prSet/>
      <dgm:spPr/>
      <dgm:t>
        <a:bodyPr/>
        <a:lstStyle/>
        <a:p>
          <a:endParaRPr lang="en-US"/>
        </a:p>
      </dgm:t>
    </dgm:pt>
    <dgm:pt modelId="{528018D8-79AC-48BD-AB38-1B3B4B934CD0}">
      <dgm:prSet/>
      <dgm:spPr/>
      <dgm:t>
        <a:bodyPr/>
        <a:lstStyle/>
        <a:p>
          <a:r>
            <a:rPr lang="en-US" b="0" i="0" baseline="0"/>
            <a:t>Conclusion</a:t>
          </a:r>
          <a:endParaRPr lang="en-US"/>
        </a:p>
      </dgm:t>
    </dgm:pt>
    <dgm:pt modelId="{2E5D0811-232D-4685-944B-2851CD4CEC5A}" type="parTrans" cxnId="{701AFF00-D738-4274-9FFB-0EAA36A1F978}">
      <dgm:prSet/>
      <dgm:spPr/>
      <dgm:t>
        <a:bodyPr/>
        <a:lstStyle/>
        <a:p>
          <a:endParaRPr lang="en-US"/>
        </a:p>
      </dgm:t>
    </dgm:pt>
    <dgm:pt modelId="{9101EF73-022A-4265-BF8A-7F57161B8E09}" type="sibTrans" cxnId="{701AFF00-D738-4274-9FFB-0EAA36A1F978}">
      <dgm:prSet/>
      <dgm:spPr/>
      <dgm:t>
        <a:bodyPr/>
        <a:lstStyle/>
        <a:p>
          <a:endParaRPr lang="en-US"/>
        </a:p>
      </dgm:t>
    </dgm:pt>
    <dgm:pt modelId="{3391B24D-BEA8-4E91-B969-6FA0E0C1F3C8}">
      <dgm:prSet/>
      <dgm:spPr/>
      <dgm:t>
        <a:bodyPr/>
        <a:lstStyle/>
        <a:p>
          <a:r>
            <a:rPr lang="en-US" b="0" i="0" baseline="0" dirty="0"/>
            <a:t>Gaps and refined research questions</a:t>
          </a:r>
          <a:endParaRPr lang="en-US" dirty="0"/>
        </a:p>
      </dgm:t>
    </dgm:pt>
    <dgm:pt modelId="{EDEEB1E4-709A-4E7F-AE06-831CFE9F10FA}" type="parTrans" cxnId="{309B2CC3-8D52-4D65-A6D5-61382CC68889}">
      <dgm:prSet/>
      <dgm:spPr/>
      <dgm:t>
        <a:bodyPr/>
        <a:lstStyle/>
        <a:p>
          <a:endParaRPr lang="en-US"/>
        </a:p>
      </dgm:t>
    </dgm:pt>
    <dgm:pt modelId="{B910341D-DD58-4775-AF67-7BDEA5797410}" type="sibTrans" cxnId="{309B2CC3-8D52-4D65-A6D5-61382CC68889}">
      <dgm:prSet/>
      <dgm:spPr/>
      <dgm:t>
        <a:bodyPr/>
        <a:lstStyle/>
        <a:p>
          <a:endParaRPr lang="en-US"/>
        </a:p>
      </dgm:t>
    </dgm:pt>
    <dgm:pt modelId="{94BF76E5-1D41-47DD-B6CA-77C08CBF0CBE}">
      <dgm:prSet/>
      <dgm:spPr/>
      <dgm:t>
        <a:bodyPr/>
        <a:lstStyle/>
        <a:p>
          <a:r>
            <a:rPr lang="en-US" b="0" i="0" baseline="0"/>
            <a:t>References</a:t>
          </a:r>
          <a:endParaRPr lang="en-US"/>
        </a:p>
      </dgm:t>
    </dgm:pt>
    <dgm:pt modelId="{54E38AD5-B61B-400D-A3AD-DCC53CDC3628}" type="parTrans" cxnId="{A71312CC-519E-4B79-8B91-14C2DF1D4C8C}">
      <dgm:prSet/>
      <dgm:spPr/>
      <dgm:t>
        <a:bodyPr/>
        <a:lstStyle/>
        <a:p>
          <a:endParaRPr lang="en-US"/>
        </a:p>
      </dgm:t>
    </dgm:pt>
    <dgm:pt modelId="{AAC43FC6-6C3F-474D-865B-E3E1A3866925}" type="sibTrans" cxnId="{A71312CC-519E-4B79-8B91-14C2DF1D4C8C}">
      <dgm:prSet/>
      <dgm:spPr/>
      <dgm:t>
        <a:bodyPr/>
        <a:lstStyle/>
        <a:p>
          <a:endParaRPr lang="en-US"/>
        </a:p>
      </dgm:t>
    </dgm:pt>
    <dgm:pt modelId="{3C279BC7-4DF3-F74C-9C7E-B07C440CD6E2}" type="pres">
      <dgm:prSet presAssocID="{DDE720A1-D3F6-4CED-982C-D9C974C4B1E7}" presName="Name0" presStyleCnt="0">
        <dgm:presLayoutVars>
          <dgm:dir/>
          <dgm:animLvl val="lvl"/>
          <dgm:resizeHandles val="exact"/>
        </dgm:presLayoutVars>
      </dgm:prSet>
      <dgm:spPr/>
    </dgm:pt>
    <dgm:pt modelId="{6A54ED56-7E19-FD47-8588-AF8BC6949F7C}" type="pres">
      <dgm:prSet presAssocID="{3EA158C2-4A8C-469F-A842-97B952FE1998}" presName="linNode" presStyleCnt="0"/>
      <dgm:spPr/>
    </dgm:pt>
    <dgm:pt modelId="{0FE9242C-541C-884B-9C3F-1405510DE6E1}" type="pres">
      <dgm:prSet presAssocID="{3EA158C2-4A8C-469F-A842-97B952FE1998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572D271A-CCFE-E24C-9308-FEBAF55EF248}" type="pres">
      <dgm:prSet presAssocID="{3EA158C2-4A8C-469F-A842-97B952FE1998}" presName="descendantText" presStyleLbl="alignAccFollowNode1" presStyleIdx="0" presStyleCnt="5">
        <dgm:presLayoutVars>
          <dgm:bulletEnabled val="1"/>
        </dgm:presLayoutVars>
      </dgm:prSet>
      <dgm:spPr/>
    </dgm:pt>
    <dgm:pt modelId="{3ED1AE2B-6CA2-384C-B2DC-5703168B0F5D}" type="pres">
      <dgm:prSet presAssocID="{2CA7D354-9410-4FD2-8206-DE3AAFCBA94C}" presName="sp" presStyleCnt="0"/>
      <dgm:spPr/>
    </dgm:pt>
    <dgm:pt modelId="{6916A4B5-9915-434E-9C08-690DC55C6299}" type="pres">
      <dgm:prSet presAssocID="{A0A78C0A-8798-4932-8671-3D46EE88B657}" presName="linNode" presStyleCnt="0"/>
      <dgm:spPr/>
    </dgm:pt>
    <dgm:pt modelId="{B75ADBAA-94A1-5340-8750-0F7FD5A47B96}" type="pres">
      <dgm:prSet presAssocID="{A0A78C0A-8798-4932-8671-3D46EE88B657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97C39863-859E-3A49-A262-DB8114EA4D64}" type="pres">
      <dgm:prSet presAssocID="{A0A78C0A-8798-4932-8671-3D46EE88B657}" presName="descendantText" presStyleLbl="alignAccFollowNode1" presStyleIdx="1" presStyleCnt="5" custScaleY="123861">
        <dgm:presLayoutVars>
          <dgm:bulletEnabled val="1"/>
        </dgm:presLayoutVars>
      </dgm:prSet>
      <dgm:spPr/>
    </dgm:pt>
    <dgm:pt modelId="{09D2BBA8-884A-EF44-80B9-66039D66DA91}" type="pres">
      <dgm:prSet presAssocID="{67D1EEF7-043D-4F13-8FDC-C480D963C973}" presName="sp" presStyleCnt="0"/>
      <dgm:spPr/>
    </dgm:pt>
    <dgm:pt modelId="{2C5A8247-DA13-D94A-A40C-57C5C76E34B1}" type="pres">
      <dgm:prSet presAssocID="{DE831F1B-5D5F-4AAC-8533-E38F7E6BCB39}" presName="linNode" presStyleCnt="0"/>
      <dgm:spPr/>
    </dgm:pt>
    <dgm:pt modelId="{1243DAE7-E650-B446-B307-65D0D9B20336}" type="pres">
      <dgm:prSet presAssocID="{DE831F1B-5D5F-4AAC-8533-E38F7E6BCB39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DE1A76C2-E8BD-CF46-BF78-1F3B78065C54}" type="pres">
      <dgm:prSet presAssocID="{DE831F1B-5D5F-4AAC-8533-E38F7E6BCB39}" presName="descendantText" presStyleLbl="alignAccFollowNode1" presStyleIdx="2" presStyleCnt="5">
        <dgm:presLayoutVars>
          <dgm:bulletEnabled val="1"/>
        </dgm:presLayoutVars>
      </dgm:prSet>
      <dgm:spPr/>
    </dgm:pt>
    <dgm:pt modelId="{43A1F0BF-4776-434A-81F1-357BED903956}" type="pres">
      <dgm:prSet presAssocID="{88907E89-FD1D-4EFB-B937-643AF5D3F847}" presName="sp" presStyleCnt="0"/>
      <dgm:spPr/>
    </dgm:pt>
    <dgm:pt modelId="{D1F031D9-7D93-5843-8C41-27C02C3B5F3C}" type="pres">
      <dgm:prSet presAssocID="{1428C805-FFB1-4E78-885A-715D9B7382B3}" presName="linNode" presStyleCnt="0"/>
      <dgm:spPr/>
    </dgm:pt>
    <dgm:pt modelId="{7EAEA3F8-0730-4544-9966-A35C8A552507}" type="pres">
      <dgm:prSet presAssocID="{1428C805-FFB1-4E78-885A-715D9B7382B3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60700AF0-B46D-544B-80F1-B7C6B4C22E64}" type="pres">
      <dgm:prSet presAssocID="{1428C805-FFB1-4E78-885A-715D9B7382B3}" presName="descendantText" presStyleLbl="alignAccFollowNode1" presStyleIdx="3" presStyleCnt="5" custScaleY="149819">
        <dgm:presLayoutVars>
          <dgm:bulletEnabled val="1"/>
        </dgm:presLayoutVars>
      </dgm:prSet>
      <dgm:spPr/>
    </dgm:pt>
    <dgm:pt modelId="{FC3088FD-EB51-354B-9D8C-9F2923295378}" type="pres">
      <dgm:prSet presAssocID="{A9C67B19-4530-4F89-9648-FE922C371AF5}" presName="sp" presStyleCnt="0"/>
      <dgm:spPr/>
    </dgm:pt>
    <dgm:pt modelId="{DB2757F2-3E29-C34B-A218-E7A456832092}" type="pres">
      <dgm:prSet presAssocID="{528018D8-79AC-48BD-AB38-1B3B4B934CD0}" presName="linNode" presStyleCnt="0"/>
      <dgm:spPr/>
    </dgm:pt>
    <dgm:pt modelId="{6B2E9722-4D8C-D14B-B099-76A2856320F5}" type="pres">
      <dgm:prSet presAssocID="{528018D8-79AC-48BD-AB38-1B3B4B934CD0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4E1F5066-C8C1-2649-AA57-DB135DF3F31C}" type="pres">
      <dgm:prSet presAssocID="{528018D8-79AC-48BD-AB38-1B3B4B934CD0}" presName="descendantText" presStyleLbl="alignAccFollowNode1" presStyleIdx="4" presStyleCnt="5">
        <dgm:presLayoutVars>
          <dgm:bulletEnabled val="1"/>
        </dgm:presLayoutVars>
      </dgm:prSet>
      <dgm:spPr/>
    </dgm:pt>
    <dgm:pt modelId="{A9AEF709-F5B7-644B-8300-1165D94491B2}" type="pres">
      <dgm:prSet presAssocID="{9101EF73-022A-4265-BF8A-7F57161B8E09}" presName="sp" presStyleCnt="0"/>
      <dgm:spPr/>
    </dgm:pt>
    <dgm:pt modelId="{18CEC64C-DB2E-C447-9CA4-0C146022DD17}" type="pres">
      <dgm:prSet presAssocID="{94BF76E5-1D41-47DD-B6CA-77C08CBF0CBE}" presName="linNode" presStyleCnt="0"/>
      <dgm:spPr/>
    </dgm:pt>
    <dgm:pt modelId="{ACA1A54B-5CFD-4841-A9A0-6629B6F1B409}" type="pres">
      <dgm:prSet presAssocID="{94BF76E5-1D41-47DD-B6CA-77C08CBF0CBE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701AFF00-D738-4274-9FFB-0EAA36A1F978}" srcId="{DDE720A1-D3F6-4CED-982C-D9C974C4B1E7}" destId="{528018D8-79AC-48BD-AB38-1B3B4B934CD0}" srcOrd="4" destOrd="0" parTransId="{2E5D0811-232D-4685-944B-2851CD4CEC5A}" sibTransId="{9101EF73-022A-4265-BF8A-7F57161B8E09}"/>
    <dgm:cxn modelId="{A0892007-D2B5-4933-AF15-05CC795D9F4A}" srcId="{3EA158C2-4A8C-469F-A842-97B952FE1998}" destId="{7E56133A-1147-4D45-A809-A06F5B5DE0DB}" srcOrd="1" destOrd="0" parTransId="{F2E1110C-9ED6-47B4-B201-A845B5D6ADDE}" sibTransId="{5FCD344C-8D6A-469F-8ADB-A378550699AC}"/>
    <dgm:cxn modelId="{7046E908-A904-B945-9289-C5B8CC6E8AA9}" type="presOf" srcId="{528018D8-79AC-48BD-AB38-1B3B4B934CD0}" destId="{6B2E9722-4D8C-D14B-B099-76A2856320F5}" srcOrd="0" destOrd="0" presId="urn:microsoft.com/office/officeart/2005/8/layout/vList5"/>
    <dgm:cxn modelId="{AE6B8509-B65A-3D4A-99B2-86E7383E15F0}" type="presOf" srcId="{3391B24D-BEA8-4E91-B969-6FA0E0C1F3C8}" destId="{4E1F5066-C8C1-2649-AA57-DB135DF3F31C}" srcOrd="0" destOrd="0" presId="urn:microsoft.com/office/officeart/2005/8/layout/vList5"/>
    <dgm:cxn modelId="{1050DB0A-2191-410B-B575-9586D8393856}" srcId="{DDE720A1-D3F6-4CED-982C-D9C974C4B1E7}" destId="{1428C805-FFB1-4E78-885A-715D9B7382B3}" srcOrd="3" destOrd="0" parTransId="{F8511817-5A29-47CC-BE4B-7C97F8B046AE}" sibTransId="{A9C67B19-4530-4F89-9648-FE922C371AF5}"/>
    <dgm:cxn modelId="{3907E50A-54A5-C94D-BA74-FC54DED738E3}" type="presOf" srcId="{D630E36E-5239-43B6-A5C0-F5D02937D264}" destId="{60700AF0-B46D-544B-80F1-B7C6B4C22E64}" srcOrd="0" destOrd="0" presId="urn:microsoft.com/office/officeart/2005/8/layout/vList5"/>
    <dgm:cxn modelId="{156D2C19-0315-46DE-B0A2-E9601A06E662}" srcId="{DDE720A1-D3F6-4CED-982C-D9C974C4B1E7}" destId="{A0A78C0A-8798-4932-8671-3D46EE88B657}" srcOrd="1" destOrd="0" parTransId="{8E0F9B67-E0F3-46D2-9F1E-399CE769D0E8}" sibTransId="{67D1EEF7-043D-4F13-8FDC-C480D963C973}"/>
    <dgm:cxn modelId="{F21EB91D-F314-8643-9169-6997D80B532B}" type="presOf" srcId="{A0A78C0A-8798-4932-8671-3D46EE88B657}" destId="{B75ADBAA-94A1-5340-8750-0F7FD5A47B96}" srcOrd="0" destOrd="0" presId="urn:microsoft.com/office/officeart/2005/8/layout/vList5"/>
    <dgm:cxn modelId="{28A2BB23-70DC-40E8-A834-9BC18D83ACC8}" srcId="{A0A78C0A-8798-4932-8671-3D46EE88B657}" destId="{F3E3BDEC-F46F-4F4A-AF08-70B4360EA319}" srcOrd="1" destOrd="0" parTransId="{34C0E1A1-44B3-4FFA-9EC7-F8AA91AA4DF8}" sibTransId="{6AA2E889-2D92-4802-A230-6A33A2FEDE03}"/>
    <dgm:cxn modelId="{68ED3229-86DA-4C0D-AE96-EC04FB7AC428}" srcId="{3EA158C2-4A8C-469F-A842-97B952FE1998}" destId="{94A37831-9BDD-47E9-83F2-B90952F65BCF}" srcOrd="0" destOrd="0" parTransId="{923D1222-C2FC-49C1-86A2-46CE533E22F3}" sibTransId="{7C29BD9C-712E-4895-B512-348F0D1BB7CA}"/>
    <dgm:cxn modelId="{F3C9692A-56EA-4C0E-8545-8CD9A38A638C}" srcId="{DDE720A1-D3F6-4CED-982C-D9C974C4B1E7}" destId="{3EA158C2-4A8C-469F-A842-97B952FE1998}" srcOrd="0" destOrd="0" parTransId="{0564C0DC-9778-4789-B140-133E51DF8F68}" sibTransId="{2CA7D354-9410-4FD2-8206-DE3AAFCBA94C}"/>
    <dgm:cxn modelId="{AA418538-E1EC-DC4F-958A-B379A28A4C1A}" type="presOf" srcId="{DDE720A1-D3F6-4CED-982C-D9C974C4B1E7}" destId="{3C279BC7-4DF3-F74C-9C7E-B07C440CD6E2}" srcOrd="0" destOrd="0" presId="urn:microsoft.com/office/officeart/2005/8/layout/vList5"/>
    <dgm:cxn modelId="{E20F2954-FD6F-E14E-82C6-02AE1EFA6815}" type="presOf" srcId="{893AC000-7F35-456E-857E-E229614AB5A9}" destId="{60700AF0-B46D-544B-80F1-B7C6B4C22E64}" srcOrd="0" destOrd="1" presId="urn:microsoft.com/office/officeart/2005/8/layout/vList5"/>
    <dgm:cxn modelId="{74F46C56-FF57-F84D-81D4-24E2D15D2787}" type="presOf" srcId="{7E56133A-1147-4D45-A809-A06F5B5DE0DB}" destId="{572D271A-CCFE-E24C-9308-FEBAF55EF248}" srcOrd="0" destOrd="1" presId="urn:microsoft.com/office/officeart/2005/8/layout/vList5"/>
    <dgm:cxn modelId="{77336A60-5576-9148-8ECD-C3BD809EAD59}" type="presOf" srcId="{7025E5CA-BA61-4430-97E3-5E0503335447}" destId="{DE1A76C2-E8BD-CF46-BF78-1F3B78065C54}" srcOrd="0" destOrd="0" presId="urn:microsoft.com/office/officeart/2005/8/layout/vList5"/>
    <dgm:cxn modelId="{FF2FB66D-CE5A-4157-9F74-44A8B785BF2B}" srcId="{DE831F1B-5D5F-4AAC-8533-E38F7E6BCB39}" destId="{7025E5CA-BA61-4430-97E3-5E0503335447}" srcOrd="0" destOrd="0" parTransId="{2A200DB9-46A1-4FA7-8C22-0A78FB29A9EC}" sibTransId="{9A9C1553-B10D-40E2-B6A8-47A64C346094}"/>
    <dgm:cxn modelId="{BFE87E90-AA23-6244-8B67-417E60AE4925}" type="presOf" srcId="{F3E3BDEC-F46F-4F4A-AF08-70B4360EA319}" destId="{97C39863-859E-3A49-A262-DB8114EA4D64}" srcOrd="0" destOrd="1" presId="urn:microsoft.com/office/officeart/2005/8/layout/vList5"/>
    <dgm:cxn modelId="{BC68FDA8-B708-E842-950E-C0D4C1366501}" type="presOf" srcId="{94BF76E5-1D41-47DD-B6CA-77C08CBF0CBE}" destId="{ACA1A54B-5CFD-4841-A9A0-6629B6F1B409}" srcOrd="0" destOrd="0" presId="urn:microsoft.com/office/officeart/2005/8/layout/vList5"/>
    <dgm:cxn modelId="{F51373AD-0982-4CFD-ABC5-60F88021C5D8}" srcId="{1428C805-FFB1-4E78-885A-715D9B7382B3}" destId="{D630E36E-5239-43B6-A5C0-F5D02937D264}" srcOrd="0" destOrd="0" parTransId="{4080B4BC-14EC-46D7-9D05-FF0822AFE2F5}" sibTransId="{643A5946-9269-4742-89DB-18B8C4842491}"/>
    <dgm:cxn modelId="{943967B2-8C42-5646-9779-7E3316D8B778}" type="presOf" srcId="{96A803EE-2B30-4D44-A069-F937C6917719}" destId="{97C39863-859E-3A49-A262-DB8114EA4D64}" srcOrd="0" destOrd="0" presId="urn:microsoft.com/office/officeart/2005/8/layout/vList5"/>
    <dgm:cxn modelId="{4EB172B3-7FC5-A54B-B9C5-B451D42C4620}" type="presOf" srcId="{8A0CF22B-3F67-48AF-91F1-CE66518E8B87}" destId="{97C39863-859E-3A49-A262-DB8114EA4D64}" srcOrd="0" destOrd="2" presId="urn:microsoft.com/office/officeart/2005/8/layout/vList5"/>
    <dgm:cxn modelId="{FE047CB4-CBFD-4154-B532-278B36147122}" srcId="{DDE720A1-D3F6-4CED-982C-D9C974C4B1E7}" destId="{DE831F1B-5D5F-4AAC-8533-E38F7E6BCB39}" srcOrd="2" destOrd="0" parTransId="{09524ECC-D274-415E-BDDA-4E73A5DC4569}" sibTransId="{88907E89-FD1D-4EFB-B937-643AF5D3F847}"/>
    <dgm:cxn modelId="{309B2CC3-8D52-4D65-A6D5-61382CC68889}" srcId="{528018D8-79AC-48BD-AB38-1B3B4B934CD0}" destId="{3391B24D-BEA8-4E91-B969-6FA0E0C1F3C8}" srcOrd="0" destOrd="0" parTransId="{EDEEB1E4-709A-4E7F-AE06-831CFE9F10FA}" sibTransId="{B910341D-DD58-4775-AF67-7BDEA5797410}"/>
    <dgm:cxn modelId="{CD5CDBC5-2467-3D4D-B32E-FD065CEDDFE2}" type="presOf" srcId="{3EA158C2-4A8C-469F-A842-97B952FE1998}" destId="{0FE9242C-541C-884B-9C3F-1405510DE6E1}" srcOrd="0" destOrd="0" presId="urn:microsoft.com/office/officeart/2005/8/layout/vList5"/>
    <dgm:cxn modelId="{F0D417C8-369F-402C-BB44-52F2FC8FA46F}" srcId="{1428C805-FFB1-4E78-885A-715D9B7382B3}" destId="{893AC000-7F35-456E-857E-E229614AB5A9}" srcOrd="1" destOrd="0" parTransId="{7C36DFF5-CC6C-4622-85F0-7EBA8093E9CE}" sibTransId="{F67ABB8C-75B3-4CDA-875B-CBBD4F7973CD}"/>
    <dgm:cxn modelId="{CDF624CB-92FE-4BF2-8321-581C9FF040C3}" srcId="{A0A78C0A-8798-4932-8671-3D46EE88B657}" destId="{96A803EE-2B30-4D44-A069-F937C6917719}" srcOrd="0" destOrd="0" parTransId="{CEE39137-6960-44A6-974A-D27C003152B0}" sibTransId="{BBC90537-02DC-4621-8443-5108C5ECF52E}"/>
    <dgm:cxn modelId="{A71312CC-519E-4B79-8B91-14C2DF1D4C8C}" srcId="{DDE720A1-D3F6-4CED-982C-D9C974C4B1E7}" destId="{94BF76E5-1D41-47DD-B6CA-77C08CBF0CBE}" srcOrd="5" destOrd="0" parTransId="{54E38AD5-B61B-400D-A3AD-DCC53CDC3628}" sibTransId="{AAC43FC6-6C3F-474D-865B-E3E1A3866925}"/>
    <dgm:cxn modelId="{2FA5F0D4-354E-934F-B46A-B1E0B6DA2A0F}" type="presOf" srcId="{D5A851B5-9C52-47E5-A0AD-863A457E784C}" destId="{DE1A76C2-E8BD-CF46-BF78-1F3B78065C54}" srcOrd="0" destOrd="1" presId="urn:microsoft.com/office/officeart/2005/8/layout/vList5"/>
    <dgm:cxn modelId="{180E61F3-F39D-4443-B558-6C1DBCAA53FA}" srcId="{A0A78C0A-8798-4932-8671-3D46EE88B657}" destId="{8A0CF22B-3F67-48AF-91F1-CE66518E8B87}" srcOrd="2" destOrd="0" parTransId="{2CF2D91A-95B2-49B8-A244-6809FFDEAC35}" sibTransId="{93462052-5F24-486D-838C-383D37E230D8}"/>
    <dgm:cxn modelId="{1299ADF4-CC81-8941-BBE1-4EB9C0AFD843}" type="presOf" srcId="{DE831F1B-5D5F-4AAC-8533-E38F7E6BCB39}" destId="{1243DAE7-E650-B446-B307-65D0D9B20336}" srcOrd="0" destOrd="0" presId="urn:microsoft.com/office/officeart/2005/8/layout/vList5"/>
    <dgm:cxn modelId="{D2F210F6-A317-4B10-B6D4-6BABA060F13A}" srcId="{DE831F1B-5D5F-4AAC-8533-E38F7E6BCB39}" destId="{D5A851B5-9C52-47E5-A0AD-863A457E784C}" srcOrd="1" destOrd="0" parTransId="{D2220CEA-F2FD-4466-AD2E-80599D3EE5D4}" sibTransId="{BF4C1168-9A7C-485F-B1DF-DCC5DED96CD6}"/>
    <dgm:cxn modelId="{0BA021F8-355F-4749-AB80-2FAC6FA142B9}" type="presOf" srcId="{1428C805-FFB1-4E78-885A-715D9B7382B3}" destId="{7EAEA3F8-0730-4544-9966-A35C8A552507}" srcOrd="0" destOrd="0" presId="urn:microsoft.com/office/officeart/2005/8/layout/vList5"/>
    <dgm:cxn modelId="{00E1B7FB-1D01-3247-AFD9-ABEFCF575F6F}" type="presOf" srcId="{94A37831-9BDD-47E9-83F2-B90952F65BCF}" destId="{572D271A-CCFE-E24C-9308-FEBAF55EF248}" srcOrd="0" destOrd="0" presId="urn:microsoft.com/office/officeart/2005/8/layout/vList5"/>
    <dgm:cxn modelId="{5EE683B0-AE87-F642-91A2-0C6E545FAEC8}" type="presParOf" srcId="{3C279BC7-4DF3-F74C-9C7E-B07C440CD6E2}" destId="{6A54ED56-7E19-FD47-8588-AF8BC6949F7C}" srcOrd="0" destOrd="0" presId="urn:microsoft.com/office/officeart/2005/8/layout/vList5"/>
    <dgm:cxn modelId="{243C2AED-EE9C-3344-8F90-D627F8EEDBA8}" type="presParOf" srcId="{6A54ED56-7E19-FD47-8588-AF8BC6949F7C}" destId="{0FE9242C-541C-884B-9C3F-1405510DE6E1}" srcOrd="0" destOrd="0" presId="urn:microsoft.com/office/officeart/2005/8/layout/vList5"/>
    <dgm:cxn modelId="{122CE240-28E1-0049-8489-316482E70C73}" type="presParOf" srcId="{6A54ED56-7E19-FD47-8588-AF8BC6949F7C}" destId="{572D271A-CCFE-E24C-9308-FEBAF55EF248}" srcOrd="1" destOrd="0" presId="urn:microsoft.com/office/officeart/2005/8/layout/vList5"/>
    <dgm:cxn modelId="{1C260264-64A3-7C4A-9543-1BB57A61C83F}" type="presParOf" srcId="{3C279BC7-4DF3-F74C-9C7E-B07C440CD6E2}" destId="{3ED1AE2B-6CA2-384C-B2DC-5703168B0F5D}" srcOrd="1" destOrd="0" presId="urn:microsoft.com/office/officeart/2005/8/layout/vList5"/>
    <dgm:cxn modelId="{DF2DBBC3-FD23-8C43-ACFC-53A560C19BB6}" type="presParOf" srcId="{3C279BC7-4DF3-F74C-9C7E-B07C440CD6E2}" destId="{6916A4B5-9915-434E-9C08-690DC55C6299}" srcOrd="2" destOrd="0" presId="urn:microsoft.com/office/officeart/2005/8/layout/vList5"/>
    <dgm:cxn modelId="{FF5FAC53-F647-6448-9933-33AA653A9182}" type="presParOf" srcId="{6916A4B5-9915-434E-9C08-690DC55C6299}" destId="{B75ADBAA-94A1-5340-8750-0F7FD5A47B96}" srcOrd="0" destOrd="0" presId="urn:microsoft.com/office/officeart/2005/8/layout/vList5"/>
    <dgm:cxn modelId="{198AAC82-C482-AB44-BB4E-729DD7715D24}" type="presParOf" srcId="{6916A4B5-9915-434E-9C08-690DC55C6299}" destId="{97C39863-859E-3A49-A262-DB8114EA4D64}" srcOrd="1" destOrd="0" presId="urn:microsoft.com/office/officeart/2005/8/layout/vList5"/>
    <dgm:cxn modelId="{7C8C62ED-517A-CE45-92B6-9FF7BDA0FBB2}" type="presParOf" srcId="{3C279BC7-4DF3-F74C-9C7E-B07C440CD6E2}" destId="{09D2BBA8-884A-EF44-80B9-66039D66DA91}" srcOrd="3" destOrd="0" presId="urn:microsoft.com/office/officeart/2005/8/layout/vList5"/>
    <dgm:cxn modelId="{32E11219-2714-4842-A6B6-EF1DD169DE86}" type="presParOf" srcId="{3C279BC7-4DF3-F74C-9C7E-B07C440CD6E2}" destId="{2C5A8247-DA13-D94A-A40C-57C5C76E34B1}" srcOrd="4" destOrd="0" presId="urn:microsoft.com/office/officeart/2005/8/layout/vList5"/>
    <dgm:cxn modelId="{7A624A5F-573C-714A-82E2-8442C98C3DEA}" type="presParOf" srcId="{2C5A8247-DA13-D94A-A40C-57C5C76E34B1}" destId="{1243DAE7-E650-B446-B307-65D0D9B20336}" srcOrd="0" destOrd="0" presId="urn:microsoft.com/office/officeart/2005/8/layout/vList5"/>
    <dgm:cxn modelId="{4D5B9599-1584-A44E-92A1-A382A42D1DCB}" type="presParOf" srcId="{2C5A8247-DA13-D94A-A40C-57C5C76E34B1}" destId="{DE1A76C2-E8BD-CF46-BF78-1F3B78065C54}" srcOrd="1" destOrd="0" presId="urn:microsoft.com/office/officeart/2005/8/layout/vList5"/>
    <dgm:cxn modelId="{BA58A2D2-8442-8640-9B66-64DE2159B681}" type="presParOf" srcId="{3C279BC7-4DF3-F74C-9C7E-B07C440CD6E2}" destId="{43A1F0BF-4776-434A-81F1-357BED903956}" srcOrd="5" destOrd="0" presId="urn:microsoft.com/office/officeart/2005/8/layout/vList5"/>
    <dgm:cxn modelId="{757010BF-5AEA-5447-A8AD-D92944690AAA}" type="presParOf" srcId="{3C279BC7-4DF3-F74C-9C7E-B07C440CD6E2}" destId="{D1F031D9-7D93-5843-8C41-27C02C3B5F3C}" srcOrd="6" destOrd="0" presId="urn:microsoft.com/office/officeart/2005/8/layout/vList5"/>
    <dgm:cxn modelId="{95D761A5-DD3B-8843-927B-43ACD4BDFE1D}" type="presParOf" srcId="{D1F031D9-7D93-5843-8C41-27C02C3B5F3C}" destId="{7EAEA3F8-0730-4544-9966-A35C8A552507}" srcOrd="0" destOrd="0" presId="urn:microsoft.com/office/officeart/2005/8/layout/vList5"/>
    <dgm:cxn modelId="{27F5851E-5425-EC44-AE08-B624D28A8382}" type="presParOf" srcId="{D1F031D9-7D93-5843-8C41-27C02C3B5F3C}" destId="{60700AF0-B46D-544B-80F1-B7C6B4C22E64}" srcOrd="1" destOrd="0" presId="urn:microsoft.com/office/officeart/2005/8/layout/vList5"/>
    <dgm:cxn modelId="{C1266807-98F1-114E-9017-DDD96CD5E338}" type="presParOf" srcId="{3C279BC7-4DF3-F74C-9C7E-B07C440CD6E2}" destId="{FC3088FD-EB51-354B-9D8C-9F2923295378}" srcOrd="7" destOrd="0" presId="urn:microsoft.com/office/officeart/2005/8/layout/vList5"/>
    <dgm:cxn modelId="{4A0877B3-BEF5-F048-9E13-BE28CE617146}" type="presParOf" srcId="{3C279BC7-4DF3-F74C-9C7E-B07C440CD6E2}" destId="{DB2757F2-3E29-C34B-A218-E7A456832092}" srcOrd="8" destOrd="0" presId="urn:microsoft.com/office/officeart/2005/8/layout/vList5"/>
    <dgm:cxn modelId="{B919B781-31A0-CD49-A6F5-7B765164724B}" type="presParOf" srcId="{DB2757F2-3E29-C34B-A218-E7A456832092}" destId="{6B2E9722-4D8C-D14B-B099-76A2856320F5}" srcOrd="0" destOrd="0" presId="urn:microsoft.com/office/officeart/2005/8/layout/vList5"/>
    <dgm:cxn modelId="{07FA58AC-1643-CF42-8B40-76F7072FFC1C}" type="presParOf" srcId="{DB2757F2-3E29-C34B-A218-E7A456832092}" destId="{4E1F5066-C8C1-2649-AA57-DB135DF3F31C}" srcOrd="1" destOrd="0" presId="urn:microsoft.com/office/officeart/2005/8/layout/vList5"/>
    <dgm:cxn modelId="{15E15085-B86B-3944-8715-AF100687FD86}" type="presParOf" srcId="{3C279BC7-4DF3-F74C-9C7E-B07C440CD6E2}" destId="{A9AEF709-F5B7-644B-8300-1165D94491B2}" srcOrd="9" destOrd="0" presId="urn:microsoft.com/office/officeart/2005/8/layout/vList5"/>
    <dgm:cxn modelId="{A8950F0E-62A0-AA40-883D-AE250120A47A}" type="presParOf" srcId="{3C279BC7-4DF3-F74C-9C7E-B07C440CD6E2}" destId="{18CEC64C-DB2E-C447-9CA4-0C146022DD17}" srcOrd="10" destOrd="0" presId="urn:microsoft.com/office/officeart/2005/8/layout/vList5"/>
    <dgm:cxn modelId="{BA678C3A-C243-034F-A357-D21703F6DAF8}" type="presParOf" srcId="{18CEC64C-DB2E-C447-9CA4-0C146022DD17}" destId="{ACA1A54B-5CFD-4841-A9A0-6629B6F1B40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D99810-E19B-4ACC-A55C-8C2116EEA2B5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3DAE749-8C5C-4CAD-B5A0-30BD11E84420}">
      <dgm:prSet custT="1"/>
      <dgm:spPr/>
      <dgm:t>
        <a:bodyPr/>
        <a:lstStyle/>
        <a:p>
          <a:r>
            <a:rPr lang="en-US" sz="1800" b="1" i="0" baseline="0" dirty="0"/>
            <a:t>Draft Research Question (RQ)</a:t>
          </a:r>
          <a:br>
            <a:rPr lang="en-US" sz="1800" b="0" i="0" baseline="0" dirty="0"/>
          </a:br>
          <a:r>
            <a:rPr lang="en-US" sz="1800" b="0" i="0" baseline="0" dirty="0"/>
            <a:t>How do early childhood educators understand and enact play-based pedagogy to support </a:t>
          </a:r>
          <a:r>
            <a:rPr lang="en-US" sz="1800" b="1" i="0" baseline="0" dirty="0"/>
            <a:t>inclusive participation and belonging</a:t>
          </a:r>
          <a:r>
            <a:rPr lang="en-US" sz="1800" b="0" i="0" baseline="0" dirty="0"/>
            <a:t> for learners with </a:t>
          </a:r>
          <a:r>
            <a:rPr lang="en-US" sz="1800" b="1" i="0" baseline="0" dirty="0"/>
            <a:t>ALN</a:t>
          </a:r>
          <a:r>
            <a:rPr lang="en-US" sz="1800" b="0" i="0" baseline="0" dirty="0"/>
            <a:t>?</a:t>
          </a:r>
          <a:endParaRPr lang="en-US" sz="1800" dirty="0"/>
        </a:p>
      </dgm:t>
    </dgm:pt>
    <dgm:pt modelId="{74465330-251B-4757-9F59-90B14A0503BD}" type="parTrans" cxnId="{F5A0EF5A-7C44-44E1-A0DA-D50B9EFB6127}">
      <dgm:prSet/>
      <dgm:spPr/>
      <dgm:t>
        <a:bodyPr/>
        <a:lstStyle/>
        <a:p>
          <a:endParaRPr lang="en-US"/>
        </a:p>
      </dgm:t>
    </dgm:pt>
    <dgm:pt modelId="{60CF915B-0F6A-4097-928A-525427259B24}" type="sibTrans" cxnId="{F5A0EF5A-7C44-44E1-A0DA-D50B9EFB612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C4BBD22-15F3-4170-BFCB-9F706787221C}">
      <dgm:prSet custT="1"/>
      <dgm:spPr/>
      <dgm:t>
        <a:bodyPr/>
        <a:lstStyle/>
        <a:p>
          <a:r>
            <a:rPr lang="en-US" sz="2000" b="1" i="0" baseline="0" dirty="0"/>
            <a:t>Aim</a:t>
          </a:r>
          <a:br>
            <a:rPr lang="en-US" sz="2000" b="0" i="0" baseline="0" dirty="0"/>
          </a:br>
          <a:r>
            <a:rPr lang="en-US" sz="2000" b="0" i="0" baseline="0" dirty="0"/>
            <a:t>To connect </a:t>
          </a:r>
          <a:r>
            <a:rPr lang="en-US" sz="2000" b="1" i="0" baseline="0" dirty="0"/>
            <a:t>empirical evidence</a:t>
          </a:r>
          <a:r>
            <a:rPr lang="en-US" sz="2000" b="0" i="0" baseline="0" dirty="0"/>
            <a:t> about inclusive play-based learning with </a:t>
          </a:r>
          <a:r>
            <a:rPr lang="en-US" sz="2000" b="1" i="0" baseline="0" dirty="0"/>
            <a:t>Welsh ALN and Curriculum for Wales expectations</a:t>
          </a:r>
          <a:r>
            <a:rPr lang="en-US" sz="2000" b="0" i="0" baseline="0" dirty="0"/>
            <a:t>.</a:t>
          </a:r>
          <a:endParaRPr lang="en-US" sz="2000" dirty="0"/>
        </a:p>
      </dgm:t>
    </dgm:pt>
    <dgm:pt modelId="{30006FF9-39C6-42F1-B8E3-14D9A903DF83}" type="parTrans" cxnId="{2C1D9C2A-D9C9-4309-B9B9-9D92D62C315B}">
      <dgm:prSet/>
      <dgm:spPr/>
      <dgm:t>
        <a:bodyPr/>
        <a:lstStyle/>
        <a:p>
          <a:endParaRPr lang="en-US"/>
        </a:p>
      </dgm:t>
    </dgm:pt>
    <dgm:pt modelId="{3F639946-A526-44A0-976B-2358EE911823}" type="sibTrans" cxnId="{2C1D9C2A-D9C9-4309-B9B9-9D92D62C315B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112C63D0-6170-42BE-A035-4EB37476F149}">
      <dgm:prSet/>
      <dgm:spPr/>
      <dgm:t>
        <a:bodyPr/>
        <a:lstStyle/>
        <a:p>
          <a:r>
            <a:rPr lang="en-US" b="1" i="0" baseline="0" dirty="0"/>
            <a:t>Positionality (brief)</a:t>
          </a:r>
          <a:br>
            <a:rPr lang="en-US" b="0" i="0" baseline="0" dirty="0"/>
          </a:br>
          <a:r>
            <a:rPr lang="en-US" b="0" i="0" baseline="0" dirty="0"/>
            <a:t>Early years practitioner-in-training: interested in inclusion, learner voice, and practical pedagogy.</a:t>
          </a:r>
          <a:endParaRPr lang="en-US" dirty="0"/>
        </a:p>
      </dgm:t>
    </dgm:pt>
    <dgm:pt modelId="{016576B1-A1ED-40DE-A7B4-E89464C53308}" type="parTrans" cxnId="{8D046E26-7F36-42CE-903F-C98629564656}">
      <dgm:prSet/>
      <dgm:spPr/>
      <dgm:t>
        <a:bodyPr/>
        <a:lstStyle/>
        <a:p>
          <a:endParaRPr lang="en-US"/>
        </a:p>
      </dgm:t>
    </dgm:pt>
    <dgm:pt modelId="{89A3BC1E-6669-49D5-821B-F1A8F219293B}" type="sibTrans" cxnId="{8D046E26-7F36-42CE-903F-C9862956465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A22BF031-3369-5642-9A60-340A1D38EA70}" type="pres">
      <dgm:prSet presAssocID="{93D99810-E19B-4ACC-A55C-8C2116EEA2B5}" presName="linearFlow" presStyleCnt="0">
        <dgm:presLayoutVars>
          <dgm:dir/>
          <dgm:animLvl val="lvl"/>
          <dgm:resizeHandles val="exact"/>
        </dgm:presLayoutVars>
      </dgm:prSet>
      <dgm:spPr/>
    </dgm:pt>
    <dgm:pt modelId="{413E5D93-6930-ED4D-8249-2192023B171D}" type="pres">
      <dgm:prSet presAssocID="{93DAE749-8C5C-4CAD-B5A0-30BD11E84420}" presName="compositeNode" presStyleCnt="0"/>
      <dgm:spPr/>
    </dgm:pt>
    <dgm:pt modelId="{212EBE7A-D1F0-AC4F-A92D-F999E1F3C43E}" type="pres">
      <dgm:prSet presAssocID="{93DAE749-8C5C-4CAD-B5A0-30BD11E8442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A6B392F-F84C-E741-8C3D-D1778E9B2B14}" type="pres">
      <dgm:prSet presAssocID="{93DAE749-8C5C-4CAD-B5A0-30BD11E84420}" presName="parSh" presStyleCnt="0"/>
      <dgm:spPr/>
    </dgm:pt>
    <dgm:pt modelId="{46073D76-DAF7-6B4A-9F23-74072C451693}" type="pres">
      <dgm:prSet presAssocID="{93DAE749-8C5C-4CAD-B5A0-30BD11E84420}" presName="lineNode" presStyleLbl="alignAccFollowNode1" presStyleIdx="0" presStyleCnt="9"/>
      <dgm:spPr/>
    </dgm:pt>
    <dgm:pt modelId="{B40AB3A9-BBB7-574C-B568-FA8D06F47EE0}" type="pres">
      <dgm:prSet presAssocID="{93DAE749-8C5C-4CAD-B5A0-30BD11E84420}" presName="lineArrowNode" presStyleLbl="alignAccFollowNode1" presStyleIdx="1" presStyleCnt="9"/>
      <dgm:spPr/>
    </dgm:pt>
    <dgm:pt modelId="{2A477EC7-B259-D14E-AD4F-2F0C6EB18B36}" type="pres">
      <dgm:prSet presAssocID="{60CF915B-0F6A-4097-928A-525427259B24}" presName="sibTransNodeCircle" presStyleLbl="alignNode1" presStyleIdx="0" presStyleCnt="3">
        <dgm:presLayoutVars>
          <dgm:chMax val="0"/>
          <dgm:bulletEnabled/>
        </dgm:presLayoutVars>
      </dgm:prSet>
      <dgm:spPr/>
    </dgm:pt>
    <dgm:pt modelId="{159EE876-6564-CD47-A3E0-57E7C6FC6BB3}" type="pres">
      <dgm:prSet presAssocID="{60CF915B-0F6A-4097-928A-525427259B24}" presName="spacerBetweenCircleAndCallout" presStyleCnt="0">
        <dgm:presLayoutVars/>
      </dgm:prSet>
      <dgm:spPr/>
    </dgm:pt>
    <dgm:pt modelId="{8F56B701-E8FD-C44C-BFEE-71A0082CA01F}" type="pres">
      <dgm:prSet presAssocID="{93DAE749-8C5C-4CAD-B5A0-30BD11E84420}" presName="nodeText" presStyleLbl="alignAccFollowNode1" presStyleIdx="2" presStyleCnt="9">
        <dgm:presLayoutVars>
          <dgm:bulletEnabled val="1"/>
        </dgm:presLayoutVars>
      </dgm:prSet>
      <dgm:spPr/>
    </dgm:pt>
    <dgm:pt modelId="{B6A3EEBD-AB73-A34C-985C-830A80409904}" type="pres">
      <dgm:prSet presAssocID="{60CF915B-0F6A-4097-928A-525427259B24}" presName="sibTransComposite" presStyleCnt="0"/>
      <dgm:spPr/>
    </dgm:pt>
    <dgm:pt modelId="{CC522E7A-9DC7-7742-A90C-D49871CEB6A0}" type="pres">
      <dgm:prSet presAssocID="{4C4BBD22-15F3-4170-BFCB-9F706787221C}" presName="compositeNode" presStyleCnt="0"/>
      <dgm:spPr/>
    </dgm:pt>
    <dgm:pt modelId="{4550AB55-19F6-4840-8314-5FDE5E11DCAB}" type="pres">
      <dgm:prSet presAssocID="{4C4BBD22-15F3-4170-BFCB-9F706787221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DEA22BA-9368-824C-B98E-0C68DDE0A810}" type="pres">
      <dgm:prSet presAssocID="{4C4BBD22-15F3-4170-BFCB-9F706787221C}" presName="parSh" presStyleCnt="0"/>
      <dgm:spPr/>
    </dgm:pt>
    <dgm:pt modelId="{041C5CB3-4B54-4942-A987-F487D9FCB0EB}" type="pres">
      <dgm:prSet presAssocID="{4C4BBD22-15F3-4170-BFCB-9F706787221C}" presName="lineNode" presStyleLbl="alignAccFollowNode1" presStyleIdx="3" presStyleCnt="9"/>
      <dgm:spPr/>
    </dgm:pt>
    <dgm:pt modelId="{45ADB01D-D6E9-114C-BBB4-7D4C09983753}" type="pres">
      <dgm:prSet presAssocID="{4C4BBD22-15F3-4170-BFCB-9F706787221C}" presName="lineArrowNode" presStyleLbl="alignAccFollowNode1" presStyleIdx="4" presStyleCnt="9"/>
      <dgm:spPr/>
    </dgm:pt>
    <dgm:pt modelId="{B989D7BB-C0EC-0648-B703-1440150EFFB4}" type="pres">
      <dgm:prSet presAssocID="{3F639946-A526-44A0-976B-2358EE911823}" presName="sibTransNodeCircle" presStyleLbl="alignNode1" presStyleIdx="1" presStyleCnt="3">
        <dgm:presLayoutVars>
          <dgm:chMax val="0"/>
          <dgm:bulletEnabled/>
        </dgm:presLayoutVars>
      </dgm:prSet>
      <dgm:spPr/>
    </dgm:pt>
    <dgm:pt modelId="{04E0BDC2-AD26-0A4B-94EB-C06F42255CC0}" type="pres">
      <dgm:prSet presAssocID="{3F639946-A526-44A0-976B-2358EE911823}" presName="spacerBetweenCircleAndCallout" presStyleCnt="0">
        <dgm:presLayoutVars/>
      </dgm:prSet>
      <dgm:spPr/>
    </dgm:pt>
    <dgm:pt modelId="{763F6939-B0FC-A141-A0F7-9F4448FBCD83}" type="pres">
      <dgm:prSet presAssocID="{4C4BBD22-15F3-4170-BFCB-9F706787221C}" presName="nodeText" presStyleLbl="alignAccFollowNode1" presStyleIdx="5" presStyleCnt="9">
        <dgm:presLayoutVars>
          <dgm:bulletEnabled val="1"/>
        </dgm:presLayoutVars>
      </dgm:prSet>
      <dgm:spPr/>
    </dgm:pt>
    <dgm:pt modelId="{549D297F-7AC2-2D40-8B9D-B7911C2D1A95}" type="pres">
      <dgm:prSet presAssocID="{3F639946-A526-44A0-976B-2358EE911823}" presName="sibTransComposite" presStyleCnt="0"/>
      <dgm:spPr/>
    </dgm:pt>
    <dgm:pt modelId="{15080502-7399-8243-BAB1-52A5739BA015}" type="pres">
      <dgm:prSet presAssocID="{112C63D0-6170-42BE-A035-4EB37476F149}" presName="compositeNode" presStyleCnt="0"/>
      <dgm:spPr/>
    </dgm:pt>
    <dgm:pt modelId="{9072584A-577F-2148-8BC7-538913C957F1}" type="pres">
      <dgm:prSet presAssocID="{112C63D0-6170-42BE-A035-4EB37476F14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D548EACE-F0AC-1A4A-B960-A5C3ED68D48A}" type="pres">
      <dgm:prSet presAssocID="{112C63D0-6170-42BE-A035-4EB37476F149}" presName="parSh" presStyleCnt="0"/>
      <dgm:spPr/>
    </dgm:pt>
    <dgm:pt modelId="{9A3248CF-87E2-3F4C-AA97-4556A3C313E7}" type="pres">
      <dgm:prSet presAssocID="{112C63D0-6170-42BE-A035-4EB37476F149}" presName="lineNode" presStyleLbl="alignAccFollowNode1" presStyleIdx="6" presStyleCnt="9"/>
      <dgm:spPr/>
    </dgm:pt>
    <dgm:pt modelId="{58CFF0F8-D94A-9343-9248-F7A4234F8899}" type="pres">
      <dgm:prSet presAssocID="{112C63D0-6170-42BE-A035-4EB37476F149}" presName="lineArrowNode" presStyleLbl="alignAccFollowNode1" presStyleIdx="7" presStyleCnt="9"/>
      <dgm:spPr/>
    </dgm:pt>
    <dgm:pt modelId="{2F98AA4C-A9EF-6244-AAFB-CB09077E6877}" type="pres">
      <dgm:prSet presAssocID="{89A3BC1E-6669-49D5-821B-F1A8F219293B}" presName="sibTransNodeCircle" presStyleLbl="alignNode1" presStyleIdx="2" presStyleCnt="3">
        <dgm:presLayoutVars>
          <dgm:chMax val="0"/>
          <dgm:bulletEnabled/>
        </dgm:presLayoutVars>
      </dgm:prSet>
      <dgm:spPr/>
    </dgm:pt>
    <dgm:pt modelId="{D1C62B99-837A-2A41-8490-7814EC723F56}" type="pres">
      <dgm:prSet presAssocID="{89A3BC1E-6669-49D5-821B-F1A8F219293B}" presName="spacerBetweenCircleAndCallout" presStyleCnt="0">
        <dgm:presLayoutVars/>
      </dgm:prSet>
      <dgm:spPr/>
    </dgm:pt>
    <dgm:pt modelId="{774EC9A6-A7B8-1E4C-909E-31D73644DE91}" type="pres">
      <dgm:prSet presAssocID="{112C63D0-6170-42BE-A035-4EB37476F149}" presName="nodeText" presStyleLbl="alignAccFollowNode1" presStyleIdx="8" presStyleCnt="9">
        <dgm:presLayoutVars>
          <dgm:bulletEnabled val="1"/>
        </dgm:presLayoutVars>
      </dgm:prSet>
      <dgm:spPr/>
    </dgm:pt>
  </dgm:ptLst>
  <dgm:cxnLst>
    <dgm:cxn modelId="{CD9A5502-D8B6-ED49-987F-1AAB69B540D3}" type="presOf" srcId="{93D99810-E19B-4ACC-A55C-8C2116EEA2B5}" destId="{A22BF031-3369-5642-9A60-340A1D38EA70}" srcOrd="0" destOrd="0" presId="urn:microsoft.com/office/officeart/2016/7/layout/LinearArrowProcessNumbered"/>
    <dgm:cxn modelId="{2B5D750E-EEC1-5049-B158-A631972D7555}" type="presOf" srcId="{4C4BBD22-15F3-4170-BFCB-9F706787221C}" destId="{763F6939-B0FC-A141-A0F7-9F4448FBCD83}" srcOrd="0" destOrd="0" presId="urn:microsoft.com/office/officeart/2016/7/layout/LinearArrowProcessNumbered"/>
    <dgm:cxn modelId="{97EBAD0F-A9D6-9045-9134-58633AA50238}" type="presOf" srcId="{89A3BC1E-6669-49D5-821B-F1A8F219293B}" destId="{2F98AA4C-A9EF-6244-AAFB-CB09077E6877}" srcOrd="0" destOrd="0" presId="urn:microsoft.com/office/officeart/2016/7/layout/LinearArrowProcessNumbered"/>
    <dgm:cxn modelId="{8D046E26-7F36-42CE-903F-C98629564656}" srcId="{93D99810-E19B-4ACC-A55C-8C2116EEA2B5}" destId="{112C63D0-6170-42BE-A035-4EB37476F149}" srcOrd="2" destOrd="0" parTransId="{016576B1-A1ED-40DE-A7B4-E89464C53308}" sibTransId="{89A3BC1E-6669-49D5-821B-F1A8F219293B}"/>
    <dgm:cxn modelId="{2C1D9C2A-D9C9-4309-B9B9-9D92D62C315B}" srcId="{93D99810-E19B-4ACC-A55C-8C2116EEA2B5}" destId="{4C4BBD22-15F3-4170-BFCB-9F706787221C}" srcOrd="1" destOrd="0" parTransId="{30006FF9-39C6-42F1-B8E3-14D9A903DF83}" sibTransId="{3F639946-A526-44A0-976B-2358EE911823}"/>
    <dgm:cxn modelId="{C9E39F43-2371-BF43-B42B-45D03276FF02}" type="presOf" srcId="{60CF915B-0F6A-4097-928A-525427259B24}" destId="{2A477EC7-B259-D14E-AD4F-2F0C6EB18B36}" srcOrd="0" destOrd="0" presId="urn:microsoft.com/office/officeart/2016/7/layout/LinearArrowProcessNumbered"/>
    <dgm:cxn modelId="{F5A0EF5A-7C44-44E1-A0DA-D50B9EFB6127}" srcId="{93D99810-E19B-4ACC-A55C-8C2116EEA2B5}" destId="{93DAE749-8C5C-4CAD-B5A0-30BD11E84420}" srcOrd="0" destOrd="0" parTransId="{74465330-251B-4757-9F59-90B14A0503BD}" sibTransId="{60CF915B-0F6A-4097-928A-525427259B24}"/>
    <dgm:cxn modelId="{D865E765-CC02-F841-9A25-C53D3BC444D7}" type="presOf" srcId="{3F639946-A526-44A0-976B-2358EE911823}" destId="{B989D7BB-C0EC-0648-B703-1440150EFFB4}" srcOrd="0" destOrd="0" presId="urn:microsoft.com/office/officeart/2016/7/layout/LinearArrowProcessNumbered"/>
    <dgm:cxn modelId="{7AB53587-7B19-6B47-BC34-01761F66883E}" type="presOf" srcId="{93DAE749-8C5C-4CAD-B5A0-30BD11E84420}" destId="{8F56B701-E8FD-C44C-BFEE-71A0082CA01F}" srcOrd="0" destOrd="0" presId="urn:microsoft.com/office/officeart/2016/7/layout/LinearArrowProcessNumbered"/>
    <dgm:cxn modelId="{F5985CCB-DA6B-154E-A6D7-46854311FE6B}" type="presOf" srcId="{112C63D0-6170-42BE-A035-4EB37476F149}" destId="{774EC9A6-A7B8-1E4C-909E-31D73644DE91}" srcOrd="0" destOrd="0" presId="urn:microsoft.com/office/officeart/2016/7/layout/LinearArrowProcessNumbered"/>
    <dgm:cxn modelId="{325095A2-5F0F-E94E-A3F7-59BEA6164D14}" type="presParOf" srcId="{A22BF031-3369-5642-9A60-340A1D38EA70}" destId="{413E5D93-6930-ED4D-8249-2192023B171D}" srcOrd="0" destOrd="0" presId="urn:microsoft.com/office/officeart/2016/7/layout/LinearArrowProcessNumbered"/>
    <dgm:cxn modelId="{AB5939AE-4941-464E-ABA1-C09E88E9A600}" type="presParOf" srcId="{413E5D93-6930-ED4D-8249-2192023B171D}" destId="{212EBE7A-D1F0-AC4F-A92D-F999E1F3C43E}" srcOrd="0" destOrd="0" presId="urn:microsoft.com/office/officeart/2016/7/layout/LinearArrowProcessNumbered"/>
    <dgm:cxn modelId="{F8B6428C-45A1-EE4C-9C81-8A61DB4E5520}" type="presParOf" srcId="{413E5D93-6930-ED4D-8249-2192023B171D}" destId="{7A6B392F-F84C-E741-8C3D-D1778E9B2B14}" srcOrd="1" destOrd="0" presId="urn:microsoft.com/office/officeart/2016/7/layout/LinearArrowProcessNumbered"/>
    <dgm:cxn modelId="{79705EB2-1A44-6F45-9127-123CE1006BAB}" type="presParOf" srcId="{7A6B392F-F84C-E741-8C3D-D1778E9B2B14}" destId="{46073D76-DAF7-6B4A-9F23-74072C451693}" srcOrd="0" destOrd="0" presId="urn:microsoft.com/office/officeart/2016/7/layout/LinearArrowProcessNumbered"/>
    <dgm:cxn modelId="{161EDFB3-CBEE-4341-B3E8-B17348025FBA}" type="presParOf" srcId="{7A6B392F-F84C-E741-8C3D-D1778E9B2B14}" destId="{B40AB3A9-BBB7-574C-B568-FA8D06F47EE0}" srcOrd="1" destOrd="0" presId="urn:microsoft.com/office/officeart/2016/7/layout/LinearArrowProcessNumbered"/>
    <dgm:cxn modelId="{75A18751-B930-6C41-AC55-693BF2FAC4FC}" type="presParOf" srcId="{7A6B392F-F84C-E741-8C3D-D1778E9B2B14}" destId="{2A477EC7-B259-D14E-AD4F-2F0C6EB18B36}" srcOrd="2" destOrd="0" presId="urn:microsoft.com/office/officeart/2016/7/layout/LinearArrowProcessNumbered"/>
    <dgm:cxn modelId="{6A9E43FE-73D3-A24D-9FD9-746B0BED56EB}" type="presParOf" srcId="{7A6B392F-F84C-E741-8C3D-D1778E9B2B14}" destId="{159EE876-6564-CD47-A3E0-57E7C6FC6BB3}" srcOrd="3" destOrd="0" presId="urn:microsoft.com/office/officeart/2016/7/layout/LinearArrowProcessNumbered"/>
    <dgm:cxn modelId="{4FDA2E6C-4C9A-C54D-8BC9-DDF67765A6BB}" type="presParOf" srcId="{413E5D93-6930-ED4D-8249-2192023B171D}" destId="{8F56B701-E8FD-C44C-BFEE-71A0082CA01F}" srcOrd="2" destOrd="0" presId="urn:microsoft.com/office/officeart/2016/7/layout/LinearArrowProcessNumbered"/>
    <dgm:cxn modelId="{B0420AC6-1C1D-234B-95DB-5825BF62BD01}" type="presParOf" srcId="{A22BF031-3369-5642-9A60-340A1D38EA70}" destId="{B6A3EEBD-AB73-A34C-985C-830A80409904}" srcOrd="1" destOrd="0" presId="urn:microsoft.com/office/officeart/2016/7/layout/LinearArrowProcessNumbered"/>
    <dgm:cxn modelId="{8DE3697D-871E-294D-8FE6-C7C987A12517}" type="presParOf" srcId="{A22BF031-3369-5642-9A60-340A1D38EA70}" destId="{CC522E7A-9DC7-7742-A90C-D49871CEB6A0}" srcOrd="2" destOrd="0" presId="urn:microsoft.com/office/officeart/2016/7/layout/LinearArrowProcessNumbered"/>
    <dgm:cxn modelId="{57EBAADD-C1E6-664A-B342-2EE5FC2A06DD}" type="presParOf" srcId="{CC522E7A-9DC7-7742-A90C-D49871CEB6A0}" destId="{4550AB55-19F6-4840-8314-5FDE5E11DCAB}" srcOrd="0" destOrd="0" presId="urn:microsoft.com/office/officeart/2016/7/layout/LinearArrowProcessNumbered"/>
    <dgm:cxn modelId="{5CFB856C-BE4A-024C-9D7D-576992F04F06}" type="presParOf" srcId="{CC522E7A-9DC7-7742-A90C-D49871CEB6A0}" destId="{4DEA22BA-9368-824C-B98E-0C68DDE0A810}" srcOrd="1" destOrd="0" presId="urn:microsoft.com/office/officeart/2016/7/layout/LinearArrowProcessNumbered"/>
    <dgm:cxn modelId="{01081C69-2AB6-FB46-8889-5F59C3291117}" type="presParOf" srcId="{4DEA22BA-9368-824C-B98E-0C68DDE0A810}" destId="{041C5CB3-4B54-4942-A987-F487D9FCB0EB}" srcOrd="0" destOrd="0" presId="urn:microsoft.com/office/officeart/2016/7/layout/LinearArrowProcessNumbered"/>
    <dgm:cxn modelId="{A95C26C5-EE90-1042-A778-D25DDFA875E5}" type="presParOf" srcId="{4DEA22BA-9368-824C-B98E-0C68DDE0A810}" destId="{45ADB01D-D6E9-114C-BBB4-7D4C09983753}" srcOrd="1" destOrd="0" presId="urn:microsoft.com/office/officeart/2016/7/layout/LinearArrowProcessNumbered"/>
    <dgm:cxn modelId="{295ADDE4-F445-D34B-90E6-E85E2D2FE194}" type="presParOf" srcId="{4DEA22BA-9368-824C-B98E-0C68DDE0A810}" destId="{B989D7BB-C0EC-0648-B703-1440150EFFB4}" srcOrd="2" destOrd="0" presId="urn:microsoft.com/office/officeart/2016/7/layout/LinearArrowProcessNumbered"/>
    <dgm:cxn modelId="{D6A4AF5D-314C-654F-BAFE-807D9A7E68BD}" type="presParOf" srcId="{4DEA22BA-9368-824C-B98E-0C68DDE0A810}" destId="{04E0BDC2-AD26-0A4B-94EB-C06F42255CC0}" srcOrd="3" destOrd="0" presId="urn:microsoft.com/office/officeart/2016/7/layout/LinearArrowProcessNumbered"/>
    <dgm:cxn modelId="{9A35D59E-468F-BB43-BE28-35EE5D7BC4B9}" type="presParOf" srcId="{CC522E7A-9DC7-7742-A90C-D49871CEB6A0}" destId="{763F6939-B0FC-A141-A0F7-9F4448FBCD83}" srcOrd="2" destOrd="0" presId="urn:microsoft.com/office/officeart/2016/7/layout/LinearArrowProcessNumbered"/>
    <dgm:cxn modelId="{BB694522-4BBB-9A41-895A-3DDDDEA7FA90}" type="presParOf" srcId="{A22BF031-3369-5642-9A60-340A1D38EA70}" destId="{549D297F-7AC2-2D40-8B9D-B7911C2D1A95}" srcOrd="3" destOrd="0" presId="urn:microsoft.com/office/officeart/2016/7/layout/LinearArrowProcessNumbered"/>
    <dgm:cxn modelId="{87F93FF9-7EC7-8C4F-B62F-AEDA849BFB3D}" type="presParOf" srcId="{A22BF031-3369-5642-9A60-340A1D38EA70}" destId="{15080502-7399-8243-BAB1-52A5739BA015}" srcOrd="4" destOrd="0" presId="urn:microsoft.com/office/officeart/2016/7/layout/LinearArrowProcessNumbered"/>
    <dgm:cxn modelId="{18952B4E-8C92-9B4B-8FDF-64FC1FC81671}" type="presParOf" srcId="{15080502-7399-8243-BAB1-52A5739BA015}" destId="{9072584A-577F-2148-8BC7-538913C957F1}" srcOrd="0" destOrd="0" presId="urn:microsoft.com/office/officeart/2016/7/layout/LinearArrowProcessNumbered"/>
    <dgm:cxn modelId="{EF74C3DA-75A3-B348-92D1-05F4589054DE}" type="presParOf" srcId="{15080502-7399-8243-BAB1-52A5739BA015}" destId="{D548EACE-F0AC-1A4A-B960-A5C3ED68D48A}" srcOrd="1" destOrd="0" presId="urn:microsoft.com/office/officeart/2016/7/layout/LinearArrowProcessNumbered"/>
    <dgm:cxn modelId="{C56BFEB8-372D-3B46-8380-1D8D2BF6B822}" type="presParOf" srcId="{D548EACE-F0AC-1A4A-B960-A5C3ED68D48A}" destId="{9A3248CF-87E2-3F4C-AA97-4556A3C313E7}" srcOrd="0" destOrd="0" presId="urn:microsoft.com/office/officeart/2016/7/layout/LinearArrowProcessNumbered"/>
    <dgm:cxn modelId="{E5AFDB02-E223-4C4C-9CF2-6D6BD9AE3125}" type="presParOf" srcId="{D548EACE-F0AC-1A4A-B960-A5C3ED68D48A}" destId="{58CFF0F8-D94A-9343-9248-F7A4234F8899}" srcOrd="1" destOrd="0" presId="urn:microsoft.com/office/officeart/2016/7/layout/LinearArrowProcessNumbered"/>
    <dgm:cxn modelId="{C2A39D7D-F6EC-AF44-9B8D-E20A2C477BF6}" type="presParOf" srcId="{D548EACE-F0AC-1A4A-B960-A5C3ED68D48A}" destId="{2F98AA4C-A9EF-6244-AAFB-CB09077E6877}" srcOrd="2" destOrd="0" presId="urn:microsoft.com/office/officeart/2016/7/layout/LinearArrowProcessNumbered"/>
    <dgm:cxn modelId="{D01DD197-433C-6045-8C01-8CECC644DA8D}" type="presParOf" srcId="{D548EACE-F0AC-1A4A-B960-A5C3ED68D48A}" destId="{D1C62B99-837A-2A41-8490-7814EC723F56}" srcOrd="3" destOrd="0" presId="urn:microsoft.com/office/officeart/2016/7/layout/LinearArrowProcessNumbered"/>
    <dgm:cxn modelId="{DA315006-46B3-2049-A0C2-AC8310098E15}" type="presParOf" srcId="{15080502-7399-8243-BAB1-52A5739BA015}" destId="{774EC9A6-A7B8-1E4C-909E-31D73644DE91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80F689-330C-426A-AD6F-CB68BBD8A70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EEE2C0D-DCEE-41B7-BB55-ABEFFA4029D1}">
      <dgm:prSet/>
      <dgm:spPr/>
      <dgm:t>
        <a:bodyPr/>
        <a:lstStyle/>
        <a:p>
          <a:r>
            <a:rPr lang="en-US" b="1" i="0" baseline="0" dirty="0"/>
            <a:t>Why play + ALN matters in Wales?</a:t>
          </a:r>
          <a:endParaRPr lang="en-US" dirty="0"/>
        </a:p>
      </dgm:t>
    </dgm:pt>
    <dgm:pt modelId="{F482817A-FD4F-4D93-934E-690B36C81F05}" type="parTrans" cxnId="{0580CAFB-8A93-4FBF-B8F3-4F9C9C8898EF}">
      <dgm:prSet/>
      <dgm:spPr/>
      <dgm:t>
        <a:bodyPr/>
        <a:lstStyle/>
        <a:p>
          <a:endParaRPr lang="en-US"/>
        </a:p>
      </dgm:t>
    </dgm:pt>
    <dgm:pt modelId="{0F7E01C1-5149-4A50-A66C-B79FB1CB1717}" type="sibTrans" cxnId="{0580CAFB-8A93-4FBF-B8F3-4F9C9C8898EF}">
      <dgm:prSet/>
      <dgm:spPr/>
      <dgm:t>
        <a:bodyPr/>
        <a:lstStyle/>
        <a:p>
          <a:endParaRPr lang="en-US"/>
        </a:p>
      </dgm:t>
    </dgm:pt>
    <dgm:pt modelId="{74EC9E17-1294-4787-9A05-C3B8087CA333}">
      <dgm:prSet/>
      <dgm:spPr/>
      <dgm:t>
        <a:bodyPr/>
        <a:lstStyle/>
        <a:p>
          <a:r>
            <a:rPr lang="en-US" b="1" i="0" baseline="0" dirty="0"/>
            <a:t>Play and playful learning</a:t>
          </a:r>
          <a:r>
            <a:rPr lang="en-US" b="0" i="0" baseline="0" dirty="0"/>
            <a:t> is positioned as a key feature of early pedagogy (Progression Step 1 period).</a:t>
          </a:r>
          <a:endParaRPr lang="en-US" dirty="0"/>
        </a:p>
      </dgm:t>
    </dgm:pt>
    <dgm:pt modelId="{768B21BD-7331-49B3-B132-60861E37DA01}" type="parTrans" cxnId="{A74B40A1-A51F-47DD-8DC6-F4339F9DDB36}">
      <dgm:prSet/>
      <dgm:spPr/>
      <dgm:t>
        <a:bodyPr/>
        <a:lstStyle/>
        <a:p>
          <a:endParaRPr lang="en-US"/>
        </a:p>
      </dgm:t>
    </dgm:pt>
    <dgm:pt modelId="{FEE34A05-35EA-43B8-84B8-A6B39A320543}" type="sibTrans" cxnId="{A74B40A1-A51F-47DD-8DC6-F4339F9DDB36}">
      <dgm:prSet/>
      <dgm:spPr/>
      <dgm:t>
        <a:bodyPr/>
        <a:lstStyle/>
        <a:p>
          <a:endParaRPr lang="en-US"/>
        </a:p>
      </dgm:t>
    </dgm:pt>
    <dgm:pt modelId="{F83EEBCD-A550-4B24-BCC5-35E5B4CF9A2E}">
      <dgm:prSet/>
      <dgm:spPr/>
      <dgm:t>
        <a:bodyPr/>
        <a:lstStyle/>
        <a:p>
          <a:r>
            <a:rPr lang="en-US" b="1" i="0" baseline="0" dirty="0"/>
            <a:t>ALN</a:t>
          </a:r>
          <a:r>
            <a:rPr lang="en-US" b="0" i="0" baseline="0" dirty="0"/>
            <a:t> requires identifying needs early and putting in place suitable provision.</a:t>
          </a:r>
          <a:endParaRPr lang="en-US" dirty="0"/>
        </a:p>
      </dgm:t>
    </dgm:pt>
    <dgm:pt modelId="{A46DE27C-41A4-4C9B-8E10-000F92A84BFD}" type="parTrans" cxnId="{05B628FF-FFCA-44E8-B9DC-784D22766AF5}">
      <dgm:prSet/>
      <dgm:spPr/>
      <dgm:t>
        <a:bodyPr/>
        <a:lstStyle/>
        <a:p>
          <a:endParaRPr lang="en-US"/>
        </a:p>
      </dgm:t>
    </dgm:pt>
    <dgm:pt modelId="{7D63DA2A-C589-498C-AB54-11B22C0C1097}" type="sibTrans" cxnId="{05B628FF-FFCA-44E8-B9DC-784D22766AF5}">
      <dgm:prSet/>
      <dgm:spPr/>
      <dgm:t>
        <a:bodyPr/>
        <a:lstStyle/>
        <a:p>
          <a:endParaRPr lang="en-US"/>
        </a:p>
      </dgm:t>
    </dgm:pt>
    <dgm:pt modelId="{089CF3A6-FAAE-4D4B-BBB3-EF0222767F1E}">
      <dgm:prSet/>
      <dgm:spPr/>
      <dgm:t>
        <a:bodyPr/>
        <a:lstStyle/>
        <a:p>
          <a:r>
            <a:rPr lang="en-US" b="0" i="0" baseline="0" dirty="0"/>
            <a:t>Policy </a:t>
          </a:r>
          <a:r>
            <a:rPr lang="en-US" b="0" i="0" baseline="0" dirty="0" err="1"/>
            <a:t>emphasises</a:t>
          </a:r>
          <a:r>
            <a:rPr lang="en-US" b="0" i="0" baseline="0" dirty="0"/>
            <a:t> </a:t>
          </a:r>
          <a:r>
            <a:rPr lang="en-US" b="1" i="0" baseline="0" dirty="0"/>
            <a:t>learner voice</a:t>
          </a:r>
          <a:r>
            <a:rPr lang="en-US" b="0" i="0" baseline="0" dirty="0"/>
            <a:t>, inclusion and enabling environments.</a:t>
          </a:r>
          <a:endParaRPr lang="en-US" dirty="0"/>
        </a:p>
      </dgm:t>
    </dgm:pt>
    <dgm:pt modelId="{9F64855B-E203-4295-8607-1D529972FB89}" type="parTrans" cxnId="{AC5CE989-9678-470B-B304-128CC9164E02}">
      <dgm:prSet/>
      <dgm:spPr/>
      <dgm:t>
        <a:bodyPr/>
        <a:lstStyle/>
        <a:p>
          <a:endParaRPr lang="en-US"/>
        </a:p>
      </dgm:t>
    </dgm:pt>
    <dgm:pt modelId="{FDF086BF-339E-4CEB-AB85-53CCC71459EF}" type="sibTrans" cxnId="{AC5CE989-9678-470B-B304-128CC9164E02}">
      <dgm:prSet/>
      <dgm:spPr/>
      <dgm:t>
        <a:bodyPr/>
        <a:lstStyle/>
        <a:p>
          <a:endParaRPr lang="en-US"/>
        </a:p>
      </dgm:t>
    </dgm:pt>
    <dgm:pt modelId="{2F852B4B-3490-401C-83B9-CF4976E332C5}">
      <dgm:prSet/>
      <dgm:spPr/>
      <dgm:t>
        <a:bodyPr/>
        <a:lstStyle/>
        <a:p>
          <a:r>
            <a:rPr lang="en-US" b="1" i="0" baseline="0" dirty="0"/>
            <a:t>Rationale / gap</a:t>
          </a:r>
          <a:br>
            <a:rPr lang="en-US" b="0" i="0" baseline="0" dirty="0"/>
          </a:br>
          <a:r>
            <a:rPr lang="en-US" b="0" i="0" baseline="0" dirty="0"/>
            <a:t>We have strong policy direction, but we still need clearer insight into:</a:t>
          </a:r>
          <a:endParaRPr lang="en-US" dirty="0"/>
        </a:p>
      </dgm:t>
    </dgm:pt>
    <dgm:pt modelId="{E4F30E2D-79A8-4BC8-80B9-753314CBA8F2}" type="parTrans" cxnId="{6EA8FF13-FF1C-4DAA-AEF2-969BD945CADB}">
      <dgm:prSet/>
      <dgm:spPr/>
      <dgm:t>
        <a:bodyPr/>
        <a:lstStyle/>
        <a:p>
          <a:endParaRPr lang="en-US"/>
        </a:p>
      </dgm:t>
    </dgm:pt>
    <dgm:pt modelId="{FCEAC571-17C7-4383-B1FE-0533BB46ACB4}" type="sibTrans" cxnId="{6EA8FF13-FF1C-4DAA-AEF2-969BD945CADB}">
      <dgm:prSet/>
      <dgm:spPr/>
      <dgm:t>
        <a:bodyPr/>
        <a:lstStyle/>
        <a:p>
          <a:endParaRPr lang="en-US"/>
        </a:p>
      </dgm:t>
    </dgm:pt>
    <dgm:pt modelId="{DB0DE0FC-ABA4-4864-B0FB-5D2A0D14B398}">
      <dgm:prSet/>
      <dgm:spPr/>
      <dgm:t>
        <a:bodyPr/>
        <a:lstStyle/>
        <a:p>
          <a:r>
            <a:rPr lang="en-US" b="0" i="0" baseline="0" dirty="0"/>
            <a:t>how educators balance </a:t>
          </a:r>
          <a:r>
            <a:rPr lang="en-US" b="1" i="0" baseline="0" dirty="0"/>
            <a:t>child agency</a:t>
          </a:r>
          <a:r>
            <a:rPr lang="en-US" b="0" i="0" baseline="0" dirty="0"/>
            <a:t> with </a:t>
          </a:r>
          <a:r>
            <a:rPr lang="en-US" b="1" i="0" baseline="0" dirty="0"/>
            <a:t>adult guidance</a:t>
          </a:r>
          <a:r>
            <a:rPr lang="en-US" b="0" i="0" baseline="0" dirty="0"/>
            <a:t> in inclusive play</a:t>
          </a:r>
          <a:endParaRPr lang="en-US" dirty="0"/>
        </a:p>
      </dgm:t>
    </dgm:pt>
    <dgm:pt modelId="{5D4A8768-B2C8-45D9-B276-8BDED54388AE}" type="parTrans" cxnId="{77F64BA1-8209-4596-94C6-0C93E3EF8509}">
      <dgm:prSet/>
      <dgm:spPr/>
      <dgm:t>
        <a:bodyPr/>
        <a:lstStyle/>
        <a:p>
          <a:endParaRPr lang="en-US"/>
        </a:p>
      </dgm:t>
    </dgm:pt>
    <dgm:pt modelId="{B9A27644-9D62-4F09-948B-37EB87FF6F9F}" type="sibTrans" cxnId="{77F64BA1-8209-4596-94C6-0C93E3EF8509}">
      <dgm:prSet/>
      <dgm:spPr/>
      <dgm:t>
        <a:bodyPr/>
        <a:lstStyle/>
        <a:p>
          <a:endParaRPr lang="en-US"/>
        </a:p>
      </dgm:t>
    </dgm:pt>
    <dgm:pt modelId="{629FA409-FC8F-495E-AC7E-017A37E33A57}">
      <dgm:prSet/>
      <dgm:spPr/>
      <dgm:t>
        <a:bodyPr/>
        <a:lstStyle/>
        <a:p>
          <a:r>
            <a:rPr lang="en-US" b="0" i="0" baseline="0" dirty="0"/>
            <a:t>what “supporting inclusion in play” looks like minute-to-minute for learners with additional needs</a:t>
          </a:r>
          <a:endParaRPr lang="en-US" dirty="0"/>
        </a:p>
      </dgm:t>
    </dgm:pt>
    <dgm:pt modelId="{9A3915D6-E604-424F-93B4-FACF4CD96D0F}" type="parTrans" cxnId="{811B57D4-7338-4F85-B944-EB3A40A13567}">
      <dgm:prSet/>
      <dgm:spPr/>
      <dgm:t>
        <a:bodyPr/>
        <a:lstStyle/>
        <a:p>
          <a:endParaRPr lang="en-US"/>
        </a:p>
      </dgm:t>
    </dgm:pt>
    <dgm:pt modelId="{EAA3CFD7-9A12-4D7B-9D4D-089495484E50}" type="sibTrans" cxnId="{811B57D4-7338-4F85-B944-EB3A40A13567}">
      <dgm:prSet/>
      <dgm:spPr/>
      <dgm:t>
        <a:bodyPr/>
        <a:lstStyle/>
        <a:p>
          <a:endParaRPr lang="en-US"/>
        </a:p>
      </dgm:t>
    </dgm:pt>
    <dgm:pt modelId="{5D454E9E-7358-C243-B1D3-465B4AD2076D}">
      <dgm:prSet/>
      <dgm:spPr>
        <a:solidFill>
          <a:schemeClr val="bg2"/>
        </a:solidFill>
      </dgm:spPr>
      <dgm:t>
        <a:bodyPr/>
        <a:lstStyle/>
        <a:p>
          <a:r>
            <a: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(Welsh Government, 2021; Welsh Government, 2022)</a:t>
          </a:r>
          <a:endParaRPr lang="en-GB" dirty="0"/>
        </a:p>
      </dgm:t>
    </dgm:pt>
    <dgm:pt modelId="{FEB1FCA5-E51F-2F4B-B235-53021D84F8F7}" type="parTrans" cxnId="{D02FAED8-3D01-4241-9E03-D4D4EC914570}">
      <dgm:prSet/>
      <dgm:spPr/>
      <dgm:t>
        <a:bodyPr/>
        <a:lstStyle/>
        <a:p>
          <a:endParaRPr lang="en-GB"/>
        </a:p>
      </dgm:t>
    </dgm:pt>
    <dgm:pt modelId="{163A1F3B-88E8-CA4B-9201-4A9B3F7BECDC}" type="sibTrans" cxnId="{D02FAED8-3D01-4241-9E03-D4D4EC914570}">
      <dgm:prSet/>
      <dgm:spPr/>
      <dgm:t>
        <a:bodyPr/>
        <a:lstStyle/>
        <a:p>
          <a:endParaRPr lang="en-GB"/>
        </a:p>
      </dgm:t>
    </dgm:pt>
    <dgm:pt modelId="{FA2ABFFC-3D40-804D-B03A-6DEBC98B6154}" type="pres">
      <dgm:prSet presAssocID="{BC80F689-330C-426A-AD6F-CB68BBD8A703}" presName="diagram" presStyleCnt="0">
        <dgm:presLayoutVars>
          <dgm:dir/>
          <dgm:resizeHandles val="exact"/>
        </dgm:presLayoutVars>
      </dgm:prSet>
      <dgm:spPr/>
    </dgm:pt>
    <dgm:pt modelId="{D8564C4F-150C-084D-BFFA-07F9C18A66C2}" type="pres">
      <dgm:prSet presAssocID="{5EEE2C0D-DCEE-41B7-BB55-ABEFFA4029D1}" presName="node" presStyleLbl="node1" presStyleIdx="0" presStyleCnt="8">
        <dgm:presLayoutVars>
          <dgm:bulletEnabled val="1"/>
        </dgm:presLayoutVars>
      </dgm:prSet>
      <dgm:spPr/>
    </dgm:pt>
    <dgm:pt modelId="{9DDF13E9-82C5-D442-A808-CB8824ED2F5D}" type="pres">
      <dgm:prSet presAssocID="{0F7E01C1-5149-4A50-A66C-B79FB1CB1717}" presName="sibTrans" presStyleCnt="0"/>
      <dgm:spPr/>
    </dgm:pt>
    <dgm:pt modelId="{A131D5F9-C50D-9C4E-B8D3-E169C0CF097E}" type="pres">
      <dgm:prSet presAssocID="{74EC9E17-1294-4787-9A05-C3B8087CA333}" presName="node" presStyleLbl="node1" presStyleIdx="1" presStyleCnt="8">
        <dgm:presLayoutVars>
          <dgm:bulletEnabled val="1"/>
        </dgm:presLayoutVars>
      </dgm:prSet>
      <dgm:spPr/>
    </dgm:pt>
    <dgm:pt modelId="{EC8C7AF2-775D-FB43-AD62-691F6A9832E4}" type="pres">
      <dgm:prSet presAssocID="{FEE34A05-35EA-43B8-84B8-A6B39A320543}" presName="sibTrans" presStyleCnt="0"/>
      <dgm:spPr/>
    </dgm:pt>
    <dgm:pt modelId="{4A286990-2FA4-444A-AFC5-C784F30619C2}" type="pres">
      <dgm:prSet presAssocID="{F83EEBCD-A550-4B24-BCC5-35E5B4CF9A2E}" presName="node" presStyleLbl="node1" presStyleIdx="2" presStyleCnt="8">
        <dgm:presLayoutVars>
          <dgm:bulletEnabled val="1"/>
        </dgm:presLayoutVars>
      </dgm:prSet>
      <dgm:spPr/>
    </dgm:pt>
    <dgm:pt modelId="{87979924-2919-A44D-B5C8-8D3F777098B1}" type="pres">
      <dgm:prSet presAssocID="{7D63DA2A-C589-498C-AB54-11B22C0C1097}" presName="sibTrans" presStyleCnt="0"/>
      <dgm:spPr/>
    </dgm:pt>
    <dgm:pt modelId="{1E1D8CCB-54FB-154F-A942-C18FBE44DC64}" type="pres">
      <dgm:prSet presAssocID="{089CF3A6-FAAE-4D4B-BBB3-EF0222767F1E}" presName="node" presStyleLbl="node1" presStyleIdx="3" presStyleCnt="8">
        <dgm:presLayoutVars>
          <dgm:bulletEnabled val="1"/>
        </dgm:presLayoutVars>
      </dgm:prSet>
      <dgm:spPr/>
    </dgm:pt>
    <dgm:pt modelId="{2F075AEA-7586-6647-98FC-86D537CCA85E}" type="pres">
      <dgm:prSet presAssocID="{FDF086BF-339E-4CEB-AB85-53CCC71459EF}" presName="sibTrans" presStyleCnt="0"/>
      <dgm:spPr/>
    </dgm:pt>
    <dgm:pt modelId="{18071754-514B-E441-B4DE-489B1DC3D7D7}" type="pres">
      <dgm:prSet presAssocID="{2F852B4B-3490-401C-83B9-CF4976E332C5}" presName="node" presStyleLbl="node1" presStyleIdx="4" presStyleCnt="8">
        <dgm:presLayoutVars>
          <dgm:bulletEnabled val="1"/>
        </dgm:presLayoutVars>
      </dgm:prSet>
      <dgm:spPr/>
    </dgm:pt>
    <dgm:pt modelId="{91543A5B-DDE7-BA4A-8672-9373ACA422F7}" type="pres">
      <dgm:prSet presAssocID="{FCEAC571-17C7-4383-B1FE-0533BB46ACB4}" presName="sibTrans" presStyleCnt="0"/>
      <dgm:spPr/>
    </dgm:pt>
    <dgm:pt modelId="{7D72984A-E2E1-624C-817C-B694B6228AF8}" type="pres">
      <dgm:prSet presAssocID="{DB0DE0FC-ABA4-4864-B0FB-5D2A0D14B398}" presName="node" presStyleLbl="node1" presStyleIdx="5" presStyleCnt="8">
        <dgm:presLayoutVars>
          <dgm:bulletEnabled val="1"/>
        </dgm:presLayoutVars>
      </dgm:prSet>
      <dgm:spPr/>
    </dgm:pt>
    <dgm:pt modelId="{A393BE7A-A39E-B743-BB93-A9E9657B28A6}" type="pres">
      <dgm:prSet presAssocID="{B9A27644-9D62-4F09-948B-37EB87FF6F9F}" presName="sibTrans" presStyleCnt="0"/>
      <dgm:spPr/>
    </dgm:pt>
    <dgm:pt modelId="{BD63FFC7-4A47-974C-BA81-E453B484F16A}" type="pres">
      <dgm:prSet presAssocID="{629FA409-FC8F-495E-AC7E-017A37E33A57}" presName="node" presStyleLbl="node1" presStyleIdx="6" presStyleCnt="8">
        <dgm:presLayoutVars>
          <dgm:bulletEnabled val="1"/>
        </dgm:presLayoutVars>
      </dgm:prSet>
      <dgm:spPr/>
    </dgm:pt>
    <dgm:pt modelId="{4D98594B-CFCD-7F44-B18D-BA9444CA73B2}" type="pres">
      <dgm:prSet presAssocID="{EAA3CFD7-9A12-4D7B-9D4D-089495484E50}" presName="sibTrans" presStyleCnt="0"/>
      <dgm:spPr/>
    </dgm:pt>
    <dgm:pt modelId="{CA5A5286-0FF2-5249-884B-84936001018E}" type="pres">
      <dgm:prSet presAssocID="{5D454E9E-7358-C243-B1D3-465B4AD2076D}" presName="node" presStyleLbl="node1" presStyleIdx="7" presStyleCnt="8" custScaleX="175620" custLinFactNeighborX="1874" custLinFactNeighborY="2175">
        <dgm:presLayoutVars>
          <dgm:bulletEnabled val="1"/>
        </dgm:presLayoutVars>
      </dgm:prSet>
      <dgm:spPr/>
    </dgm:pt>
  </dgm:ptLst>
  <dgm:cxnLst>
    <dgm:cxn modelId="{270D880D-E176-154C-A898-A333003971E8}" type="presOf" srcId="{5EEE2C0D-DCEE-41B7-BB55-ABEFFA4029D1}" destId="{D8564C4F-150C-084D-BFFA-07F9C18A66C2}" srcOrd="0" destOrd="0" presId="urn:microsoft.com/office/officeart/2005/8/layout/default"/>
    <dgm:cxn modelId="{7CFE8E13-2EF7-1A4D-8A30-CC07B73571D9}" type="presOf" srcId="{5D454E9E-7358-C243-B1D3-465B4AD2076D}" destId="{CA5A5286-0FF2-5249-884B-84936001018E}" srcOrd="0" destOrd="0" presId="urn:microsoft.com/office/officeart/2005/8/layout/default"/>
    <dgm:cxn modelId="{6EA8FF13-FF1C-4DAA-AEF2-969BD945CADB}" srcId="{BC80F689-330C-426A-AD6F-CB68BBD8A703}" destId="{2F852B4B-3490-401C-83B9-CF4976E332C5}" srcOrd="4" destOrd="0" parTransId="{E4F30E2D-79A8-4BC8-80B9-753314CBA8F2}" sibTransId="{FCEAC571-17C7-4383-B1FE-0533BB46ACB4}"/>
    <dgm:cxn modelId="{26A12A1E-95CB-C741-B84B-58B641C744F6}" type="presOf" srcId="{74EC9E17-1294-4787-9A05-C3B8087CA333}" destId="{A131D5F9-C50D-9C4E-B8D3-E169C0CF097E}" srcOrd="0" destOrd="0" presId="urn:microsoft.com/office/officeart/2005/8/layout/default"/>
    <dgm:cxn modelId="{044DDB44-9DB5-B540-915E-E5509D5D938F}" type="presOf" srcId="{F83EEBCD-A550-4B24-BCC5-35E5B4CF9A2E}" destId="{4A286990-2FA4-444A-AFC5-C784F30619C2}" srcOrd="0" destOrd="0" presId="urn:microsoft.com/office/officeart/2005/8/layout/default"/>
    <dgm:cxn modelId="{1CD55950-1A04-5941-B2E7-EE693C72E9BB}" type="presOf" srcId="{629FA409-FC8F-495E-AC7E-017A37E33A57}" destId="{BD63FFC7-4A47-974C-BA81-E453B484F16A}" srcOrd="0" destOrd="0" presId="urn:microsoft.com/office/officeart/2005/8/layout/default"/>
    <dgm:cxn modelId="{509D5A71-8751-DB4D-B05C-B95BE6F584CE}" type="presOf" srcId="{BC80F689-330C-426A-AD6F-CB68BBD8A703}" destId="{FA2ABFFC-3D40-804D-B03A-6DEBC98B6154}" srcOrd="0" destOrd="0" presId="urn:microsoft.com/office/officeart/2005/8/layout/default"/>
    <dgm:cxn modelId="{AC5CE989-9678-470B-B304-128CC9164E02}" srcId="{BC80F689-330C-426A-AD6F-CB68BBD8A703}" destId="{089CF3A6-FAAE-4D4B-BBB3-EF0222767F1E}" srcOrd="3" destOrd="0" parTransId="{9F64855B-E203-4295-8607-1D529972FB89}" sibTransId="{FDF086BF-339E-4CEB-AB85-53CCC71459EF}"/>
    <dgm:cxn modelId="{39D79096-082A-C541-BA99-9DC074BA8DFE}" type="presOf" srcId="{2F852B4B-3490-401C-83B9-CF4976E332C5}" destId="{18071754-514B-E441-B4DE-489B1DC3D7D7}" srcOrd="0" destOrd="0" presId="urn:microsoft.com/office/officeart/2005/8/layout/default"/>
    <dgm:cxn modelId="{29BDC29C-36C9-9648-8F14-1697714378D2}" type="presOf" srcId="{DB0DE0FC-ABA4-4864-B0FB-5D2A0D14B398}" destId="{7D72984A-E2E1-624C-817C-B694B6228AF8}" srcOrd="0" destOrd="0" presId="urn:microsoft.com/office/officeart/2005/8/layout/default"/>
    <dgm:cxn modelId="{A74B40A1-A51F-47DD-8DC6-F4339F9DDB36}" srcId="{BC80F689-330C-426A-AD6F-CB68BBD8A703}" destId="{74EC9E17-1294-4787-9A05-C3B8087CA333}" srcOrd="1" destOrd="0" parTransId="{768B21BD-7331-49B3-B132-60861E37DA01}" sibTransId="{FEE34A05-35EA-43B8-84B8-A6B39A320543}"/>
    <dgm:cxn modelId="{77F64BA1-8209-4596-94C6-0C93E3EF8509}" srcId="{BC80F689-330C-426A-AD6F-CB68BBD8A703}" destId="{DB0DE0FC-ABA4-4864-B0FB-5D2A0D14B398}" srcOrd="5" destOrd="0" parTransId="{5D4A8768-B2C8-45D9-B276-8BDED54388AE}" sibTransId="{B9A27644-9D62-4F09-948B-37EB87FF6F9F}"/>
    <dgm:cxn modelId="{0FBF89C8-4FDF-1948-A861-A2F4097BFB60}" type="presOf" srcId="{089CF3A6-FAAE-4D4B-BBB3-EF0222767F1E}" destId="{1E1D8CCB-54FB-154F-A942-C18FBE44DC64}" srcOrd="0" destOrd="0" presId="urn:microsoft.com/office/officeart/2005/8/layout/default"/>
    <dgm:cxn modelId="{811B57D4-7338-4F85-B944-EB3A40A13567}" srcId="{BC80F689-330C-426A-AD6F-CB68BBD8A703}" destId="{629FA409-FC8F-495E-AC7E-017A37E33A57}" srcOrd="6" destOrd="0" parTransId="{9A3915D6-E604-424F-93B4-FACF4CD96D0F}" sibTransId="{EAA3CFD7-9A12-4D7B-9D4D-089495484E50}"/>
    <dgm:cxn modelId="{D02FAED8-3D01-4241-9E03-D4D4EC914570}" srcId="{BC80F689-330C-426A-AD6F-CB68BBD8A703}" destId="{5D454E9E-7358-C243-B1D3-465B4AD2076D}" srcOrd="7" destOrd="0" parTransId="{FEB1FCA5-E51F-2F4B-B235-53021D84F8F7}" sibTransId="{163A1F3B-88E8-CA4B-9201-4A9B3F7BECDC}"/>
    <dgm:cxn modelId="{0580CAFB-8A93-4FBF-B8F3-4F9C9C8898EF}" srcId="{BC80F689-330C-426A-AD6F-CB68BBD8A703}" destId="{5EEE2C0D-DCEE-41B7-BB55-ABEFFA4029D1}" srcOrd="0" destOrd="0" parTransId="{F482817A-FD4F-4D93-934E-690B36C81F05}" sibTransId="{0F7E01C1-5149-4A50-A66C-B79FB1CB1717}"/>
    <dgm:cxn modelId="{05B628FF-FFCA-44E8-B9DC-784D22766AF5}" srcId="{BC80F689-330C-426A-AD6F-CB68BBD8A703}" destId="{F83EEBCD-A550-4B24-BCC5-35E5B4CF9A2E}" srcOrd="2" destOrd="0" parTransId="{A46DE27C-41A4-4C9B-8E10-000F92A84BFD}" sibTransId="{7D63DA2A-C589-498C-AB54-11B22C0C1097}"/>
    <dgm:cxn modelId="{F3701ED0-E5B0-FC48-AE0A-244020623E76}" type="presParOf" srcId="{FA2ABFFC-3D40-804D-B03A-6DEBC98B6154}" destId="{D8564C4F-150C-084D-BFFA-07F9C18A66C2}" srcOrd="0" destOrd="0" presId="urn:microsoft.com/office/officeart/2005/8/layout/default"/>
    <dgm:cxn modelId="{D4DFF29C-9E21-5644-8FA0-728120B84714}" type="presParOf" srcId="{FA2ABFFC-3D40-804D-B03A-6DEBC98B6154}" destId="{9DDF13E9-82C5-D442-A808-CB8824ED2F5D}" srcOrd="1" destOrd="0" presId="urn:microsoft.com/office/officeart/2005/8/layout/default"/>
    <dgm:cxn modelId="{9729C57D-DD02-AC45-BDBB-1E274FA4898C}" type="presParOf" srcId="{FA2ABFFC-3D40-804D-B03A-6DEBC98B6154}" destId="{A131D5F9-C50D-9C4E-B8D3-E169C0CF097E}" srcOrd="2" destOrd="0" presId="urn:microsoft.com/office/officeart/2005/8/layout/default"/>
    <dgm:cxn modelId="{49A62B8C-AEF3-084A-9C70-760FD545B60A}" type="presParOf" srcId="{FA2ABFFC-3D40-804D-B03A-6DEBC98B6154}" destId="{EC8C7AF2-775D-FB43-AD62-691F6A9832E4}" srcOrd="3" destOrd="0" presId="urn:microsoft.com/office/officeart/2005/8/layout/default"/>
    <dgm:cxn modelId="{7FC3CB2F-E02B-7D43-A5EF-D1EDC177557E}" type="presParOf" srcId="{FA2ABFFC-3D40-804D-B03A-6DEBC98B6154}" destId="{4A286990-2FA4-444A-AFC5-C784F30619C2}" srcOrd="4" destOrd="0" presId="urn:microsoft.com/office/officeart/2005/8/layout/default"/>
    <dgm:cxn modelId="{0FC684B8-EEF1-2B43-9727-562D691144AB}" type="presParOf" srcId="{FA2ABFFC-3D40-804D-B03A-6DEBC98B6154}" destId="{87979924-2919-A44D-B5C8-8D3F777098B1}" srcOrd="5" destOrd="0" presId="urn:microsoft.com/office/officeart/2005/8/layout/default"/>
    <dgm:cxn modelId="{70F64089-AA27-F44F-B495-277B922E6364}" type="presParOf" srcId="{FA2ABFFC-3D40-804D-B03A-6DEBC98B6154}" destId="{1E1D8CCB-54FB-154F-A942-C18FBE44DC64}" srcOrd="6" destOrd="0" presId="urn:microsoft.com/office/officeart/2005/8/layout/default"/>
    <dgm:cxn modelId="{E44F90B1-9EDA-4046-9E80-2A954F420E5C}" type="presParOf" srcId="{FA2ABFFC-3D40-804D-B03A-6DEBC98B6154}" destId="{2F075AEA-7586-6647-98FC-86D537CCA85E}" srcOrd="7" destOrd="0" presId="urn:microsoft.com/office/officeart/2005/8/layout/default"/>
    <dgm:cxn modelId="{E106CFA3-3467-104D-AFDE-0CEE04C5779D}" type="presParOf" srcId="{FA2ABFFC-3D40-804D-B03A-6DEBC98B6154}" destId="{18071754-514B-E441-B4DE-489B1DC3D7D7}" srcOrd="8" destOrd="0" presId="urn:microsoft.com/office/officeart/2005/8/layout/default"/>
    <dgm:cxn modelId="{175395D3-80F5-1041-BA96-780BDAD46598}" type="presParOf" srcId="{FA2ABFFC-3D40-804D-B03A-6DEBC98B6154}" destId="{91543A5B-DDE7-BA4A-8672-9373ACA422F7}" srcOrd="9" destOrd="0" presId="urn:microsoft.com/office/officeart/2005/8/layout/default"/>
    <dgm:cxn modelId="{C2C5A131-522F-8B41-BA2A-A8E0EAF8D887}" type="presParOf" srcId="{FA2ABFFC-3D40-804D-B03A-6DEBC98B6154}" destId="{7D72984A-E2E1-624C-817C-B694B6228AF8}" srcOrd="10" destOrd="0" presId="urn:microsoft.com/office/officeart/2005/8/layout/default"/>
    <dgm:cxn modelId="{266AE656-D20B-BD45-BC14-0FEE814DBC99}" type="presParOf" srcId="{FA2ABFFC-3D40-804D-B03A-6DEBC98B6154}" destId="{A393BE7A-A39E-B743-BB93-A9E9657B28A6}" srcOrd="11" destOrd="0" presId="urn:microsoft.com/office/officeart/2005/8/layout/default"/>
    <dgm:cxn modelId="{35697FD7-99BE-9D4D-9376-62590D5455F9}" type="presParOf" srcId="{FA2ABFFC-3D40-804D-B03A-6DEBC98B6154}" destId="{BD63FFC7-4A47-974C-BA81-E453B484F16A}" srcOrd="12" destOrd="0" presId="urn:microsoft.com/office/officeart/2005/8/layout/default"/>
    <dgm:cxn modelId="{7715155E-96AE-C543-9AA7-74AF2AFCF9D0}" type="presParOf" srcId="{FA2ABFFC-3D40-804D-B03A-6DEBC98B6154}" destId="{4D98594B-CFCD-7F44-B18D-BA9444CA73B2}" srcOrd="13" destOrd="0" presId="urn:microsoft.com/office/officeart/2005/8/layout/default"/>
    <dgm:cxn modelId="{4559C331-B56C-4847-A13D-96974C284886}" type="presParOf" srcId="{FA2ABFFC-3D40-804D-B03A-6DEBC98B6154}" destId="{CA5A5286-0FF2-5249-884B-84936001018E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1E70EE-29E5-442A-85C6-946E47227AF9}" type="doc">
      <dgm:prSet loTypeId="urn:microsoft.com/office/officeart/2005/8/layout/defaul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4545F23-B5C2-4198-AE8D-3520D21BEA28}">
      <dgm:prSet/>
      <dgm:spPr/>
      <dgm:t>
        <a:bodyPr/>
        <a:lstStyle/>
        <a:p>
          <a:r>
            <a:rPr lang="en-US" b="1" i="0" baseline="0" dirty="0"/>
            <a:t>My understanding of a critical literature review</a:t>
          </a:r>
          <a:br>
            <a:rPr lang="en-US" b="0" i="0" baseline="0" dirty="0"/>
          </a:br>
          <a:r>
            <a:rPr lang="en-US" b="0" i="0" baseline="0" dirty="0"/>
            <a:t>A critical review:</a:t>
          </a:r>
          <a:endParaRPr lang="en-US" dirty="0"/>
        </a:p>
      </dgm:t>
    </dgm:pt>
    <dgm:pt modelId="{0EF8A3AC-4A88-4BAA-8531-4E88091833C6}" type="parTrans" cxnId="{8E9F5101-FD74-4CAB-84F5-7554BB4B485D}">
      <dgm:prSet/>
      <dgm:spPr/>
      <dgm:t>
        <a:bodyPr/>
        <a:lstStyle/>
        <a:p>
          <a:endParaRPr lang="en-US"/>
        </a:p>
      </dgm:t>
    </dgm:pt>
    <dgm:pt modelId="{6CF81BDC-431C-462F-A2DF-B558AB8072B3}" type="sibTrans" cxnId="{8E9F5101-FD74-4CAB-84F5-7554BB4B485D}">
      <dgm:prSet/>
      <dgm:spPr/>
      <dgm:t>
        <a:bodyPr/>
        <a:lstStyle/>
        <a:p>
          <a:endParaRPr lang="en-US"/>
        </a:p>
      </dgm:t>
    </dgm:pt>
    <dgm:pt modelId="{73E9DE5A-D7AD-4591-953C-E07BE5C3C9AB}">
      <dgm:prSet/>
      <dgm:spPr/>
      <dgm:t>
        <a:bodyPr/>
        <a:lstStyle/>
        <a:p>
          <a:r>
            <a:rPr lang="en-US" b="0" i="0" baseline="0" dirty="0" err="1"/>
            <a:t>summarises</a:t>
          </a:r>
          <a:r>
            <a:rPr lang="en-US" b="0" i="0" baseline="0" dirty="0"/>
            <a:t> what research shows</a:t>
          </a:r>
          <a:endParaRPr lang="en-US" dirty="0"/>
        </a:p>
      </dgm:t>
    </dgm:pt>
    <dgm:pt modelId="{5681AE41-7F25-4E48-8389-671FDB2A0320}" type="parTrans" cxnId="{4EB814E6-F9C1-43DA-9A61-15B260023898}">
      <dgm:prSet/>
      <dgm:spPr/>
      <dgm:t>
        <a:bodyPr/>
        <a:lstStyle/>
        <a:p>
          <a:endParaRPr lang="en-US"/>
        </a:p>
      </dgm:t>
    </dgm:pt>
    <dgm:pt modelId="{7E743773-E70D-4570-8ABB-FC77A1E81A52}" type="sibTrans" cxnId="{4EB814E6-F9C1-43DA-9A61-15B260023898}">
      <dgm:prSet/>
      <dgm:spPr/>
      <dgm:t>
        <a:bodyPr/>
        <a:lstStyle/>
        <a:p>
          <a:endParaRPr lang="en-US"/>
        </a:p>
      </dgm:t>
    </dgm:pt>
    <dgm:pt modelId="{05DA61B7-2EAA-4127-8CFA-334A42EA57B6}">
      <dgm:prSet/>
      <dgm:spPr/>
      <dgm:t>
        <a:bodyPr/>
        <a:lstStyle/>
        <a:p>
          <a:r>
            <a:rPr lang="en-US" b="0" i="0" baseline="0"/>
            <a:t>compares and synthesises patterns across studies</a:t>
          </a:r>
          <a:endParaRPr lang="en-US"/>
        </a:p>
      </dgm:t>
    </dgm:pt>
    <dgm:pt modelId="{C68D0B82-2850-4CDE-A528-1A52445B4EA6}" type="parTrans" cxnId="{54F3DC47-0BDE-4540-8920-4F552EDF423F}">
      <dgm:prSet/>
      <dgm:spPr/>
      <dgm:t>
        <a:bodyPr/>
        <a:lstStyle/>
        <a:p>
          <a:endParaRPr lang="en-US"/>
        </a:p>
      </dgm:t>
    </dgm:pt>
    <dgm:pt modelId="{02346965-2B52-4BC6-BC65-17054DA533CE}" type="sibTrans" cxnId="{54F3DC47-0BDE-4540-8920-4F552EDF423F}">
      <dgm:prSet/>
      <dgm:spPr/>
      <dgm:t>
        <a:bodyPr/>
        <a:lstStyle/>
        <a:p>
          <a:endParaRPr lang="en-US"/>
        </a:p>
      </dgm:t>
    </dgm:pt>
    <dgm:pt modelId="{73A85920-4DC3-4FDE-BE5B-16791D637101}">
      <dgm:prSet/>
      <dgm:spPr/>
      <dgm:t>
        <a:bodyPr/>
        <a:lstStyle/>
        <a:p>
          <a:r>
            <a:rPr lang="en-US" b="0" i="0" baseline="0"/>
            <a:t>evaluates strengths/limitations and how this shapes what we can claim</a:t>
          </a:r>
          <a:endParaRPr lang="en-US"/>
        </a:p>
      </dgm:t>
    </dgm:pt>
    <dgm:pt modelId="{891F423C-8446-43A5-9364-8C500407118A}" type="parTrans" cxnId="{9268EB8A-9081-496C-9778-6817A0D815AA}">
      <dgm:prSet/>
      <dgm:spPr/>
      <dgm:t>
        <a:bodyPr/>
        <a:lstStyle/>
        <a:p>
          <a:endParaRPr lang="en-US"/>
        </a:p>
      </dgm:t>
    </dgm:pt>
    <dgm:pt modelId="{D8DF3EA9-0169-4652-A4FA-713327F616A2}" type="sibTrans" cxnId="{9268EB8A-9081-496C-9778-6817A0D815AA}">
      <dgm:prSet/>
      <dgm:spPr/>
      <dgm:t>
        <a:bodyPr/>
        <a:lstStyle/>
        <a:p>
          <a:endParaRPr lang="en-US"/>
        </a:p>
      </dgm:t>
    </dgm:pt>
    <dgm:pt modelId="{02A041DA-ABB3-4AE0-9B2B-E020C8697F50}">
      <dgm:prSet/>
      <dgm:spPr/>
      <dgm:t>
        <a:bodyPr/>
        <a:lstStyle/>
        <a:p>
          <a:r>
            <a:rPr lang="en-US" b="0" i="0" baseline="0"/>
            <a:t>identifies gaps that justify further inquiry</a:t>
          </a:r>
          <a:endParaRPr lang="en-US"/>
        </a:p>
      </dgm:t>
    </dgm:pt>
    <dgm:pt modelId="{5FECADC1-8E2C-484B-923B-A6359C7129BD}" type="parTrans" cxnId="{ECF846A5-0D83-4EF9-8B0B-4500DCA304B3}">
      <dgm:prSet/>
      <dgm:spPr/>
      <dgm:t>
        <a:bodyPr/>
        <a:lstStyle/>
        <a:p>
          <a:endParaRPr lang="en-US"/>
        </a:p>
      </dgm:t>
    </dgm:pt>
    <dgm:pt modelId="{B89C6153-C595-4223-A9A3-5C728B94EB56}" type="sibTrans" cxnId="{ECF846A5-0D83-4EF9-8B0B-4500DCA304B3}">
      <dgm:prSet/>
      <dgm:spPr/>
      <dgm:t>
        <a:bodyPr/>
        <a:lstStyle/>
        <a:p>
          <a:endParaRPr lang="en-US"/>
        </a:p>
      </dgm:t>
    </dgm:pt>
    <dgm:pt modelId="{E7C3F5B6-9769-3249-9119-8454AE5C131B}" type="pres">
      <dgm:prSet presAssocID="{741E70EE-29E5-442A-85C6-946E47227AF9}" presName="diagram" presStyleCnt="0">
        <dgm:presLayoutVars>
          <dgm:dir/>
          <dgm:resizeHandles val="exact"/>
        </dgm:presLayoutVars>
      </dgm:prSet>
      <dgm:spPr/>
    </dgm:pt>
    <dgm:pt modelId="{71DAAD9D-6060-9146-84EE-17FC726A2995}" type="pres">
      <dgm:prSet presAssocID="{54545F23-B5C2-4198-AE8D-3520D21BEA28}" presName="node" presStyleLbl="node1" presStyleIdx="0" presStyleCnt="5">
        <dgm:presLayoutVars>
          <dgm:bulletEnabled val="1"/>
        </dgm:presLayoutVars>
      </dgm:prSet>
      <dgm:spPr/>
    </dgm:pt>
    <dgm:pt modelId="{E33B531A-F98F-6C49-9805-69B401884F9B}" type="pres">
      <dgm:prSet presAssocID="{6CF81BDC-431C-462F-A2DF-B558AB8072B3}" presName="sibTrans" presStyleCnt="0"/>
      <dgm:spPr/>
    </dgm:pt>
    <dgm:pt modelId="{93A51C0D-DE01-F14E-BB2B-C2A2B0394616}" type="pres">
      <dgm:prSet presAssocID="{73E9DE5A-D7AD-4591-953C-E07BE5C3C9AB}" presName="node" presStyleLbl="node1" presStyleIdx="1" presStyleCnt="5">
        <dgm:presLayoutVars>
          <dgm:bulletEnabled val="1"/>
        </dgm:presLayoutVars>
      </dgm:prSet>
      <dgm:spPr/>
    </dgm:pt>
    <dgm:pt modelId="{A05E08B0-F738-DF4F-98F9-723CF3EB2C25}" type="pres">
      <dgm:prSet presAssocID="{7E743773-E70D-4570-8ABB-FC77A1E81A52}" presName="sibTrans" presStyleCnt="0"/>
      <dgm:spPr/>
    </dgm:pt>
    <dgm:pt modelId="{278F0280-A416-D541-9809-8DFE5C3A8D77}" type="pres">
      <dgm:prSet presAssocID="{05DA61B7-2EAA-4127-8CFA-334A42EA57B6}" presName="node" presStyleLbl="node1" presStyleIdx="2" presStyleCnt="5">
        <dgm:presLayoutVars>
          <dgm:bulletEnabled val="1"/>
        </dgm:presLayoutVars>
      </dgm:prSet>
      <dgm:spPr/>
    </dgm:pt>
    <dgm:pt modelId="{ECC893A0-ECB2-2C4D-A701-9896E40561C9}" type="pres">
      <dgm:prSet presAssocID="{02346965-2B52-4BC6-BC65-17054DA533CE}" presName="sibTrans" presStyleCnt="0"/>
      <dgm:spPr/>
    </dgm:pt>
    <dgm:pt modelId="{3171897F-68B5-E84A-8F48-D36DCE2146CD}" type="pres">
      <dgm:prSet presAssocID="{73A85920-4DC3-4FDE-BE5B-16791D637101}" presName="node" presStyleLbl="node1" presStyleIdx="3" presStyleCnt="5">
        <dgm:presLayoutVars>
          <dgm:bulletEnabled val="1"/>
        </dgm:presLayoutVars>
      </dgm:prSet>
      <dgm:spPr/>
    </dgm:pt>
    <dgm:pt modelId="{F0698C7F-A7C8-5345-83E9-ACFAFA042303}" type="pres">
      <dgm:prSet presAssocID="{D8DF3EA9-0169-4652-A4FA-713327F616A2}" presName="sibTrans" presStyleCnt="0"/>
      <dgm:spPr/>
    </dgm:pt>
    <dgm:pt modelId="{BE0BE95A-029C-4B48-8C49-F695FFACEBAA}" type="pres">
      <dgm:prSet presAssocID="{02A041DA-ABB3-4AE0-9B2B-E020C8697F50}" presName="node" presStyleLbl="node1" presStyleIdx="4" presStyleCnt="5">
        <dgm:presLayoutVars>
          <dgm:bulletEnabled val="1"/>
        </dgm:presLayoutVars>
      </dgm:prSet>
      <dgm:spPr/>
    </dgm:pt>
  </dgm:ptLst>
  <dgm:cxnLst>
    <dgm:cxn modelId="{8E9F5101-FD74-4CAB-84F5-7554BB4B485D}" srcId="{741E70EE-29E5-442A-85C6-946E47227AF9}" destId="{54545F23-B5C2-4198-AE8D-3520D21BEA28}" srcOrd="0" destOrd="0" parTransId="{0EF8A3AC-4A88-4BAA-8531-4E88091833C6}" sibTransId="{6CF81BDC-431C-462F-A2DF-B558AB8072B3}"/>
    <dgm:cxn modelId="{CFE74911-D4C7-EF4E-9953-4140E7226B90}" type="presOf" srcId="{02A041DA-ABB3-4AE0-9B2B-E020C8697F50}" destId="{BE0BE95A-029C-4B48-8C49-F695FFACEBAA}" srcOrd="0" destOrd="0" presId="urn:microsoft.com/office/officeart/2005/8/layout/default"/>
    <dgm:cxn modelId="{DB67EA2D-A144-714B-A5F3-196893320A5B}" type="presOf" srcId="{73A85920-4DC3-4FDE-BE5B-16791D637101}" destId="{3171897F-68B5-E84A-8F48-D36DCE2146CD}" srcOrd="0" destOrd="0" presId="urn:microsoft.com/office/officeart/2005/8/layout/default"/>
    <dgm:cxn modelId="{09419D41-430C-784E-BFC3-30AEFEA3B896}" type="presOf" srcId="{54545F23-B5C2-4198-AE8D-3520D21BEA28}" destId="{71DAAD9D-6060-9146-84EE-17FC726A2995}" srcOrd="0" destOrd="0" presId="urn:microsoft.com/office/officeart/2005/8/layout/default"/>
    <dgm:cxn modelId="{54F3DC47-0BDE-4540-8920-4F552EDF423F}" srcId="{741E70EE-29E5-442A-85C6-946E47227AF9}" destId="{05DA61B7-2EAA-4127-8CFA-334A42EA57B6}" srcOrd="2" destOrd="0" parTransId="{C68D0B82-2850-4CDE-A528-1A52445B4EA6}" sibTransId="{02346965-2B52-4BC6-BC65-17054DA533CE}"/>
    <dgm:cxn modelId="{6A775C4B-1874-F041-8103-90E239B97203}" type="presOf" srcId="{05DA61B7-2EAA-4127-8CFA-334A42EA57B6}" destId="{278F0280-A416-D541-9809-8DFE5C3A8D77}" srcOrd="0" destOrd="0" presId="urn:microsoft.com/office/officeart/2005/8/layout/default"/>
    <dgm:cxn modelId="{9268EB8A-9081-496C-9778-6817A0D815AA}" srcId="{741E70EE-29E5-442A-85C6-946E47227AF9}" destId="{73A85920-4DC3-4FDE-BE5B-16791D637101}" srcOrd="3" destOrd="0" parTransId="{891F423C-8446-43A5-9364-8C500407118A}" sibTransId="{D8DF3EA9-0169-4652-A4FA-713327F616A2}"/>
    <dgm:cxn modelId="{ECF846A5-0D83-4EF9-8B0B-4500DCA304B3}" srcId="{741E70EE-29E5-442A-85C6-946E47227AF9}" destId="{02A041DA-ABB3-4AE0-9B2B-E020C8697F50}" srcOrd="4" destOrd="0" parTransId="{5FECADC1-8E2C-484B-923B-A6359C7129BD}" sibTransId="{B89C6153-C595-4223-A9A3-5C728B94EB56}"/>
    <dgm:cxn modelId="{829C47AF-C824-E344-AAE2-D683025963B7}" type="presOf" srcId="{741E70EE-29E5-442A-85C6-946E47227AF9}" destId="{E7C3F5B6-9769-3249-9119-8454AE5C131B}" srcOrd="0" destOrd="0" presId="urn:microsoft.com/office/officeart/2005/8/layout/default"/>
    <dgm:cxn modelId="{85B54AD8-FD81-194D-85BB-21AFDFE00B2F}" type="presOf" srcId="{73E9DE5A-D7AD-4591-953C-E07BE5C3C9AB}" destId="{93A51C0D-DE01-F14E-BB2B-C2A2B0394616}" srcOrd="0" destOrd="0" presId="urn:microsoft.com/office/officeart/2005/8/layout/default"/>
    <dgm:cxn modelId="{4EB814E6-F9C1-43DA-9A61-15B260023898}" srcId="{741E70EE-29E5-442A-85C6-946E47227AF9}" destId="{73E9DE5A-D7AD-4591-953C-E07BE5C3C9AB}" srcOrd="1" destOrd="0" parTransId="{5681AE41-7F25-4E48-8389-671FDB2A0320}" sibTransId="{7E743773-E70D-4570-8ABB-FC77A1E81A52}"/>
    <dgm:cxn modelId="{6FB5D3D5-D967-5149-B56E-7076FD687E6F}" type="presParOf" srcId="{E7C3F5B6-9769-3249-9119-8454AE5C131B}" destId="{71DAAD9D-6060-9146-84EE-17FC726A2995}" srcOrd="0" destOrd="0" presId="urn:microsoft.com/office/officeart/2005/8/layout/default"/>
    <dgm:cxn modelId="{CBD4C059-FCF8-414E-8CA0-FED222E00139}" type="presParOf" srcId="{E7C3F5B6-9769-3249-9119-8454AE5C131B}" destId="{E33B531A-F98F-6C49-9805-69B401884F9B}" srcOrd="1" destOrd="0" presId="urn:microsoft.com/office/officeart/2005/8/layout/default"/>
    <dgm:cxn modelId="{36783B4C-2AA0-7F4C-8379-72423962CC9E}" type="presParOf" srcId="{E7C3F5B6-9769-3249-9119-8454AE5C131B}" destId="{93A51C0D-DE01-F14E-BB2B-C2A2B0394616}" srcOrd="2" destOrd="0" presId="urn:microsoft.com/office/officeart/2005/8/layout/default"/>
    <dgm:cxn modelId="{6042F6BE-A4BD-5F4C-8079-D4F7763B1C78}" type="presParOf" srcId="{E7C3F5B6-9769-3249-9119-8454AE5C131B}" destId="{A05E08B0-F738-DF4F-98F9-723CF3EB2C25}" srcOrd="3" destOrd="0" presId="urn:microsoft.com/office/officeart/2005/8/layout/default"/>
    <dgm:cxn modelId="{74A694AF-789F-F243-815A-7DE270B0000A}" type="presParOf" srcId="{E7C3F5B6-9769-3249-9119-8454AE5C131B}" destId="{278F0280-A416-D541-9809-8DFE5C3A8D77}" srcOrd="4" destOrd="0" presId="urn:microsoft.com/office/officeart/2005/8/layout/default"/>
    <dgm:cxn modelId="{BDC8595D-9268-E549-945E-29731992F02B}" type="presParOf" srcId="{E7C3F5B6-9769-3249-9119-8454AE5C131B}" destId="{ECC893A0-ECB2-2C4D-A701-9896E40561C9}" srcOrd="5" destOrd="0" presId="urn:microsoft.com/office/officeart/2005/8/layout/default"/>
    <dgm:cxn modelId="{797117B3-FCFE-954E-930E-32B807E8DFD5}" type="presParOf" srcId="{E7C3F5B6-9769-3249-9119-8454AE5C131B}" destId="{3171897F-68B5-E84A-8F48-D36DCE2146CD}" srcOrd="6" destOrd="0" presId="urn:microsoft.com/office/officeart/2005/8/layout/default"/>
    <dgm:cxn modelId="{3E232CE9-2503-B846-A38B-12978BDCDDF9}" type="presParOf" srcId="{E7C3F5B6-9769-3249-9119-8454AE5C131B}" destId="{F0698C7F-A7C8-5345-83E9-ACFAFA042303}" srcOrd="7" destOrd="0" presId="urn:microsoft.com/office/officeart/2005/8/layout/default"/>
    <dgm:cxn modelId="{B83BE35D-C36C-C94D-B46C-EFD8F4D25325}" type="presParOf" srcId="{E7C3F5B6-9769-3249-9119-8454AE5C131B}" destId="{BE0BE95A-029C-4B48-8C49-F695FFACEBA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C0041CE-9B19-4085-A50B-102E7F654F99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427DBCE-E4F9-4725-B0DE-C9926ADBF2EE}">
      <dgm:prSet custT="1"/>
      <dgm:spPr/>
      <dgm:t>
        <a:bodyPr/>
        <a:lstStyle/>
        <a:p>
          <a:r>
            <a:rPr lang="en-US" sz="1600" b="1" i="0" baseline="0" dirty="0"/>
            <a:t>Search focus</a:t>
          </a:r>
          <a:br>
            <a:rPr lang="en-US" sz="1600" b="0" i="0" baseline="0" dirty="0"/>
          </a:br>
          <a:r>
            <a:rPr lang="en-US" sz="1600" b="0" i="0" baseline="0" dirty="0"/>
            <a:t>Play-based learning / playful pedagogy + inclusion + additional needs</a:t>
          </a:r>
          <a:r>
            <a:rPr lang="en-US" sz="1300" b="0" i="0" baseline="0" dirty="0"/>
            <a:t>.</a:t>
          </a:r>
          <a:endParaRPr lang="en-US" sz="1300" dirty="0"/>
        </a:p>
      </dgm:t>
    </dgm:pt>
    <dgm:pt modelId="{976F22C3-39DA-4FD8-BFA7-21E287AC18CA}" type="parTrans" cxnId="{B19328E4-D4F7-42BA-9D88-6EBBDD3E2947}">
      <dgm:prSet/>
      <dgm:spPr/>
      <dgm:t>
        <a:bodyPr/>
        <a:lstStyle/>
        <a:p>
          <a:endParaRPr lang="en-US"/>
        </a:p>
      </dgm:t>
    </dgm:pt>
    <dgm:pt modelId="{D1B8D683-2D46-476A-AA0F-84F821275C9A}" type="sibTrans" cxnId="{B19328E4-D4F7-42BA-9D88-6EBBDD3E2947}">
      <dgm:prSet/>
      <dgm:spPr/>
      <dgm:t>
        <a:bodyPr/>
        <a:lstStyle/>
        <a:p>
          <a:endParaRPr lang="en-US"/>
        </a:p>
      </dgm:t>
    </dgm:pt>
    <dgm:pt modelId="{517BF1B0-7ABD-4489-A71A-C3F759247382}">
      <dgm:prSet custT="1"/>
      <dgm:spPr/>
      <dgm:t>
        <a:bodyPr/>
        <a:lstStyle/>
        <a:p>
          <a:r>
            <a:rPr lang="en-US" sz="1400" b="1" i="0" baseline="0" dirty="0"/>
            <a:t>Keywords (examples)</a:t>
          </a:r>
          <a:br>
            <a:rPr lang="en-US" sz="1400" b="0" i="0" baseline="0" dirty="0"/>
          </a:br>
          <a:r>
            <a:rPr lang="en-US" sz="1400" b="0" i="0" baseline="0" dirty="0"/>
            <a:t>play-based learning; play pedagogy; guided play; inclusion; disability; neurodevelopmental; additional learning needs; early years; nursery; reception</a:t>
          </a:r>
          <a:r>
            <a:rPr lang="en-US" sz="1300" b="0" i="0" baseline="0" dirty="0"/>
            <a:t>.</a:t>
          </a:r>
          <a:endParaRPr lang="en-US" sz="1300" dirty="0"/>
        </a:p>
      </dgm:t>
    </dgm:pt>
    <dgm:pt modelId="{DCA9E6CF-3500-41BE-8C21-E5A1AE060B45}" type="parTrans" cxnId="{71E9DCC8-5286-4349-9EC1-545830D2B0A1}">
      <dgm:prSet/>
      <dgm:spPr/>
      <dgm:t>
        <a:bodyPr/>
        <a:lstStyle/>
        <a:p>
          <a:endParaRPr lang="en-US"/>
        </a:p>
      </dgm:t>
    </dgm:pt>
    <dgm:pt modelId="{B64E4830-F55F-4888-966A-F36C8E2CAC5F}" type="sibTrans" cxnId="{71E9DCC8-5286-4349-9EC1-545830D2B0A1}">
      <dgm:prSet/>
      <dgm:spPr/>
      <dgm:t>
        <a:bodyPr/>
        <a:lstStyle/>
        <a:p>
          <a:endParaRPr lang="en-US"/>
        </a:p>
      </dgm:t>
    </dgm:pt>
    <dgm:pt modelId="{3456F689-901C-4826-9692-BB295235502C}">
      <dgm:prSet custT="1"/>
      <dgm:spPr/>
      <dgm:t>
        <a:bodyPr/>
        <a:lstStyle/>
        <a:p>
          <a:r>
            <a:rPr lang="en-US" sz="1600" b="1" i="0" baseline="0" dirty="0"/>
            <a:t>Selection criteria (applied here</a:t>
          </a:r>
          <a:r>
            <a:rPr lang="en-US" sz="1300" b="1" i="0" baseline="0" dirty="0"/>
            <a:t>)</a:t>
          </a:r>
          <a:endParaRPr lang="en-US" sz="1300" dirty="0"/>
        </a:p>
      </dgm:t>
    </dgm:pt>
    <dgm:pt modelId="{245E3C0D-8EC3-43CD-8B70-BBAC390DBC91}" type="parTrans" cxnId="{85D3B956-A814-41B6-BE29-4515E4F41B09}">
      <dgm:prSet/>
      <dgm:spPr/>
      <dgm:t>
        <a:bodyPr/>
        <a:lstStyle/>
        <a:p>
          <a:endParaRPr lang="en-US"/>
        </a:p>
      </dgm:t>
    </dgm:pt>
    <dgm:pt modelId="{9552EF98-CAB0-4437-B52B-E1E51048E13F}" type="sibTrans" cxnId="{85D3B956-A814-41B6-BE29-4515E4F41B09}">
      <dgm:prSet/>
      <dgm:spPr/>
      <dgm:t>
        <a:bodyPr/>
        <a:lstStyle/>
        <a:p>
          <a:endParaRPr lang="en-US"/>
        </a:p>
      </dgm:t>
    </dgm:pt>
    <dgm:pt modelId="{EFE4138A-BF56-4588-8187-AA51E962B2A1}">
      <dgm:prSet custT="1"/>
      <dgm:spPr/>
      <dgm:t>
        <a:bodyPr/>
        <a:lstStyle/>
        <a:p>
          <a:r>
            <a:rPr lang="en-US" sz="1600" b="0" i="0" baseline="0" dirty="0"/>
            <a:t>empirical studies (classroom practice</a:t>
          </a:r>
          <a:r>
            <a:rPr lang="en-US" sz="1300" b="0" i="0" baseline="0" dirty="0"/>
            <a:t>)</a:t>
          </a:r>
          <a:endParaRPr lang="en-US" sz="1300" dirty="0"/>
        </a:p>
      </dgm:t>
    </dgm:pt>
    <dgm:pt modelId="{A639501F-B4C8-49B0-88F8-4397A7421D54}" type="parTrans" cxnId="{8A516EEB-99CA-441E-9120-5D12E8970DB2}">
      <dgm:prSet/>
      <dgm:spPr/>
      <dgm:t>
        <a:bodyPr/>
        <a:lstStyle/>
        <a:p>
          <a:endParaRPr lang="en-US"/>
        </a:p>
      </dgm:t>
    </dgm:pt>
    <dgm:pt modelId="{EEF299E6-96EE-4BEE-BF8B-24F7F47E893B}" type="sibTrans" cxnId="{8A516EEB-99CA-441E-9120-5D12E8970DB2}">
      <dgm:prSet/>
      <dgm:spPr/>
      <dgm:t>
        <a:bodyPr/>
        <a:lstStyle/>
        <a:p>
          <a:endParaRPr lang="en-US"/>
        </a:p>
      </dgm:t>
    </dgm:pt>
    <dgm:pt modelId="{7E2F2FDE-22F1-4FB1-B1D6-EB52110CFEF1}">
      <dgm:prSet custT="1"/>
      <dgm:spPr/>
      <dgm:t>
        <a:bodyPr/>
        <a:lstStyle/>
        <a:p>
          <a:r>
            <a:rPr lang="en-US" sz="1600" b="0" i="0" baseline="0" dirty="0"/>
            <a:t>early years / play-based provision</a:t>
          </a:r>
          <a:endParaRPr lang="en-US" sz="1600" dirty="0"/>
        </a:p>
      </dgm:t>
    </dgm:pt>
    <dgm:pt modelId="{330F7B0D-95A2-41D6-87B7-232BF592B1F2}" type="parTrans" cxnId="{98CD676B-8830-4BF0-9345-E24EAA4E8724}">
      <dgm:prSet/>
      <dgm:spPr/>
      <dgm:t>
        <a:bodyPr/>
        <a:lstStyle/>
        <a:p>
          <a:endParaRPr lang="en-US"/>
        </a:p>
      </dgm:t>
    </dgm:pt>
    <dgm:pt modelId="{7DBF14AC-CA1F-4EA9-BCF2-FEE4B6FA2E40}" type="sibTrans" cxnId="{98CD676B-8830-4BF0-9345-E24EAA4E8724}">
      <dgm:prSet/>
      <dgm:spPr/>
      <dgm:t>
        <a:bodyPr/>
        <a:lstStyle/>
        <a:p>
          <a:endParaRPr lang="en-US"/>
        </a:p>
      </dgm:t>
    </dgm:pt>
    <dgm:pt modelId="{9E08836F-FE40-4161-9BD6-AF8D47AD0BB1}">
      <dgm:prSet custT="1"/>
      <dgm:spPr/>
      <dgm:t>
        <a:bodyPr/>
        <a:lstStyle/>
        <a:p>
          <a:r>
            <a:rPr lang="en-US" sz="1600" b="0" i="0" baseline="0" dirty="0"/>
            <a:t>direct relevance to inclusion/disability</a:t>
          </a:r>
          <a:endParaRPr lang="en-US" sz="1600" dirty="0"/>
        </a:p>
      </dgm:t>
    </dgm:pt>
    <dgm:pt modelId="{87DEC1A4-2EC7-4702-8190-BAF9E5617A1B}" type="parTrans" cxnId="{AB0B4495-3BF7-47A2-A53D-F3D68AEF3419}">
      <dgm:prSet/>
      <dgm:spPr/>
      <dgm:t>
        <a:bodyPr/>
        <a:lstStyle/>
        <a:p>
          <a:endParaRPr lang="en-US"/>
        </a:p>
      </dgm:t>
    </dgm:pt>
    <dgm:pt modelId="{0A9AFC82-663C-423F-9CD0-7C983DDE0BD2}" type="sibTrans" cxnId="{AB0B4495-3BF7-47A2-A53D-F3D68AEF3419}">
      <dgm:prSet/>
      <dgm:spPr/>
      <dgm:t>
        <a:bodyPr/>
        <a:lstStyle/>
        <a:p>
          <a:endParaRPr lang="en-US"/>
        </a:p>
      </dgm:t>
    </dgm:pt>
    <dgm:pt modelId="{37CFDDE0-6F3E-430A-AE50-69F607259581}">
      <dgm:prSet custT="1"/>
      <dgm:spPr/>
      <dgm:t>
        <a:bodyPr/>
        <a:lstStyle/>
        <a:p>
          <a:r>
            <a:rPr lang="en-US" sz="1600" b="0" i="0" baseline="0" dirty="0"/>
            <a:t>transparent methods + credible publication source</a:t>
          </a:r>
          <a:endParaRPr lang="en-US" sz="1600" dirty="0"/>
        </a:p>
      </dgm:t>
    </dgm:pt>
    <dgm:pt modelId="{586EF171-76BD-4166-9CF4-465FB0AD9143}" type="parTrans" cxnId="{00B6B568-01A9-4763-B3FC-1B7DBE5F28F9}">
      <dgm:prSet/>
      <dgm:spPr/>
      <dgm:t>
        <a:bodyPr/>
        <a:lstStyle/>
        <a:p>
          <a:endParaRPr lang="en-US"/>
        </a:p>
      </dgm:t>
    </dgm:pt>
    <dgm:pt modelId="{2284083C-ED2F-4AE2-B80D-16B3F5AF1E89}" type="sibTrans" cxnId="{00B6B568-01A9-4763-B3FC-1B7DBE5F28F9}">
      <dgm:prSet/>
      <dgm:spPr/>
      <dgm:t>
        <a:bodyPr/>
        <a:lstStyle/>
        <a:p>
          <a:endParaRPr lang="en-US"/>
        </a:p>
      </dgm:t>
    </dgm:pt>
    <dgm:pt modelId="{9BA23CE5-E52E-4240-B049-782FA2E085D7}">
      <dgm:prSet custT="1"/>
      <dgm:spPr/>
      <dgm:t>
        <a:bodyPr/>
        <a:lstStyle/>
        <a:p>
          <a:r>
            <a:rPr lang="en-US" sz="1600" b="0" i="0" baseline="0" dirty="0"/>
            <a:t>appraised using CRAAP (Currency, Relevance, Authority, Accuracy, Purpose</a:t>
          </a:r>
          <a:r>
            <a:rPr lang="en-US" sz="1300" b="0" i="0" baseline="0" dirty="0"/>
            <a:t>)</a:t>
          </a:r>
          <a:endParaRPr lang="en-US" sz="1300" dirty="0"/>
        </a:p>
      </dgm:t>
    </dgm:pt>
    <dgm:pt modelId="{D837E20D-E43B-4D7F-B596-71E88C8B4F74}" type="parTrans" cxnId="{4FDA9D93-40B0-487B-A820-36FE7BDB77DD}">
      <dgm:prSet/>
      <dgm:spPr/>
      <dgm:t>
        <a:bodyPr/>
        <a:lstStyle/>
        <a:p>
          <a:endParaRPr lang="en-US"/>
        </a:p>
      </dgm:t>
    </dgm:pt>
    <dgm:pt modelId="{36128DCD-85D4-4C83-AD44-1B25741B635E}" type="sibTrans" cxnId="{4FDA9D93-40B0-487B-A820-36FE7BDB77DD}">
      <dgm:prSet/>
      <dgm:spPr/>
      <dgm:t>
        <a:bodyPr/>
        <a:lstStyle/>
        <a:p>
          <a:endParaRPr lang="en-US"/>
        </a:p>
      </dgm:t>
    </dgm:pt>
    <dgm:pt modelId="{A54DCD93-11DC-4A46-B819-C1271F254B82}" type="pres">
      <dgm:prSet presAssocID="{8C0041CE-9B19-4085-A50B-102E7F654F99}" presName="diagram" presStyleCnt="0">
        <dgm:presLayoutVars>
          <dgm:dir/>
          <dgm:resizeHandles val="exact"/>
        </dgm:presLayoutVars>
      </dgm:prSet>
      <dgm:spPr/>
    </dgm:pt>
    <dgm:pt modelId="{A922FA23-6AE1-4B4E-BE48-D033ABEEDED8}" type="pres">
      <dgm:prSet presAssocID="{F427DBCE-E4F9-4725-B0DE-C9926ADBF2EE}" presName="node" presStyleLbl="node1" presStyleIdx="0" presStyleCnt="8">
        <dgm:presLayoutVars>
          <dgm:bulletEnabled val="1"/>
        </dgm:presLayoutVars>
      </dgm:prSet>
      <dgm:spPr/>
    </dgm:pt>
    <dgm:pt modelId="{9235AC70-C6F3-964E-9AD8-A84497225EB1}" type="pres">
      <dgm:prSet presAssocID="{D1B8D683-2D46-476A-AA0F-84F821275C9A}" presName="sibTrans" presStyleCnt="0"/>
      <dgm:spPr/>
    </dgm:pt>
    <dgm:pt modelId="{BAE437BD-CB71-164F-9928-586540EE4894}" type="pres">
      <dgm:prSet presAssocID="{517BF1B0-7ABD-4489-A71A-C3F759247382}" presName="node" presStyleLbl="node1" presStyleIdx="1" presStyleCnt="8">
        <dgm:presLayoutVars>
          <dgm:bulletEnabled val="1"/>
        </dgm:presLayoutVars>
      </dgm:prSet>
      <dgm:spPr/>
    </dgm:pt>
    <dgm:pt modelId="{2AB7B1F2-D4CB-924D-AD5A-9510C4165FA5}" type="pres">
      <dgm:prSet presAssocID="{B64E4830-F55F-4888-966A-F36C8E2CAC5F}" presName="sibTrans" presStyleCnt="0"/>
      <dgm:spPr/>
    </dgm:pt>
    <dgm:pt modelId="{EB6DD879-145C-D945-AF33-7B1095E88700}" type="pres">
      <dgm:prSet presAssocID="{3456F689-901C-4826-9692-BB295235502C}" presName="node" presStyleLbl="node1" presStyleIdx="2" presStyleCnt="8">
        <dgm:presLayoutVars>
          <dgm:bulletEnabled val="1"/>
        </dgm:presLayoutVars>
      </dgm:prSet>
      <dgm:spPr/>
    </dgm:pt>
    <dgm:pt modelId="{2114D882-75EB-804E-B237-5B21E1E92414}" type="pres">
      <dgm:prSet presAssocID="{9552EF98-CAB0-4437-B52B-E1E51048E13F}" presName="sibTrans" presStyleCnt="0"/>
      <dgm:spPr/>
    </dgm:pt>
    <dgm:pt modelId="{51383BDA-E94E-494D-86EB-191A30DE4B22}" type="pres">
      <dgm:prSet presAssocID="{EFE4138A-BF56-4588-8187-AA51E962B2A1}" presName="node" presStyleLbl="node1" presStyleIdx="3" presStyleCnt="8">
        <dgm:presLayoutVars>
          <dgm:bulletEnabled val="1"/>
        </dgm:presLayoutVars>
      </dgm:prSet>
      <dgm:spPr/>
    </dgm:pt>
    <dgm:pt modelId="{56F38000-7B61-F446-A400-6F4F3AD7EE70}" type="pres">
      <dgm:prSet presAssocID="{EEF299E6-96EE-4BEE-BF8B-24F7F47E893B}" presName="sibTrans" presStyleCnt="0"/>
      <dgm:spPr/>
    </dgm:pt>
    <dgm:pt modelId="{A8576E8E-C7BA-D242-9689-5D9C41AFA886}" type="pres">
      <dgm:prSet presAssocID="{7E2F2FDE-22F1-4FB1-B1D6-EB52110CFEF1}" presName="node" presStyleLbl="node1" presStyleIdx="4" presStyleCnt="8">
        <dgm:presLayoutVars>
          <dgm:bulletEnabled val="1"/>
        </dgm:presLayoutVars>
      </dgm:prSet>
      <dgm:spPr/>
    </dgm:pt>
    <dgm:pt modelId="{9B4CEB7F-761E-1A41-A539-A30C5751AC0C}" type="pres">
      <dgm:prSet presAssocID="{7DBF14AC-CA1F-4EA9-BCF2-FEE4B6FA2E40}" presName="sibTrans" presStyleCnt="0"/>
      <dgm:spPr/>
    </dgm:pt>
    <dgm:pt modelId="{FB54CF65-C8DB-4C4A-86C2-1C24534CDCA6}" type="pres">
      <dgm:prSet presAssocID="{9E08836F-FE40-4161-9BD6-AF8D47AD0BB1}" presName="node" presStyleLbl="node1" presStyleIdx="5" presStyleCnt="8">
        <dgm:presLayoutVars>
          <dgm:bulletEnabled val="1"/>
        </dgm:presLayoutVars>
      </dgm:prSet>
      <dgm:spPr/>
    </dgm:pt>
    <dgm:pt modelId="{9B2D1CD2-DE6D-B849-B600-C8E0188BD013}" type="pres">
      <dgm:prSet presAssocID="{0A9AFC82-663C-423F-9CD0-7C983DDE0BD2}" presName="sibTrans" presStyleCnt="0"/>
      <dgm:spPr/>
    </dgm:pt>
    <dgm:pt modelId="{BBA79773-92C1-7140-9069-C68AFDB429CA}" type="pres">
      <dgm:prSet presAssocID="{37CFDDE0-6F3E-430A-AE50-69F607259581}" presName="node" presStyleLbl="node1" presStyleIdx="6" presStyleCnt="8">
        <dgm:presLayoutVars>
          <dgm:bulletEnabled val="1"/>
        </dgm:presLayoutVars>
      </dgm:prSet>
      <dgm:spPr/>
    </dgm:pt>
    <dgm:pt modelId="{1C741108-A8BE-A84F-8DCE-15AAD11EBCE2}" type="pres">
      <dgm:prSet presAssocID="{2284083C-ED2F-4AE2-B80D-16B3F5AF1E89}" presName="sibTrans" presStyleCnt="0"/>
      <dgm:spPr/>
    </dgm:pt>
    <dgm:pt modelId="{F1E51E49-093B-A14B-9733-4A4CF7B1AD9C}" type="pres">
      <dgm:prSet presAssocID="{9BA23CE5-E52E-4240-B049-782FA2E085D7}" presName="node" presStyleLbl="node1" presStyleIdx="7" presStyleCnt="8">
        <dgm:presLayoutVars>
          <dgm:bulletEnabled val="1"/>
        </dgm:presLayoutVars>
      </dgm:prSet>
      <dgm:spPr/>
    </dgm:pt>
  </dgm:ptLst>
  <dgm:cxnLst>
    <dgm:cxn modelId="{3B1BF91D-03E1-9F40-A289-27B9E145508F}" type="presOf" srcId="{37CFDDE0-6F3E-430A-AE50-69F607259581}" destId="{BBA79773-92C1-7140-9069-C68AFDB429CA}" srcOrd="0" destOrd="0" presId="urn:microsoft.com/office/officeart/2005/8/layout/default"/>
    <dgm:cxn modelId="{85D3B956-A814-41B6-BE29-4515E4F41B09}" srcId="{8C0041CE-9B19-4085-A50B-102E7F654F99}" destId="{3456F689-901C-4826-9692-BB295235502C}" srcOrd="2" destOrd="0" parTransId="{245E3C0D-8EC3-43CD-8B70-BBAC390DBC91}" sibTransId="{9552EF98-CAB0-4437-B52B-E1E51048E13F}"/>
    <dgm:cxn modelId="{68EF075C-F2AF-204A-A67D-8A646F9C926F}" type="presOf" srcId="{7E2F2FDE-22F1-4FB1-B1D6-EB52110CFEF1}" destId="{A8576E8E-C7BA-D242-9689-5D9C41AFA886}" srcOrd="0" destOrd="0" presId="urn:microsoft.com/office/officeart/2005/8/layout/default"/>
    <dgm:cxn modelId="{00B6B568-01A9-4763-B3FC-1B7DBE5F28F9}" srcId="{8C0041CE-9B19-4085-A50B-102E7F654F99}" destId="{37CFDDE0-6F3E-430A-AE50-69F607259581}" srcOrd="6" destOrd="0" parTransId="{586EF171-76BD-4166-9CF4-465FB0AD9143}" sibTransId="{2284083C-ED2F-4AE2-B80D-16B3F5AF1E89}"/>
    <dgm:cxn modelId="{98CD676B-8830-4BF0-9345-E24EAA4E8724}" srcId="{8C0041CE-9B19-4085-A50B-102E7F654F99}" destId="{7E2F2FDE-22F1-4FB1-B1D6-EB52110CFEF1}" srcOrd="4" destOrd="0" parTransId="{330F7B0D-95A2-41D6-87B7-232BF592B1F2}" sibTransId="{7DBF14AC-CA1F-4EA9-BCF2-FEE4B6FA2E40}"/>
    <dgm:cxn modelId="{4FDA9D93-40B0-487B-A820-36FE7BDB77DD}" srcId="{8C0041CE-9B19-4085-A50B-102E7F654F99}" destId="{9BA23CE5-E52E-4240-B049-782FA2E085D7}" srcOrd="7" destOrd="0" parTransId="{D837E20D-E43B-4D7F-B596-71E88C8B4F74}" sibTransId="{36128DCD-85D4-4C83-AD44-1B25741B635E}"/>
    <dgm:cxn modelId="{AB0B4495-3BF7-47A2-A53D-F3D68AEF3419}" srcId="{8C0041CE-9B19-4085-A50B-102E7F654F99}" destId="{9E08836F-FE40-4161-9BD6-AF8D47AD0BB1}" srcOrd="5" destOrd="0" parTransId="{87DEC1A4-2EC7-4702-8190-BAF9E5617A1B}" sibTransId="{0A9AFC82-663C-423F-9CD0-7C983DDE0BD2}"/>
    <dgm:cxn modelId="{81A75295-7229-D141-8F9D-0105B86DDD94}" type="presOf" srcId="{517BF1B0-7ABD-4489-A71A-C3F759247382}" destId="{BAE437BD-CB71-164F-9928-586540EE4894}" srcOrd="0" destOrd="0" presId="urn:microsoft.com/office/officeart/2005/8/layout/default"/>
    <dgm:cxn modelId="{BFF7B595-550F-EA40-960B-254E148051B9}" type="presOf" srcId="{9E08836F-FE40-4161-9BD6-AF8D47AD0BB1}" destId="{FB54CF65-C8DB-4C4A-86C2-1C24534CDCA6}" srcOrd="0" destOrd="0" presId="urn:microsoft.com/office/officeart/2005/8/layout/default"/>
    <dgm:cxn modelId="{EEB399B5-24F6-FB48-8190-8276E1886DA3}" type="presOf" srcId="{EFE4138A-BF56-4588-8187-AA51E962B2A1}" destId="{51383BDA-E94E-494D-86EB-191A30DE4B22}" srcOrd="0" destOrd="0" presId="urn:microsoft.com/office/officeart/2005/8/layout/default"/>
    <dgm:cxn modelId="{CE3DFEB6-0040-8F4E-AF90-20C6001F39E0}" type="presOf" srcId="{9BA23CE5-E52E-4240-B049-782FA2E085D7}" destId="{F1E51E49-093B-A14B-9733-4A4CF7B1AD9C}" srcOrd="0" destOrd="0" presId="urn:microsoft.com/office/officeart/2005/8/layout/default"/>
    <dgm:cxn modelId="{71E9DCC8-5286-4349-9EC1-545830D2B0A1}" srcId="{8C0041CE-9B19-4085-A50B-102E7F654F99}" destId="{517BF1B0-7ABD-4489-A71A-C3F759247382}" srcOrd="1" destOrd="0" parTransId="{DCA9E6CF-3500-41BE-8C21-E5A1AE060B45}" sibTransId="{B64E4830-F55F-4888-966A-F36C8E2CAC5F}"/>
    <dgm:cxn modelId="{B19328E4-D4F7-42BA-9D88-6EBBDD3E2947}" srcId="{8C0041CE-9B19-4085-A50B-102E7F654F99}" destId="{F427DBCE-E4F9-4725-B0DE-C9926ADBF2EE}" srcOrd="0" destOrd="0" parTransId="{976F22C3-39DA-4FD8-BFA7-21E287AC18CA}" sibTransId="{D1B8D683-2D46-476A-AA0F-84F821275C9A}"/>
    <dgm:cxn modelId="{56C893E9-FE1A-6847-88CD-6E1E52D5BAD0}" type="presOf" srcId="{3456F689-901C-4826-9692-BB295235502C}" destId="{EB6DD879-145C-D945-AF33-7B1095E88700}" srcOrd="0" destOrd="0" presId="urn:microsoft.com/office/officeart/2005/8/layout/default"/>
    <dgm:cxn modelId="{25C217EB-FC93-0E40-A438-19696084E5F8}" type="presOf" srcId="{F427DBCE-E4F9-4725-B0DE-C9926ADBF2EE}" destId="{A922FA23-6AE1-4B4E-BE48-D033ABEEDED8}" srcOrd="0" destOrd="0" presId="urn:microsoft.com/office/officeart/2005/8/layout/default"/>
    <dgm:cxn modelId="{8A516EEB-99CA-441E-9120-5D12E8970DB2}" srcId="{8C0041CE-9B19-4085-A50B-102E7F654F99}" destId="{EFE4138A-BF56-4588-8187-AA51E962B2A1}" srcOrd="3" destOrd="0" parTransId="{A639501F-B4C8-49B0-88F8-4397A7421D54}" sibTransId="{EEF299E6-96EE-4BEE-BF8B-24F7F47E893B}"/>
    <dgm:cxn modelId="{DEC458F3-D1AB-A944-B3DD-01EBCC8A8DC8}" type="presOf" srcId="{8C0041CE-9B19-4085-A50B-102E7F654F99}" destId="{A54DCD93-11DC-4A46-B819-C1271F254B82}" srcOrd="0" destOrd="0" presId="urn:microsoft.com/office/officeart/2005/8/layout/default"/>
    <dgm:cxn modelId="{D49F9645-9474-CF40-87ED-57CF6D98E35B}" type="presParOf" srcId="{A54DCD93-11DC-4A46-B819-C1271F254B82}" destId="{A922FA23-6AE1-4B4E-BE48-D033ABEEDED8}" srcOrd="0" destOrd="0" presId="urn:microsoft.com/office/officeart/2005/8/layout/default"/>
    <dgm:cxn modelId="{10FD7857-7868-3D4B-8496-BC5E9105D80C}" type="presParOf" srcId="{A54DCD93-11DC-4A46-B819-C1271F254B82}" destId="{9235AC70-C6F3-964E-9AD8-A84497225EB1}" srcOrd="1" destOrd="0" presId="urn:microsoft.com/office/officeart/2005/8/layout/default"/>
    <dgm:cxn modelId="{B9DA2CC5-45A0-9C4D-9FC6-96C5D637254F}" type="presParOf" srcId="{A54DCD93-11DC-4A46-B819-C1271F254B82}" destId="{BAE437BD-CB71-164F-9928-586540EE4894}" srcOrd="2" destOrd="0" presId="urn:microsoft.com/office/officeart/2005/8/layout/default"/>
    <dgm:cxn modelId="{748957AC-4C10-D948-86AB-67B5A55BDEC4}" type="presParOf" srcId="{A54DCD93-11DC-4A46-B819-C1271F254B82}" destId="{2AB7B1F2-D4CB-924D-AD5A-9510C4165FA5}" srcOrd="3" destOrd="0" presId="urn:microsoft.com/office/officeart/2005/8/layout/default"/>
    <dgm:cxn modelId="{99614F9C-A133-BD41-879A-96AD93D7EDD9}" type="presParOf" srcId="{A54DCD93-11DC-4A46-B819-C1271F254B82}" destId="{EB6DD879-145C-D945-AF33-7B1095E88700}" srcOrd="4" destOrd="0" presId="urn:microsoft.com/office/officeart/2005/8/layout/default"/>
    <dgm:cxn modelId="{442AD199-8790-0040-A16F-1C8832C779EA}" type="presParOf" srcId="{A54DCD93-11DC-4A46-B819-C1271F254B82}" destId="{2114D882-75EB-804E-B237-5B21E1E92414}" srcOrd="5" destOrd="0" presId="urn:microsoft.com/office/officeart/2005/8/layout/default"/>
    <dgm:cxn modelId="{A7858DAD-D852-4746-A3B1-BAFB499A4CF6}" type="presParOf" srcId="{A54DCD93-11DC-4A46-B819-C1271F254B82}" destId="{51383BDA-E94E-494D-86EB-191A30DE4B22}" srcOrd="6" destOrd="0" presId="urn:microsoft.com/office/officeart/2005/8/layout/default"/>
    <dgm:cxn modelId="{1E942B32-2154-144E-840A-BA6491B23B9D}" type="presParOf" srcId="{A54DCD93-11DC-4A46-B819-C1271F254B82}" destId="{56F38000-7B61-F446-A400-6F4F3AD7EE70}" srcOrd="7" destOrd="0" presId="urn:microsoft.com/office/officeart/2005/8/layout/default"/>
    <dgm:cxn modelId="{70093313-8363-9141-A470-78E5EF4B9C1F}" type="presParOf" srcId="{A54DCD93-11DC-4A46-B819-C1271F254B82}" destId="{A8576E8E-C7BA-D242-9689-5D9C41AFA886}" srcOrd="8" destOrd="0" presId="urn:microsoft.com/office/officeart/2005/8/layout/default"/>
    <dgm:cxn modelId="{B147AD31-EE8E-D142-BAFD-04A9FF20AD69}" type="presParOf" srcId="{A54DCD93-11DC-4A46-B819-C1271F254B82}" destId="{9B4CEB7F-761E-1A41-A539-A30C5751AC0C}" srcOrd="9" destOrd="0" presId="urn:microsoft.com/office/officeart/2005/8/layout/default"/>
    <dgm:cxn modelId="{F76BD724-D107-D64F-9D11-E23FCF4901AB}" type="presParOf" srcId="{A54DCD93-11DC-4A46-B819-C1271F254B82}" destId="{FB54CF65-C8DB-4C4A-86C2-1C24534CDCA6}" srcOrd="10" destOrd="0" presId="urn:microsoft.com/office/officeart/2005/8/layout/default"/>
    <dgm:cxn modelId="{E6A166C2-43EE-A348-B271-0081889A510F}" type="presParOf" srcId="{A54DCD93-11DC-4A46-B819-C1271F254B82}" destId="{9B2D1CD2-DE6D-B849-B600-C8E0188BD013}" srcOrd="11" destOrd="0" presId="urn:microsoft.com/office/officeart/2005/8/layout/default"/>
    <dgm:cxn modelId="{557981A3-F4C7-5242-96CF-C4529C7BDF8B}" type="presParOf" srcId="{A54DCD93-11DC-4A46-B819-C1271F254B82}" destId="{BBA79773-92C1-7140-9069-C68AFDB429CA}" srcOrd="12" destOrd="0" presId="urn:microsoft.com/office/officeart/2005/8/layout/default"/>
    <dgm:cxn modelId="{F880AEBA-4350-654C-BDB5-AA8C167ECC99}" type="presParOf" srcId="{A54DCD93-11DC-4A46-B819-C1271F254B82}" destId="{1C741108-A8BE-A84F-8DCE-15AAD11EBCE2}" srcOrd="13" destOrd="0" presId="urn:microsoft.com/office/officeart/2005/8/layout/default"/>
    <dgm:cxn modelId="{E3E29E09-2E4A-A640-A6B9-CCDFC13BBA7C}" type="presParOf" srcId="{A54DCD93-11DC-4A46-B819-C1271F254B82}" destId="{F1E51E49-093B-A14B-9733-4A4CF7B1AD9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CDFFFA2-8407-4759-B583-B5EFC1023F61}" type="doc">
      <dgm:prSet loTypeId="urn:microsoft.com/office/officeart/2005/8/layout/process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698EAAE-4768-4226-8BCD-7B347AD25674}">
      <dgm:prSet custT="1"/>
      <dgm:spPr/>
      <dgm:t>
        <a:bodyPr/>
        <a:lstStyle/>
        <a:p>
          <a:r>
            <a:rPr lang="en-US" sz="1600" b="1" i="0" baseline="0" dirty="0"/>
            <a:t>Policy definitions I am using</a:t>
          </a:r>
          <a:br>
            <a:rPr lang="en-US" sz="1600" b="0" i="0" baseline="0" dirty="0"/>
          </a:br>
          <a:r>
            <a:rPr lang="en-US" sz="1600" b="1" i="0" baseline="0" dirty="0"/>
            <a:t>ALN</a:t>
          </a:r>
          <a:r>
            <a:rPr lang="en-US" sz="1600" b="0" i="0" baseline="0" dirty="0"/>
            <a:t>: learning difficulty/disability that calls for </a:t>
          </a:r>
          <a:r>
            <a:rPr lang="en-US" sz="1600" b="1" i="0" baseline="0" dirty="0"/>
            <a:t>Additional Learning Provision (ALP)</a:t>
          </a:r>
          <a:r>
            <a:rPr lang="en-US" sz="1600" b="0" i="0" baseline="0" dirty="0"/>
            <a:t>.</a:t>
          </a:r>
          <a:br>
            <a:rPr lang="en-US" sz="1600" b="0" i="0" baseline="0" dirty="0"/>
          </a:br>
          <a:r>
            <a:rPr lang="en-US" sz="1600" b="1" i="0" baseline="0" dirty="0"/>
            <a:t>ALP</a:t>
          </a:r>
          <a:r>
            <a:rPr lang="en-US" sz="1600" b="0" i="0" baseline="0" dirty="0"/>
            <a:t>: provision “additional to, or different from” that made generally for others of the same age.</a:t>
          </a:r>
          <a:br>
            <a:rPr lang="en-US" sz="1600" b="0" i="0" baseline="0" dirty="0"/>
          </a:br>
          <a:r>
            <a:rPr lang="en-US" sz="1600" b="1" i="0" baseline="0" dirty="0"/>
            <a:t>Person-</a:t>
          </a:r>
          <a:r>
            <a:rPr lang="en-US" sz="1600" b="1" i="0" baseline="0" dirty="0" err="1"/>
            <a:t>centred</a:t>
          </a:r>
          <a:r>
            <a:rPr lang="en-US" sz="1600" b="1" i="0" baseline="0" dirty="0"/>
            <a:t> practice</a:t>
          </a:r>
          <a:r>
            <a:rPr lang="en-US" sz="1600" b="0" i="0" baseline="0" dirty="0"/>
            <a:t>: the child/young person (and family) is central; views, wishes, feelings must be taken into account</a:t>
          </a:r>
          <a:r>
            <a:rPr lang="en-US" sz="1200" b="0" i="0" baseline="0" dirty="0"/>
            <a:t>.</a:t>
          </a:r>
        </a:p>
        <a:p>
          <a:r>
            <a:rPr lang="en-GB" sz="1200" b="0" i="0" u="none" dirty="0"/>
            <a:t>(Welsh Government, 2021)</a:t>
          </a:r>
          <a:endParaRPr lang="en-US" sz="1200" dirty="0"/>
        </a:p>
      </dgm:t>
    </dgm:pt>
    <dgm:pt modelId="{E3A5E9CF-D2FB-4E33-B642-79F9DFAE3002}" type="parTrans" cxnId="{FE732B09-2F82-4487-87F8-8A0408B1D208}">
      <dgm:prSet/>
      <dgm:spPr/>
      <dgm:t>
        <a:bodyPr/>
        <a:lstStyle/>
        <a:p>
          <a:endParaRPr lang="en-US"/>
        </a:p>
      </dgm:t>
    </dgm:pt>
    <dgm:pt modelId="{2CE24EBE-7A6C-4BAC-8927-96213F3AEE04}" type="sibTrans" cxnId="{FE732B09-2F82-4487-87F8-8A0408B1D208}">
      <dgm:prSet/>
      <dgm:spPr/>
      <dgm:t>
        <a:bodyPr/>
        <a:lstStyle/>
        <a:p>
          <a:endParaRPr lang="en-US"/>
        </a:p>
      </dgm:t>
    </dgm:pt>
    <dgm:pt modelId="{52926E42-33DA-40D8-A856-30EFC0B0443D}">
      <dgm:prSet custT="1"/>
      <dgm:spPr/>
      <dgm:t>
        <a:bodyPr/>
        <a:lstStyle/>
        <a:p>
          <a:r>
            <a:rPr lang="en-US" sz="2000" b="1" i="0" baseline="0" dirty="0"/>
            <a:t>Pedagogy definition I am using</a:t>
          </a:r>
          <a:br>
            <a:rPr lang="en-US" sz="2000" b="0" i="0" baseline="0" dirty="0"/>
          </a:br>
          <a:r>
            <a:rPr lang="en-US" sz="2000" b="1" i="0" baseline="0" dirty="0"/>
            <a:t>Play and playful learning</a:t>
          </a:r>
          <a:r>
            <a:rPr lang="en-US" sz="2000" b="0" i="0" baseline="0" dirty="0"/>
            <a:t>: valued as an end in itself and as a vehicle for learning; supports holistic development</a:t>
          </a:r>
          <a:r>
            <a:rPr lang="en-US" sz="1600" b="0" i="0" baseline="0" dirty="0"/>
            <a:t>.</a:t>
          </a:r>
        </a:p>
        <a:p>
          <a:r>
            <a:rPr lang="en-GB" sz="1600" b="0" i="1" u="none" dirty="0"/>
            <a:t>(Vygotsky, 1978; </a:t>
          </a:r>
          <a:r>
            <a:rPr lang="en-GB" sz="1600" b="0" i="0" u="none" dirty="0"/>
            <a:t>Welsh Government, 2022)</a:t>
          </a:r>
          <a:endParaRPr lang="en-US" sz="1600" dirty="0"/>
        </a:p>
      </dgm:t>
    </dgm:pt>
    <dgm:pt modelId="{11E0F68A-5476-4314-BE12-345C717553A7}" type="parTrans" cxnId="{B4EF457D-0852-4857-A4EA-5B45AD511C9C}">
      <dgm:prSet/>
      <dgm:spPr/>
      <dgm:t>
        <a:bodyPr/>
        <a:lstStyle/>
        <a:p>
          <a:endParaRPr lang="en-US"/>
        </a:p>
      </dgm:t>
    </dgm:pt>
    <dgm:pt modelId="{FB0A16E6-991E-4765-8A86-B260B59DB387}" type="sibTrans" cxnId="{B4EF457D-0852-4857-A4EA-5B45AD511C9C}">
      <dgm:prSet/>
      <dgm:spPr/>
      <dgm:t>
        <a:bodyPr/>
        <a:lstStyle/>
        <a:p>
          <a:endParaRPr lang="en-US"/>
        </a:p>
      </dgm:t>
    </dgm:pt>
    <dgm:pt modelId="{EE027D2D-BF07-456B-ADE8-32BAC39CF016}">
      <dgm:prSet/>
      <dgm:spPr/>
      <dgm:t>
        <a:bodyPr/>
        <a:lstStyle/>
        <a:p>
          <a:r>
            <a:rPr lang="en-US" b="1" i="0" baseline="0" dirty="0"/>
            <a:t>My working interpretation for this presentation</a:t>
          </a:r>
          <a:br>
            <a:rPr lang="en-US" b="0" i="0" baseline="0" dirty="0"/>
          </a:br>
          <a:r>
            <a:rPr lang="en-US" b="0" i="0" baseline="0" dirty="0"/>
            <a:t>Inclusive play-based pedagogy = designing environments + making intentional adult decisions about when/how to intervene so all learners can participate and belong.</a:t>
          </a:r>
          <a:endParaRPr lang="en-US" dirty="0"/>
        </a:p>
      </dgm:t>
    </dgm:pt>
    <dgm:pt modelId="{535998D0-71ED-4AE3-82A4-AA1A5C4AB2B5}" type="parTrans" cxnId="{194D76EF-7772-42F0-8F31-6681F2724B9B}">
      <dgm:prSet/>
      <dgm:spPr/>
      <dgm:t>
        <a:bodyPr/>
        <a:lstStyle/>
        <a:p>
          <a:endParaRPr lang="en-US"/>
        </a:p>
      </dgm:t>
    </dgm:pt>
    <dgm:pt modelId="{B688D09A-84C0-44AA-8709-E3D776A642B3}" type="sibTrans" cxnId="{194D76EF-7772-42F0-8F31-6681F2724B9B}">
      <dgm:prSet/>
      <dgm:spPr/>
      <dgm:t>
        <a:bodyPr/>
        <a:lstStyle/>
        <a:p>
          <a:endParaRPr lang="en-US"/>
        </a:p>
      </dgm:t>
    </dgm:pt>
    <dgm:pt modelId="{886F2846-6889-A84A-A981-F8BA977E6A62}" type="pres">
      <dgm:prSet presAssocID="{FCDFFFA2-8407-4759-B583-B5EFC1023F61}" presName="Name0" presStyleCnt="0">
        <dgm:presLayoutVars>
          <dgm:dir/>
          <dgm:resizeHandles val="exact"/>
        </dgm:presLayoutVars>
      </dgm:prSet>
      <dgm:spPr/>
    </dgm:pt>
    <dgm:pt modelId="{ACF3CB8A-9F8A-704D-9DDE-EA5CF443603C}" type="pres">
      <dgm:prSet presAssocID="{0698EAAE-4768-4226-8BCD-7B347AD25674}" presName="node" presStyleLbl="node1" presStyleIdx="0" presStyleCnt="3">
        <dgm:presLayoutVars>
          <dgm:bulletEnabled val="1"/>
        </dgm:presLayoutVars>
      </dgm:prSet>
      <dgm:spPr/>
    </dgm:pt>
    <dgm:pt modelId="{DDB8201A-1507-3144-B360-2F3F897A4702}" type="pres">
      <dgm:prSet presAssocID="{2CE24EBE-7A6C-4BAC-8927-96213F3AEE04}" presName="sibTrans" presStyleLbl="sibTrans2D1" presStyleIdx="0" presStyleCnt="2"/>
      <dgm:spPr/>
    </dgm:pt>
    <dgm:pt modelId="{0909A5A8-01A1-5245-8434-00F1571C7D26}" type="pres">
      <dgm:prSet presAssocID="{2CE24EBE-7A6C-4BAC-8927-96213F3AEE04}" presName="connectorText" presStyleLbl="sibTrans2D1" presStyleIdx="0" presStyleCnt="2"/>
      <dgm:spPr/>
    </dgm:pt>
    <dgm:pt modelId="{4C4AA184-1103-E342-AF8F-EEAB88AF5120}" type="pres">
      <dgm:prSet presAssocID="{52926E42-33DA-40D8-A856-30EFC0B0443D}" presName="node" presStyleLbl="node1" presStyleIdx="1" presStyleCnt="3">
        <dgm:presLayoutVars>
          <dgm:bulletEnabled val="1"/>
        </dgm:presLayoutVars>
      </dgm:prSet>
      <dgm:spPr/>
    </dgm:pt>
    <dgm:pt modelId="{8EDD9EE9-685E-3549-970C-F7903AE856E4}" type="pres">
      <dgm:prSet presAssocID="{FB0A16E6-991E-4765-8A86-B260B59DB387}" presName="sibTrans" presStyleLbl="sibTrans2D1" presStyleIdx="1" presStyleCnt="2"/>
      <dgm:spPr/>
    </dgm:pt>
    <dgm:pt modelId="{67C147DF-8DE4-594C-A847-219F545C777F}" type="pres">
      <dgm:prSet presAssocID="{FB0A16E6-991E-4765-8A86-B260B59DB387}" presName="connectorText" presStyleLbl="sibTrans2D1" presStyleIdx="1" presStyleCnt="2"/>
      <dgm:spPr/>
    </dgm:pt>
    <dgm:pt modelId="{BF0B1DFC-817E-D54B-9A26-F18CDC420E27}" type="pres">
      <dgm:prSet presAssocID="{EE027D2D-BF07-456B-ADE8-32BAC39CF016}" presName="node" presStyleLbl="node1" presStyleIdx="2" presStyleCnt="3">
        <dgm:presLayoutVars>
          <dgm:bulletEnabled val="1"/>
        </dgm:presLayoutVars>
      </dgm:prSet>
      <dgm:spPr/>
    </dgm:pt>
  </dgm:ptLst>
  <dgm:cxnLst>
    <dgm:cxn modelId="{FE732B09-2F82-4487-87F8-8A0408B1D208}" srcId="{FCDFFFA2-8407-4759-B583-B5EFC1023F61}" destId="{0698EAAE-4768-4226-8BCD-7B347AD25674}" srcOrd="0" destOrd="0" parTransId="{E3A5E9CF-D2FB-4E33-B642-79F9DFAE3002}" sibTransId="{2CE24EBE-7A6C-4BAC-8927-96213F3AEE04}"/>
    <dgm:cxn modelId="{04DCF00E-8F21-4E4E-B225-01ACB9D628D6}" type="presOf" srcId="{0698EAAE-4768-4226-8BCD-7B347AD25674}" destId="{ACF3CB8A-9F8A-704D-9DDE-EA5CF443603C}" srcOrd="0" destOrd="0" presId="urn:microsoft.com/office/officeart/2005/8/layout/process1"/>
    <dgm:cxn modelId="{A57BA92B-EA3D-BF44-8DED-E35959FBA107}" type="presOf" srcId="{EE027D2D-BF07-456B-ADE8-32BAC39CF016}" destId="{BF0B1DFC-817E-D54B-9A26-F18CDC420E27}" srcOrd="0" destOrd="0" presId="urn:microsoft.com/office/officeart/2005/8/layout/process1"/>
    <dgm:cxn modelId="{68A53636-C378-6D4C-B2D5-4959039FF9AB}" type="presOf" srcId="{FB0A16E6-991E-4765-8A86-B260B59DB387}" destId="{67C147DF-8DE4-594C-A847-219F545C777F}" srcOrd="1" destOrd="0" presId="urn:microsoft.com/office/officeart/2005/8/layout/process1"/>
    <dgm:cxn modelId="{CB4CAF47-A68A-7547-A79A-82702C9D40D5}" type="presOf" srcId="{2CE24EBE-7A6C-4BAC-8927-96213F3AEE04}" destId="{0909A5A8-01A1-5245-8434-00F1571C7D26}" srcOrd="1" destOrd="0" presId="urn:microsoft.com/office/officeart/2005/8/layout/process1"/>
    <dgm:cxn modelId="{2A19B248-53D6-E14F-AB57-C345AA6C346D}" type="presOf" srcId="{2CE24EBE-7A6C-4BAC-8927-96213F3AEE04}" destId="{DDB8201A-1507-3144-B360-2F3F897A4702}" srcOrd="0" destOrd="0" presId="urn:microsoft.com/office/officeart/2005/8/layout/process1"/>
    <dgm:cxn modelId="{B4EF457D-0852-4857-A4EA-5B45AD511C9C}" srcId="{FCDFFFA2-8407-4759-B583-B5EFC1023F61}" destId="{52926E42-33DA-40D8-A856-30EFC0B0443D}" srcOrd="1" destOrd="0" parTransId="{11E0F68A-5476-4314-BE12-345C717553A7}" sibTransId="{FB0A16E6-991E-4765-8A86-B260B59DB387}"/>
    <dgm:cxn modelId="{63D6A9A6-3A98-A245-B015-528A5669A7CD}" type="presOf" srcId="{FCDFFFA2-8407-4759-B583-B5EFC1023F61}" destId="{886F2846-6889-A84A-A981-F8BA977E6A62}" srcOrd="0" destOrd="0" presId="urn:microsoft.com/office/officeart/2005/8/layout/process1"/>
    <dgm:cxn modelId="{FCA5C7A6-3739-B64D-B0A5-DF57487A92E2}" type="presOf" srcId="{52926E42-33DA-40D8-A856-30EFC0B0443D}" destId="{4C4AA184-1103-E342-AF8F-EEAB88AF5120}" srcOrd="0" destOrd="0" presId="urn:microsoft.com/office/officeart/2005/8/layout/process1"/>
    <dgm:cxn modelId="{194D76EF-7772-42F0-8F31-6681F2724B9B}" srcId="{FCDFFFA2-8407-4759-B583-B5EFC1023F61}" destId="{EE027D2D-BF07-456B-ADE8-32BAC39CF016}" srcOrd="2" destOrd="0" parTransId="{535998D0-71ED-4AE3-82A4-AA1A5C4AB2B5}" sibTransId="{B688D09A-84C0-44AA-8709-E3D776A642B3}"/>
    <dgm:cxn modelId="{61A5BAF4-D4C0-4F4F-9C17-F29D56CC765E}" type="presOf" srcId="{FB0A16E6-991E-4765-8A86-B260B59DB387}" destId="{8EDD9EE9-685E-3549-970C-F7903AE856E4}" srcOrd="0" destOrd="0" presId="urn:microsoft.com/office/officeart/2005/8/layout/process1"/>
    <dgm:cxn modelId="{D80350C9-D9B6-C948-9BEF-CCFF8F60AAC6}" type="presParOf" srcId="{886F2846-6889-A84A-A981-F8BA977E6A62}" destId="{ACF3CB8A-9F8A-704D-9DDE-EA5CF443603C}" srcOrd="0" destOrd="0" presId="urn:microsoft.com/office/officeart/2005/8/layout/process1"/>
    <dgm:cxn modelId="{C695B5E5-3F66-314F-A617-4E2F6C000465}" type="presParOf" srcId="{886F2846-6889-A84A-A981-F8BA977E6A62}" destId="{DDB8201A-1507-3144-B360-2F3F897A4702}" srcOrd="1" destOrd="0" presId="urn:microsoft.com/office/officeart/2005/8/layout/process1"/>
    <dgm:cxn modelId="{B17FEAB1-EDDD-0641-B287-607E256992C6}" type="presParOf" srcId="{DDB8201A-1507-3144-B360-2F3F897A4702}" destId="{0909A5A8-01A1-5245-8434-00F1571C7D26}" srcOrd="0" destOrd="0" presId="urn:microsoft.com/office/officeart/2005/8/layout/process1"/>
    <dgm:cxn modelId="{6E5AAFAA-B745-EB4B-AA22-B9981953BDBA}" type="presParOf" srcId="{886F2846-6889-A84A-A981-F8BA977E6A62}" destId="{4C4AA184-1103-E342-AF8F-EEAB88AF5120}" srcOrd="2" destOrd="0" presId="urn:microsoft.com/office/officeart/2005/8/layout/process1"/>
    <dgm:cxn modelId="{A62ADEDD-0755-CA40-B745-4B3C92824F22}" type="presParOf" srcId="{886F2846-6889-A84A-A981-F8BA977E6A62}" destId="{8EDD9EE9-685E-3549-970C-F7903AE856E4}" srcOrd="3" destOrd="0" presId="urn:microsoft.com/office/officeart/2005/8/layout/process1"/>
    <dgm:cxn modelId="{832F75E6-576A-C244-99A5-753B3BA2A218}" type="presParOf" srcId="{8EDD9EE9-685E-3549-970C-F7903AE856E4}" destId="{67C147DF-8DE4-594C-A847-219F545C777F}" srcOrd="0" destOrd="0" presId="urn:microsoft.com/office/officeart/2005/8/layout/process1"/>
    <dgm:cxn modelId="{53AB03F6-3012-0847-A0A5-49283D9AFDB1}" type="presParOf" srcId="{886F2846-6889-A84A-A981-F8BA977E6A62}" destId="{BF0B1DFC-817E-D54B-9A26-F18CDC420E27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7AE6CF0-FA2A-4125-AF8F-6F944E7E602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413C16B-7C18-4301-9A7D-477E3E7BFE7B}">
      <dgm:prSet/>
      <dgm:spPr/>
      <dgm:t>
        <a:bodyPr/>
        <a:lstStyle/>
        <a:p>
          <a:r>
            <a:rPr lang="en-US" b="0" i="0" baseline="0" dirty="0"/>
            <a:t>Play as a </a:t>
          </a:r>
          <a:r>
            <a:rPr lang="en-US" b="1" i="0" baseline="0" dirty="0"/>
            <a:t>pedagogical tool</a:t>
          </a:r>
          <a:r>
            <a:rPr lang="en-US" b="0" i="0" baseline="0" dirty="0"/>
            <a:t>, not just a developmental activity</a:t>
          </a:r>
        </a:p>
        <a:p>
          <a:r>
            <a:rPr lang="en-GB" b="0" i="1" u="none" dirty="0"/>
            <a:t>(Li et al., 2024; Welsh Government, 2022)</a:t>
          </a:r>
          <a:endParaRPr lang="en-US" dirty="0"/>
        </a:p>
      </dgm:t>
    </dgm:pt>
    <dgm:pt modelId="{FC46F57E-F216-493B-B8C0-B6365C1255E7}" type="parTrans" cxnId="{CF6905FD-BA82-4CA1-AFF7-E933E5E77A6D}">
      <dgm:prSet/>
      <dgm:spPr/>
      <dgm:t>
        <a:bodyPr/>
        <a:lstStyle/>
        <a:p>
          <a:endParaRPr lang="en-US"/>
        </a:p>
      </dgm:t>
    </dgm:pt>
    <dgm:pt modelId="{40A41A0E-4DF0-4390-A280-B75049D862E1}" type="sibTrans" cxnId="{CF6905FD-BA82-4CA1-AFF7-E933E5E77A6D}">
      <dgm:prSet/>
      <dgm:spPr/>
      <dgm:t>
        <a:bodyPr/>
        <a:lstStyle/>
        <a:p>
          <a:endParaRPr lang="en-US"/>
        </a:p>
      </dgm:t>
    </dgm:pt>
    <dgm:pt modelId="{1922370B-7676-4E8F-B880-D3045369530A}">
      <dgm:prSet/>
      <dgm:spPr/>
      <dgm:t>
        <a:bodyPr/>
        <a:lstStyle/>
        <a:p>
          <a:r>
            <a:rPr lang="en-US" b="1" i="0" baseline="0" dirty="0"/>
            <a:t>Adult scaffolding</a:t>
          </a:r>
          <a:r>
            <a:rPr lang="en-US" b="0" i="0" baseline="0" dirty="0"/>
            <a:t> enhances access to learning through play</a:t>
          </a:r>
        </a:p>
        <a:p>
          <a:r>
            <a:rPr lang="en-GB" b="0" i="1" u="none" dirty="0"/>
            <a:t>(Vygotsky, 1978; Li et al., 2024)</a:t>
          </a:r>
          <a:endParaRPr lang="en-US" dirty="0"/>
        </a:p>
      </dgm:t>
    </dgm:pt>
    <dgm:pt modelId="{EA6032EE-7110-40A1-90B3-FEB6AFFF942B}" type="parTrans" cxnId="{BB378F71-02C0-45CD-8853-5F3025D26602}">
      <dgm:prSet/>
      <dgm:spPr/>
      <dgm:t>
        <a:bodyPr/>
        <a:lstStyle/>
        <a:p>
          <a:endParaRPr lang="en-US"/>
        </a:p>
      </dgm:t>
    </dgm:pt>
    <dgm:pt modelId="{870F7F6A-F8AA-436D-B2E3-4CDD2BC07B9C}" type="sibTrans" cxnId="{BB378F71-02C0-45CD-8853-5F3025D26602}">
      <dgm:prSet/>
      <dgm:spPr/>
      <dgm:t>
        <a:bodyPr/>
        <a:lstStyle/>
        <a:p>
          <a:endParaRPr lang="en-US"/>
        </a:p>
      </dgm:t>
    </dgm:pt>
    <dgm:pt modelId="{489B4CC6-3E72-4B86-8FCF-71529134A045}">
      <dgm:prSet/>
      <dgm:spPr/>
      <dgm:t>
        <a:bodyPr/>
        <a:lstStyle/>
        <a:p>
          <a:r>
            <a:rPr lang="en-US" b="0" i="0" baseline="0" dirty="0"/>
            <a:t>Play supports </a:t>
          </a:r>
          <a:r>
            <a:rPr lang="en-US" b="1" i="0" baseline="0" dirty="0"/>
            <a:t>engagement, participation, and inclusion</a:t>
          </a:r>
        </a:p>
        <a:p>
          <a:r>
            <a:rPr lang="en-GB" b="0" i="0" u="none" dirty="0"/>
            <a:t>Zhang and Moore, 2023; Welsh Government, 2021)</a:t>
          </a:r>
          <a:endParaRPr lang="en-US" dirty="0"/>
        </a:p>
      </dgm:t>
    </dgm:pt>
    <dgm:pt modelId="{D33B8DEF-1B10-4FA3-85D8-EB697F80B04A}" type="parTrans" cxnId="{C90BA3B2-C3E0-427D-80F5-8B35DFEED944}">
      <dgm:prSet/>
      <dgm:spPr/>
      <dgm:t>
        <a:bodyPr/>
        <a:lstStyle/>
        <a:p>
          <a:endParaRPr lang="en-US"/>
        </a:p>
      </dgm:t>
    </dgm:pt>
    <dgm:pt modelId="{73E30433-EFB8-487F-8003-5B7E1011B691}" type="sibTrans" cxnId="{C90BA3B2-C3E0-427D-80F5-8B35DFEED944}">
      <dgm:prSet/>
      <dgm:spPr/>
      <dgm:t>
        <a:bodyPr/>
        <a:lstStyle/>
        <a:p>
          <a:endParaRPr lang="en-US"/>
        </a:p>
      </dgm:t>
    </dgm:pt>
    <dgm:pt modelId="{F226B961-E8EC-4E23-A567-1A4CAC2146EB}">
      <dgm:prSet/>
      <dgm:spPr/>
      <dgm:t>
        <a:bodyPr/>
        <a:lstStyle/>
        <a:p>
          <a:r>
            <a:rPr lang="en-US" b="0" i="0" baseline="0" dirty="0"/>
            <a:t>Tension between </a:t>
          </a:r>
          <a:r>
            <a:rPr lang="en-US" b="1" i="0" baseline="0" dirty="0"/>
            <a:t>free play and guided play</a:t>
          </a:r>
          <a:r>
            <a:rPr lang="en-US" b="0" i="0" baseline="0" dirty="0"/>
            <a:t> in inclusive classrooms</a:t>
          </a:r>
        </a:p>
        <a:p>
          <a:r>
            <a:rPr lang="en-GB" b="0" i="1" u="none" dirty="0"/>
            <a:t>(Weisberg et al., 2016; Zhang and Moore, 2023)</a:t>
          </a:r>
          <a:endParaRPr lang="en-US" dirty="0"/>
        </a:p>
      </dgm:t>
    </dgm:pt>
    <dgm:pt modelId="{95C818F2-BAB0-4C49-B386-173F2AE2959B}" type="parTrans" cxnId="{6815196C-925C-4FF9-BE2A-26A9FAE357DF}">
      <dgm:prSet/>
      <dgm:spPr/>
      <dgm:t>
        <a:bodyPr/>
        <a:lstStyle/>
        <a:p>
          <a:endParaRPr lang="en-US"/>
        </a:p>
      </dgm:t>
    </dgm:pt>
    <dgm:pt modelId="{D7D4EE43-2819-43CA-906A-D297D2F54626}" type="sibTrans" cxnId="{6815196C-925C-4FF9-BE2A-26A9FAE357DF}">
      <dgm:prSet/>
      <dgm:spPr/>
      <dgm:t>
        <a:bodyPr/>
        <a:lstStyle/>
        <a:p>
          <a:endParaRPr lang="en-US"/>
        </a:p>
      </dgm:t>
    </dgm:pt>
    <dgm:pt modelId="{1A07B56C-E4E6-1C45-A92F-BAB8AB0457CD}" type="pres">
      <dgm:prSet presAssocID="{97AE6CF0-FA2A-4125-AF8F-6F944E7E602F}" presName="linear" presStyleCnt="0">
        <dgm:presLayoutVars>
          <dgm:animLvl val="lvl"/>
          <dgm:resizeHandles val="exact"/>
        </dgm:presLayoutVars>
      </dgm:prSet>
      <dgm:spPr/>
    </dgm:pt>
    <dgm:pt modelId="{868B5A1F-B8C0-0B45-802E-9112E2DC7750}" type="pres">
      <dgm:prSet presAssocID="{2413C16B-7C18-4301-9A7D-477E3E7BFE7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5748213-C400-D04D-8F95-4A7722AD9C0B}" type="pres">
      <dgm:prSet presAssocID="{40A41A0E-4DF0-4390-A280-B75049D862E1}" presName="spacer" presStyleCnt="0"/>
      <dgm:spPr/>
    </dgm:pt>
    <dgm:pt modelId="{C7CE669D-B885-E546-95DA-DF439F109AED}" type="pres">
      <dgm:prSet presAssocID="{1922370B-7676-4E8F-B880-D3045369530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C5C3EF0-A8DF-3F48-9C4A-C823D6FC48BC}" type="pres">
      <dgm:prSet presAssocID="{870F7F6A-F8AA-436D-B2E3-4CDD2BC07B9C}" presName="spacer" presStyleCnt="0"/>
      <dgm:spPr/>
    </dgm:pt>
    <dgm:pt modelId="{C293E3A1-FB2A-D04A-B85D-CB018879CC31}" type="pres">
      <dgm:prSet presAssocID="{489B4CC6-3E72-4B86-8FCF-71529134A04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7B0043E-B0A9-5648-91C5-1B7617E6FFE4}" type="pres">
      <dgm:prSet presAssocID="{73E30433-EFB8-487F-8003-5B7E1011B691}" presName="spacer" presStyleCnt="0"/>
      <dgm:spPr/>
    </dgm:pt>
    <dgm:pt modelId="{0F5DA486-B808-7D47-A28F-AFFD3894718A}" type="pres">
      <dgm:prSet presAssocID="{F226B961-E8EC-4E23-A567-1A4CAC2146E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599C10A-2DB7-BE4F-BA88-9C5A01D63E43}" type="presOf" srcId="{1922370B-7676-4E8F-B880-D3045369530A}" destId="{C7CE669D-B885-E546-95DA-DF439F109AED}" srcOrd="0" destOrd="0" presId="urn:microsoft.com/office/officeart/2005/8/layout/vList2"/>
    <dgm:cxn modelId="{5ABEA40B-B01F-754E-8478-BCAB896D6C40}" type="presOf" srcId="{97AE6CF0-FA2A-4125-AF8F-6F944E7E602F}" destId="{1A07B56C-E4E6-1C45-A92F-BAB8AB0457CD}" srcOrd="0" destOrd="0" presId="urn:microsoft.com/office/officeart/2005/8/layout/vList2"/>
    <dgm:cxn modelId="{86AFC848-A0BD-FD4E-B10A-8CCA0EBA26DB}" type="presOf" srcId="{2413C16B-7C18-4301-9A7D-477E3E7BFE7B}" destId="{868B5A1F-B8C0-0B45-802E-9112E2DC7750}" srcOrd="0" destOrd="0" presId="urn:microsoft.com/office/officeart/2005/8/layout/vList2"/>
    <dgm:cxn modelId="{6815196C-925C-4FF9-BE2A-26A9FAE357DF}" srcId="{97AE6CF0-FA2A-4125-AF8F-6F944E7E602F}" destId="{F226B961-E8EC-4E23-A567-1A4CAC2146EB}" srcOrd="3" destOrd="0" parTransId="{95C818F2-BAB0-4C49-B386-173F2AE2959B}" sibTransId="{D7D4EE43-2819-43CA-906A-D297D2F54626}"/>
    <dgm:cxn modelId="{61F2686C-8D2B-964D-96B0-666B3DED49E3}" type="presOf" srcId="{F226B961-E8EC-4E23-A567-1A4CAC2146EB}" destId="{0F5DA486-B808-7D47-A28F-AFFD3894718A}" srcOrd="0" destOrd="0" presId="urn:microsoft.com/office/officeart/2005/8/layout/vList2"/>
    <dgm:cxn modelId="{BB378F71-02C0-45CD-8853-5F3025D26602}" srcId="{97AE6CF0-FA2A-4125-AF8F-6F944E7E602F}" destId="{1922370B-7676-4E8F-B880-D3045369530A}" srcOrd="1" destOrd="0" parTransId="{EA6032EE-7110-40A1-90B3-FEB6AFFF942B}" sibTransId="{870F7F6A-F8AA-436D-B2E3-4CDD2BC07B9C}"/>
    <dgm:cxn modelId="{C90BA3B2-C3E0-427D-80F5-8B35DFEED944}" srcId="{97AE6CF0-FA2A-4125-AF8F-6F944E7E602F}" destId="{489B4CC6-3E72-4B86-8FCF-71529134A045}" srcOrd="2" destOrd="0" parTransId="{D33B8DEF-1B10-4FA3-85D8-EB697F80B04A}" sibTransId="{73E30433-EFB8-487F-8003-5B7E1011B691}"/>
    <dgm:cxn modelId="{E2C74DDB-44D2-9E4B-A6C5-2A525AF56C39}" type="presOf" srcId="{489B4CC6-3E72-4B86-8FCF-71529134A045}" destId="{C293E3A1-FB2A-D04A-B85D-CB018879CC31}" srcOrd="0" destOrd="0" presId="urn:microsoft.com/office/officeart/2005/8/layout/vList2"/>
    <dgm:cxn modelId="{CF6905FD-BA82-4CA1-AFF7-E933E5E77A6D}" srcId="{97AE6CF0-FA2A-4125-AF8F-6F944E7E602F}" destId="{2413C16B-7C18-4301-9A7D-477E3E7BFE7B}" srcOrd="0" destOrd="0" parTransId="{FC46F57E-F216-493B-B8C0-B6365C1255E7}" sibTransId="{40A41A0E-4DF0-4390-A280-B75049D862E1}"/>
    <dgm:cxn modelId="{7CB59D52-1496-3044-9DDA-0D0C0CCC6A42}" type="presParOf" srcId="{1A07B56C-E4E6-1C45-A92F-BAB8AB0457CD}" destId="{868B5A1F-B8C0-0B45-802E-9112E2DC7750}" srcOrd="0" destOrd="0" presId="urn:microsoft.com/office/officeart/2005/8/layout/vList2"/>
    <dgm:cxn modelId="{90971EAC-DE01-C545-991B-6A42CBF6B187}" type="presParOf" srcId="{1A07B56C-E4E6-1C45-A92F-BAB8AB0457CD}" destId="{15748213-C400-D04D-8F95-4A7722AD9C0B}" srcOrd="1" destOrd="0" presId="urn:microsoft.com/office/officeart/2005/8/layout/vList2"/>
    <dgm:cxn modelId="{27330559-8E3D-E141-B8A8-469591340D3D}" type="presParOf" srcId="{1A07B56C-E4E6-1C45-A92F-BAB8AB0457CD}" destId="{C7CE669D-B885-E546-95DA-DF439F109AED}" srcOrd="2" destOrd="0" presId="urn:microsoft.com/office/officeart/2005/8/layout/vList2"/>
    <dgm:cxn modelId="{B4D01E7F-F82C-D248-A82A-A421370C57CC}" type="presParOf" srcId="{1A07B56C-E4E6-1C45-A92F-BAB8AB0457CD}" destId="{5C5C3EF0-A8DF-3F48-9C4A-C823D6FC48BC}" srcOrd="3" destOrd="0" presId="urn:microsoft.com/office/officeart/2005/8/layout/vList2"/>
    <dgm:cxn modelId="{6C9C38CE-7583-3143-B858-F4AF3F92A5EE}" type="presParOf" srcId="{1A07B56C-E4E6-1C45-A92F-BAB8AB0457CD}" destId="{C293E3A1-FB2A-D04A-B85D-CB018879CC31}" srcOrd="4" destOrd="0" presId="urn:microsoft.com/office/officeart/2005/8/layout/vList2"/>
    <dgm:cxn modelId="{5F1F9278-5A5C-274D-8555-7A2DEAAFE2B8}" type="presParOf" srcId="{1A07B56C-E4E6-1C45-A92F-BAB8AB0457CD}" destId="{B7B0043E-B0A9-5648-91C5-1B7617E6FFE4}" srcOrd="5" destOrd="0" presId="urn:microsoft.com/office/officeart/2005/8/layout/vList2"/>
    <dgm:cxn modelId="{6D0BBFC3-F8A3-9D4D-A3AD-FE01C025C6C5}" type="presParOf" srcId="{1A07B56C-E4E6-1C45-A92F-BAB8AB0457CD}" destId="{0F5DA486-B808-7D47-A28F-AFFD3894718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482A048-5275-4758-B341-5E66018E731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365748F-8C5D-4686-84D1-21DFF805C6E7}">
      <dgm:prSet/>
      <dgm:spPr/>
      <dgm:t>
        <a:bodyPr/>
        <a:lstStyle/>
        <a:p>
          <a:r>
            <a:rPr lang="en-US" b="1" i="0" baseline="0"/>
            <a:t>Shared themes across both studies</a:t>
          </a:r>
          <a:endParaRPr lang="en-US"/>
        </a:p>
      </dgm:t>
    </dgm:pt>
    <dgm:pt modelId="{E4D96CC4-FD3C-46AF-8409-92308C568A22}" type="parTrans" cxnId="{D77DBBA1-4EE3-4F6F-819B-4BC680B97F60}">
      <dgm:prSet/>
      <dgm:spPr/>
      <dgm:t>
        <a:bodyPr/>
        <a:lstStyle/>
        <a:p>
          <a:endParaRPr lang="en-US"/>
        </a:p>
      </dgm:t>
    </dgm:pt>
    <dgm:pt modelId="{86BE6503-4F1F-4B9F-BE01-D57CB9546481}" type="sibTrans" cxnId="{D77DBBA1-4EE3-4F6F-819B-4BC680B97F60}">
      <dgm:prSet/>
      <dgm:spPr/>
      <dgm:t>
        <a:bodyPr/>
        <a:lstStyle/>
        <a:p>
          <a:endParaRPr lang="en-US"/>
        </a:p>
      </dgm:t>
    </dgm:pt>
    <dgm:pt modelId="{F7E92571-04E4-4FB7-A1A1-982467F00C9C}">
      <dgm:prSet/>
      <dgm:spPr/>
      <dgm:t>
        <a:bodyPr/>
        <a:lstStyle/>
        <a:p>
          <a:r>
            <a:rPr lang="en-US" b="0" i="0" baseline="0" dirty="0"/>
            <a:t>Inclusion is enacted through </a:t>
          </a:r>
          <a:r>
            <a:rPr lang="en-US" b="1" i="0" baseline="0" dirty="0"/>
            <a:t>teacher decisions</a:t>
          </a:r>
          <a:r>
            <a:rPr lang="en-US" b="0" i="0" baseline="0" dirty="0"/>
            <a:t>, not assumed to “happen naturally” in play</a:t>
          </a:r>
          <a:endParaRPr lang="en-US" dirty="0"/>
        </a:p>
      </dgm:t>
    </dgm:pt>
    <dgm:pt modelId="{B360EA68-41AD-4B87-B1A9-5AD15CB10940}" type="parTrans" cxnId="{A2DEC4A4-65F0-4B9B-BDF8-C3E08360C2D7}">
      <dgm:prSet/>
      <dgm:spPr/>
      <dgm:t>
        <a:bodyPr/>
        <a:lstStyle/>
        <a:p>
          <a:endParaRPr lang="en-US"/>
        </a:p>
      </dgm:t>
    </dgm:pt>
    <dgm:pt modelId="{BAD88403-65FD-4E13-9D71-49A8CA0B51CA}" type="sibTrans" cxnId="{A2DEC4A4-65F0-4B9B-BDF8-C3E08360C2D7}">
      <dgm:prSet/>
      <dgm:spPr/>
      <dgm:t>
        <a:bodyPr/>
        <a:lstStyle/>
        <a:p>
          <a:endParaRPr lang="en-US"/>
        </a:p>
      </dgm:t>
    </dgm:pt>
    <dgm:pt modelId="{4C5D7E2D-C459-41A0-B60B-E5588937B448}">
      <dgm:prSet/>
      <dgm:spPr/>
      <dgm:t>
        <a:bodyPr/>
        <a:lstStyle/>
        <a:p>
          <a:r>
            <a:rPr lang="en-US" b="0" i="0" baseline="0" dirty="0"/>
            <a:t>Best practice sits in a </a:t>
          </a:r>
          <a:r>
            <a:rPr lang="en-US" b="1" i="0" baseline="0" dirty="0"/>
            <a:t>middle space</a:t>
          </a:r>
          <a:r>
            <a:rPr lang="en-US" b="0" i="0" baseline="0" dirty="0"/>
            <a:t>: protecting child agency while guiding access and relationships</a:t>
          </a:r>
          <a:endParaRPr lang="en-US" dirty="0"/>
        </a:p>
      </dgm:t>
    </dgm:pt>
    <dgm:pt modelId="{5D454FA9-AEAD-4094-BAC8-2B4D1EE63564}" type="parTrans" cxnId="{AF876E43-0FB5-444D-8E88-FA16CE684AE2}">
      <dgm:prSet/>
      <dgm:spPr/>
      <dgm:t>
        <a:bodyPr/>
        <a:lstStyle/>
        <a:p>
          <a:endParaRPr lang="en-US"/>
        </a:p>
      </dgm:t>
    </dgm:pt>
    <dgm:pt modelId="{9D3E78EE-566D-45A3-9444-B9E3723A0244}" type="sibTrans" cxnId="{AF876E43-0FB5-444D-8E88-FA16CE684AE2}">
      <dgm:prSet/>
      <dgm:spPr/>
      <dgm:t>
        <a:bodyPr/>
        <a:lstStyle/>
        <a:p>
          <a:endParaRPr lang="en-US"/>
        </a:p>
      </dgm:t>
    </dgm:pt>
    <dgm:pt modelId="{9BBA5523-EA28-4E27-A026-282CD9BFF925}">
      <dgm:prSet/>
      <dgm:spPr/>
      <dgm:t>
        <a:bodyPr/>
        <a:lstStyle/>
        <a:p>
          <a:r>
            <a:rPr lang="en-US" b="0" i="0" baseline="0"/>
            <a:t>Social participation (peer interaction, belonging) is central</a:t>
          </a:r>
          <a:endParaRPr lang="en-US"/>
        </a:p>
      </dgm:t>
    </dgm:pt>
    <dgm:pt modelId="{57D63DC1-7687-40A6-A491-398B944968EC}" type="parTrans" cxnId="{DFCF4431-C8CA-4696-919F-AFA095459221}">
      <dgm:prSet/>
      <dgm:spPr/>
      <dgm:t>
        <a:bodyPr/>
        <a:lstStyle/>
        <a:p>
          <a:endParaRPr lang="en-US"/>
        </a:p>
      </dgm:t>
    </dgm:pt>
    <dgm:pt modelId="{C9672B56-3DFA-4032-B7C7-A76279EBCB80}" type="sibTrans" cxnId="{DFCF4431-C8CA-4696-919F-AFA095459221}">
      <dgm:prSet/>
      <dgm:spPr/>
      <dgm:t>
        <a:bodyPr/>
        <a:lstStyle/>
        <a:p>
          <a:endParaRPr lang="en-US"/>
        </a:p>
      </dgm:t>
    </dgm:pt>
    <dgm:pt modelId="{C10CEB96-0893-40D2-ACA1-E76A273D8CD2}">
      <dgm:prSet/>
      <dgm:spPr/>
      <dgm:t>
        <a:bodyPr/>
        <a:lstStyle/>
        <a:p>
          <a:r>
            <a:rPr lang="en-US" b="0" i="0" baseline="0"/>
            <a:t>The environment (materials, layout, routines, visual supports) is part of inclusion</a:t>
          </a:r>
          <a:endParaRPr lang="en-US"/>
        </a:p>
      </dgm:t>
    </dgm:pt>
    <dgm:pt modelId="{98E3A030-081B-4617-9F47-9BAC0F0BA9B8}" type="parTrans" cxnId="{C8C2E042-FC73-4CDF-AC09-A759AE6BC39C}">
      <dgm:prSet/>
      <dgm:spPr/>
      <dgm:t>
        <a:bodyPr/>
        <a:lstStyle/>
        <a:p>
          <a:endParaRPr lang="en-US"/>
        </a:p>
      </dgm:t>
    </dgm:pt>
    <dgm:pt modelId="{1256B7C7-D0A0-4A32-8713-115E5DC84012}" type="sibTrans" cxnId="{C8C2E042-FC73-4CDF-AC09-A759AE6BC39C}">
      <dgm:prSet/>
      <dgm:spPr/>
      <dgm:t>
        <a:bodyPr/>
        <a:lstStyle/>
        <a:p>
          <a:endParaRPr lang="en-US"/>
        </a:p>
      </dgm:t>
    </dgm:pt>
    <dgm:pt modelId="{31225CDC-A9B4-0748-92F7-769E0116A0A0}" type="pres">
      <dgm:prSet presAssocID="{A482A048-5275-4758-B341-5E66018E731A}" presName="outerComposite" presStyleCnt="0">
        <dgm:presLayoutVars>
          <dgm:chMax val="5"/>
          <dgm:dir/>
          <dgm:resizeHandles val="exact"/>
        </dgm:presLayoutVars>
      </dgm:prSet>
      <dgm:spPr/>
    </dgm:pt>
    <dgm:pt modelId="{0CE78C23-0A0B-C346-9DCC-CB837C70F03D}" type="pres">
      <dgm:prSet presAssocID="{A482A048-5275-4758-B341-5E66018E731A}" presName="dummyMaxCanvas" presStyleCnt="0">
        <dgm:presLayoutVars/>
      </dgm:prSet>
      <dgm:spPr/>
    </dgm:pt>
    <dgm:pt modelId="{451CA066-6547-5D40-B0E5-E4743289C43E}" type="pres">
      <dgm:prSet presAssocID="{A482A048-5275-4758-B341-5E66018E731A}" presName="FiveNodes_1" presStyleLbl="node1" presStyleIdx="0" presStyleCnt="5">
        <dgm:presLayoutVars>
          <dgm:bulletEnabled val="1"/>
        </dgm:presLayoutVars>
      </dgm:prSet>
      <dgm:spPr/>
    </dgm:pt>
    <dgm:pt modelId="{48F70F53-8110-E149-A8BE-A77880697E1E}" type="pres">
      <dgm:prSet presAssocID="{A482A048-5275-4758-B341-5E66018E731A}" presName="FiveNodes_2" presStyleLbl="node1" presStyleIdx="1" presStyleCnt="5">
        <dgm:presLayoutVars>
          <dgm:bulletEnabled val="1"/>
        </dgm:presLayoutVars>
      </dgm:prSet>
      <dgm:spPr/>
    </dgm:pt>
    <dgm:pt modelId="{4E469246-4786-DE4F-B5FB-43370E6DB762}" type="pres">
      <dgm:prSet presAssocID="{A482A048-5275-4758-B341-5E66018E731A}" presName="FiveNodes_3" presStyleLbl="node1" presStyleIdx="2" presStyleCnt="5">
        <dgm:presLayoutVars>
          <dgm:bulletEnabled val="1"/>
        </dgm:presLayoutVars>
      </dgm:prSet>
      <dgm:spPr/>
    </dgm:pt>
    <dgm:pt modelId="{7B0448A5-53B9-DA49-AB6C-07207A9AC8BB}" type="pres">
      <dgm:prSet presAssocID="{A482A048-5275-4758-B341-5E66018E731A}" presName="FiveNodes_4" presStyleLbl="node1" presStyleIdx="3" presStyleCnt="5">
        <dgm:presLayoutVars>
          <dgm:bulletEnabled val="1"/>
        </dgm:presLayoutVars>
      </dgm:prSet>
      <dgm:spPr/>
    </dgm:pt>
    <dgm:pt modelId="{9E5A641E-7486-C641-8E5D-675FD392DB69}" type="pres">
      <dgm:prSet presAssocID="{A482A048-5275-4758-B341-5E66018E731A}" presName="FiveNodes_5" presStyleLbl="node1" presStyleIdx="4" presStyleCnt="5">
        <dgm:presLayoutVars>
          <dgm:bulletEnabled val="1"/>
        </dgm:presLayoutVars>
      </dgm:prSet>
      <dgm:spPr/>
    </dgm:pt>
    <dgm:pt modelId="{246F715B-697A-7040-B7BA-07782A2F8ACA}" type="pres">
      <dgm:prSet presAssocID="{A482A048-5275-4758-B341-5E66018E731A}" presName="FiveConn_1-2" presStyleLbl="fgAccFollowNode1" presStyleIdx="0" presStyleCnt="4">
        <dgm:presLayoutVars>
          <dgm:bulletEnabled val="1"/>
        </dgm:presLayoutVars>
      </dgm:prSet>
      <dgm:spPr/>
    </dgm:pt>
    <dgm:pt modelId="{71BEBEA4-7F18-6D45-9986-A425ECA443D9}" type="pres">
      <dgm:prSet presAssocID="{A482A048-5275-4758-B341-5E66018E731A}" presName="FiveConn_2-3" presStyleLbl="fgAccFollowNode1" presStyleIdx="1" presStyleCnt="4">
        <dgm:presLayoutVars>
          <dgm:bulletEnabled val="1"/>
        </dgm:presLayoutVars>
      </dgm:prSet>
      <dgm:spPr/>
    </dgm:pt>
    <dgm:pt modelId="{193DBCF5-8A49-0843-9D9B-55CD4BB53F45}" type="pres">
      <dgm:prSet presAssocID="{A482A048-5275-4758-B341-5E66018E731A}" presName="FiveConn_3-4" presStyleLbl="fgAccFollowNode1" presStyleIdx="2" presStyleCnt="4">
        <dgm:presLayoutVars>
          <dgm:bulletEnabled val="1"/>
        </dgm:presLayoutVars>
      </dgm:prSet>
      <dgm:spPr/>
    </dgm:pt>
    <dgm:pt modelId="{BBD14031-2D60-C149-94C4-3DDFC78408E2}" type="pres">
      <dgm:prSet presAssocID="{A482A048-5275-4758-B341-5E66018E731A}" presName="FiveConn_4-5" presStyleLbl="fgAccFollowNode1" presStyleIdx="3" presStyleCnt="4">
        <dgm:presLayoutVars>
          <dgm:bulletEnabled val="1"/>
        </dgm:presLayoutVars>
      </dgm:prSet>
      <dgm:spPr/>
    </dgm:pt>
    <dgm:pt modelId="{905402EF-6656-6541-A5EB-32C3CA1D4395}" type="pres">
      <dgm:prSet presAssocID="{A482A048-5275-4758-B341-5E66018E731A}" presName="FiveNodes_1_text" presStyleLbl="node1" presStyleIdx="4" presStyleCnt="5">
        <dgm:presLayoutVars>
          <dgm:bulletEnabled val="1"/>
        </dgm:presLayoutVars>
      </dgm:prSet>
      <dgm:spPr/>
    </dgm:pt>
    <dgm:pt modelId="{DB943201-5927-4D47-9C76-993FF5CE5450}" type="pres">
      <dgm:prSet presAssocID="{A482A048-5275-4758-B341-5E66018E731A}" presName="FiveNodes_2_text" presStyleLbl="node1" presStyleIdx="4" presStyleCnt="5">
        <dgm:presLayoutVars>
          <dgm:bulletEnabled val="1"/>
        </dgm:presLayoutVars>
      </dgm:prSet>
      <dgm:spPr/>
    </dgm:pt>
    <dgm:pt modelId="{9E41E19C-5D6E-194E-9AAA-2C4DF70186D5}" type="pres">
      <dgm:prSet presAssocID="{A482A048-5275-4758-B341-5E66018E731A}" presName="FiveNodes_3_text" presStyleLbl="node1" presStyleIdx="4" presStyleCnt="5">
        <dgm:presLayoutVars>
          <dgm:bulletEnabled val="1"/>
        </dgm:presLayoutVars>
      </dgm:prSet>
      <dgm:spPr/>
    </dgm:pt>
    <dgm:pt modelId="{17F85845-4017-EF42-9F1B-C7E2E8B1EF9E}" type="pres">
      <dgm:prSet presAssocID="{A482A048-5275-4758-B341-5E66018E731A}" presName="FiveNodes_4_text" presStyleLbl="node1" presStyleIdx="4" presStyleCnt="5">
        <dgm:presLayoutVars>
          <dgm:bulletEnabled val="1"/>
        </dgm:presLayoutVars>
      </dgm:prSet>
      <dgm:spPr/>
    </dgm:pt>
    <dgm:pt modelId="{2E66C664-D1F9-B240-95A9-8139D7ACC54D}" type="pres">
      <dgm:prSet presAssocID="{A482A048-5275-4758-B341-5E66018E731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28E1306-4ABD-1C4B-9E9F-568DAC32B5E8}" type="presOf" srcId="{9BBA5523-EA28-4E27-A026-282CD9BFF925}" destId="{7B0448A5-53B9-DA49-AB6C-07207A9AC8BB}" srcOrd="0" destOrd="0" presId="urn:microsoft.com/office/officeart/2005/8/layout/vProcess5"/>
    <dgm:cxn modelId="{431E3513-4CC9-9F4A-B4CE-5603D85B9180}" type="presOf" srcId="{BAD88403-65FD-4E13-9D71-49A8CA0B51CA}" destId="{71BEBEA4-7F18-6D45-9986-A425ECA443D9}" srcOrd="0" destOrd="0" presId="urn:microsoft.com/office/officeart/2005/8/layout/vProcess5"/>
    <dgm:cxn modelId="{4A75F415-497F-744E-B627-C3C5D4CBC0E1}" type="presOf" srcId="{86BE6503-4F1F-4B9F-BE01-D57CB9546481}" destId="{246F715B-697A-7040-B7BA-07782A2F8ACA}" srcOrd="0" destOrd="0" presId="urn:microsoft.com/office/officeart/2005/8/layout/vProcess5"/>
    <dgm:cxn modelId="{50F1822A-C19C-B44B-8406-1F63C2AB36DD}" type="presOf" srcId="{4365748F-8C5D-4686-84D1-21DFF805C6E7}" destId="{451CA066-6547-5D40-B0E5-E4743289C43E}" srcOrd="0" destOrd="0" presId="urn:microsoft.com/office/officeart/2005/8/layout/vProcess5"/>
    <dgm:cxn modelId="{DFCF4431-C8CA-4696-919F-AFA095459221}" srcId="{A482A048-5275-4758-B341-5E66018E731A}" destId="{9BBA5523-EA28-4E27-A026-282CD9BFF925}" srcOrd="3" destOrd="0" parTransId="{57D63DC1-7687-40A6-A491-398B944968EC}" sibTransId="{C9672B56-3DFA-4032-B7C7-A76279EBCB80}"/>
    <dgm:cxn modelId="{C8C2E042-FC73-4CDF-AC09-A759AE6BC39C}" srcId="{A482A048-5275-4758-B341-5E66018E731A}" destId="{C10CEB96-0893-40D2-ACA1-E76A273D8CD2}" srcOrd="4" destOrd="0" parTransId="{98E3A030-081B-4617-9F47-9BAC0F0BA9B8}" sibTransId="{1256B7C7-D0A0-4A32-8713-115E5DC84012}"/>
    <dgm:cxn modelId="{AF876E43-0FB5-444D-8E88-FA16CE684AE2}" srcId="{A482A048-5275-4758-B341-5E66018E731A}" destId="{4C5D7E2D-C459-41A0-B60B-E5588937B448}" srcOrd="2" destOrd="0" parTransId="{5D454FA9-AEAD-4094-BAC8-2B4D1EE63564}" sibTransId="{9D3E78EE-566D-45A3-9444-B9E3723A0244}"/>
    <dgm:cxn modelId="{EA6C5264-D492-674F-9EED-ECF4F8DDEEEB}" type="presOf" srcId="{C9672B56-3DFA-4032-B7C7-A76279EBCB80}" destId="{BBD14031-2D60-C149-94C4-3DDFC78408E2}" srcOrd="0" destOrd="0" presId="urn:microsoft.com/office/officeart/2005/8/layout/vProcess5"/>
    <dgm:cxn modelId="{0E4B7279-0B72-094F-B984-4A2113C1C14B}" type="presOf" srcId="{4C5D7E2D-C459-41A0-B60B-E5588937B448}" destId="{4E469246-4786-DE4F-B5FB-43370E6DB762}" srcOrd="0" destOrd="0" presId="urn:microsoft.com/office/officeart/2005/8/layout/vProcess5"/>
    <dgm:cxn modelId="{5DEB088D-75B1-494D-9544-B098217D09A4}" type="presOf" srcId="{F7E92571-04E4-4FB7-A1A1-982467F00C9C}" destId="{48F70F53-8110-E149-A8BE-A77880697E1E}" srcOrd="0" destOrd="0" presId="urn:microsoft.com/office/officeart/2005/8/layout/vProcess5"/>
    <dgm:cxn modelId="{9E521F8E-93DB-2343-B6B5-8949B306FDC2}" type="presOf" srcId="{A482A048-5275-4758-B341-5E66018E731A}" destId="{31225CDC-A9B4-0748-92F7-769E0116A0A0}" srcOrd="0" destOrd="0" presId="urn:microsoft.com/office/officeart/2005/8/layout/vProcess5"/>
    <dgm:cxn modelId="{B33EA992-C2A3-A14F-998C-21025EFA7014}" type="presOf" srcId="{F7E92571-04E4-4FB7-A1A1-982467F00C9C}" destId="{DB943201-5927-4D47-9C76-993FF5CE5450}" srcOrd="1" destOrd="0" presId="urn:microsoft.com/office/officeart/2005/8/layout/vProcess5"/>
    <dgm:cxn modelId="{61AB0F9C-60AE-1646-8254-17E5A6D1CDBD}" type="presOf" srcId="{C10CEB96-0893-40D2-ACA1-E76A273D8CD2}" destId="{9E5A641E-7486-C641-8E5D-675FD392DB69}" srcOrd="0" destOrd="0" presId="urn:microsoft.com/office/officeart/2005/8/layout/vProcess5"/>
    <dgm:cxn modelId="{D77DBBA1-4EE3-4F6F-819B-4BC680B97F60}" srcId="{A482A048-5275-4758-B341-5E66018E731A}" destId="{4365748F-8C5D-4686-84D1-21DFF805C6E7}" srcOrd="0" destOrd="0" parTransId="{E4D96CC4-FD3C-46AF-8409-92308C568A22}" sibTransId="{86BE6503-4F1F-4B9F-BE01-D57CB9546481}"/>
    <dgm:cxn modelId="{A2DEC4A4-65F0-4B9B-BDF8-C3E08360C2D7}" srcId="{A482A048-5275-4758-B341-5E66018E731A}" destId="{F7E92571-04E4-4FB7-A1A1-982467F00C9C}" srcOrd="1" destOrd="0" parTransId="{B360EA68-41AD-4B87-B1A9-5AD15CB10940}" sibTransId="{BAD88403-65FD-4E13-9D71-49A8CA0B51CA}"/>
    <dgm:cxn modelId="{8AC0F9AC-BF6F-A847-A927-D29C26E7F3EA}" type="presOf" srcId="{9BBA5523-EA28-4E27-A026-282CD9BFF925}" destId="{17F85845-4017-EF42-9F1B-C7E2E8B1EF9E}" srcOrd="1" destOrd="0" presId="urn:microsoft.com/office/officeart/2005/8/layout/vProcess5"/>
    <dgm:cxn modelId="{BB326FC7-701C-8C4F-8E29-770B0EDEAF50}" type="presOf" srcId="{C10CEB96-0893-40D2-ACA1-E76A273D8CD2}" destId="{2E66C664-D1F9-B240-95A9-8139D7ACC54D}" srcOrd="1" destOrd="0" presId="urn:microsoft.com/office/officeart/2005/8/layout/vProcess5"/>
    <dgm:cxn modelId="{FE801AC8-22C3-8C4B-8344-314AAC2CF819}" type="presOf" srcId="{4C5D7E2D-C459-41A0-B60B-E5588937B448}" destId="{9E41E19C-5D6E-194E-9AAA-2C4DF70186D5}" srcOrd="1" destOrd="0" presId="urn:microsoft.com/office/officeart/2005/8/layout/vProcess5"/>
    <dgm:cxn modelId="{758FD5DE-FEB3-9A4F-B98A-EC12882C325B}" type="presOf" srcId="{4365748F-8C5D-4686-84D1-21DFF805C6E7}" destId="{905402EF-6656-6541-A5EB-32C3CA1D4395}" srcOrd="1" destOrd="0" presId="urn:microsoft.com/office/officeart/2005/8/layout/vProcess5"/>
    <dgm:cxn modelId="{511DF2E2-E054-EA4F-BFC8-343652F57514}" type="presOf" srcId="{9D3E78EE-566D-45A3-9444-B9E3723A0244}" destId="{193DBCF5-8A49-0843-9D9B-55CD4BB53F45}" srcOrd="0" destOrd="0" presId="urn:microsoft.com/office/officeart/2005/8/layout/vProcess5"/>
    <dgm:cxn modelId="{1B81228B-91A2-8C49-8814-DE2DAFFACF54}" type="presParOf" srcId="{31225CDC-A9B4-0748-92F7-769E0116A0A0}" destId="{0CE78C23-0A0B-C346-9DCC-CB837C70F03D}" srcOrd="0" destOrd="0" presId="urn:microsoft.com/office/officeart/2005/8/layout/vProcess5"/>
    <dgm:cxn modelId="{FF3389EE-0843-1C4C-8641-34AEC4E554B5}" type="presParOf" srcId="{31225CDC-A9B4-0748-92F7-769E0116A0A0}" destId="{451CA066-6547-5D40-B0E5-E4743289C43E}" srcOrd="1" destOrd="0" presId="urn:microsoft.com/office/officeart/2005/8/layout/vProcess5"/>
    <dgm:cxn modelId="{FAA50B93-19CA-9D45-AA52-BFF67ECA2E37}" type="presParOf" srcId="{31225CDC-A9B4-0748-92F7-769E0116A0A0}" destId="{48F70F53-8110-E149-A8BE-A77880697E1E}" srcOrd="2" destOrd="0" presId="urn:microsoft.com/office/officeart/2005/8/layout/vProcess5"/>
    <dgm:cxn modelId="{3BD805B5-B7DB-7F47-ABE3-E25314AC0C68}" type="presParOf" srcId="{31225CDC-A9B4-0748-92F7-769E0116A0A0}" destId="{4E469246-4786-DE4F-B5FB-43370E6DB762}" srcOrd="3" destOrd="0" presId="urn:microsoft.com/office/officeart/2005/8/layout/vProcess5"/>
    <dgm:cxn modelId="{74E140DE-8933-944F-B7DA-C94FA605D78A}" type="presParOf" srcId="{31225CDC-A9B4-0748-92F7-769E0116A0A0}" destId="{7B0448A5-53B9-DA49-AB6C-07207A9AC8BB}" srcOrd="4" destOrd="0" presId="urn:microsoft.com/office/officeart/2005/8/layout/vProcess5"/>
    <dgm:cxn modelId="{099957E5-C661-9546-BFAB-55A368B83F59}" type="presParOf" srcId="{31225CDC-A9B4-0748-92F7-769E0116A0A0}" destId="{9E5A641E-7486-C641-8E5D-675FD392DB69}" srcOrd="5" destOrd="0" presId="urn:microsoft.com/office/officeart/2005/8/layout/vProcess5"/>
    <dgm:cxn modelId="{14AFDBB6-6F17-014A-ACEC-2EC42225ADD7}" type="presParOf" srcId="{31225CDC-A9B4-0748-92F7-769E0116A0A0}" destId="{246F715B-697A-7040-B7BA-07782A2F8ACA}" srcOrd="6" destOrd="0" presId="urn:microsoft.com/office/officeart/2005/8/layout/vProcess5"/>
    <dgm:cxn modelId="{AE46D24A-EF6A-F844-8A28-2B43AD49893C}" type="presParOf" srcId="{31225CDC-A9B4-0748-92F7-769E0116A0A0}" destId="{71BEBEA4-7F18-6D45-9986-A425ECA443D9}" srcOrd="7" destOrd="0" presId="urn:microsoft.com/office/officeart/2005/8/layout/vProcess5"/>
    <dgm:cxn modelId="{EF228482-4FBA-E743-8A1E-DB905E4F49F9}" type="presParOf" srcId="{31225CDC-A9B4-0748-92F7-769E0116A0A0}" destId="{193DBCF5-8A49-0843-9D9B-55CD4BB53F45}" srcOrd="8" destOrd="0" presId="urn:microsoft.com/office/officeart/2005/8/layout/vProcess5"/>
    <dgm:cxn modelId="{3544E6C9-6E8A-8F4E-8116-5AA070777F06}" type="presParOf" srcId="{31225CDC-A9B4-0748-92F7-769E0116A0A0}" destId="{BBD14031-2D60-C149-94C4-3DDFC78408E2}" srcOrd="9" destOrd="0" presId="urn:microsoft.com/office/officeart/2005/8/layout/vProcess5"/>
    <dgm:cxn modelId="{564CC0A5-E1C1-8E41-AE12-EBBF99678F08}" type="presParOf" srcId="{31225CDC-A9B4-0748-92F7-769E0116A0A0}" destId="{905402EF-6656-6541-A5EB-32C3CA1D4395}" srcOrd="10" destOrd="0" presId="urn:microsoft.com/office/officeart/2005/8/layout/vProcess5"/>
    <dgm:cxn modelId="{1CED2564-C282-EA41-A29B-051B8E9D046C}" type="presParOf" srcId="{31225CDC-A9B4-0748-92F7-769E0116A0A0}" destId="{DB943201-5927-4D47-9C76-993FF5CE5450}" srcOrd="11" destOrd="0" presId="urn:microsoft.com/office/officeart/2005/8/layout/vProcess5"/>
    <dgm:cxn modelId="{954B5299-3ACB-7640-89CE-5919B80A5596}" type="presParOf" srcId="{31225CDC-A9B4-0748-92F7-769E0116A0A0}" destId="{9E41E19C-5D6E-194E-9AAA-2C4DF70186D5}" srcOrd="12" destOrd="0" presId="urn:microsoft.com/office/officeart/2005/8/layout/vProcess5"/>
    <dgm:cxn modelId="{6CCBE4BC-0991-1748-9963-78E3FABC7127}" type="presParOf" srcId="{31225CDC-A9B4-0748-92F7-769E0116A0A0}" destId="{17F85845-4017-EF42-9F1B-C7E2E8B1EF9E}" srcOrd="13" destOrd="0" presId="urn:microsoft.com/office/officeart/2005/8/layout/vProcess5"/>
    <dgm:cxn modelId="{47C9C2FB-20C0-694D-A6E5-4C83EA1D5A4A}" type="presParOf" srcId="{31225CDC-A9B4-0748-92F7-769E0116A0A0}" destId="{2E66C664-D1F9-B240-95A9-8139D7ACC54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BBC67CC-45CA-4E0D-A2EB-12A7B520A2D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CD7D486-223D-4225-B829-14F2C548E7B5}">
      <dgm:prSet/>
      <dgm:spPr/>
      <dgm:t>
        <a:bodyPr/>
        <a:lstStyle/>
        <a:p>
          <a:r>
            <a:rPr lang="en-GB" b="1" dirty="0"/>
            <a:t>Agreements</a:t>
          </a:r>
          <a:endParaRPr lang="en-US" b="1" dirty="0"/>
        </a:p>
      </dgm:t>
    </dgm:pt>
    <dgm:pt modelId="{B9044B79-F445-4DFC-B7E9-2467EE03F88A}" type="parTrans" cxnId="{EF3F8EA1-5088-4C64-A79E-2B82555CECCD}">
      <dgm:prSet/>
      <dgm:spPr/>
      <dgm:t>
        <a:bodyPr/>
        <a:lstStyle/>
        <a:p>
          <a:endParaRPr lang="en-US"/>
        </a:p>
      </dgm:t>
    </dgm:pt>
    <dgm:pt modelId="{AE59C598-EE60-42FD-9E70-3B3215B934B7}" type="sibTrans" cxnId="{EF3F8EA1-5088-4C64-A79E-2B82555CECCD}">
      <dgm:prSet/>
      <dgm:spPr/>
      <dgm:t>
        <a:bodyPr/>
        <a:lstStyle/>
        <a:p>
          <a:endParaRPr lang="en-US"/>
        </a:p>
      </dgm:t>
    </dgm:pt>
    <dgm:pt modelId="{6E126118-D7F2-4F66-8A8D-44614A5BAFD2}">
      <dgm:prSet/>
      <dgm:spPr/>
      <dgm:t>
        <a:bodyPr/>
        <a:lstStyle/>
        <a:p>
          <a:r>
            <a:rPr lang="en-GB" dirty="0"/>
            <a:t>Inclusive play relies on intentional adult action (environment + interaction)</a:t>
          </a:r>
          <a:endParaRPr lang="en-US" dirty="0"/>
        </a:p>
      </dgm:t>
    </dgm:pt>
    <dgm:pt modelId="{67F5400D-1685-4884-B528-0F0170010931}" type="parTrans" cxnId="{209B218C-4E38-46FD-8C14-FB439FD7876B}">
      <dgm:prSet/>
      <dgm:spPr/>
      <dgm:t>
        <a:bodyPr/>
        <a:lstStyle/>
        <a:p>
          <a:endParaRPr lang="en-US"/>
        </a:p>
      </dgm:t>
    </dgm:pt>
    <dgm:pt modelId="{4892CA61-F583-478F-AD40-E4DE9A301F57}" type="sibTrans" cxnId="{209B218C-4E38-46FD-8C14-FB439FD7876B}">
      <dgm:prSet/>
      <dgm:spPr/>
      <dgm:t>
        <a:bodyPr/>
        <a:lstStyle/>
        <a:p>
          <a:endParaRPr lang="en-US"/>
        </a:p>
      </dgm:t>
    </dgm:pt>
    <dgm:pt modelId="{0E35BA36-89A9-462F-A13F-222DF1A909E3}">
      <dgm:prSet/>
      <dgm:spPr/>
      <dgm:t>
        <a:bodyPr/>
        <a:lstStyle/>
        <a:p>
          <a:r>
            <a:rPr lang="en-GB" dirty="0"/>
            <a:t>Teacher guidance supports inclusion when flexible and child-centred</a:t>
          </a:r>
          <a:endParaRPr lang="en-US" dirty="0"/>
        </a:p>
      </dgm:t>
    </dgm:pt>
    <dgm:pt modelId="{6EF3773B-FC61-4D4F-A612-E08E67739956}" type="parTrans" cxnId="{05EBBFB4-F7B4-4C84-B6B3-1DDB7258F1B0}">
      <dgm:prSet/>
      <dgm:spPr/>
      <dgm:t>
        <a:bodyPr/>
        <a:lstStyle/>
        <a:p>
          <a:endParaRPr lang="en-US"/>
        </a:p>
      </dgm:t>
    </dgm:pt>
    <dgm:pt modelId="{AFEA416C-E883-4C88-9A5E-DAD78D2C9F4E}" type="sibTrans" cxnId="{05EBBFB4-F7B4-4C84-B6B3-1DDB7258F1B0}">
      <dgm:prSet/>
      <dgm:spPr/>
      <dgm:t>
        <a:bodyPr/>
        <a:lstStyle/>
        <a:p>
          <a:endParaRPr lang="en-US"/>
        </a:p>
      </dgm:t>
    </dgm:pt>
    <dgm:pt modelId="{ED518A60-3C7A-49F8-8853-3BABECC8D5ED}">
      <dgm:prSet/>
      <dgm:spPr/>
      <dgm:t>
        <a:bodyPr/>
        <a:lstStyle/>
        <a:p>
          <a:r>
            <a:rPr lang="en-GB" b="1" dirty="0"/>
            <a:t>Debates / tensions</a:t>
          </a:r>
          <a:endParaRPr lang="en-US" b="1" dirty="0"/>
        </a:p>
      </dgm:t>
    </dgm:pt>
    <dgm:pt modelId="{3EFA7E26-F8C2-4643-9210-29F50C786786}" type="parTrans" cxnId="{4A58A3BC-E44D-4C8D-82F8-8D846828376B}">
      <dgm:prSet/>
      <dgm:spPr/>
      <dgm:t>
        <a:bodyPr/>
        <a:lstStyle/>
        <a:p>
          <a:endParaRPr lang="en-US"/>
        </a:p>
      </dgm:t>
    </dgm:pt>
    <dgm:pt modelId="{9C39CA40-318E-4528-9CFD-57EA3B3336F1}" type="sibTrans" cxnId="{4A58A3BC-E44D-4C8D-82F8-8D846828376B}">
      <dgm:prSet/>
      <dgm:spPr/>
      <dgm:t>
        <a:bodyPr/>
        <a:lstStyle/>
        <a:p>
          <a:endParaRPr lang="en-US"/>
        </a:p>
      </dgm:t>
    </dgm:pt>
    <dgm:pt modelId="{272373DF-18D0-466A-B86C-11315588A97A}">
      <dgm:prSet/>
      <dgm:spPr/>
      <dgm:t>
        <a:bodyPr/>
        <a:lstStyle/>
        <a:p>
          <a:r>
            <a:rPr lang="en-GB"/>
            <a:t>How much guidance is appropriate? (risk of over-directing play vs risk of exclusion)</a:t>
          </a:r>
          <a:endParaRPr lang="en-US"/>
        </a:p>
      </dgm:t>
    </dgm:pt>
    <dgm:pt modelId="{70612377-CDDB-498C-9767-D8FC7DDC9F7B}" type="parTrans" cxnId="{A6486C27-7EF6-4B4B-9345-76109C2686FD}">
      <dgm:prSet/>
      <dgm:spPr/>
      <dgm:t>
        <a:bodyPr/>
        <a:lstStyle/>
        <a:p>
          <a:endParaRPr lang="en-US"/>
        </a:p>
      </dgm:t>
    </dgm:pt>
    <dgm:pt modelId="{325D6C99-A783-408B-A142-13D74A716E85}" type="sibTrans" cxnId="{A6486C27-7EF6-4B4B-9345-76109C2686FD}">
      <dgm:prSet/>
      <dgm:spPr/>
      <dgm:t>
        <a:bodyPr/>
        <a:lstStyle/>
        <a:p>
          <a:endParaRPr lang="en-US"/>
        </a:p>
      </dgm:t>
    </dgm:pt>
    <dgm:pt modelId="{2CC4DCA0-A8B6-4D64-A098-456C719A2A53}">
      <dgm:prSet/>
      <dgm:spPr/>
      <dgm:t>
        <a:bodyPr/>
        <a:lstStyle/>
        <a:p>
          <a:r>
            <a:rPr lang="en-GB"/>
            <a:t>Inclusion vs autonomy: supporting peer play while respecting solitary play preferences</a:t>
          </a:r>
          <a:endParaRPr lang="en-US"/>
        </a:p>
      </dgm:t>
    </dgm:pt>
    <dgm:pt modelId="{26BFBA70-F442-4744-9DF2-9E763C9B24ED}" type="parTrans" cxnId="{6608524E-3B0A-45E6-8511-80A02F41D570}">
      <dgm:prSet/>
      <dgm:spPr/>
      <dgm:t>
        <a:bodyPr/>
        <a:lstStyle/>
        <a:p>
          <a:endParaRPr lang="en-US"/>
        </a:p>
      </dgm:t>
    </dgm:pt>
    <dgm:pt modelId="{1D821F5A-FCD4-4D3F-8C70-214E37A50F39}" type="sibTrans" cxnId="{6608524E-3B0A-45E6-8511-80A02F41D570}">
      <dgm:prSet/>
      <dgm:spPr/>
      <dgm:t>
        <a:bodyPr/>
        <a:lstStyle/>
        <a:p>
          <a:endParaRPr lang="en-US"/>
        </a:p>
      </dgm:t>
    </dgm:pt>
    <dgm:pt modelId="{9C083E47-ACD3-4C7C-B5CC-12F6D4CEC23C}">
      <dgm:prSet/>
      <dgm:spPr/>
      <dgm:t>
        <a:bodyPr/>
        <a:lstStyle/>
        <a:p>
          <a:r>
            <a:rPr lang="en-GB"/>
            <a:t>System constraints (time, training, confidence) shape what is feasible in practice</a:t>
          </a:r>
          <a:endParaRPr lang="en-US"/>
        </a:p>
      </dgm:t>
    </dgm:pt>
    <dgm:pt modelId="{D36E31AD-F389-41B6-B5E5-C9AC18B9817A}" type="parTrans" cxnId="{A04221ED-0868-4928-BE3F-E82E139F30D9}">
      <dgm:prSet/>
      <dgm:spPr/>
      <dgm:t>
        <a:bodyPr/>
        <a:lstStyle/>
        <a:p>
          <a:endParaRPr lang="en-US"/>
        </a:p>
      </dgm:t>
    </dgm:pt>
    <dgm:pt modelId="{DC2CFE04-2655-4294-A5A6-1F026F570F46}" type="sibTrans" cxnId="{A04221ED-0868-4928-BE3F-E82E139F30D9}">
      <dgm:prSet/>
      <dgm:spPr/>
      <dgm:t>
        <a:bodyPr/>
        <a:lstStyle/>
        <a:p>
          <a:endParaRPr lang="en-US"/>
        </a:p>
      </dgm:t>
    </dgm:pt>
    <dgm:pt modelId="{9A6C1C70-A2F6-42CF-8ABC-A1815DBED54B}">
      <dgm:prSet/>
      <dgm:spPr/>
      <dgm:t>
        <a:bodyPr/>
        <a:lstStyle/>
        <a:p>
          <a:pPr rtl="0"/>
          <a:endParaRPr lang="en-US" dirty="0"/>
        </a:p>
      </dgm:t>
    </dgm:pt>
    <dgm:pt modelId="{FA0B1A73-5024-429B-86E7-30F1B6211715}" type="parTrans" cxnId="{C6D37189-3F39-486C-81B7-CBC389324562}">
      <dgm:prSet/>
      <dgm:spPr/>
      <dgm:t>
        <a:bodyPr/>
        <a:lstStyle/>
        <a:p>
          <a:endParaRPr lang="en-US"/>
        </a:p>
      </dgm:t>
    </dgm:pt>
    <dgm:pt modelId="{DC0C3B34-12D1-4948-AB2C-CB0120AA078C}" type="sibTrans" cxnId="{C6D37189-3F39-486C-81B7-CBC389324562}">
      <dgm:prSet/>
      <dgm:spPr/>
      <dgm:t>
        <a:bodyPr/>
        <a:lstStyle/>
        <a:p>
          <a:endParaRPr lang="en-US"/>
        </a:p>
      </dgm:t>
    </dgm:pt>
    <dgm:pt modelId="{2A9E3F13-9F72-6B40-BC82-D5A953BFB09E}">
      <dgm:prSet/>
      <dgm:spPr/>
      <dgm:t>
        <a:bodyPr/>
        <a:lstStyle/>
        <a:p>
          <a:pPr>
            <a:buNone/>
          </a:pPr>
          <a:r>
            <a:rPr lang="en-GB"/>
            <a:t>(Li et al., 2024; Zhang and Moore, 2023)</a:t>
          </a:r>
        </a:p>
      </dgm:t>
    </dgm:pt>
    <dgm:pt modelId="{2B86C763-C57E-C547-B468-4A3160878B9F}" type="parTrans" cxnId="{B1945AE3-4C92-B347-B117-84B5E7016133}">
      <dgm:prSet/>
      <dgm:spPr/>
      <dgm:t>
        <a:bodyPr/>
        <a:lstStyle/>
        <a:p>
          <a:endParaRPr lang="en-GB"/>
        </a:p>
      </dgm:t>
    </dgm:pt>
    <dgm:pt modelId="{E85D2AD2-9A51-8443-B94F-2C0AED4E7ECA}" type="sibTrans" cxnId="{B1945AE3-4C92-B347-B117-84B5E7016133}">
      <dgm:prSet/>
      <dgm:spPr/>
      <dgm:t>
        <a:bodyPr/>
        <a:lstStyle/>
        <a:p>
          <a:endParaRPr lang="en-GB"/>
        </a:p>
      </dgm:t>
    </dgm:pt>
    <dgm:pt modelId="{B61A59D8-29D0-C443-BB2B-20AA0626386F}" type="pres">
      <dgm:prSet presAssocID="{DBBC67CC-45CA-4E0D-A2EB-12A7B520A2DD}" presName="vert0" presStyleCnt="0">
        <dgm:presLayoutVars>
          <dgm:dir/>
          <dgm:animOne val="branch"/>
          <dgm:animLvl val="lvl"/>
        </dgm:presLayoutVars>
      </dgm:prSet>
      <dgm:spPr/>
    </dgm:pt>
    <dgm:pt modelId="{A696E5BE-B3C9-4148-9B9B-54BC6F1CFA2F}" type="pres">
      <dgm:prSet presAssocID="{FCD7D486-223D-4225-B829-14F2C548E7B5}" presName="thickLine" presStyleLbl="alignNode1" presStyleIdx="0" presStyleCnt="9"/>
      <dgm:spPr/>
    </dgm:pt>
    <dgm:pt modelId="{BB60E53D-6A7A-7344-8A3A-435F768285C2}" type="pres">
      <dgm:prSet presAssocID="{FCD7D486-223D-4225-B829-14F2C548E7B5}" presName="horz1" presStyleCnt="0"/>
      <dgm:spPr/>
    </dgm:pt>
    <dgm:pt modelId="{4F4F610F-3652-0E44-89AE-00547A1A8806}" type="pres">
      <dgm:prSet presAssocID="{FCD7D486-223D-4225-B829-14F2C548E7B5}" presName="tx1" presStyleLbl="revTx" presStyleIdx="0" presStyleCnt="9"/>
      <dgm:spPr/>
    </dgm:pt>
    <dgm:pt modelId="{8A52A046-B772-D644-B043-6E9D49693F81}" type="pres">
      <dgm:prSet presAssocID="{FCD7D486-223D-4225-B829-14F2C548E7B5}" presName="vert1" presStyleCnt="0"/>
      <dgm:spPr/>
    </dgm:pt>
    <dgm:pt modelId="{A7F6FEFC-EF36-304D-AE95-1F9B67C79E1B}" type="pres">
      <dgm:prSet presAssocID="{6E126118-D7F2-4F66-8A8D-44614A5BAFD2}" presName="thickLine" presStyleLbl="alignNode1" presStyleIdx="1" presStyleCnt="9"/>
      <dgm:spPr/>
    </dgm:pt>
    <dgm:pt modelId="{A3BE4058-3AEC-4844-93C5-397F07A5F96E}" type="pres">
      <dgm:prSet presAssocID="{6E126118-D7F2-4F66-8A8D-44614A5BAFD2}" presName="horz1" presStyleCnt="0"/>
      <dgm:spPr/>
    </dgm:pt>
    <dgm:pt modelId="{5B52F28A-C888-5E44-9593-D09135A23AE4}" type="pres">
      <dgm:prSet presAssocID="{6E126118-D7F2-4F66-8A8D-44614A5BAFD2}" presName="tx1" presStyleLbl="revTx" presStyleIdx="1" presStyleCnt="9"/>
      <dgm:spPr/>
    </dgm:pt>
    <dgm:pt modelId="{91C24AAE-FE59-2441-B8B4-A25B109260FE}" type="pres">
      <dgm:prSet presAssocID="{6E126118-D7F2-4F66-8A8D-44614A5BAFD2}" presName="vert1" presStyleCnt="0"/>
      <dgm:spPr/>
    </dgm:pt>
    <dgm:pt modelId="{E55C4226-877D-7848-9B6F-103026D9312A}" type="pres">
      <dgm:prSet presAssocID="{0E35BA36-89A9-462F-A13F-222DF1A909E3}" presName="thickLine" presStyleLbl="alignNode1" presStyleIdx="2" presStyleCnt="9"/>
      <dgm:spPr/>
    </dgm:pt>
    <dgm:pt modelId="{736A9D56-9992-0B44-8D32-2B7D39C37818}" type="pres">
      <dgm:prSet presAssocID="{0E35BA36-89A9-462F-A13F-222DF1A909E3}" presName="horz1" presStyleCnt="0"/>
      <dgm:spPr/>
    </dgm:pt>
    <dgm:pt modelId="{5309652D-94E9-174E-B48C-AB27FC113EE4}" type="pres">
      <dgm:prSet presAssocID="{0E35BA36-89A9-462F-A13F-222DF1A909E3}" presName="tx1" presStyleLbl="revTx" presStyleIdx="2" presStyleCnt="9"/>
      <dgm:spPr/>
    </dgm:pt>
    <dgm:pt modelId="{30C25820-F726-8140-B422-273F2BC5B5CC}" type="pres">
      <dgm:prSet presAssocID="{0E35BA36-89A9-462F-A13F-222DF1A909E3}" presName="vert1" presStyleCnt="0"/>
      <dgm:spPr/>
    </dgm:pt>
    <dgm:pt modelId="{2E348927-22AF-0240-80F8-C67C8C17AA5D}" type="pres">
      <dgm:prSet presAssocID="{ED518A60-3C7A-49F8-8853-3BABECC8D5ED}" presName="thickLine" presStyleLbl="alignNode1" presStyleIdx="3" presStyleCnt="9"/>
      <dgm:spPr/>
    </dgm:pt>
    <dgm:pt modelId="{6855B93D-BD44-9D47-89C8-BE6A3659A62A}" type="pres">
      <dgm:prSet presAssocID="{ED518A60-3C7A-49F8-8853-3BABECC8D5ED}" presName="horz1" presStyleCnt="0"/>
      <dgm:spPr/>
    </dgm:pt>
    <dgm:pt modelId="{6D54AB32-70EA-D045-8896-A36A8EE1CB05}" type="pres">
      <dgm:prSet presAssocID="{ED518A60-3C7A-49F8-8853-3BABECC8D5ED}" presName="tx1" presStyleLbl="revTx" presStyleIdx="3" presStyleCnt="9"/>
      <dgm:spPr/>
    </dgm:pt>
    <dgm:pt modelId="{76F37446-38A7-5140-AFBC-484B8CF6FDE6}" type="pres">
      <dgm:prSet presAssocID="{ED518A60-3C7A-49F8-8853-3BABECC8D5ED}" presName="vert1" presStyleCnt="0"/>
      <dgm:spPr/>
    </dgm:pt>
    <dgm:pt modelId="{2FCE0957-083C-9C49-A5CA-F8B3F2E1A93B}" type="pres">
      <dgm:prSet presAssocID="{272373DF-18D0-466A-B86C-11315588A97A}" presName="thickLine" presStyleLbl="alignNode1" presStyleIdx="4" presStyleCnt="9"/>
      <dgm:spPr/>
    </dgm:pt>
    <dgm:pt modelId="{80ACC8C0-D2FE-014D-A453-9F23732EC7C8}" type="pres">
      <dgm:prSet presAssocID="{272373DF-18D0-466A-B86C-11315588A97A}" presName="horz1" presStyleCnt="0"/>
      <dgm:spPr/>
    </dgm:pt>
    <dgm:pt modelId="{7EFA795D-5DE5-FC4A-860B-9FA63FADC35C}" type="pres">
      <dgm:prSet presAssocID="{272373DF-18D0-466A-B86C-11315588A97A}" presName="tx1" presStyleLbl="revTx" presStyleIdx="4" presStyleCnt="9"/>
      <dgm:spPr/>
    </dgm:pt>
    <dgm:pt modelId="{9E189E5E-E56C-1846-B253-F63815F31F99}" type="pres">
      <dgm:prSet presAssocID="{272373DF-18D0-466A-B86C-11315588A97A}" presName="vert1" presStyleCnt="0"/>
      <dgm:spPr/>
    </dgm:pt>
    <dgm:pt modelId="{62CC6F73-2725-5841-BFF7-71AB59BB2248}" type="pres">
      <dgm:prSet presAssocID="{2CC4DCA0-A8B6-4D64-A098-456C719A2A53}" presName="thickLine" presStyleLbl="alignNode1" presStyleIdx="5" presStyleCnt="9"/>
      <dgm:spPr/>
    </dgm:pt>
    <dgm:pt modelId="{0CC4B39F-72BA-BF42-BB8C-A591E27D492C}" type="pres">
      <dgm:prSet presAssocID="{2CC4DCA0-A8B6-4D64-A098-456C719A2A53}" presName="horz1" presStyleCnt="0"/>
      <dgm:spPr/>
    </dgm:pt>
    <dgm:pt modelId="{FAB7927E-FF27-3C4E-B264-98387BFB3C28}" type="pres">
      <dgm:prSet presAssocID="{2CC4DCA0-A8B6-4D64-A098-456C719A2A53}" presName="tx1" presStyleLbl="revTx" presStyleIdx="5" presStyleCnt="9"/>
      <dgm:spPr/>
    </dgm:pt>
    <dgm:pt modelId="{BB4942F0-4313-CB42-8BB6-C1AB80741131}" type="pres">
      <dgm:prSet presAssocID="{2CC4DCA0-A8B6-4D64-A098-456C719A2A53}" presName="vert1" presStyleCnt="0"/>
      <dgm:spPr/>
    </dgm:pt>
    <dgm:pt modelId="{724254EF-2DDE-5240-BB68-C1BFA933D721}" type="pres">
      <dgm:prSet presAssocID="{9C083E47-ACD3-4C7C-B5CC-12F6D4CEC23C}" presName="thickLine" presStyleLbl="alignNode1" presStyleIdx="6" presStyleCnt="9"/>
      <dgm:spPr/>
    </dgm:pt>
    <dgm:pt modelId="{84BF0488-5796-874F-BA1D-1251DB8299BF}" type="pres">
      <dgm:prSet presAssocID="{9C083E47-ACD3-4C7C-B5CC-12F6D4CEC23C}" presName="horz1" presStyleCnt="0"/>
      <dgm:spPr/>
    </dgm:pt>
    <dgm:pt modelId="{714D2103-31C5-CC46-8100-39ED8F636837}" type="pres">
      <dgm:prSet presAssocID="{9C083E47-ACD3-4C7C-B5CC-12F6D4CEC23C}" presName="tx1" presStyleLbl="revTx" presStyleIdx="6" presStyleCnt="9"/>
      <dgm:spPr/>
    </dgm:pt>
    <dgm:pt modelId="{1C161625-6420-3144-A95A-DC7A37CC2CA4}" type="pres">
      <dgm:prSet presAssocID="{9C083E47-ACD3-4C7C-B5CC-12F6D4CEC23C}" presName="vert1" presStyleCnt="0"/>
      <dgm:spPr/>
    </dgm:pt>
    <dgm:pt modelId="{EE8AD17F-79DA-7A4F-B4EB-DAE22F5DCFF3}" type="pres">
      <dgm:prSet presAssocID="{9A6C1C70-A2F6-42CF-8ABC-A1815DBED54B}" presName="thickLine" presStyleLbl="alignNode1" presStyleIdx="7" presStyleCnt="9"/>
      <dgm:spPr/>
    </dgm:pt>
    <dgm:pt modelId="{FFA123C3-E533-B04F-93C0-E03C4D93B143}" type="pres">
      <dgm:prSet presAssocID="{9A6C1C70-A2F6-42CF-8ABC-A1815DBED54B}" presName="horz1" presStyleCnt="0"/>
      <dgm:spPr/>
    </dgm:pt>
    <dgm:pt modelId="{92251161-485A-AA42-908E-42CE30F9BEF9}" type="pres">
      <dgm:prSet presAssocID="{9A6C1C70-A2F6-42CF-8ABC-A1815DBED54B}" presName="tx1" presStyleLbl="revTx" presStyleIdx="7" presStyleCnt="9"/>
      <dgm:spPr/>
    </dgm:pt>
    <dgm:pt modelId="{25F0D8DD-E7F3-8A41-BC34-5B6863CA589C}" type="pres">
      <dgm:prSet presAssocID="{9A6C1C70-A2F6-42CF-8ABC-A1815DBED54B}" presName="vert1" presStyleCnt="0"/>
      <dgm:spPr/>
    </dgm:pt>
    <dgm:pt modelId="{B9BF83D3-819B-564A-A1A9-AF685D854BE1}" type="pres">
      <dgm:prSet presAssocID="{2A9E3F13-9F72-6B40-BC82-D5A953BFB09E}" presName="thickLine" presStyleLbl="alignNode1" presStyleIdx="8" presStyleCnt="9"/>
      <dgm:spPr/>
    </dgm:pt>
    <dgm:pt modelId="{1ECFA66C-273E-174F-B0A6-949E9B90B9DA}" type="pres">
      <dgm:prSet presAssocID="{2A9E3F13-9F72-6B40-BC82-D5A953BFB09E}" presName="horz1" presStyleCnt="0"/>
      <dgm:spPr/>
    </dgm:pt>
    <dgm:pt modelId="{5069F174-B291-724D-B4E0-6961F244DFB1}" type="pres">
      <dgm:prSet presAssocID="{2A9E3F13-9F72-6B40-BC82-D5A953BFB09E}" presName="tx1" presStyleLbl="revTx" presStyleIdx="8" presStyleCnt="9"/>
      <dgm:spPr/>
    </dgm:pt>
    <dgm:pt modelId="{8F5C7F9A-3238-974B-A2CA-A8013861E6AB}" type="pres">
      <dgm:prSet presAssocID="{2A9E3F13-9F72-6B40-BC82-D5A953BFB09E}" presName="vert1" presStyleCnt="0"/>
      <dgm:spPr/>
    </dgm:pt>
  </dgm:ptLst>
  <dgm:cxnLst>
    <dgm:cxn modelId="{A6486C27-7EF6-4B4B-9345-76109C2686FD}" srcId="{DBBC67CC-45CA-4E0D-A2EB-12A7B520A2DD}" destId="{272373DF-18D0-466A-B86C-11315588A97A}" srcOrd="4" destOrd="0" parTransId="{70612377-CDDB-498C-9767-D8FC7DDC9F7B}" sibTransId="{325D6C99-A783-408B-A142-13D74A716E85}"/>
    <dgm:cxn modelId="{60099B27-B1DC-E04F-9591-6C0DAC67F00F}" type="presOf" srcId="{272373DF-18D0-466A-B86C-11315588A97A}" destId="{7EFA795D-5DE5-FC4A-860B-9FA63FADC35C}" srcOrd="0" destOrd="0" presId="urn:microsoft.com/office/officeart/2008/layout/LinedList"/>
    <dgm:cxn modelId="{40D9763D-B37F-FF44-9C95-32760528E836}" type="presOf" srcId="{FCD7D486-223D-4225-B829-14F2C548E7B5}" destId="{4F4F610F-3652-0E44-89AE-00547A1A8806}" srcOrd="0" destOrd="0" presId="urn:microsoft.com/office/officeart/2008/layout/LinedList"/>
    <dgm:cxn modelId="{6608524E-3B0A-45E6-8511-80A02F41D570}" srcId="{DBBC67CC-45CA-4E0D-A2EB-12A7B520A2DD}" destId="{2CC4DCA0-A8B6-4D64-A098-456C719A2A53}" srcOrd="5" destOrd="0" parTransId="{26BFBA70-F442-4744-9DF2-9E763C9B24ED}" sibTransId="{1D821F5A-FCD4-4D3F-8C70-214E37A50F39}"/>
    <dgm:cxn modelId="{6200CD65-EBEF-9342-BD62-AE2E7A935E34}" type="presOf" srcId="{9A6C1C70-A2F6-42CF-8ABC-A1815DBED54B}" destId="{92251161-485A-AA42-908E-42CE30F9BEF9}" srcOrd="0" destOrd="0" presId="urn:microsoft.com/office/officeart/2008/layout/LinedList"/>
    <dgm:cxn modelId="{C6D37189-3F39-486C-81B7-CBC389324562}" srcId="{DBBC67CC-45CA-4E0D-A2EB-12A7B520A2DD}" destId="{9A6C1C70-A2F6-42CF-8ABC-A1815DBED54B}" srcOrd="7" destOrd="0" parTransId="{FA0B1A73-5024-429B-86E7-30F1B6211715}" sibTransId="{DC0C3B34-12D1-4948-AB2C-CB0120AA078C}"/>
    <dgm:cxn modelId="{209B218C-4E38-46FD-8C14-FB439FD7876B}" srcId="{DBBC67CC-45CA-4E0D-A2EB-12A7B520A2DD}" destId="{6E126118-D7F2-4F66-8A8D-44614A5BAFD2}" srcOrd="1" destOrd="0" parTransId="{67F5400D-1685-4884-B528-0F0170010931}" sibTransId="{4892CA61-F583-478F-AD40-E4DE9A301F57}"/>
    <dgm:cxn modelId="{EF3F8EA1-5088-4C64-A79E-2B82555CECCD}" srcId="{DBBC67CC-45CA-4E0D-A2EB-12A7B520A2DD}" destId="{FCD7D486-223D-4225-B829-14F2C548E7B5}" srcOrd="0" destOrd="0" parTransId="{B9044B79-F445-4DFC-B7E9-2467EE03F88A}" sibTransId="{AE59C598-EE60-42FD-9E70-3B3215B934B7}"/>
    <dgm:cxn modelId="{37F0ADAA-4FDD-434E-8B74-ADD42B7B5391}" type="presOf" srcId="{9C083E47-ACD3-4C7C-B5CC-12F6D4CEC23C}" destId="{714D2103-31C5-CC46-8100-39ED8F636837}" srcOrd="0" destOrd="0" presId="urn:microsoft.com/office/officeart/2008/layout/LinedList"/>
    <dgm:cxn modelId="{05EBBFB4-F7B4-4C84-B6B3-1DDB7258F1B0}" srcId="{DBBC67CC-45CA-4E0D-A2EB-12A7B520A2DD}" destId="{0E35BA36-89A9-462F-A13F-222DF1A909E3}" srcOrd="2" destOrd="0" parTransId="{6EF3773B-FC61-4D4F-A612-E08E67739956}" sibTransId="{AFEA416C-E883-4C88-9A5E-DAD78D2C9F4E}"/>
    <dgm:cxn modelId="{4A58A3BC-E44D-4C8D-82F8-8D846828376B}" srcId="{DBBC67CC-45CA-4E0D-A2EB-12A7B520A2DD}" destId="{ED518A60-3C7A-49F8-8853-3BABECC8D5ED}" srcOrd="3" destOrd="0" parTransId="{3EFA7E26-F8C2-4643-9210-29F50C786786}" sibTransId="{9C39CA40-318E-4528-9CFD-57EA3B3336F1}"/>
    <dgm:cxn modelId="{902632CD-0DF6-574E-930F-667B07D95DC2}" type="presOf" srcId="{0E35BA36-89A9-462F-A13F-222DF1A909E3}" destId="{5309652D-94E9-174E-B48C-AB27FC113EE4}" srcOrd="0" destOrd="0" presId="urn:microsoft.com/office/officeart/2008/layout/LinedList"/>
    <dgm:cxn modelId="{60353ADA-A44D-7A4F-8BB4-D5A3E23EA889}" type="presOf" srcId="{2CC4DCA0-A8B6-4D64-A098-456C719A2A53}" destId="{FAB7927E-FF27-3C4E-B264-98387BFB3C28}" srcOrd="0" destOrd="0" presId="urn:microsoft.com/office/officeart/2008/layout/LinedList"/>
    <dgm:cxn modelId="{B1945AE3-4C92-B347-B117-84B5E7016133}" srcId="{DBBC67CC-45CA-4E0D-A2EB-12A7B520A2DD}" destId="{2A9E3F13-9F72-6B40-BC82-D5A953BFB09E}" srcOrd="8" destOrd="0" parTransId="{2B86C763-C57E-C547-B468-4A3160878B9F}" sibTransId="{E85D2AD2-9A51-8443-B94F-2C0AED4E7ECA}"/>
    <dgm:cxn modelId="{C4D840E9-828C-4349-9098-BDC320A6F005}" type="presOf" srcId="{ED518A60-3C7A-49F8-8853-3BABECC8D5ED}" destId="{6D54AB32-70EA-D045-8896-A36A8EE1CB05}" srcOrd="0" destOrd="0" presId="urn:microsoft.com/office/officeart/2008/layout/LinedList"/>
    <dgm:cxn modelId="{8721AEE9-3533-4E43-8AD9-A519A4984D3D}" type="presOf" srcId="{6E126118-D7F2-4F66-8A8D-44614A5BAFD2}" destId="{5B52F28A-C888-5E44-9593-D09135A23AE4}" srcOrd="0" destOrd="0" presId="urn:microsoft.com/office/officeart/2008/layout/LinedList"/>
    <dgm:cxn modelId="{A04221ED-0868-4928-BE3F-E82E139F30D9}" srcId="{DBBC67CC-45CA-4E0D-A2EB-12A7B520A2DD}" destId="{9C083E47-ACD3-4C7C-B5CC-12F6D4CEC23C}" srcOrd="6" destOrd="0" parTransId="{D36E31AD-F389-41B6-B5E5-C9AC18B9817A}" sibTransId="{DC2CFE04-2655-4294-A5A6-1F026F570F46}"/>
    <dgm:cxn modelId="{D303C0FA-D0D6-504D-B872-EF1653DB0BC4}" type="presOf" srcId="{DBBC67CC-45CA-4E0D-A2EB-12A7B520A2DD}" destId="{B61A59D8-29D0-C443-BB2B-20AA0626386F}" srcOrd="0" destOrd="0" presId="urn:microsoft.com/office/officeart/2008/layout/LinedList"/>
    <dgm:cxn modelId="{0D1086FB-F8D2-1D49-A776-7144D328EF34}" type="presOf" srcId="{2A9E3F13-9F72-6B40-BC82-D5A953BFB09E}" destId="{5069F174-B291-724D-B4E0-6961F244DFB1}" srcOrd="0" destOrd="0" presId="urn:microsoft.com/office/officeart/2008/layout/LinedList"/>
    <dgm:cxn modelId="{ED098502-CD78-7746-9267-FAF3E4F9D7D0}" type="presParOf" srcId="{B61A59D8-29D0-C443-BB2B-20AA0626386F}" destId="{A696E5BE-B3C9-4148-9B9B-54BC6F1CFA2F}" srcOrd="0" destOrd="0" presId="urn:microsoft.com/office/officeart/2008/layout/LinedList"/>
    <dgm:cxn modelId="{EB4646EA-2D01-A742-94BE-03FD9EA474A8}" type="presParOf" srcId="{B61A59D8-29D0-C443-BB2B-20AA0626386F}" destId="{BB60E53D-6A7A-7344-8A3A-435F768285C2}" srcOrd="1" destOrd="0" presId="urn:microsoft.com/office/officeart/2008/layout/LinedList"/>
    <dgm:cxn modelId="{266027E3-1264-0C4A-86A3-03365853E9A7}" type="presParOf" srcId="{BB60E53D-6A7A-7344-8A3A-435F768285C2}" destId="{4F4F610F-3652-0E44-89AE-00547A1A8806}" srcOrd="0" destOrd="0" presId="urn:microsoft.com/office/officeart/2008/layout/LinedList"/>
    <dgm:cxn modelId="{047A5866-CB7E-4E45-82F8-0FD7E7275CD3}" type="presParOf" srcId="{BB60E53D-6A7A-7344-8A3A-435F768285C2}" destId="{8A52A046-B772-D644-B043-6E9D49693F81}" srcOrd="1" destOrd="0" presId="urn:microsoft.com/office/officeart/2008/layout/LinedList"/>
    <dgm:cxn modelId="{C9F8796A-6440-2145-86D8-37850C2B1A99}" type="presParOf" srcId="{B61A59D8-29D0-C443-BB2B-20AA0626386F}" destId="{A7F6FEFC-EF36-304D-AE95-1F9B67C79E1B}" srcOrd="2" destOrd="0" presId="urn:microsoft.com/office/officeart/2008/layout/LinedList"/>
    <dgm:cxn modelId="{F28340E6-BB7D-1D4C-8E8D-1F5F78959282}" type="presParOf" srcId="{B61A59D8-29D0-C443-BB2B-20AA0626386F}" destId="{A3BE4058-3AEC-4844-93C5-397F07A5F96E}" srcOrd="3" destOrd="0" presId="urn:microsoft.com/office/officeart/2008/layout/LinedList"/>
    <dgm:cxn modelId="{E8889BE3-B4B1-AE44-A3F7-B1CA5EBF07D6}" type="presParOf" srcId="{A3BE4058-3AEC-4844-93C5-397F07A5F96E}" destId="{5B52F28A-C888-5E44-9593-D09135A23AE4}" srcOrd="0" destOrd="0" presId="urn:microsoft.com/office/officeart/2008/layout/LinedList"/>
    <dgm:cxn modelId="{D37553C5-D035-9B4D-8E20-874031EE221A}" type="presParOf" srcId="{A3BE4058-3AEC-4844-93C5-397F07A5F96E}" destId="{91C24AAE-FE59-2441-B8B4-A25B109260FE}" srcOrd="1" destOrd="0" presId="urn:microsoft.com/office/officeart/2008/layout/LinedList"/>
    <dgm:cxn modelId="{E4BC0051-8098-4641-A1F2-518143CD7B04}" type="presParOf" srcId="{B61A59D8-29D0-C443-BB2B-20AA0626386F}" destId="{E55C4226-877D-7848-9B6F-103026D9312A}" srcOrd="4" destOrd="0" presId="urn:microsoft.com/office/officeart/2008/layout/LinedList"/>
    <dgm:cxn modelId="{CDC19428-B10B-7345-96B7-FF5AFE3F7D9F}" type="presParOf" srcId="{B61A59D8-29D0-C443-BB2B-20AA0626386F}" destId="{736A9D56-9992-0B44-8D32-2B7D39C37818}" srcOrd="5" destOrd="0" presId="urn:microsoft.com/office/officeart/2008/layout/LinedList"/>
    <dgm:cxn modelId="{12B4E9B2-EF4E-1245-8977-BB2196843583}" type="presParOf" srcId="{736A9D56-9992-0B44-8D32-2B7D39C37818}" destId="{5309652D-94E9-174E-B48C-AB27FC113EE4}" srcOrd="0" destOrd="0" presId="urn:microsoft.com/office/officeart/2008/layout/LinedList"/>
    <dgm:cxn modelId="{559AE858-FB5A-E04D-A724-F370626A1513}" type="presParOf" srcId="{736A9D56-9992-0B44-8D32-2B7D39C37818}" destId="{30C25820-F726-8140-B422-273F2BC5B5CC}" srcOrd="1" destOrd="0" presId="urn:microsoft.com/office/officeart/2008/layout/LinedList"/>
    <dgm:cxn modelId="{2384A6FC-7B3F-684D-AA8E-2F32496496F5}" type="presParOf" srcId="{B61A59D8-29D0-C443-BB2B-20AA0626386F}" destId="{2E348927-22AF-0240-80F8-C67C8C17AA5D}" srcOrd="6" destOrd="0" presId="urn:microsoft.com/office/officeart/2008/layout/LinedList"/>
    <dgm:cxn modelId="{7975B588-9141-1D41-BE40-CC1652B60260}" type="presParOf" srcId="{B61A59D8-29D0-C443-BB2B-20AA0626386F}" destId="{6855B93D-BD44-9D47-89C8-BE6A3659A62A}" srcOrd="7" destOrd="0" presId="urn:microsoft.com/office/officeart/2008/layout/LinedList"/>
    <dgm:cxn modelId="{DA9D2798-5E91-A14A-B283-CBE5F59CD590}" type="presParOf" srcId="{6855B93D-BD44-9D47-89C8-BE6A3659A62A}" destId="{6D54AB32-70EA-D045-8896-A36A8EE1CB05}" srcOrd="0" destOrd="0" presId="urn:microsoft.com/office/officeart/2008/layout/LinedList"/>
    <dgm:cxn modelId="{50B871A9-9AAA-4446-8DC9-38E0D6A64D91}" type="presParOf" srcId="{6855B93D-BD44-9D47-89C8-BE6A3659A62A}" destId="{76F37446-38A7-5140-AFBC-484B8CF6FDE6}" srcOrd="1" destOrd="0" presId="urn:microsoft.com/office/officeart/2008/layout/LinedList"/>
    <dgm:cxn modelId="{C20ED84F-8AFC-E041-A71A-58807676E0E5}" type="presParOf" srcId="{B61A59D8-29D0-C443-BB2B-20AA0626386F}" destId="{2FCE0957-083C-9C49-A5CA-F8B3F2E1A93B}" srcOrd="8" destOrd="0" presId="urn:microsoft.com/office/officeart/2008/layout/LinedList"/>
    <dgm:cxn modelId="{93141088-3DB5-C847-B84C-812CECADC712}" type="presParOf" srcId="{B61A59D8-29D0-C443-BB2B-20AA0626386F}" destId="{80ACC8C0-D2FE-014D-A453-9F23732EC7C8}" srcOrd="9" destOrd="0" presId="urn:microsoft.com/office/officeart/2008/layout/LinedList"/>
    <dgm:cxn modelId="{DE0F0DF2-05A6-F648-94AF-5B3FA92C2E40}" type="presParOf" srcId="{80ACC8C0-D2FE-014D-A453-9F23732EC7C8}" destId="{7EFA795D-5DE5-FC4A-860B-9FA63FADC35C}" srcOrd="0" destOrd="0" presId="urn:microsoft.com/office/officeart/2008/layout/LinedList"/>
    <dgm:cxn modelId="{774F3B17-E113-1342-AAC2-A23FB8F17E47}" type="presParOf" srcId="{80ACC8C0-D2FE-014D-A453-9F23732EC7C8}" destId="{9E189E5E-E56C-1846-B253-F63815F31F99}" srcOrd="1" destOrd="0" presId="urn:microsoft.com/office/officeart/2008/layout/LinedList"/>
    <dgm:cxn modelId="{CDAA8359-4150-9D4F-BEDD-E88F6F133915}" type="presParOf" srcId="{B61A59D8-29D0-C443-BB2B-20AA0626386F}" destId="{62CC6F73-2725-5841-BFF7-71AB59BB2248}" srcOrd="10" destOrd="0" presId="urn:microsoft.com/office/officeart/2008/layout/LinedList"/>
    <dgm:cxn modelId="{CB61D611-EE34-EA46-9D0F-7358B3DC0AD1}" type="presParOf" srcId="{B61A59D8-29D0-C443-BB2B-20AA0626386F}" destId="{0CC4B39F-72BA-BF42-BB8C-A591E27D492C}" srcOrd="11" destOrd="0" presId="urn:microsoft.com/office/officeart/2008/layout/LinedList"/>
    <dgm:cxn modelId="{28AE41B0-7427-AF4F-990C-446A56DB4676}" type="presParOf" srcId="{0CC4B39F-72BA-BF42-BB8C-A591E27D492C}" destId="{FAB7927E-FF27-3C4E-B264-98387BFB3C28}" srcOrd="0" destOrd="0" presId="urn:microsoft.com/office/officeart/2008/layout/LinedList"/>
    <dgm:cxn modelId="{BED81ACE-6DF7-7E43-BD98-23D8A6414309}" type="presParOf" srcId="{0CC4B39F-72BA-BF42-BB8C-A591E27D492C}" destId="{BB4942F0-4313-CB42-8BB6-C1AB80741131}" srcOrd="1" destOrd="0" presId="urn:microsoft.com/office/officeart/2008/layout/LinedList"/>
    <dgm:cxn modelId="{F0A0753B-252E-A44E-AB0F-073527EFCF81}" type="presParOf" srcId="{B61A59D8-29D0-C443-BB2B-20AA0626386F}" destId="{724254EF-2DDE-5240-BB68-C1BFA933D721}" srcOrd="12" destOrd="0" presId="urn:microsoft.com/office/officeart/2008/layout/LinedList"/>
    <dgm:cxn modelId="{69CFA2B4-D662-C048-AEFF-7A8C684406F9}" type="presParOf" srcId="{B61A59D8-29D0-C443-BB2B-20AA0626386F}" destId="{84BF0488-5796-874F-BA1D-1251DB8299BF}" srcOrd="13" destOrd="0" presId="urn:microsoft.com/office/officeart/2008/layout/LinedList"/>
    <dgm:cxn modelId="{93C763EE-6C5A-344C-8BE9-E3BEEB0227A2}" type="presParOf" srcId="{84BF0488-5796-874F-BA1D-1251DB8299BF}" destId="{714D2103-31C5-CC46-8100-39ED8F636837}" srcOrd="0" destOrd="0" presId="urn:microsoft.com/office/officeart/2008/layout/LinedList"/>
    <dgm:cxn modelId="{5FF0DED5-614C-3043-81C1-F41AD9B37B22}" type="presParOf" srcId="{84BF0488-5796-874F-BA1D-1251DB8299BF}" destId="{1C161625-6420-3144-A95A-DC7A37CC2CA4}" srcOrd="1" destOrd="0" presId="urn:microsoft.com/office/officeart/2008/layout/LinedList"/>
    <dgm:cxn modelId="{7EF51E4F-9BC0-1B43-99B3-31A3D97906E6}" type="presParOf" srcId="{B61A59D8-29D0-C443-BB2B-20AA0626386F}" destId="{EE8AD17F-79DA-7A4F-B4EB-DAE22F5DCFF3}" srcOrd="14" destOrd="0" presId="urn:microsoft.com/office/officeart/2008/layout/LinedList"/>
    <dgm:cxn modelId="{7F51336A-8514-C943-A431-99093DFE5E0B}" type="presParOf" srcId="{B61A59D8-29D0-C443-BB2B-20AA0626386F}" destId="{FFA123C3-E533-B04F-93C0-E03C4D93B143}" srcOrd="15" destOrd="0" presId="urn:microsoft.com/office/officeart/2008/layout/LinedList"/>
    <dgm:cxn modelId="{802C83BC-3B60-0747-BDF4-12931AFCBE51}" type="presParOf" srcId="{FFA123C3-E533-B04F-93C0-E03C4D93B143}" destId="{92251161-485A-AA42-908E-42CE30F9BEF9}" srcOrd="0" destOrd="0" presId="urn:microsoft.com/office/officeart/2008/layout/LinedList"/>
    <dgm:cxn modelId="{DB41475D-CE67-9142-A673-00A197617DA5}" type="presParOf" srcId="{FFA123C3-E533-B04F-93C0-E03C4D93B143}" destId="{25F0D8DD-E7F3-8A41-BC34-5B6863CA589C}" srcOrd="1" destOrd="0" presId="urn:microsoft.com/office/officeart/2008/layout/LinedList"/>
    <dgm:cxn modelId="{706ABBDC-A39D-D346-A911-C38DBB5E3CA4}" type="presParOf" srcId="{B61A59D8-29D0-C443-BB2B-20AA0626386F}" destId="{B9BF83D3-819B-564A-A1A9-AF685D854BE1}" srcOrd="16" destOrd="0" presId="urn:microsoft.com/office/officeart/2008/layout/LinedList"/>
    <dgm:cxn modelId="{3DAFCA65-084B-194E-862B-0C98BFF450FA}" type="presParOf" srcId="{B61A59D8-29D0-C443-BB2B-20AA0626386F}" destId="{1ECFA66C-273E-174F-B0A6-949E9B90B9DA}" srcOrd="17" destOrd="0" presId="urn:microsoft.com/office/officeart/2008/layout/LinedList"/>
    <dgm:cxn modelId="{0EDB21B0-9C38-5F4E-A552-D28D90E4EA62}" type="presParOf" srcId="{1ECFA66C-273E-174F-B0A6-949E9B90B9DA}" destId="{5069F174-B291-724D-B4E0-6961F244DFB1}" srcOrd="0" destOrd="0" presId="urn:microsoft.com/office/officeart/2008/layout/LinedList"/>
    <dgm:cxn modelId="{238048F7-DEBD-DF40-930E-575F6841575A}" type="presParOf" srcId="{1ECFA66C-273E-174F-B0A6-949E9B90B9DA}" destId="{8F5C7F9A-3238-974B-A2CA-A8013861E6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9F2D45E-1645-40BE-9A4B-7CC324F05879}" type="doc">
      <dgm:prSet loTypeId="urn:microsoft.com/office/officeart/2005/8/layout/defaul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CA5D7EA-0E11-4900-BDEA-5C3CB26A71F6}">
      <dgm:prSet/>
      <dgm:spPr>
        <a:solidFill>
          <a:schemeClr val="accent2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dirty="0"/>
            <a:t>Strengths</a:t>
          </a:r>
          <a:endParaRPr lang="en-US" dirty="0"/>
        </a:p>
      </dgm:t>
    </dgm:pt>
    <dgm:pt modelId="{2B9004B2-B22F-46C1-BB94-8524312CEDDE}" type="parTrans" cxnId="{D0B85B3B-A66D-4DAD-8595-001609D6BFA0}">
      <dgm:prSet/>
      <dgm:spPr/>
      <dgm:t>
        <a:bodyPr/>
        <a:lstStyle/>
        <a:p>
          <a:endParaRPr lang="en-US"/>
        </a:p>
      </dgm:t>
    </dgm:pt>
    <dgm:pt modelId="{2EFEF406-B7B9-4DC7-AB56-B58DEE910E3C}" type="sibTrans" cxnId="{D0B85B3B-A66D-4DAD-8595-001609D6BFA0}">
      <dgm:prSet/>
      <dgm:spPr/>
      <dgm:t>
        <a:bodyPr/>
        <a:lstStyle/>
        <a:p>
          <a:endParaRPr lang="en-US"/>
        </a:p>
      </dgm:t>
    </dgm:pt>
    <dgm:pt modelId="{7D86CB03-2410-4568-898F-A46C7D2E4E11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/>
            <a:t>Weaknesses / cautions</a:t>
          </a:r>
          <a:endParaRPr lang="en-US"/>
        </a:p>
      </dgm:t>
    </dgm:pt>
    <dgm:pt modelId="{A2B7C0ED-2F1C-47E0-ADDF-37B2B9F45C1B}" type="parTrans" cxnId="{9B2B39C1-8439-4F76-8926-745E1A87D287}">
      <dgm:prSet/>
      <dgm:spPr/>
      <dgm:t>
        <a:bodyPr/>
        <a:lstStyle/>
        <a:p>
          <a:endParaRPr lang="en-US"/>
        </a:p>
      </dgm:t>
    </dgm:pt>
    <dgm:pt modelId="{ED05EF5A-C7AC-4274-A3A3-FE493A412F35}" type="sibTrans" cxnId="{9B2B39C1-8439-4F76-8926-745E1A87D287}">
      <dgm:prSet/>
      <dgm:spPr/>
      <dgm:t>
        <a:bodyPr/>
        <a:lstStyle/>
        <a:p>
          <a:endParaRPr lang="en-US"/>
        </a:p>
      </dgm:t>
    </dgm:pt>
    <dgm:pt modelId="{3157E5A4-5B88-4716-86A4-EA6CFCE52CA2}">
      <dgm:prSet/>
      <dgm:spPr>
        <a:solidFill>
          <a:srgbClr val="00B050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/>
            <a:t>Implications for my ALN + play focus</a:t>
          </a:r>
          <a:endParaRPr lang="en-US"/>
        </a:p>
      </dgm:t>
    </dgm:pt>
    <dgm:pt modelId="{54D47A1B-9CDC-434D-BF4B-3A7425CDDA7B}" type="parTrans" cxnId="{AF7689AE-B26C-421E-9AEC-62F72F83B109}">
      <dgm:prSet/>
      <dgm:spPr/>
      <dgm:t>
        <a:bodyPr/>
        <a:lstStyle/>
        <a:p>
          <a:endParaRPr lang="en-US"/>
        </a:p>
      </dgm:t>
    </dgm:pt>
    <dgm:pt modelId="{495C0DB4-9564-4E89-A1A6-4DB1CCEDF0EF}" type="sibTrans" cxnId="{AF7689AE-B26C-421E-9AEC-62F72F83B109}">
      <dgm:prSet/>
      <dgm:spPr/>
      <dgm:t>
        <a:bodyPr/>
        <a:lstStyle/>
        <a:p>
          <a:endParaRPr lang="en-US"/>
        </a:p>
      </dgm:t>
    </dgm:pt>
    <dgm:pt modelId="{B880853B-404A-447F-B1F9-A25D74C2EA0C}">
      <dgm:prSet/>
      <dgm:spPr>
        <a:solidFill>
          <a:schemeClr val="accent2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dirty="0"/>
            <a:t>Rich, concrete examples of inclusive play practices; shows how inclusion can be “built” through play</a:t>
          </a:r>
          <a:endParaRPr lang="en-US" dirty="0"/>
        </a:p>
      </dgm:t>
    </dgm:pt>
    <dgm:pt modelId="{C826877F-EFD8-4067-8D59-DD4DD44CAED2}" type="parTrans" cxnId="{AF773648-AEC5-4824-ACFB-352CCE062190}">
      <dgm:prSet/>
      <dgm:spPr/>
      <dgm:t>
        <a:bodyPr/>
        <a:lstStyle/>
        <a:p>
          <a:endParaRPr lang="en-US"/>
        </a:p>
      </dgm:t>
    </dgm:pt>
    <dgm:pt modelId="{8675D367-300C-4C04-91EC-B9123543FFF1}" type="sibTrans" cxnId="{AF773648-AEC5-4824-ACFB-352CCE062190}">
      <dgm:prSet/>
      <dgm:spPr/>
      <dgm:t>
        <a:bodyPr/>
        <a:lstStyle/>
        <a:p>
          <a:endParaRPr lang="en-US"/>
        </a:p>
      </dgm:t>
    </dgm:pt>
    <dgm:pt modelId="{25D34890-1D68-4B90-8199-D7585C62D213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dirty="0"/>
            <a:t>Very small sample (3 teachers) selected as “enactors”; likely best-case practice; Ontario context not Wales</a:t>
          </a:r>
          <a:endParaRPr lang="en-US" dirty="0"/>
        </a:p>
      </dgm:t>
    </dgm:pt>
    <dgm:pt modelId="{1E404CFC-FB81-4930-9A55-3624AB389466}" type="parTrans" cxnId="{81BD5BF6-5F74-447A-99BF-C5E326963E93}">
      <dgm:prSet/>
      <dgm:spPr/>
      <dgm:t>
        <a:bodyPr/>
        <a:lstStyle/>
        <a:p>
          <a:endParaRPr lang="en-US"/>
        </a:p>
      </dgm:t>
    </dgm:pt>
    <dgm:pt modelId="{34581B44-CD7D-4DB3-AF4E-5E8328B8D59F}" type="sibTrans" cxnId="{81BD5BF6-5F74-447A-99BF-C5E326963E93}">
      <dgm:prSet/>
      <dgm:spPr/>
      <dgm:t>
        <a:bodyPr/>
        <a:lstStyle/>
        <a:p>
          <a:endParaRPr lang="en-US"/>
        </a:p>
      </dgm:t>
    </dgm:pt>
    <dgm:pt modelId="{DF4767B3-7268-4F31-8855-4E6EC8383D05}">
      <dgm:prSet/>
      <dgm:spPr>
        <a:solidFill>
          <a:srgbClr val="00B050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dirty="0"/>
            <a:t>Useful as an </a:t>
          </a:r>
          <a:r>
            <a:rPr lang="en-GB" i="1" dirty="0"/>
            <a:t>ideal practice model</a:t>
          </a:r>
          <a:r>
            <a:rPr lang="en-GB" dirty="0"/>
            <a:t> (what to look for): agency + guidance balance, peer norms, adult mediation</a:t>
          </a:r>
          <a:endParaRPr lang="en-US" dirty="0"/>
        </a:p>
      </dgm:t>
    </dgm:pt>
    <dgm:pt modelId="{A1820154-C761-4A85-BA39-9D8D41F2C82B}" type="parTrans" cxnId="{10BDE836-9095-4323-8FFB-3E0F051CFA85}">
      <dgm:prSet/>
      <dgm:spPr/>
      <dgm:t>
        <a:bodyPr/>
        <a:lstStyle/>
        <a:p>
          <a:endParaRPr lang="en-US"/>
        </a:p>
      </dgm:t>
    </dgm:pt>
    <dgm:pt modelId="{1020CE61-1348-4A7C-B453-92C05787ACCF}" type="sibTrans" cxnId="{10BDE836-9095-4323-8FFB-3E0F051CFA85}">
      <dgm:prSet/>
      <dgm:spPr/>
      <dgm:t>
        <a:bodyPr/>
        <a:lstStyle/>
        <a:p>
          <a:endParaRPr lang="en-US"/>
        </a:p>
      </dgm:t>
    </dgm:pt>
    <dgm:pt modelId="{6301D750-A291-8B4E-845E-9FEAB9C79BE4}" type="pres">
      <dgm:prSet presAssocID="{79F2D45E-1645-40BE-9A4B-7CC324F05879}" presName="diagram" presStyleCnt="0">
        <dgm:presLayoutVars>
          <dgm:dir/>
          <dgm:resizeHandles val="exact"/>
        </dgm:presLayoutVars>
      </dgm:prSet>
      <dgm:spPr/>
    </dgm:pt>
    <dgm:pt modelId="{384C6C20-5CED-CB4D-B144-469CAB1EB91D}" type="pres">
      <dgm:prSet presAssocID="{3CA5D7EA-0E11-4900-BDEA-5C3CB26A71F6}" presName="node" presStyleLbl="node1" presStyleIdx="0" presStyleCnt="6">
        <dgm:presLayoutVars>
          <dgm:bulletEnabled val="1"/>
        </dgm:presLayoutVars>
      </dgm:prSet>
      <dgm:spPr/>
    </dgm:pt>
    <dgm:pt modelId="{DA325F94-05A8-EA47-8128-924E005EAB9E}" type="pres">
      <dgm:prSet presAssocID="{2EFEF406-B7B9-4DC7-AB56-B58DEE910E3C}" presName="sibTrans" presStyleCnt="0"/>
      <dgm:spPr/>
    </dgm:pt>
    <dgm:pt modelId="{ABEFDDC8-8A87-D14E-83E2-F0A138E0C5CB}" type="pres">
      <dgm:prSet presAssocID="{7D86CB03-2410-4568-898F-A46C7D2E4E11}" presName="node" presStyleLbl="node1" presStyleIdx="1" presStyleCnt="6">
        <dgm:presLayoutVars>
          <dgm:bulletEnabled val="1"/>
        </dgm:presLayoutVars>
      </dgm:prSet>
      <dgm:spPr/>
    </dgm:pt>
    <dgm:pt modelId="{CBE0E99B-1EAC-1447-A612-D5BB6E286918}" type="pres">
      <dgm:prSet presAssocID="{ED05EF5A-C7AC-4274-A3A3-FE493A412F35}" presName="sibTrans" presStyleCnt="0"/>
      <dgm:spPr/>
    </dgm:pt>
    <dgm:pt modelId="{30469E92-941A-D54B-9B3F-09B1E76EF79A}" type="pres">
      <dgm:prSet presAssocID="{3157E5A4-5B88-4716-86A4-EA6CFCE52CA2}" presName="node" presStyleLbl="node1" presStyleIdx="2" presStyleCnt="6">
        <dgm:presLayoutVars>
          <dgm:bulletEnabled val="1"/>
        </dgm:presLayoutVars>
      </dgm:prSet>
      <dgm:spPr/>
    </dgm:pt>
    <dgm:pt modelId="{4D929BD1-9C8C-434B-9A6B-D03FEF72B6C4}" type="pres">
      <dgm:prSet presAssocID="{495C0DB4-9564-4E89-A1A6-4DB1CCEDF0EF}" presName="sibTrans" presStyleCnt="0"/>
      <dgm:spPr/>
    </dgm:pt>
    <dgm:pt modelId="{0831E1B1-E5FF-2248-8264-37DE7BE2AC3F}" type="pres">
      <dgm:prSet presAssocID="{B880853B-404A-447F-B1F9-A25D74C2EA0C}" presName="node" presStyleLbl="node1" presStyleIdx="3" presStyleCnt="6">
        <dgm:presLayoutVars>
          <dgm:bulletEnabled val="1"/>
        </dgm:presLayoutVars>
      </dgm:prSet>
      <dgm:spPr/>
    </dgm:pt>
    <dgm:pt modelId="{23A06440-0768-D743-A5DF-5D0BE994ED58}" type="pres">
      <dgm:prSet presAssocID="{8675D367-300C-4C04-91EC-B9123543FFF1}" presName="sibTrans" presStyleCnt="0"/>
      <dgm:spPr/>
    </dgm:pt>
    <dgm:pt modelId="{AAEC43F5-372C-094F-A721-9DB71B12D9DD}" type="pres">
      <dgm:prSet presAssocID="{25D34890-1D68-4B90-8199-D7585C62D213}" presName="node" presStyleLbl="node1" presStyleIdx="4" presStyleCnt="6">
        <dgm:presLayoutVars>
          <dgm:bulletEnabled val="1"/>
        </dgm:presLayoutVars>
      </dgm:prSet>
      <dgm:spPr/>
    </dgm:pt>
    <dgm:pt modelId="{D61EBACE-494D-9247-B866-2D2F1C89275A}" type="pres">
      <dgm:prSet presAssocID="{34581B44-CD7D-4DB3-AF4E-5E8328B8D59F}" presName="sibTrans" presStyleCnt="0"/>
      <dgm:spPr/>
    </dgm:pt>
    <dgm:pt modelId="{84529D44-8A1D-0E4B-A932-6F00EC25CBFE}" type="pres">
      <dgm:prSet presAssocID="{DF4767B3-7268-4F31-8855-4E6EC8383D05}" presName="node" presStyleLbl="node1" presStyleIdx="5" presStyleCnt="6">
        <dgm:presLayoutVars>
          <dgm:bulletEnabled val="1"/>
        </dgm:presLayoutVars>
      </dgm:prSet>
      <dgm:spPr/>
    </dgm:pt>
  </dgm:ptLst>
  <dgm:cxnLst>
    <dgm:cxn modelId="{42C3E523-A6CF-4E4A-9D8A-00BA986994DC}" type="presOf" srcId="{79F2D45E-1645-40BE-9A4B-7CC324F05879}" destId="{6301D750-A291-8B4E-845E-9FEAB9C79BE4}" srcOrd="0" destOrd="0" presId="urn:microsoft.com/office/officeart/2005/8/layout/default"/>
    <dgm:cxn modelId="{10BDE836-9095-4323-8FFB-3E0F051CFA85}" srcId="{79F2D45E-1645-40BE-9A4B-7CC324F05879}" destId="{DF4767B3-7268-4F31-8855-4E6EC8383D05}" srcOrd="5" destOrd="0" parTransId="{A1820154-C761-4A85-BA39-9D8D41F2C82B}" sibTransId="{1020CE61-1348-4A7C-B453-92C05787ACCF}"/>
    <dgm:cxn modelId="{D0B85B3B-A66D-4DAD-8595-001609D6BFA0}" srcId="{79F2D45E-1645-40BE-9A4B-7CC324F05879}" destId="{3CA5D7EA-0E11-4900-BDEA-5C3CB26A71F6}" srcOrd="0" destOrd="0" parTransId="{2B9004B2-B22F-46C1-BB94-8524312CEDDE}" sibTransId="{2EFEF406-B7B9-4DC7-AB56-B58DEE910E3C}"/>
    <dgm:cxn modelId="{210E5142-8466-A349-AE57-9EFBF56A37C1}" type="presOf" srcId="{25D34890-1D68-4B90-8199-D7585C62D213}" destId="{AAEC43F5-372C-094F-A721-9DB71B12D9DD}" srcOrd="0" destOrd="0" presId="urn:microsoft.com/office/officeart/2005/8/layout/default"/>
    <dgm:cxn modelId="{AF773648-AEC5-4824-ACFB-352CCE062190}" srcId="{79F2D45E-1645-40BE-9A4B-7CC324F05879}" destId="{B880853B-404A-447F-B1F9-A25D74C2EA0C}" srcOrd="3" destOrd="0" parTransId="{C826877F-EFD8-4067-8D59-DD4DD44CAED2}" sibTransId="{8675D367-300C-4C04-91EC-B9123543FFF1}"/>
    <dgm:cxn modelId="{592E1E96-75F7-194C-82B5-35F51FC9BCF9}" type="presOf" srcId="{DF4767B3-7268-4F31-8855-4E6EC8383D05}" destId="{84529D44-8A1D-0E4B-A932-6F00EC25CBFE}" srcOrd="0" destOrd="0" presId="urn:microsoft.com/office/officeart/2005/8/layout/default"/>
    <dgm:cxn modelId="{DF7344AD-F1F4-DC45-B1A0-B6FCE16B8D99}" type="presOf" srcId="{7D86CB03-2410-4568-898F-A46C7D2E4E11}" destId="{ABEFDDC8-8A87-D14E-83E2-F0A138E0C5CB}" srcOrd="0" destOrd="0" presId="urn:microsoft.com/office/officeart/2005/8/layout/default"/>
    <dgm:cxn modelId="{AF7689AE-B26C-421E-9AEC-62F72F83B109}" srcId="{79F2D45E-1645-40BE-9A4B-7CC324F05879}" destId="{3157E5A4-5B88-4716-86A4-EA6CFCE52CA2}" srcOrd="2" destOrd="0" parTransId="{54D47A1B-9CDC-434D-BF4B-3A7425CDDA7B}" sibTransId="{495C0DB4-9564-4E89-A1A6-4DB1CCEDF0EF}"/>
    <dgm:cxn modelId="{D99033B1-6524-8043-B216-BACB75794CCB}" type="presOf" srcId="{3CA5D7EA-0E11-4900-BDEA-5C3CB26A71F6}" destId="{384C6C20-5CED-CB4D-B144-469CAB1EB91D}" srcOrd="0" destOrd="0" presId="urn:microsoft.com/office/officeart/2005/8/layout/default"/>
    <dgm:cxn modelId="{9B2B39C1-8439-4F76-8926-745E1A87D287}" srcId="{79F2D45E-1645-40BE-9A4B-7CC324F05879}" destId="{7D86CB03-2410-4568-898F-A46C7D2E4E11}" srcOrd="1" destOrd="0" parTransId="{A2B7C0ED-2F1C-47E0-ADDF-37B2B9F45C1B}" sibTransId="{ED05EF5A-C7AC-4274-A3A3-FE493A412F35}"/>
    <dgm:cxn modelId="{E0B40ED9-63A5-8E48-AD50-6B0FA0D782E8}" type="presOf" srcId="{B880853B-404A-447F-B1F9-A25D74C2EA0C}" destId="{0831E1B1-E5FF-2248-8264-37DE7BE2AC3F}" srcOrd="0" destOrd="0" presId="urn:microsoft.com/office/officeart/2005/8/layout/default"/>
    <dgm:cxn modelId="{81BD5BF6-5F74-447A-99BF-C5E326963E93}" srcId="{79F2D45E-1645-40BE-9A4B-7CC324F05879}" destId="{25D34890-1D68-4B90-8199-D7585C62D213}" srcOrd="4" destOrd="0" parTransId="{1E404CFC-FB81-4930-9A55-3624AB389466}" sibTransId="{34581B44-CD7D-4DB3-AF4E-5E8328B8D59F}"/>
    <dgm:cxn modelId="{01EAB9FF-8183-4D4B-957D-C9AC26CD3D72}" type="presOf" srcId="{3157E5A4-5B88-4716-86A4-EA6CFCE52CA2}" destId="{30469E92-941A-D54B-9B3F-09B1E76EF79A}" srcOrd="0" destOrd="0" presId="urn:microsoft.com/office/officeart/2005/8/layout/default"/>
    <dgm:cxn modelId="{0DF9B602-816C-0B43-8CCD-C7FAADAEFAFA}" type="presParOf" srcId="{6301D750-A291-8B4E-845E-9FEAB9C79BE4}" destId="{384C6C20-5CED-CB4D-B144-469CAB1EB91D}" srcOrd="0" destOrd="0" presId="urn:microsoft.com/office/officeart/2005/8/layout/default"/>
    <dgm:cxn modelId="{47873A6C-4FD4-8443-BEB9-C8C9CEBE2A14}" type="presParOf" srcId="{6301D750-A291-8B4E-845E-9FEAB9C79BE4}" destId="{DA325F94-05A8-EA47-8128-924E005EAB9E}" srcOrd="1" destOrd="0" presId="urn:microsoft.com/office/officeart/2005/8/layout/default"/>
    <dgm:cxn modelId="{B641A167-E07E-8646-B929-7412041DF632}" type="presParOf" srcId="{6301D750-A291-8B4E-845E-9FEAB9C79BE4}" destId="{ABEFDDC8-8A87-D14E-83E2-F0A138E0C5CB}" srcOrd="2" destOrd="0" presId="urn:microsoft.com/office/officeart/2005/8/layout/default"/>
    <dgm:cxn modelId="{36CDBED4-F782-204B-A0BB-E66B49D1684E}" type="presParOf" srcId="{6301D750-A291-8B4E-845E-9FEAB9C79BE4}" destId="{CBE0E99B-1EAC-1447-A612-D5BB6E286918}" srcOrd="3" destOrd="0" presId="urn:microsoft.com/office/officeart/2005/8/layout/default"/>
    <dgm:cxn modelId="{9DA12E0D-A54E-B54A-AEF2-92BBA6AF9175}" type="presParOf" srcId="{6301D750-A291-8B4E-845E-9FEAB9C79BE4}" destId="{30469E92-941A-D54B-9B3F-09B1E76EF79A}" srcOrd="4" destOrd="0" presId="urn:microsoft.com/office/officeart/2005/8/layout/default"/>
    <dgm:cxn modelId="{81EC80B1-ABB7-EE49-A59D-221FF511456E}" type="presParOf" srcId="{6301D750-A291-8B4E-845E-9FEAB9C79BE4}" destId="{4D929BD1-9C8C-434B-9A6B-D03FEF72B6C4}" srcOrd="5" destOrd="0" presId="urn:microsoft.com/office/officeart/2005/8/layout/default"/>
    <dgm:cxn modelId="{EF5421A8-7CEB-C14D-9B13-4A127F0FD68E}" type="presParOf" srcId="{6301D750-A291-8B4E-845E-9FEAB9C79BE4}" destId="{0831E1B1-E5FF-2248-8264-37DE7BE2AC3F}" srcOrd="6" destOrd="0" presId="urn:microsoft.com/office/officeart/2005/8/layout/default"/>
    <dgm:cxn modelId="{C63F2630-D81D-DC4A-80A4-8EDF82E78FAF}" type="presParOf" srcId="{6301D750-A291-8B4E-845E-9FEAB9C79BE4}" destId="{23A06440-0768-D743-A5DF-5D0BE994ED58}" srcOrd="7" destOrd="0" presId="urn:microsoft.com/office/officeart/2005/8/layout/default"/>
    <dgm:cxn modelId="{84447BD9-9D94-D14A-AAD5-8A189A9F5445}" type="presParOf" srcId="{6301D750-A291-8B4E-845E-9FEAB9C79BE4}" destId="{AAEC43F5-372C-094F-A721-9DB71B12D9DD}" srcOrd="8" destOrd="0" presId="urn:microsoft.com/office/officeart/2005/8/layout/default"/>
    <dgm:cxn modelId="{FBBBE7C9-DB22-C941-85D1-6385CE5F3A2C}" type="presParOf" srcId="{6301D750-A291-8B4E-845E-9FEAB9C79BE4}" destId="{D61EBACE-494D-9247-B866-2D2F1C89275A}" srcOrd="9" destOrd="0" presId="urn:microsoft.com/office/officeart/2005/8/layout/default"/>
    <dgm:cxn modelId="{59BADEA5-8F26-454A-97A9-916E7292362E}" type="presParOf" srcId="{6301D750-A291-8B4E-845E-9FEAB9C79BE4}" destId="{84529D44-8A1D-0E4B-A932-6F00EC25CBF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41E756B-BAC6-4C0C-988F-A2F9C2CF4B8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A1BFC59-AF76-4814-92EC-3728D8C43D26}">
      <dgm:prSet/>
      <dgm:spPr>
        <a:solidFill>
          <a:schemeClr val="accent2"/>
        </a:solidFill>
      </dgm:spPr>
      <dgm:t>
        <a:bodyPr/>
        <a:lstStyle/>
        <a:p>
          <a:r>
            <a:rPr lang="en-GB" b="1"/>
            <a:t>Strengths</a:t>
          </a:r>
          <a:endParaRPr lang="en-US"/>
        </a:p>
      </dgm:t>
    </dgm:pt>
    <dgm:pt modelId="{969D9524-A83C-4F66-A44E-0C8ED3C3ABE1}" type="parTrans" cxnId="{A7955AF4-51CE-42EC-92B9-97ABF825570F}">
      <dgm:prSet/>
      <dgm:spPr/>
      <dgm:t>
        <a:bodyPr/>
        <a:lstStyle/>
        <a:p>
          <a:endParaRPr lang="en-US"/>
        </a:p>
      </dgm:t>
    </dgm:pt>
    <dgm:pt modelId="{B89544C4-4C7C-49AF-9327-1AAA6CA2EEC8}" type="sibTrans" cxnId="{A7955AF4-51CE-42EC-92B9-97ABF825570F}">
      <dgm:prSet/>
      <dgm:spPr/>
      <dgm:t>
        <a:bodyPr/>
        <a:lstStyle/>
        <a:p>
          <a:endParaRPr lang="en-US"/>
        </a:p>
      </dgm:t>
    </dgm:pt>
    <dgm:pt modelId="{2CA497FF-417D-4CCB-9EBF-B6FB32A77B2C}">
      <dgm:prSet/>
      <dgm:spPr>
        <a:solidFill>
          <a:srgbClr val="00B0F0"/>
        </a:solidFill>
      </dgm:spPr>
      <dgm:t>
        <a:bodyPr/>
        <a:lstStyle/>
        <a:p>
          <a:r>
            <a:rPr lang="en-GB" b="1"/>
            <a:t>Weaknesses / cautions</a:t>
          </a:r>
          <a:endParaRPr lang="en-US"/>
        </a:p>
      </dgm:t>
    </dgm:pt>
    <dgm:pt modelId="{5E9B8419-0A84-495F-8C20-5DC051CD158F}" type="parTrans" cxnId="{F91BABF4-9E98-4F0C-A031-22DF813444FC}">
      <dgm:prSet/>
      <dgm:spPr/>
      <dgm:t>
        <a:bodyPr/>
        <a:lstStyle/>
        <a:p>
          <a:endParaRPr lang="en-US"/>
        </a:p>
      </dgm:t>
    </dgm:pt>
    <dgm:pt modelId="{A2C81DF0-868F-4B57-B397-DDF8158983E7}" type="sibTrans" cxnId="{F91BABF4-9E98-4F0C-A031-22DF813444FC}">
      <dgm:prSet/>
      <dgm:spPr/>
      <dgm:t>
        <a:bodyPr/>
        <a:lstStyle/>
        <a:p>
          <a:endParaRPr lang="en-US"/>
        </a:p>
      </dgm:t>
    </dgm:pt>
    <dgm:pt modelId="{2F4886D8-47D0-49D2-AE7F-3513533B731F}">
      <dgm:prSet/>
      <dgm:spPr>
        <a:solidFill>
          <a:srgbClr val="FFC000"/>
        </a:solidFill>
      </dgm:spPr>
      <dgm:t>
        <a:bodyPr/>
        <a:lstStyle/>
        <a:p>
          <a:r>
            <a:rPr lang="en-GB" b="1" dirty="0"/>
            <a:t>Implications for my ALN + play focus</a:t>
          </a:r>
          <a:endParaRPr lang="en-US" dirty="0"/>
        </a:p>
      </dgm:t>
    </dgm:pt>
    <dgm:pt modelId="{CFB9E5E9-E889-4C99-B9D5-5CE8CB4B7533}" type="parTrans" cxnId="{08BF40DC-0A85-4A04-B99F-AC927DB6FADB}">
      <dgm:prSet/>
      <dgm:spPr/>
      <dgm:t>
        <a:bodyPr/>
        <a:lstStyle/>
        <a:p>
          <a:endParaRPr lang="en-US"/>
        </a:p>
      </dgm:t>
    </dgm:pt>
    <dgm:pt modelId="{43D0FD0B-72A9-4335-9DD9-820FE20F669B}" type="sibTrans" cxnId="{08BF40DC-0A85-4A04-B99F-AC927DB6FADB}">
      <dgm:prSet/>
      <dgm:spPr/>
      <dgm:t>
        <a:bodyPr/>
        <a:lstStyle/>
        <a:p>
          <a:endParaRPr lang="en-US"/>
        </a:p>
      </dgm:t>
    </dgm:pt>
    <dgm:pt modelId="{97CB5D60-8A2E-425F-956B-8BFE1F8D1BC2}">
      <dgm:prSet/>
      <dgm:spPr>
        <a:solidFill>
          <a:schemeClr val="accent2"/>
        </a:solidFill>
      </dgm:spPr>
      <dgm:t>
        <a:bodyPr/>
        <a:lstStyle/>
        <a:p>
          <a:r>
            <a:rPr lang="en-GB" dirty="0"/>
            <a:t>Larger qualitative sample (8 teachers); uses observation + interviews; identifies indirect, proactive and reactive inclusion strategies</a:t>
          </a:r>
          <a:endParaRPr lang="en-US" dirty="0"/>
        </a:p>
      </dgm:t>
    </dgm:pt>
    <dgm:pt modelId="{C629970E-C5A1-4D05-A3D0-D78EE687E3DE}" type="parTrans" cxnId="{E45F8745-2897-40E1-A132-091900A37479}">
      <dgm:prSet/>
      <dgm:spPr/>
      <dgm:t>
        <a:bodyPr/>
        <a:lstStyle/>
        <a:p>
          <a:endParaRPr lang="en-US"/>
        </a:p>
      </dgm:t>
    </dgm:pt>
    <dgm:pt modelId="{7E8F72D4-4DB3-4CE3-A938-7EB621761208}" type="sibTrans" cxnId="{E45F8745-2897-40E1-A132-091900A37479}">
      <dgm:prSet/>
      <dgm:spPr/>
      <dgm:t>
        <a:bodyPr/>
        <a:lstStyle/>
        <a:p>
          <a:endParaRPr lang="en-US"/>
        </a:p>
      </dgm:t>
    </dgm:pt>
    <dgm:pt modelId="{F22F2A87-BCB9-42DA-8E58-156BF37846B1}">
      <dgm:prSet/>
      <dgm:spPr>
        <a:solidFill>
          <a:srgbClr val="00B0F0"/>
        </a:solidFill>
      </dgm:spPr>
      <dgm:t>
        <a:bodyPr/>
        <a:lstStyle/>
        <a:p>
          <a:r>
            <a:rPr lang="en-GB" dirty="0"/>
            <a:t>Pandemic disruption + sampling limits; not every class had a child with NDD; limited observation time points; children’s perspectives missing</a:t>
          </a:r>
          <a:endParaRPr lang="en-US" dirty="0"/>
        </a:p>
      </dgm:t>
    </dgm:pt>
    <dgm:pt modelId="{F5712471-B760-4ED4-881A-FBDB926A9BA4}" type="parTrans" cxnId="{4A2A6957-734E-41AC-B7D9-75A8C64B2501}">
      <dgm:prSet/>
      <dgm:spPr/>
      <dgm:t>
        <a:bodyPr/>
        <a:lstStyle/>
        <a:p>
          <a:endParaRPr lang="en-US"/>
        </a:p>
      </dgm:t>
    </dgm:pt>
    <dgm:pt modelId="{EC0E083A-821F-4B60-929B-F6F20A3628AA}" type="sibTrans" cxnId="{4A2A6957-734E-41AC-B7D9-75A8C64B2501}">
      <dgm:prSet/>
      <dgm:spPr/>
      <dgm:t>
        <a:bodyPr/>
        <a:lstStyle/>
        <a:p>
          <a:endParaRPr lang="en-US"/>
        </a:p>
      </dgm:t>
    </dgm:pt>
    <dgm:pt modelId="{96D55828-CF6D-43E5-BDD0-73ACEDBC9740}">
      <dgm:prSet/>
      <dgm:spPr>
        <a:solidFill>
          <a:srgbClr val="FFC000"/>
        </a:solidFill>
      </dgm:spPr>
      <dgm:t>
        <a:bodyPr/>
        <a:lstStyle/>
        <a:p>
          <a:r>
            <a:rPr lang="en-GB" dirty="0"/>
            <a:t>Highlights likely implementation gap: valuing involvement ≠ doing it; supports need for training and clear, shared practice language</a:t>
          </a:r>
          <a:endParaRPr lang="en-US" dirty="0"/>
        </a:p>
      </dgm:t>
    </dgm:pt>
    <dgm:pt modelId="{CFAB2FB5-478A-4B43-A56E-41B82833AF46}" type="parTrans" cxnId="{8218CBF3-E559-4194-AC5C-139DA50F20FF}">
      <dgm:prSet/>
      <dgm:spPr/>
      <dgm:t>
        <a:bodyPr/>
        <a:lstStyle/>
        <a:p>
          <a:endParaRPr lang="en-US"/>
        </a:p>
      </dgm:t>
    </dgm:pt>
    <dgm:pt modelId="{5D17A825-5E72-467B-8B0A-E72F7A7CD0ED}" type="sibTrans" cxnId="{8218CBF3-E559-4194-AC5C-139DA50F20FF}">
      <dgm:prSet/>
      <dgm:spPr/>
      <dgm:t>
        <a:bodyPr/>
        <a:lstStyle/>
        <a:p>
          <a:endParaRPr lang="en-US"/>
        </a:p>
      </dgm:t>
    </dgm:pt>
    <dgm:pt modelId="{2443C2F5-077D-2F4D-9CA2-59D1E07F08C2}" type="pres">
      <dgm:prSet presAssocID="{B41E756B-BAC6-4C0C-988F-A2F9C2CF4B8A}" presName="diagram" presStyleCnt="0">
        <dgm:presLayoutVars>
          <dgm:dir/>
          <dgm:resizeHandles val="exact"/>
        </dgm:presLayoutVars>
      </dgm:prSet>
      <dgm:spPr/>
    </dgm:pt>
    <dgm:pt modelId="{AF6FBFC9-096F-C548-9E30-972752187239}" type="pres">
      <dgm:prSet presAssocID="{0A1BFC59-AF76-4814-92EC-3728D8C43D26}" presName="node" presStyleLbl="node1" presStyleIdx="0" presStyleCnt="6">
        <dgm:presLayoutVars>
          <dgm:bulletEnabled val="1"/>
        </dgm:presLayoutVars>
      </dgm:prSet>
      <dgm:spPr/>
    </dgm:pt>
    <dgm:pt modelId="{232FB340-52C9-0D48-AC53-05D6AD9196AD}" type="pres">
      <dgm:prSet presAssocID="{B89544C4-4C7C-49AF-9327-1AAA6CA2EEC8}" presName="sibTrans" presStyleCnt="0"/>
      <dgm:spPr/>
    </dgm:pt>
    <dgm:pt modelId="{685AC717-F840-7A4C-BB52-09D8DF8C6DE7}" type="pres">
      <dgm:prSet presAssocID="{2CA497FF-417D-4CCB-9EBF-B6FB32A77B2C}" presName="node" presStyleLbl="node1" presStyleIdx="1" presStyleCnt="6">
        <dgm:presLayoutVars>
          <dgm:bulletEnabled val="1"/>
        </dgm:presLayoutVars>
      </dgm:prSet>
      <dgm:spPr/>
    </dgm:pt>
    <dgm:pt modelId="{06F1092A-A7E0-B244-B2B5-C01FCD0F19AD}" type="pres">
      <dgm:prSet presAssocID="{A2C81DF0-868F-4B57-B397-DDF8158983E7}" presName="sibTrans" presStyleCnt="0"/>
      <dgm:spPr/>
    </dgm:pt>
    <dgm:pt modelId="{DB343085-CDF1-6C4C-8F67-F3DA6873F031}" type="pres">
      <dgm:prSet presAssocID="{2F4886D8-47D0-49D2-AE7F-3513533B731F}" presName="node" presStyleLbl="node1" presStyleIdx="2" presStyleCnt="6">
        <dgm:presLayoutVars>
          <dgm:bulletEnabled val="1"/>
        </dgm:presLayoutVars>
      </dgm:prSet>
      <dgm:spPr/>
    </dgm:pt>
    <dgm:pt modelId="{BD29506A-3978-2B4F-BC5D-D02FD76C3324}" type="pres">
      <dgm:prSet presAssocID="{43D0FD0B-72A9-4335-9DD9-820FE20F669B}" presName="sibTrans" presStyleCnt="0"/>
      <dgm:spPr/>
    </dgm:pt>
    <dgm:pt modelId="{7C5FBF31-D9EF-7345-8943-51B1184A84DE}" type="pres">
      <dgm:prSet presAssocID="{97CB5D60-8A2E-425F-956B-8BFE1F8D1BC2}" presName="node" presStyleLbl="node1" presStyleIdx="3" presStyleCnt="6">
        <dgm:presLayoutVars>
          <dgm:bulletEnabled val="1"/>
        </dgm:presLayoutVars>
      </dgm:prSet>
      <dgm:spPr/>
    </dgm:pt>
    <dgm:pt modelId="{32E5B70B-ED72-9B43-BAB0-6869BFAF64DD}" type="pres">
      <dgm:prSet presAssocID="{7E8F72D4-4DB3-4CE3-A938-7EB621761208}" presName="sibTrans" presStyleCnt="0"/>
      <dgm:spPr/>
    </dgm:pt>
    <dgm:pt modelId="{636732C7-5426-434E-ADE0-B1E553C0CE33}" type="pres">
      <dgm:prSet presAssocID="{F22F2A87-BCB9-42DA-8E58-156BF37846B1}" presName="node" presStyleLbl="node1" presStyleIdx="4" presStyleCnt="6">
        <dgm:presLayoutVars>
          <dgm:bulletEnabled val="1"/>
        </dgm:presLayoutVars>
      </dgm:prSet>
      <dgm:spPr/>
    </dgm:pt>
    <dgm:pt modelId="{F9A3A50C-739F-444A-9B12-F876E256FE6E}" type="pres">
      <dgm:prSet presAssocID="{EC0E083A-821F-4B60-929B-F6F20A3628AA}" presName="sibTrans" presStyleCnt="0"/>
      <dgm:spPr/>
    </dgm:pt>
    <dgm:pt modelId="{7ECF3FAA-7895-6D4E-B890-4F3AEC9D00BD}" type="pres">
      <dgm:prSet presAssocID="{96D55828-CF6D-43E5-BDD0-73ACEDBC9740}" presName="node" presStyleLbl="node1" presStyleIdx="5" presStyleCnt="6">
        <dgm:presLayoutVars>
          <dgm:bulletEnabled val="1"/>
        </dgm:presLayoutVars>
      </dgm:prSet>
      <dgm:spPr/>
    </dgm:pt>
  </dgm:ptLst>
  <dgm:cxnLst>
    <dgm:cxn modelId="{30476B32-6A0B-BA43-BCAB-AAD4C377C9F3}" type="presOf" srcId="{0A1BFC59-AF76-4814-92EC-3728D8C43D26}" destId="{AF6FBFC9-096F-C548-9E30-972752187239}" srcOrd="0" destOrd="0" presId="urn:microsoft.com/office/officeart/2005/8/layout/default"/>
    <dgm:cxn modelId="{7C9E1543-6DF0-2743-A003-3761BF4B72BB}" type="presOf" srcId="{F22F2A87-BCB9-42DA-8E58-156BF37846B1}" destId="{636732C7-5426-434E-ADE0-B1E553C0CE33}" srcOrd="0" destOrd="0" presId="urn:microsoft.com/office/officeart/2005/8/layout/default"/>
    <dgm:cxn modelId="{60E15643-F5A5-AB4D-B949-9DAFC63D8EEA}" type="presOf" srcId="{2F4886D8-47D0-49D2-AE7F-3513533B731F}" destId="{DB343085-CDF1-6C4C-8F67-F3DA6873F031}" srcOrd="0" destOrd="0" presId="urn:microsoft.com/office/officeart/2005/8/layout/default"/>
    <dgm:cxn modelId="{E45F8745-2897-40E1-A132-091900A37479}" srcId="{B41E756B-BAC6-4C0C-988F-A2F9C2CF4B8A}" destId="{97CB5D60-8A2E-425F-956B-8BFE1F8D1BC2}" srcOrd="3" destOrd="0" parTransId="{C629970E-C5A1-4D05-A3D0-D78EE687E3DE}" sibTransId="{7E8F72D4-4DB3-4CE3-A938-7EB621761208}"/>
    <dgm:cxn modelId="{4A2A6957-734E-41AC-B7D9-75A8C64B2501}" srcId="{B41E756B-BAC6-4C0C-988F-A2F9C2CF4B8A}" destId="{F22F2A87-BCB9-42DA-8E58-156BF37846B1}" srcOrd="4" destOrd="0" parTransId="{F5712471-B760-4ED4-881A-FBDB926A9BA4}" sibTransId="{EC0E083A-821F-4B60-929B-F6F20A3628AA}"/>
    <dgm:cxn modelId="{65F14786-8CAD-CF4F-A7E1-8F6BF4F9B7CD}" type="presOf" srcId="{2CA497FF-417D-4CCB-9EBF-B6FB32A77B2C}" destId="{685AC717-F840-7A4C-BB52-09D8DF8C6DE7}" srcOrd="0" destOrd="0" presId="urn:microsoft.com/office/officeart/2005/8/layout/default"/>
    <dgm:cxn modelId="{E513F989-7802-044C-BDE7-ED30BA850621}" type="presOf" srcId="{96D55828-CF6D-43E5-BDD0-73ACEDBC9740}" destId="{7ECF3FAA-7895-6D4E-B890-4F3AEC9D00BD}" srcOrd="0" destOrd="0" presId="urn:microsoft.com/office/officeart/2005/8/layout/default"/>
    <dgm:cxn modelId="{E13497C1-5FF8-D84D-A1D8-C8945A9DC5F9}" type="presOf" srcId="{B41E756B-BAC6-4C0C-988F-A2F9C2CF4B8A}" destId="{2443C2F5-077D-2F4D-9CA2-59D1E07F08C2}" srcOrd="0" destOrd="0" presId="urn:microsoft.com/office/officeart/2005/8/layout/default"/>
    <dgm:cxn modelId="{08BF40DC-0A85-4A04-B99F-AC927DB6FADB}" srcId="{B41E756B-BAC6-4C0C-988F-A2F9C2CF4B8A}" destId="{2F4886D8-47D0-49D2-AE7F-3513533B731F}" srcOrd="2" destOrd="0" parTransId="{CFB9E5E9-E889-4C99-B9D5-5CE8CB4B7533}" sibTransId="{43D0FD0B-72A9-4335-9DD9-820FE20F669B}"/>
    <dgm:cxn modelId="{9873E5DC-0AA6-1146-B115-27BC456090FD}" type="presOf" srcId="{97CB5D60-8A2E-425F-956B-8BFE1F8D1BC2}" destId="{7C5FBF31-D9EF-7345-8943-51B1184A84DE}" srcOrd="0" destOrd="0" presId="urn:microsoft.com/office/officeart/2005/8/layout/default"/>
    <dgm:cxn modelId="{8218CBF3-E559-4194-AC5C-139DA50F20FF}" srcId="{B41E756B-BAC6-4C0C-988F-A2F9C2CF4B8A}" destId="{96D55828-CF6D-43E5-BDD0-73ACEDBC9740}" srcOrd="5" destOrd="0" parTransId="{CFAB2FB5-478A-4B43-A56E-41B82833AF46}" sibTransId="{5D17A825-5E72-467B-8B0A-E72F7A7CD0ED}"/>
    <dgm:cxn modelId="{A7955AF4-51CE-42EC-92B9-97ABF825570F}" srcId="{B41E756B-BAC6-4C0C-988F-A2F9C2CF4B8A}" destId="{0A1BFC59-AF76-4814-92EC-3728D8C43D26}" srcOrd="0" destOrd="0" parTransId="{969D9524-A83C-4F66-A44E-0C8ED3C3ABE1}" sibTransId="{B89544C4-4C7C-49AF-9327-1AAA6CA2EEC8}"/>
    <dgm:cxn modelId="{F91BABF4-9E98-4F0C-A031-22DF813444FC}" srcId="{B41E756B-BAC6-4C0C-988F-A2F9C2CF4B8A}" destId="{2CA497FF-417D-4CCB-9EBF-B6FB32A77B2C}" srcOrd="1" destOrd="0" parTransId="{5E9B8419-0A84-495F-8C20-5DC051CD158F}" sibTransId="{A2C81DF0-868F-4B57-B397-DDF8158983E7}"/>
    <dgm:cxn modelId="{79E3F0C4-2F26-1E43-A59E-AADEAC40A74F}" type="presParOf" srcId="{2443C2F5-077D-2F4D-9CA2-59D1E07F08C2}" destId="{AF6FBFC9-096F-C548-9E30-972752187239}" srcOrd="0" destOrd="0" presId="urn:microsoft.com/office/officeart/2005/8/layout/default"/>
    <dgm:cxn modelId="{E677FABA-B6D1-624E-898B-F13555D506BB}" type="presParOf" srcId="{2443C2F5-077D-2F4D-9CA2-59D1E07F08C2}" destId="{232FB340-52C9-0D48-AC53-05D6AD9196AD}" srcOrd="1" destOrd="0" presId="urn:microsoft.com/office/officeart/2005/8/layout/default"/>
    <dgm:cxn modelId="{D7A49011-E370-DD44-B67F-8FDB72750EBE}" type="presParOf" srcId="{2443C2F5-077D-2F4D-9CA2-59D1E07F08C2}" destId="{685AC717-F840-7A4C-BB52-09D8DF8C6DE7}" srcOrd="2" destOrd="0" presId="urn:microsoft.com/office/officeart/2005/8/layout/default"/>
    <dgm:cxn modelId="{00EF01C3-68F3-5044-A48D-257C2123CC62}" type="presParOf" srcId="{2443C2F5-077D-2F4D-9CA2-59D1E07F08C2}" destId="{06F1092A-A7E0-B244-B2B5-C01FCD0F19AD}" srcOrd="3" destOrd="0" presId="urn:microsoft.com/office/officeart/2005/8/layout/default"/>
    <dgm:cxn modelId="{EF283A63-3BCC-F84A-9559-142E0E2429D3}" type="presParOf" srcId="{2443C2F5-077D-2F4D-9CA2-59D1E07F08C2}" destId="{DB343085-CDF1-6C4C-8F67-F3DA6873F031}" srcOrd="4" destOrd="0" presId="urn:microsoft.com/office/officeart/2005/8/layout/default"/>
    <dgm:cxn modelId="{8A9DD266-DCE5-5141-9A2C-4E33503BB884}" type="presParOf" srcId="{2443C2F5-077D-2F4D-9CA2-59D1E07F08C2}" destId="{BD29506A-3978-2B4F-BC5D-D02FD76C3324}" srcOrd="5" destOrd="0" presId="urn:microsoft.com/office/officeart/2005/8/layout/default"/>
    <dgm:cxn modelId="{884E6718-C9DB-B546-8FE6-30BEA9CD7DCA}" type="presParOf" srcId="{2443C2F5-077D-2F4D-9CA2-59D1E07F08C2}" destId="{7C5FBF31-D9EF-7345-8943-51B1184A84DE}" srcOrd="6" destOrd="0" presId="urn:microsoft.com/office/officeart/2005/8/layout/default"/>
    <dgm:cxn modelId="{8322CB8C-897C-894A-AD6F-FE7A3F425B6A}" type="presParOf" srcId="{2443C2F5-077D-2F4D-9CA2-59D1E07F08C2}" destId="{32E5B70B-ED72-9B43-BAB0-6869BFAF64DD}" srcOrd="7" destOrd="0" presId="urn:microsoft.com/office/officeart/2005/8/layout/default"/>
    <dgm:cxn modelId="{BB2B28A3-C68C-3C4E-BAAC-7897AC18876E}" type="presParOf" srcId="{2443C2F5-077D-2F4D-9CA2-59D1E07F08C2}" destId="{636732C7-5426-434E-ADE0-B1E553C0CE33}" srcOrd="8" destOrd="0" presId="urn:microsoft.com/office/officeart/2005/8/layout/default"/>
    <dgm:cxn modelId="{484E734A-F69E-C840-8C94-5C5F35EE2B23}" type="presParOf" srcId="{2443C2F5-077D-2F4D-9CA2-59D1E07F08C2}" destId="{F9A3A50C-739F-444A-9B12-F876E256FE6E}" srcOrd="9" destOrd="0" presId="urn:microsoft.com/office/officeart/2005/8/layout/default"/>
    <dgm:cxn modelId="{C1632C01-0FDA-B64C-BEA9-9030791B7783}" type="presParOf" srcId="{2443C2F5-077D-2F4D-9CA2-59D1E07F08C2}" destId="{7ECF3FAA-7895-6D4E-B890-4F3AEC9D00B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2D271A-CCFE-E24C-9308-FEBAF55EF248}">
      <dsp:nvSpPr>
        <dsp:cNvPr id="0" name=""/>
        <dsp:cNvSpPr/>
      </dsp:nvSpPr>
      <dsp:spPr>
        <a:xfrm rot="5400000">
          <a:off x="4885290" y="-2058246"/>
          <a:ext cx="615863" cy="488773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/>
            <a:t>Research Questions, Aims &amp; Positionality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/>
            <a:t>Background &amp; Rationale</a:t>
          </a:r>
          <a:endParaRPr lang="en-US" sz="1800" kern="1200" dirty="0"/>
        </a:p>
      </dsp:txBody>
      <dsp:txXfrm rot="-5400000">
        <a:off x="2749353" y="107755"/>
        <a:ext cx="4857674" cy="555735"/>
      </dsp:txXfrm>
    </dsp:sp>
    <dsp:sp modelId="{0FE9242C-541C-884B-9C3F-1405510DE6E1}">
      <dsp:nvSpPr>
        <dsp:cNvPr id="0" name=""/>
        <dsp:cNvSpPr/>
      </dsp:nvSpPr>
      <dsp:spPr>
        <a:xfrm>
          <a:off x="0" y="708"/>
          <a:ext cx="2749353" cy="769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Introduction</a:t>
          </a:r>
          <a:endParaRPr lang="en-US" sz="2100" kern="1200"/>
        </a:p>
      </dsp:txBody>
      <dsp:txXfrm>
        <a:off x="37580" y="38288"/>
        <a:ext cx="2674193" cy="694668"/>
      </dsp:txXfrm>
    </dsp:sp>
    <dsp:sp modelId="{97C39863-859E-3A49-A262-DB8114EA4D64}">
      <dsp:nvSpPr>
        <dsp:cNvPr id="0" name=""/>
        <dsp:cNvSpPr/>
      </dsp:nvSpPr>
      <dsp:spPr>
        <a:xfrm rot="5400000">
          <a:off x="4811815" y="-1249925"/>
          <a:ext cx="762814" cy="488773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0" tIns="114300" rIns="228600" bIns="11430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baseline="0" dirty="0"/>
            <a:t>What “critical review” means (in this assignment)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baseline="0" dirty="0"/>
            <a:t>Search and selection approach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baseline="0" dirty="0"/>
            <a:t>Key definitions and working meanings</a:t>
          </a:r>
          <a:endParaRPr lang="en-US" sz="1600" kern="1200" dirty="0"/>
        </a:p>
      </dsp:txBody>
      <dsp:txXfrm rot="-5400000">
        <a:off x="2749353" y="849775"/>
        <a:ext cx="4850500" cy="688338"/>
      </dsp:txXfrm>
    </dsp:sp>
    <dsp:sp modelId="{B75ADBAA-94A1-5340-8750-0F7FD5A47B96}">
      <dsp:nvSpPr>
        <dsp:cNvPr id="0" name=""/>
        <dsp:cNvSpPr/>
      </dsp:nvSpPr>
      <dsp:spPr>
        <a:xfrm>
          <a:off x="0" y="809029"/>
          <a:ext cx="2749353" cy="769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Foundations of My Literature Review</a:t>
          </a:r>
          <a:endParaRPr lang="en-US" sz="2100" kern="1200" dirty="0"/>
        </a:p>
      </dsp:txBody>
      <dsp:txXfrm>
        <a:off x="37580" y="846609"/>
        <a:ext cx="2674193" cy="694668"/>
      </dsp:txXfrm>
    </dsp:sp>
    <dsp:sp modelId="{DE1A76C2-E8BD-CF46-BF78-1F3B78065C54}">
      <dsp:nvSpPr>
        <dsp:cNvPr id="0" name=""/>
        <dsp:cNvSpPr/>
      </dsp:nvSpPr>
      <dsp:spPr>
        <a:xfrm rot="5400000">
          <a:off x="4885290" y="-441605"/>
          <a:ext cx="615863" cy="488773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0" tIns="114300" rIns="228600" bIns="11430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/>
            <a:t>Key themes from the two empirical studies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/>
            <a:t>Similarities, differences, debates</a:t>
          </a:r>
          <a:endParaRPr lang="en-US" sz="1800" kern="1200" dirty="0"/>
        </a:p>
      </dsp:txBody>
      <dsp:txXfrm rot="-5400000">
        <a:off x="2749353" y="1724396"/>
        <a:ext cx="4857674" cy="555735"/>
      </dsp:txXfrm>
    </dsp:sp>
    <dsp:sp modelId="{1243DAE7-E650-B446-B307-65D0D9B20336}">
      <dsp:nvSpPr>
        <dsp:cNvPr id="0" name=""/>
        <dsp:cNvSpPr/>
      </dsp:nvSpPr>
      <dsp:spPr>
        <a:xfrm>
          <a:off x="0" y="1617349"/>
          <a:ext cx="2749353" cy="769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Core Themes &amp; Empirical Insights</a:t>
          </a:r>
          <a:endParaRPr lang="en-US" sz="2100" kern="1200"/>
        </a:p>
      </dsp:txBody>
      <dsp:txXfrm>
        <a:off x="37580" y="1654929"/>
        <a:ext cx="2674193" cy="694668"/>
      </dsp:txXfrm>
    </dsp:sp>
    <dsp:sp modelId="{60700AF0-B46D-544B-80F1-B7C6B4C22E64}">
      <dsp:nvSpPr>
        <dsp:cNvPr id="0" name=""/>
        <dsp:cNvSpPr/>
      </dsp:nvSpPr>
      <dsp:spPr>
        <a:xfrm rot="5400000">
          <a:off x="4726811" y="445527"/>
          <a:ext cx="922680" cy="488296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0" tIns="114300" rIns="228600" bIns="11430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/>
            <a:t>Strengths/weaknesses of each study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/>
            <a:t>Implications for my topic (play-based pedagogy + ALN in Wales)</a:t>
          </a:r>
          <a:endParaRPr lang="en-US" sz="1800" kern="1200" dirty="0"/>
        </a:p>
      </dsp:txBody>
      <dsp:txXfrm rot="-5400000">
        <a:off x="2746669" y="2470711"/>
        <a:ext cx="4837923" cy="832596"/>
      </dsp:txXfrm>
    </dsp:sp>
    <dsp:sp modelId="{7EAEA3F8-0730-4544-9966-A35C8A552507}">
      <dsp:nvSpPr>
        <dsp:cNvPr id="0" name=""/>
        <dsp:cNvSpPr/>
      </dsp:nvSpPr>
      <dsp:spPr>
        <a:xfrm>
          <a:off x="0" y="2502095"/>
          <a:ext cx="2746668" cy="769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Critical Analysis</a:t>
          </a:r>
          <a:endParaRPr lang="en-US" sz="2100" kern="1200"/>
        </a:p>
      </dsp:txBody>
      <dsp:txXfrm>
        <a:off x="37580" y="2539675"/>
        <a:ext cx="2671508" cy="694668"/>
      </dsp:txXfrm>
    </dsp:sp>
    <dsp:sp modelId="{4E1F5066-C8C1-2649-AA57-DB135DF3F31C}">
      <dsp:nvSpPr>
        <dsp:cNvPr id="0" name=""/>
        <dsp:cNvSpPr/>
      </dsp:nvSpPr>
      <dsp:spPr>
        <a:xfrm rot="5400000">
          <a:off x="4885290" y="1327886"/>
          <a:ext cx="615863" cy="488773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b="0" i="0" kern="1200" baseline="0" dirty="0"/>
            <a:t>Gaps and refined research questions</a:t>
          </a:r>
          <a:endParaRPr lang="en-US" sz="2300" kern="1200" dirty="0"/>
        </a:p>
      </dsp:txBody>
      <dsp:txXfrm rot="-5400000">
        <a:off x="2749353" y="3493887"/>
        <a:ext cx="4857674" cy="555735"/>
      </dsp:txXfrm>
    </dsp:sp>
    <dsp:sp modelId="{6B2E9722-4D8C-D14B-B099-76A2856320F5}">
      <dsp:nvSpPr>
        <dsp:cNvPr id="0" name=""/>
        <dsp:cNvSpPr/>
      </dsp:nvSpPr>
      <dsp:spPr>
        <a:xfrm>
          <a:off x="0" y="3386841"/>
          <a:ext cx="2749353" cy="769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Conclusion</a:t>
          </a:r>
          <a:endParaRPr lang="en-US" sz="2100" kern="1200"/>
        </a:p>
      </dsp:txBody>
      <dsp:txXfrm>
        <a:off x="37580" y="3424421"/>
        <a:ext cx="2674193" cy="694668"/>
      </dsp:txXfrm>
    </dsp:sp>
    <dsp:sp modelId="{ACA1A54B-5CFD-4841-A9A0-6629B6F1B409}">
      <dsp:nvSpPr>
        <dsp:cNvPr id="0" name=""/>
        <dsp:cNvSpPr/>
      </dsp:nvSpPr>
      <dsp:spPr>
        <a:xfrm>
          <a:off x="0" y="4195162"/>
          <a:ext cx="2749353" cy="769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References</a:t>
          </a:r>
          <a:endParaRPr lang="en-US" sz="2100" kern="1200"/>
        </a:p>
      </dsp:txBody>
      <dsp:txXfrm>
        <a:off x="37580" y="4232742"/>
        <a:ext cx="2674193" cy="6946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073D76-DAF7-6B4A-9F23-74072C451693}">
      <dsp:nvSpPr>
        <dsp:cNvPr id="0" name=""/>
        <dsp:cNvSpPr/>
      </dsp:nvSpPr>
      <dsp:spPr>
        <a:xfrm>
          <a:off x="1639166" y="1153248"/>
          <a:ext cx="1307499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0AB3A9-BBB7-574C-B568-FA8D06F47EE0}">
      <dsp:nvSpPr>
        <dsp:cNvPr id="0" name=""/>
        <dsp:cNvSpPr/>
      </dsp:nvSpPr>
      <dsp:spPr>
        <a:xfrm>
          <a:off x="3025116" y="1043454"/>
          <a:ext cx="150362" cy="28216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77EC7-B259-D14E-AD4F-2F0C6EB18B36}">
      <dsp:nvSpPr>
        <dsp:cNvPr id="0" name=""/>
        <dsp:cNvSpPr/>
      </dsp:nvSpPr>
      <dsp:spPr>
        <a:xfrm>
          <a:off x="773955" y="451510"/>
          <a:ext cx="1403547" cy="14035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465" tIns="54465" rIns="54465" bIns="54465" numCol="1" spcCol="1270" anchor="ctr" anchorCtr="0">
          <a:noAutofit/>
        </a:bodyPr>
        <a:lstStyle/>
        <a:p>
          <a:pPr marL="0" lvl="0" indent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1</a:t>
          </a:r>
        </a:p>
      </dsp:txBody>
      <dsp:txXfrm>
        <a:off x="979500" y="657055"/>
        <a:ext cx="992457" cy="992457"/>
      </dsp:txXfrm>
    </dsp:sp>
    <dsp:sp modelId="{8F56B701-E8FD-C44C-BFEE-71A0082CA01F}">
      <dsp:nvSpPr>
        <dsp:cNvPr id="0" name=""/>
        <dsp:cNvSpPr/>
      </dsp:nvSpPr>
      <dsp:spPr>
        <a:xfrm>
          <a:off x="4792" y="2020509"/>
          <a:ext cx="2941873" cy="34398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058" tIns="165100" rIns="232058" bIns="1651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/>
            <a:t>Draft Research Question (RQ)</a:t>
          </a:r>
          <a:br>
            <a:rPr lang="en-US" sz="1800" b="0" i="0" kern="1200" baseline="0" dirty="0"/>
          </a:br>
          <a:r>
            <a:rPr lang="en-US" sz="1800" b="0" i="0" kern="1200" baseline="0" dirty="0"/>
            <a:t>How do early childhood educators understand and enact play-based pedagogy to support </a:t>
          </a:r>
          <a:r>
            <a:rPr lang="en-US" sz="1800" b="1" i="0" kern="1200" baseline="0" dirty="0"/>
            <a:t>inclusive participation and belonging</a:t>
          </a:r>
          <a:r>
            <a:rPr lang="en-US" sz="1800" b="0" i="0" kern="1200" baseline="0" dirty="0"/>
            <a:t> for learners with </a:t>
          </a:r>
          <a:r>
            <a:rPr lang="en-US" sz="1800" b="1" i="0" kern="1200" baseline="0" dirty="0"/>
            <a:t>ALN</a:t>
          </a:r>
          <a:r>
            <a:rPr lang="en-US" sz="1800" b="0" i="0" kern="1200" baseline="0" dirty="0"/>
            <a:t>?</a:t>
          </a:r>
          <a:endParaRPr lang="en-US" sz="1800" kern="1200" dirty="0"/>
        </a:p>
      </dsp:txBody>
      <dsp:txXfrm>
        <a:off x="4792" y="2608884"/>
        <a:ext cx="2941873" cy="2851425"/>
      </dsp:txXfrm>
    </dsp:sp>
    <dsp:sp modelId="{041C5CB3-4B54-4942-A987-F487D9FCB0EB}">
      <dsp:nvSpPr>
        <dsp:cNvPr id="0" name=""/>
        <dsp:cNvSpPr/>
      </dsp:nvSpPr>
      <dsp:spPr>
        <a:xfrm>
          <a:off x="3273540" y="1153879"/>
          <a:ext cx="2941873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DB01D-D6E9-114C-BBB4-7D4C09983753}">
      <dsp:nvSpPr>
        <dsp:cNvPr id="0" name=""/>
        <dsp:cNvSpPr/>
      </dsp:nvSpPr>
      <dsp:spPr>
        <a:xfrm>
          <a:off x="6293864" y="1043986"/>
          <a:ext cx="150362" cy="282673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89D7BB-C0EC-0648-B703-1440150EFFB4}">
      <dsp:nvSpPr>
        <dsp:cNvPr id="0" name=""/>
        <dsp:cNvSpPr/>
      </dsp:nvSpPr>
      <dsp:spPr>
        <a:xfrm>
          <a:off x="4042703" y="452141"/>
          <a:ext cx="1403547" cy="14035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465" tIns="54465" rIns="54465" bIns="54465" numCol="1" spcCol="1270" anchor="ctr" anchorCtr="0">
          <a:noAutofit/>
        </a:bodyPr>
        <a:lstStyle/>
        <a:p>
          <a:pPr marL="0" lvl="0" indent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 dirty="0"/>
            <a:t>2</a:t>
          </a:r>
        </a:p>
      </dsp:txBody>
      <dsp:txXfrm>
        <a:off x="4248248" y="657686"/>
        <a:ext cx="992457" cy="992457"/>
      </dsp:txXfrm>
    </dsp:sp>
    <dsp:sp modelId="{763F6939-B0FC-A141-A0F7-9F4448FBCD83}">
      <dsp:nvSpPr>
        <dsp:cNvPr id="0" name=""/>
        <dsp:cNvSpPr/>
      </dsp:nvSpPr>
      <dsp:spPr>
        <a:xfrm>
          <a:off x="3273540" y="2021920"/>
          <a:ext cx="2941873" cy="34398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058" tIns="165100" rIns="232058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/>
            <a:t>Aim</a:t>
          </a:r>
          <a:br>
            <a:rPr lang="en-US" sz="2000" b="0" i="0" kern="1200" baseline="0" dirty="0"/>
          </a:br>
          <a:r>
            <a:rPr lang="en-US" sz="2000" b="0" i="0" kern="1200" baseline="0" dirty="0"/>
            <a:t>To connect </a:t>
          </a:r>
          <a:r>
            <a:rPr lang="en-US" sz="2000" b="1" i="0" kern="1200" baseline="0" dirty="0"/>
            <a:t>empirical evidence</a:t>
          </a:r>
          <a:r>
            <a:rPr lang="en-US" sz="2000" b="0" i="0" kern="1200" baseline="0" dirty="0"/>
            <a:t> about inclusive play-based learning with </a:t>
          </a:r>
          <a:r>
            <a:rPr lang="en-US" sz="2000" b="1" i="0" kern="1200" baseline="0" dirty="0"/>
            <a:t>Welsh ALN and Curriculum for Wales expectations</a:t>
          </a:r>
          <a:r>
            <a:rPr lang="en-US" sz="2000" b="0" i="0" kern="1200" baseline="0" dirty="0"/>
            <a:t>.</a:t>
          </a:r>
          <a:endParaRPr lang="en-US" sz="2000" kern="1200" dirty="0"/>
        </a:p>
      </dsp:txBody>
      <dsp:txXfrm>
        <a:off x="3273540" y="2610295"/>
        <a:ext cx="2941873" cy="2851425"/>
      </dsp:txXfrm>
    </dsp:sp>
    <dsp:sp modelId="{9A3248CF-87E2-3F4C-AA97-4556A3C313E7}">
      <dsp:nvSpPr>
        <dsp:cNvPr id="0" name=""/>
        <dsp:cNvSpPr/>
      </dsp:nvSpPr>
      <dsp:spPr>
        <a:xfrm>
          <a:off x="6542289" y="1153879"/>
          <a:ext cx="1470936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98AA4C-A9EF-6244-AAFB-CB09077E6877}">
      <dsp:nvSpPr>
        <dsp:cNvPr id="0" name=""/>
        <dsp:cNvSpPr/>
      </dsp:nvSpPr>
      <dsp:spPr>
        <a:xfrm>
          <a:off x="7311451" y="452141"/>
          <a:ext cx="1403547" cy="14035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465" tIns="54465" rIns="54465" bIns="54465" numCol="1" spcCol="1270" anchor="ctr" anchorCtr="0">
          <a:noAutofit/>
        </a:bodyPr>
        <a:lstStyle/>
        <a:p>
          <a:pPr marL="0" lvl="0" indent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3</a:t>
          </a:r>
        </a:p>
      </dsp:txBody>
      <dsp:txXfrm>
        <a:off x="7516996" y="657686"/>
        <a:ext cx="992457" cy="992457"/>
      </dsp:txXfrm>
    </dsp:sp>
    <dsp:sp modelId="{774EC9A6-A7B8-1E4C-909E-31D73644DE91}">
      <dsp:nvSpPr>
        <dsp:cNvPr id="0" name=""/>
        <dsp:cNvSpPr/>
      </dsp:nvSpPr>
      <dsp:spPr>
        <a:xfrm>
          <a:off x="6542289" y="2021920"/>
          <a:ext cx="2941873" cy="34398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058" tIns="165100" rIns="232058" bIns="1651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 dirty="0"/>
            <a:t>Positionality (brief)</a:t>
          </a:r>
          <a:br>
            <a:rPr lang="en-US" sz="2400" b="0" i="0" kern="1200" baseline="0" dirty="0"/>
          </a:br>
          <a:r>
            <a:rPr lang="en-US" sz="2400" b="0" i="0" kern="1200" baseline="0" dirty="0"/>
            <a:t>Early years practitioner-in-training: interested in inclusion, learner voice, and practical pedagogy.</a:t>
          </a:r>
          <a:endParaRPr lang="en-US" sz="2400" kern="1200" dirty="0"/>
        </a:p>
      </dsp:txBody>
      <dsp:txXfrm>
        <a:off x="6542289" y="2610295"/>
        <a:ext cx="2941873" cy="28514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564C4F-150C-084D-BFFA-07F9C18A66C2}">
      <dsp:nvSpPr>
        <dsp:cNvPr id="0" name=""/>
        <dsp:cNvSpPr/>
      </dsp:nvSpPr>
      <dsp:spPr>
        <a:xfrm>
          <a:off x="82776" y="4070"/>
          <a:ext cx="3259321" cy="195559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 dirty="0"/>
            <a:t>Why play + ALN matters in Wales?</a:t>
          </a:r>
          <a:endParaRPr lang="en-US" sz="2500" kern="1200" dirty="0"/>
        </a:p>
      </dsp:txBody>
      <dsp:txXfrm>
        <a:off x="82776" y="4070"/>
        <a:ext cx="3259321" cy="1955592"/>
      </dsp:txXfrm>
    </dsp:sp>
    <dsp:sp modelId="{A131D5F9-C50D-9C4E-B8D3-E169C0CF097E}">
      <dsp:nvSpPr>
        <dsp:cNvPr id="0" name=""/>
        <dsp:cNvSpPr/>
      </dsp:nvSpPr>
      <dsp:spPr>
        <a:xfrm>
          <a:off x="3668029" y="4070"/>
          <a:ext cx="3259321" cy="1955592"/>
        </a:xfrm>
        <a:prstGeom prst="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 dirty="0"/>
            <a:t>Play and playful learning</a:t>
          </a:r>
          <a:r>
            <a:rPr lang="en-US" sz="2500" b="0" i="0" kern="1200" baseline="0" dirty="0"/>
            <a:t> is positioned as a key feature of early pedagogy (Progression Step 1 period).</a:t>
          </a:r>
          <a:endParaRPr lang="en-US" sz="2500" kern="1200" dirty="0"/>
        </a:p>
      </dsp:txBody>
      <dsp:txXfrm>
        <a:off x="3668029" y="4070"/>
        <a:ext cx="3259321" cy="1955592"/>
      </dsp:txXfrm>
    </dsp:sp>
    <dsp:sp modelId="{4A286990-2FA4-444A-AFC5-C784F30619C2}">
      <dsp:nvSpPr>
        <dsp:cNvPr id="0" name=""/>
        <dsp:cNvSpPr/>
      </dsp:nvSpPr>
      <dsp:spPr>
        <a:xfrm>
          <a:off x="7253283" y="4070"/>
          <a:ext cx="3259321" cy="1955592"/>
        </a:xfrm>
        <a:prstGeom prst="rect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 dirty="0"/>
            <a:t>ALN</a:t>
          </a:r>
          <a:r>
            <a:rPr lang="en-US" sz="2500" b="0" i="0" kern="1200" baseline="0" dirty="0"/>
            <a:t> requires identifying needs early and putting in place suitable provision.</a:t>
          </a:r>
          <a:endParaRPr lang="en-US" sz="2500" kern="1200" dirty="0"/>
        </a:p>
      </dsp:txBody>
      <dsp:txXfrm>
        <a:off x="7253283" y="4070"/>
        <a:ext cx="3259321" cy="1955592"/>
      </dsp:txXfrm>
    </dsp:sp>
    <dsp:sp modelId="{1E1D8CCB-54FB-154F-A942-C18FBE44DC64}">
      <dsp:nvSpPr>
        <dsp:cNvPr id="0" name=""/>
        <dsp:cNvSpPr/>
      </dsp:nvSpPr>
      <dsp:spPr>
        <a:xfrm>
          <a:off x="82776" y="2285595"/>
          <a:ext cx="3259321" cy="1955592"/>
        </a:xfrm>
        <a:prstGeom prst="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Policy </a:t>
          </a:r>
          <a:r>
            <a:rPr lang="en-US" sz="2500" b="0" i="0" kern="1200" baseline="0" dirty="0" err="1"/>
            <a:t>emphasises</a:t>
          </a:r>
          <a:r>
            <a:rPr lang="en-US" sz="2500" b="0" i="0" kern="1200" baseline="0" dirty="0"/>
            <a:t> </a:t>
          </a:r>
          <a:r>
            <a:rPr lang="en-US" sz="2500" b="1" i="0" kern="1200" baseline="0" dirty="0"/>
            <a:t>learner voice</a:t>
          </a:r>
          <a:r>
            <a:rPr lang="en-US" sz="2500" b="0" i="0" kern="1200" baseline="0" dirty="0"/>
            <a:t>, inclusion and enabling environments.</a:t>
          </a:r>
          <a:endParaRPr lang="en-US" sz="2500" kern="1200" dirty="0"/>
        </a:p>
      </dsp:txBody>
      <dsp:txXfrm>
        <a:off x="82776" y="2285595"/>
        <a:ext cx="3259321" cy="1955592"/>
      </dsp:txXfrm>
    </dsp:sp>
    <dsp:sp modelId="{18071754-514B-E441-B4DE-489B1DC3D7D7}">
      <dsp:nvSpPr>
        <dsp:cNvPr id="0" name=""/>
        <dsp:cNvSpPr/>
      </dsp:nvSpPr>
      <dsp:spPr>
        <a:xfrm>
          <a:off x="3668029" y="2285595"/>
          <a:ext cx="3259321" cy="1955592"/>
        </a:xfrm>
        <a:prstGeom prst="rect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 dirty="0"/>
            <a:t>Rationale / gap</a:t>
          </a:r>
          <a:br>
            <a:rPr lang="en-US" sz="2500" b="0" i="0" kern="1200" baseline="0" dirty="0"/>
          </a:br>
          <a:r>
            <a:rPr lang="en-US" sz="2500" b="0" i="0" kern="1200" baseline="0" dirty="0"/>
            <a:t>We have strong policy direction, but we still need clearer insight into:</a:t>
          </a:r>
          <a:endParaRPr lang="en-US" sz="2500" kern="1200" dirty="0"/>
        </a:p>
      </dsp:txBody>
      <dsp:txXfrm>
        <a:off x="3668029" y="2285595"/>
        <a:ext cx="3259321" cy="1955592"/>
      </dsp:txXfrm>
    </dsp:sp>
    <dsp:sp modelId="{7D72984A-E2E1-624C-817C-B694B6228AF8}">
      <dsp:nvSpPr>
        <dsp:cNvPr id="0" name=""/>
        <dsp:cNvSpPr/>
      </dsp:nvSpPr>
      <dsp:spPr>
        <a:xfrm>
          <a:off x="7253283" y="2285595"/>
          <a:ext cx="3259321" cy="1955592"/>
        </a:xfrm>
        <a:prstGeom prst="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how educators balance </a:t>
          </a:r>
          <a:r>
            <a:rPr lang="en-US" sz="2500" b="1" i="0" kern="1200" baseline="0" dirty="0"/>
            <a:t>child agency</a:t>
          </a:r>
          <a:r>
            <a:rPr lang="en-US" sz="2500" b="0" i="0" kern="1200" baseline="0" dirty="0"/>
            <a:t> with </a:t>
          </a:r>
          <a:r>
            <a:rPr lang="en-US" sz="2500" b="1" i="0" kern="1200" baseline="0" dirty="0"/>
            <a:t>adult guidance</a:t>
          </a:r>
          <a:r>
            <a:rPr lang="en-US" sz="2500" b="0" i="0" kern="1200" baseline="0" dirty="0"/>
            <a:t> in inclusive play</a:t>
          </a:r>
          <a:endParaRPr lang="en-US" sz="2500" kern="1200" dirty="0"/>
        </a:p>
      </dsp:txBody>
      <dsp:txXfrm>
        <a:off x="7253283" y="2285595"/>
        <a:ext cx="3259321" cy="1955592"/>
      </dsp:txXfrm>
    </dsp:sp>
    <dsp:sp modelId="{BD63FFC7-4A47-974C-BA81-E453B484F16A}">
      <dsp:nvSpPr>
        <dsp:cNvPr id="0" name=""/>
        <dsp:cNvSpPr/>
      </dsp:nvSpPr>
      <dsp:spPr>
        <a:xfrm>
          <a:off x="643053" y="4567120"/>
          <a:ext cx="3259321" cy="1955592"/>
        </a:xfrm>
        <a:prstGeom prst="rect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what “supporting inclusion in play” looks like minute-to-minute for learners with additional needs</a:t>
          </a:r>
          <a:endParaRPr lang="en-US" sz="2500" kern="1200" dirty="0"/>
        </a:p>
      </dsp:txBody>
      <dsp:txXfrm>
        <a:off x="643053" y="4567120"/>
        <a:ext cx="3259321" cy="1955592"/>
      </dsp:txXfrm>
    </dsp:sp>
    <dsp:sp modelId="{CA5A5286-0FF2-5249-884B-84936001018E}">
      <dsp:nvSpPr>
        <dsp:cNvPr id="0" name=""/>
        <dsp:cNvSpPr/>
      </dsp:nvSpPr>
      <dsp:spPr>
        <a:xfrm>
          <a:off x="4289386" y="4571191"/>
          <a:ext cx="5724020" cy="1955592"/>
        </a:xfrm>
        <a:prstGeom prst="rect">
          <a:avLst/>
        </a:prstGeom>
        <a:solidFill>
          <a:schemeClr val="bg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(Welsh Government, 2021; Welsh Government, 2022)</a:t>
          </a:r>
          <a:endParaRPr lang="en-GB" sz="2500" kern="1200" dirty="0"/>
        </a:p>
      </dsp:txBody>
      <dsp:txXfrm>
        <a:off x="4289386" y="4571191"/>
        <a:ext cx="5724020" cy="19555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DAAD9D-6060-9146-84EE-17FC726A2995}">
      <dsp:nvSpPr>
        <dsp:cNvPr id="0" name=""/>
        <dsp:cNvSpPr/>
      </dsp:nvSpPr>
      <dsp:spPr>
        <a:xfrm>
          <a:off x="0" y="174198"/>
          <a:ext cx="2842793" cy="17056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 dirty="0"/>
            <a:t>My understanding of a critical literature review</a:t>
          </a:r>
          <a:br>
            <a:rPr lang="en-US" sz="2400" b="0" i="0" kern="1200" baseline="0" dirty="0"/>
          </a:br>
          <a:r>
            <a:rPr lang="en-US" sz="2400" b="0" i="0" kern="1200" baseline="0" dirty="0"/>
            <a:t>A critical review:</a:t>
          </a:r>
          <a:endParaRPr lang="en-US" sz="2400" kern="1200" dirty="0"/>
        </a:p>
      </dsp:txBody>
      <dsp:txXfrm>
        <a:off x="0" y="174198"/>
        <a:ext cx="2842793" cy="1705676"/>
      </dsp:txXfrm>
    </dsp:sp>
    <dsp:sp modelId="{93A51C0D-DE01-F14E-BB2B-C2A2B0394616}">
      <dsp:nvSpPr>
        <dsp:cNvPr id="0" name=""/>
        <dsp:cNvSpPr/>
      </dsp:nvSpPr>
      <dsp:spPr>
        <a:xfrm>
          <a:off x="3127072" y="174198"/>
          <a:ext cx="2842793" cy="17056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 err="1"/>
            <a:t>summarises</a:t>
          </a:r>
          <a:r>
            <a:rPr lang="en-US" sz="2400" b="0" i="0" kern="1200" baseline="0" dirty="0"/>
            <a:t> what research shows</a:t>
          </a:r>
          <a:endParaRPr lang="en-US" sz="2400" kern="1200" dirty="0"/>
        </a:p>
      </dsp:txBody>
      <dsp:txXfrm>
        <a:off x="3127072" y="174198"/>
        <a:ext cx="2842793" cy="1705676"/>
      </dsp:txXfrm>
    </dsp:sp>
    <dsp:sp modelId="{278F0280-A416-D541-9809-8DFE5C3A8D77}">
      <dsp:nvSpPr>
        <dsp:cNvPr id="0" name=""/>
        <dsp:cNvSpPr/>
      </dsp:nvSpPr>
      <dsp:spPr>
        <a:xfrm>
          <a:off x="6254145" y="174198"/>
          <a:ext cx="2842793" cy="17056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compares and synthesises patterns across studies</a:t>
          </a:r>
          <a:endParaRPr lang="en-US" sz="2400" kern="1200"/>
        </a:p>
      </dsp:txBody>
      <dsp:txXfrm>
        <a:off x="6254145" y="174198"/>
        <a:ext cx="2842793" cy="1705676"/>
      </dsp:txXfrm>
    </dsp:sp>
    <dsp:sp modelId="{3171897F-68B5-E84A-8F48-D36DCE2146CD}">
      <dsp:nvSpPr>
        <dsp:cNvPr id="0" name=""/>
        <dsp:cNvSpPr/>
      </dsp:nvSpPr>
      <dsp:spPr>
        <a:xfrm>
          <a:off x="1563536" y="2164154"/>
          <a:ext cx="2842793" cy="17056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evaluates strengths/limitations and how this shapes what we can claim</a:t>
          </a:r>
          <a:endParaRPr lang="en-US" sz="2400" kern="1200"/>
        </a:p>
      </dsp:txBody>
      <dsp:txXfrm>
        <a:off x="1563536" y="2164154"/>
        <a:ext cx="2842793" cy="1705676"/>
      </dsp:txXfrm>
    </dsp:sp>
    <dsp:sp modelId="{BE0BE95A-029C-4B48-8C49-F695FFACEBAA}">
      <dsp:nvSpPr>
        <dsp:cNvPr id="0" name=""/>
        <dsp:cNvSpPr/>
      </dsp:nvSpPr>
      <dsp:spPr>
        <a:xfrm>
          <a:off x="4690609" y="2164154"/>
          <a:ext cx="2842793" cy="17056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identifies gaps that justify further inquiry</a:t>
          </a:r>
          <a:endParaRPr lang="en-US" sz="2400" kern="1200"/>
        </a:p>
      </dsp:txBody>
      <dsp:txXfrm>
        <a:off x="4690609" y="2164154"/>
        <a:ext cx="2842793" cy="17056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22FA23-6AE1-4B4E-BE48-D033ABEEDED8}">
      <dsp:nvSpPr>
        <dsp:cNvPr id="0" name=""/>
        <dsp:cNvSpPr/>
      </dsp:nvSpPr>
      <dsp:spPr>
        <a:xfrm>
          <a:off x="828316" y="1807"/>
          <a:ext cx="2374031" cy="14244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 dirty="0"/>
            <a:t>Search focus</a:t>
          </a:r>
          <a:br>
            <a:rPr lang="en-US" sz="1600" b="0" i="0" kern="1200" baseline="0" dirty="0"/>
          </a:br>
          <a:r>
            <a:rPr lang="en-US" sz="1600" b="0" i="0" kern="1200" baseline="0" dirty="0"/>
            <a:t>Play-based learning / playful pedagogy + inclusion + additional needs</a:t>
          </a:r>
          <a:r>
            <a:rPr lang="en-US" sz="1300" b="0" i="0" kern="1200" baseline="0" dirty="0"/>
            <a:t>.</a:t>
          </a:r>
          <a:endParaRPr lang="en-US" sz="1300" kern="1200" dirty="0"/>
        </a:p>
      </dsp:txBody>
      <dsp:txXfrm>
        <a:off x="828316" y="1807"/>
        <a:ext cx="2374031" cy="1424419"/>
      </dsp:txXfrm>
    </dsp:sp>
    <dsp:sp modelId="{BAE437BD-CB71-164F-9928-586540EE4894}">
      <dsp:nvSpPr>
        <dsp:cNvPr id="0" name=""/>
        <dsp:cNvSpPr/>
      </dsp:nvSpPr>
      <dsp:spPr>
        <a:xfrm>
          <a:off x="3439751" y="1807"/>
          <a:ext cx="2374031" cy="1424419"/>
        </a:xfrm>
        <a:prstGeom prst="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/>
            <a:t>Keywords (examples)</a:t>
          </a:r>
          <a:br>
            <a:rPr lang="en-US" sz="1400" b="0" i="0" kern="1200" baseline="0" dirty="0"/>
          </a:br>
          <a:r>
            <a:rPr lang="en-US" sz="1400" b="0" i="0" kern="1200" baseline="0" dirty="0"/>
            <a:t>play-based learning; play pedagogy; guided play; inclusion; disability; neurodevelopmental; additional learning needs; early years; nursery; reception</a:t>
          </a:r>
          <a:r>
            <a:rPr lang="en-US" sz="1300" b="0" i="0" kern="1200" baseline="0" dirty="0"/>
            <a:t>.</a:t>
          </a:r>
          <a:endParaRPr lang="en-US" sz="1300" kern="1200" dirty="0"/>
        </a:p>
      </dsp:txBody>
      <dsp:txXfrm>
        <a:off x="3439751" y="1807"/>
        <a:ext cx="2374031" cy="1424419"/>
      </dsp:txXfrm>
    </dsp:sp>
    <dsp:sp modelId="{EB6DD879-145C-D945-AF33-7B1095E88700}">
      <dsp:nvSpPr>
        <dsp:cNvPr id="0" name=""/>
        <dsp:cNvSpPr/>
      </dsp:nvSpPr>
      <dsp:spPr>
        <a:xfrm>
          <a:off x="828316" y="1663629"/>
          <a:ext cx="2374031" cy="1424419"/>
        </a:xfrm>
        <a:prstGeom prst="rect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 dirty="0"/>
            <a:t>Selection criteria (applied here</a:t>
          </a:r>
          <a:r>
            <a:rPr lang="en-US" sz="1300" b="1" i="0" kern="1200" baseline="0" dirty="0"/>
            <a:t>)</a:t>
          </a:r>
          <a:endParaRPr lang="en-US" sz="1300" kern="1200" dirty="0"/>
        </a:p>
      </dsp:txBody>
      <dsp:txXfrm>
        <a:off x="828316" y="1663629"/>
        <a:ext cx="2374031" cy="1424419"/>
      </dsp:txXfrm>
    </dsp:sp>
    <dsp:sp modelId="{51383BDA-E94E-494D-86EB-191A30DE4B22}">
      <dsp:nvSpPr>
        <dsp:cNvPr id="0" name=""/>
        <dsp:cNvSpPr/>
      </dsp:nvSpPr>
      <dsp:spPr>
        <a:xfrm>
          <a:off x="3439751" y="1663629"/>
          <a:ext cx="2374031" cy="1424419"/>
        </a:xfrm>
        <a:prstGeom prst="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empirical studies (classroom practice</a:t>
          </a:r>
          <a:r>
            <a:rPr lang="en-US" sz="1300" b="0" i="0" kern="1200" baseline="0" dirty="0"/>
            <a:t>)</a:t>
          </a:r>
          <a:endParaRPr lang="en-US" sz="1300" kern="1200" dirty="0"/>
        </a:p>
      </dsp:txBody>
      <dsp:txXfrm>
        <a:off x="3439751" y="1663629"/>
        <a:ext cx="2374031" cy="1424419"/>
      </dsp:txXfrm>
    </dsp:sp>
    <dsp:sp modelId="{A8576E8E-C7BA-D242-9689-5D9C41AFA886}">
      <dsp:nvSpPr>
        <dsp:cNvPr id="0" name=""/>
        <dsp:cNvSpPr/>
      </dsp:nvSpPr>
      <dsp:spPr>
        <a:xfrm>
          <a:off x="828316" y="3325451"/>
          <a:ext cx="2374031" cy="1424419"/>
        </a:xfrm>
        <a:prstGeom prst="rect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early years / play-based provision</a:t>
          </a:r>
          <a:endParaRPr lang="en-US" sz="1600" kern="1200" dirty="0"/>
        </a:p>
      </dsp:txBody>
      <dsp:txXfrm>
        <a:off x="828316" y="3325451"/>
        <a:ext cx="2374031" cy="1424419"/>
      </dsp:txXfrm>
    </dsp:sp>
    <dsp:sp modelId="{FB54CF65-C8DB-4C4A-86C2-1C24534CDCA6}">
      <dsp:nvSpPr>
        <dsp:cNvPr id="0" name=""/>
        <dsp:cNvSpPr/>
      </dsp:nvSpPr>
      <dsp:spPr>
        <a:xfrm>
          <a:off x="3439751" y="3325451"/>
          <a:ext cx="2374031" cy="1424419"/>
        </a:xfrm>
        <a:prstGeom prst="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direct relevance to inclusion/disability</a:t>
          </a:r>
          <a:endParaRPr lang="en-US" sz="1600" kern="1200" dirty="0"/>
        </a:p>
      </dsp:txBody>
      <dsp:txXfrm>
        <a:off x="3439751" y="3325451"/>
        <a:ext cx="2374031" cy="1424419"/>
      </dsp:txXfrm>
    </dsp:sp>
    <dsp:sp modelId="{BBA79773-92C1-7140-9069-C68AFDB429CA}">
      <dsp:nvSpPr>
        <dsp:cNvPr id="0" name=""/>
        <dsp:cNvSpPr/>
      </dsp:nvSpPr>
      <dsp:spPr>
        <a:xfrm>
          <a:off x="828316" y="4987273"/>
          <a:ext cx="2374031" cy="1424419"/>
        </a:xfrm>
        <a:prstGeom prst="rect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transparent methods + credible publication source</a:t>
          </a:r>
          <a:endParaRPr lang="en-US" sz="1600" kern="1200" dirty="0"/>
        </a:p>
      </dsp:txBody>
      <dsp:txXfrm>
        <a:off x="828316" y="4987273"/>
        <a:ext cx="2374031" cy="1424419"/>
      </dsp:txXfrm>
    </dsp:sp>
    <dsp:sp modelId="{F1E51E49-093B-A14B-9733-4A4CF7B1AD9C}">
      <dsp:nvSpPr>
        <dsp:cNvPr id="0" name=""/>
        <dsp:cNvSpPr/>
      </dsp:nvSpPr>
      <dsp:spPr>
        <a:xfrm>
          <a:off x="3439751" y="4987273"/>
          <a:ext cx="2374031" cy="1424419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appraised using CRAAP (Currency, Relevance, Authority, Accuracy, Purpose</a:t>
          </a:r>
          <a:r>
            <a:rPr lang="en-US" sz="1300" b="0" i="0" kern="1200" baseline="0" dirty="0"/>
            <a:t>)</a:t>
          </a:r>
          <a:endParaRPr lang="en-US" sz="1300" kern="1200" dirty="0"/>
        </a:p>
      </dsp:txBody>
      <dsp:txXfrm>
        <a:off x="3439751" y="4987273"/>
        <a:ext cx="2374031" cy="14244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3CB8A-9F8A-704D-9DDE-EA5CF443603C}">
      <dsp:nvSpPr>
        <dsp:cNvPr id="0" name=""/>
        <dsp:cNvSpPr/>
      </dsp:nvSpPr>
      <dsp:spPr>
        <a:xfrm>
          <a:off x="9242" y="344884"/>
          <a:ext cx="2762398" cy="36774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 dirty="0"/>
            <a:t>Policy definitions I am using</a:t>
          </a:r>
          <a:br>
            <a:rPr lang="en-US" sz="1600" b="0" i="0" kern="1200" baseline="0" dirty="0"/>
          </a:br>
          <a:r>
            <a:rPr lang="en-US" sz="1600" b="1" i="0" kern="1200" baseline="0" dirty="0"/>
            <a:t>ALN</a:t>
          </a:r>
          <a:r>
            <a:rPr lang="en-US" sz="1600" b="0" i="0" kern="1200" baseline="0" dirty="0"/>
            <a:t>: learning difficulty/disability that calls for </a:t>
          </a:r>
          <a:r>
            <a:rPr lang="en-US" sz="1600" b="1" i="0" kern="1200" baseline="0" dirty="0"/>
            <a:t>Additional Learning Provision (ALP)</a:t>
          </a:r>
          <a:r>
            <a:rPr lang="en-US" sz="1600" b="0" i="0" kern="1200" baseline="0" dirty="0"/>
            <a:t>.</a:t>
          </a:r>
          <a:br>
            <a:rPr lang="en-US" sz="1600" b="0" i="0" kern="1200" baseline="0" dirty="0"/>
          </a:br>
          <a:r>
            <a:rPr lang="en-US" sz="1600" b="1" i="0" kern="1200" baseline="0" dirty="0"/>
            <a:t>ALP</a:t>
          </a:r>
          <a:r>
            <a:rPr lang="en-US" sz="1600" b="0" i="0" kern="1200" baseline="0" dirty="0"/>
            <a:t>: provision “additional to, or different from” that made generally for others of the same age.</a:t>
          </a:r>
          <a:br>
            <a:rPr lang="en-US" sz="1600" b="0" i="0" kern="1200" baseline="0" dirty="0"/>
          </a:br>
          <a:r>
            <a:rPr lang="en-US" sz="1600" b="1" i="0" kern="1200" baseline="0" dirty="0"/>
            <a:t>Person-</a:t>
          </a:r>
          <a:r>
            <a:rPr lang="en-US" sz="1600" b="1" i="0" kern="1200" baseline="0" dirty="0" err="1"/>
            <a:t>centred</a:t>
          </a:r>
          <a:r>
            <a:rPr lang="en-US" sz="1600" b="1" i="0" kern="1200" baseline="0" dirty="0"/>
            <a:t> practice</a:t>
          </a:r>
          <a:r>
            <a:rPr lang="en-US" sz="1600" b="0" i="0" kern="1200" baseline="0" dirty="0"/>
            <a:t>: the child/young person (and family) is central; views, wishes, feelings must be taken into account</a:t>
          </a:r>
          <a:r>
            <a:rPr lang="en-US" sz="1200" b="0" i="0" kern="1200" baseline="0" dirty="0"/>
            <a:t>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u="none" kern="1200" dirty="0"/>
            <a:t>(Welsh Government, 2021)</a:t>
          </a:r>
          <a:endParaRPr lang="en-US" sz="1200" kern="1200" dirty="0"/>
        </a:p>
      </dsp:txBody>
      <dsp:txXfrm>
        <a:off x="90150" y="425792"/>
        <a:ext cx="2600582" cy="3515627"/>
      </dsp:txXfrm>
    </dsp:sp>
    <dsp:sp modelId="{DDB8201A-1507-3144-B360-2F3F897A4702}">
      <dsp:nvSpPr>
        <dsp:cNvPr id="0" name=""/>
        <dsp:cNvSpPr/>
      </dsp:nvSpPr>
      <dsp:spPr>
        <a:xfrm>
          <a:off x="3047880" y="1841068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3047880" y="1978083"/>
        <a:ext cx="409940" cy="411044"/>
      </dsp:txXfrm>
    </dsp:sp>
    <dsp:sp modelId="{4C4AA184-1103-E342-AF8F-EEAB88AF5120}">
      <dsp:nvSpPr>
        <dsp:cNvPr id="0" name=""/>
        <dsp:cNvSpPr/>
      </dsp:nvSpPr>
      <dsp:spPr>
        <a:xfrm>
          <a:off x="3876600" y="344884"/>
          <a:ext cx="2762398" cy="3677443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/>
            <a:t>Pedagogy definition I am using</a:t>
          </a:r>
          <a:br>
            <a:rPr lang="en-US" sz="2000" b="0" i="0" kern="1200" baseline="0" dirty="0"/>
          </a:br>
          <a:r>
            <a:rPr lang="en-US" sz="2000" b="1" i="0" kern="1200" baseline="0" dirty="0"/>
            <a:t>Play and playful learning</a:t>
          </a:r>
          <a:r>
            <a:rPr lang="en-US" sz="2000" b="0" i="0" kern="1200" baseline="0" dirty="0"/>
            <a:t>: valued as an end in itself and as a vehicle for learning; supports holistic development</a:t>
          </a:r>
          <a:r>
            <a:rPr lang="en-US" sz="1600" b="0" i="0" kern="1200" baseline="0" dirty="0"/>
            <a:t>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1" u="none" kern="1200" dirty="0"/>
            <a:t>(Vygotsky, 1978; </a:t>
          </a:r>
          <a:r>
            <a:rPr lang="en-GB" sz="1600" b="0" i="0" u="none" kern="1200" dirty="0"/>
            <a:t>Welsh Government, 2022)</a:t>
          </a:r>
          <a:endParaRPr lang="en-US" sz="1600" kern="1200" dirty="0"/>
        </a:p>
      </dsp:txBody>
      <dsp:txXfrm>
        <a:off x="3957508" y="425792"/>
        <a:ext cx="2600582" cy="3515627"/>
      </dsp:txXfrm>
    </dsp:sp>
    <dsp:sp modelId="{8EDD9EE9-685E-3549-970C-F7903AE856E4}">
      <dsp:nvSpPr>
        <dsp:cNvPr id="0" name=""/>
        <dsp:cNvSpPr/>
      </dsp:nvSpPr>
      <dsp:spPr>
        <a:xfrm>
          <a:off x="6915239" y="1841068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6915239" y="1978083"/>
        <a:ext cx="409940" cy="411044"/>
      </dsp:txXfrm>
    </dsp:sp>
    <dsp:sp modelId="{BF0B1DFC-817E-D54B-9A26-F18CDC420E27}">
      <dsp:nvSpPr>
        <dsp:cNvPr id="0" name=""/>
        <dsp:cNvSpPr/>
      </dsp:nvSpPr>
      <dsp:spPr>
        <a:xfrm>
          <a:off x="7743958" y="344884"/>
          <a:ext cx="2762398" cy="3677443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/>
            <a:t>My working interpretation for this presentation</a:t>
          </a:r>
          <a:br>
            <a:rPr lang="en-US" sz="2000" b="0" i="0" kern="1200" baseline="0" dirty="0"/>
          </a:br>
          <a:r>
            <a:rPr lang="en-US" sz="2000" b="0" i="0" kern="1200" baseline="0" dirty="0"/>
            <a:t>Inclusive play-based pedagogy = designing environments + making intentional adult decisions about when/how to intervene so all learners can participate and belong.</a:t>
          </a:r>
          <a:endParaRPr lang="en-US" sz="2000" kern="1200" dirty="0"/>
        </a:p>
      </dsp:txBody>
      <dsp:txXfrm>
        <a:off x="7824866" y="425792"/>
        <a:ext cx="2600582" cy="351562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B5A1F-B8C0-0B45-802E-9112E2DC7750}">
      <dsp:nvSpPr>
        <dsp:cNvPr id="0" name=""/>
        <dsp:cNvSpPr/>
      </dsp:nvSpPr>
      <dsp:spPr>
        <a:xfrm>
          <a:off x="0" y="28418"/>
          <a:ext cx="6981220" cy="13993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 dirty="0"/>
            <a:t>Play as a </a:t>
          </a:r>
          <a:r>
            <a:rPr lang="en-US" sz="2300" b="1" i="0" kern="1200" baseline="0" dirty="0"/>
            <a:t>pedagogical tool</a:t>
          </a:r>
          <a:r>
            <a:rPr lang="en-US" sz="2300" b="0" i="0" kern="1200" baseline="0" dirty="0"/>
            <a:t>, not just a developmental activity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1" u="none" kern="1200" dirty="0"/>
            <a:t>(Li et al., 2024; Welsh Government, 2022)</a:t>
          </a:r>
          <a:endParaRPr lang="en-US" sz="2300" kern="1200" dirty="0"/>
        </a:p>
      </dsp:txBody>
      <dsp:txXfrm>
        <a:off x="68309" y="96727"/>
        <a:ext cx="6844602" cy="1262702"/>
      </dsp:txXfrm>
    </dsp:sp>
    <dsp:sp modelId="{C7CE669D-B885-E546-95DA-DF439F109AED}">
      <dsp:nvSpPr>
        <dsp:cNvPr id="0" name=""/>
        <dsp:cNvSpPr/>
      </dsp:nvSpPr>
      <dsp:spPr>
        <a:xfrm>
          <a:off x="0" y="1493978"/>
          <a:ext cx="6981220" cy="1399320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i="0" kern="1200" baseline="0" dirty="0"/>
            <a:t>Adult scaffolding</a:t>
          </a:r>
          <a:r>
            <a:rPr lang="en-US" sz="2300" b="0" i="0" kern="1200" baseline="0" dirty="0"/>
            <a:t> enhances access to learning through play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1" u="none" kern="1200" dirty="0"/>
            <a:t>(Vygotsky, 1978; Li et al., 2024)</a:t>
          </a:r>
          <a:endParaRPr lang="en-US" sz="2300" kern="1200" dirty="0"/>
        </a:p>
      </dsp:txBody>
      <dsp:txXfrm>
        <a:off x="68309" y="1562287"/>
        <a:ext cx="6844602" cy="1262702"/>
      </dsp:txXfrm>
    </dsp:sp>
    <dsp:sp modelId="{C293E3A1-FB2A-D04A-B85D-CB018879CC31}">
      <dsp:nvSpPr>
        <dsp:cNvPr id="0" name=""/>
        <dsp:cNvSpPr/>
      </dsp:nvSpPr>
      <dsp:spPr>
        <a:xfrm>
          <a:off x="0" y="2959538"/>
          <a:ext cx="6981220" cy="1399320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 dirty="0"/>
            <a:t>Play supports </a:t>
          </a:r>
          <a:r>
            <a:rPr lang="en-US" sz="2300" b="1" i="0" kern="1200" baseline="0" dirty="0"/>
            <a:t>engagement, participation, and inclusion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u="none" kern="1200" dirty="0"/>
            <a:t>Zhang and Moore, 2023; Welsh Government, 2021)</a:t>
          </a:r>
          <a:endParaRPr lang="en-US" sz="2300" kern="1200" dirty="0"/>
        </a:p>
      </dsp:txBody>
      <dsp:txXfrm>
        <a:off x="68309" y="3027847"/>
        <a:ext cx="6844602" cy="1262702"/>
      </dsp:txXfrm>
    </dsp:sp>
    <dsp:sp modelId="{0F5DA486-B808-7D47-A28F-AFFD3894718A}">
      <dsp:nvSpPr>
        <dsp:cNvPr id="0" name=""/>
        <dsp:cNvSpPr/>
      </dsp:nvSpPr>
      <dsp:spPr>
        <a:xfrm>
          <a:off x="0" y="4425098"/>
          <a:ext cx="6981220" cy="139932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 dirty="0"/>
            <a:t>Tension between </a:t>
          </a:r>
          <a:r>
            <a:rPr lang="en-US" sz="2300" b="1" i="0" kern="1200" baseline="0" dirty="0"/>
            <a:t>free play and guided play</a:t>
          </a:r>
          <a:r>
            <a:rPr lang="en-US" sz="2300" b="0" i="0" kern="1200" baseline="0" dirty="0"/>
            <a:t> in inclusive classrooms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1" u="none" kern="1200" dirty="0"/>
            <a:t>(Weisberg et al., 2016; Zhang and Moore, 2023)</a:t>
          </a:r>
          <a:endParaRPr lang="en-US" sz="2300" kern="1200" dirty="0"/>
        </a:p>
      </dsp:txBody>
      <dsp:txXfrm>
        <a:off x="68309" y="4493407"/>
        <a:ext cx="6844602" cy="12627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1CA066-6547-5D40-B0E5-E4743289C43E}">
      <dsp:nvSpPr>
        <dsp:cNvPr id="0" name=""/>
        <dsp:cNvSpPr/>
      </dsp:nvSpPr>
      <dsp:spPr>
        <a:xfrm>
          <a:off x="0" y="0"/>
          <a:ext cx="6702666" cy="8080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/>
            <a:t>Shared themes across both studies</a:t>
          </a:r>
          <a:endParaRPr lang="en-US" sz="2000" kern="1200"/>
        </a:p>
      </dsp:txBody>
      <dsp:txXfrm>
        <a:off x="23668" y="23668"/>
        <a:ext cx="5736131" cy="760751"/>
      </dsp:txXfrm>
    </dsp:sp>
    <dsp:sp modelId="{48F70F53-8110-E149-A8BE-A77880697E1E}">
      <dsp:nvSpPr>
        <dsp:cNvPr id="0" name=""/>
        <dsp:cNvSpPr/>
      </dsp:nvSpPr>
      <dsp:spPr>
        <a:xfrm>
          <a:off x="500523" y="920322"/>
          <a:ext cx="6702666" cy="8080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Inclusion is enacted through </a:t>
          </a:r>
          <a:r>
            <a:rPr lang="en-US" sz="2000" b="1" i="0" kern="1200" baseline="0" dirty="0"/>
            <a:t>teacher decisions</a:t>
          </a:r>
          <a:r>
            <a:rPr lang="en-US" sz="2000" b="0" i="0" kern="1200" baseline="0" dirty="0"/>
            <a:t>, not assumed to “happen naturally” in play</a:t>
          </a:r>
          <a:endParaRPr lang="en-US" sz="2000" kern="1200" dirty="0"/>
        </a:p>
      </dsp:txBody>
      <dsp:txXfrm>
        <a:off x="524191" y="943990"/>
        <a:ext cx="5629549" cy="760751"/>
      </dsp:txXfrm>
    </dsp:sp>
    <dsp:sp modelId="{4E469246-4786-DE4F-B5FB-43370E6DB762}">
      <dsp:nvSpPr>
        <dsp:cNvPr id="0" name=""/>
        <dsp:cNvSpPr/>
      </dsp:nvSpPr>
      <dsp:spPr>
        <a:xfrm>
          <a:off x="1001047" y="1840644"/>
          <a:ext cx="6702666" cy="8080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Best practice sits in a </a:t>
          </a:r>
          <a:r>
            <a:rPr lang="en-US" sz="2000" b="1" i="0" kern="1200" baseline="0" dirty="0"/>
            <a:t>middle space</a:t>
          </a:r>
          <a:r>
            <a:rPr lang="en-US" sz="2000" b="0" i="0" kern="1200" baseline="0" dirty="0"/>
            <a:t>: protecting child agency while guiding access and relationships</a:t>
          </a:r>
          <a:endParaRPr lang="en-US" sz="2000" kern="1200" dirty="0"/>
        </a:p>
      </dsp:txBody>
      <dsp:txXfrm>
        <a:off x="1024715" y="1864312"/>
        <a:ext cx="5629549" cy="760751"/>
      </dsp:txXfrm>
    </dsp:sp>
    <dsp:sp modelId="{7B0448A5-53B9-DA49-AB6C-07207A9AC8BB}">
      <dsp:nvSpPr>
        <dsp:cNvPr id="0" name=""/>
        <dsp:cNvSpPr/>
      </dsp:nvSpPr>
      <dsp:spPr>
        <a:xfrm>
          <a:off x="1501571" y="2760966"/>
          <a:ext cx="6702666" cy="80808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Social participation (peer interaction, belonging) is central</a:t>
          </a:r>
          <a:endParaRPr lang="en-US" sz="2000" kern="1200"/>
        </a:p>
      </dsp:txBody>
      <dsp:txXfrm>
        <a:off x="1525239" y="2784634"/>
        <a:ext cx="5629549" cy="760751"/>
      </dsp:txXfrm>
    </dsp:sp>
    <dsp:sp modelId="{9E5A641E-7486-C641-8E5D-675FD392DB69}">
      <dsp:nvSpPr>
        <dsp:cNvPr id="0" name=""/>
        <dsp:cNvSpPr/>
      </dsp:nvSpPr>
      <dsp:spPr>
        <a:xfrm>
          <a:off x="2002095" y="3681288"/>
          <a:ext cx="6702666" cy="80808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The environment (materials, layout, routines, visual supports) is part of inclusion</a:t>
          </a:r>
          <a:endParaRPr lang="en-US" sz="2000" kern="1200"/>
        </a:p>
      </dsp:txBody>
      <dsp:txXfrm>
        <a:off x="2025763" y="3704956"/>
        <a:ext cx="5629549" cy="760751"/>
      </dsp:txXfrm>
    </dsp:sp>
    <dsp:sp modelId="{246F715B-697A-7040-B7BA-07782A2F8ACA}">
      <dsp:nvSpPr>
        <dsp:cNvPr id="0" name=""/>
        <dsp:cNvSpPr/>
      </dsp:nvSpPr>
      <dsp:spPr>
        <a:xfrm>
          <a:off x="6177409" y="590352"/>
          <a:ext cx="525256" cy="525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295592" y="590352"/>
        <a:ext cx="288890" cy="395255"/>
      </dsp:txXfrm>
    </dsp:sp>
    <dsp:sp modelId="{71BEBEA4-7F18-6D45-9986-A425ECA443D9}">
      <dsp:nvSpPr>
        <dsp:cNvPr id="0" name=""/>
        <dsp:cNvSpPr/>
      </dsp:nvSpPr>
      <dsp:spPr>
        <a:xfrm>
          <a:off x="6677933" y="1510675"/>
          <a:ext cx="525256" cy="525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796116" y="1510675"/>
        <a:ext cx="288890" cy="395255"/>
      </dsp:txXfrm>
    </dsp:sp>
    <dsp:sp modelId="{193DBCF5-8A49-0843-9D9B-55CD4BB53F45}">
      <dsp:nvSpPr>
        <dsp:cNvPr id="0" name=""/>
        <dsp:cNvSpPr/>
      </dsp:nvSpPr>
      <dsp:spPr>
        <a:xfrm>
          <a:off x="7178457" y="2417528"/>
          <a:ext cx="525256" cy="525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296640" y="2417528"/>
        <a:ext cx="288890" cy="395255"/>
      </dsp:txXfrm>
    </dsp:sp>
    <dsp:sp modelId="{BBD14031-2D60-C149-94C4-3DDFC78408E2}">
      <dsp:nvSpPr>
        <dsp:cNvPr id="0" name=""/>
        <dsp:cNvSpPr/>
      </dsp:nvSpPr>
      <dsp:spPr>
        <a:xfrm>
          <a:off x="7678981" y="3346829"/>
          <a:ext cx="525256" cy="525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97164" y="3346829"/>
        <a:ext cx="288890" cy="3952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96E5BE-B3C9-4148-9B9B-54BC6F1CFA2F}">
      <dsp:nvSpPr>
        <dsp:cNvPr id="0" name=""/>
        <dsp:cNvSpPr/>
      </dsp:nvSpPr>
      <dsp:spPr>
        <a:xfrm>
          <a:off x="0" y="5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F610F-3652-0E44-89AE-00547A1A8806}">
      <dsp:nvSpPr>
        <dsp:cNvPr id="0" name=""/>
        <dsp:cNvSpPr/>
      </dsp:nvSpPr>
      <dsp:spPr>
        <a:xfrm>
          <a:off x="0" y="596"/>
          <a:ext cx="10515600" cy="54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Agreements</a:t>
          </a:r>
          <a:endParaRPr lang="en-US" sz="2300" b="1" kern="1200" dirty="0"/>
        </a:p>
      </dsp:txBody>
      <dsp:txXfrm>
        <a:off x="0" y="596"/>
        <a:ext cx="10515600" cy="542631"/>
      </dsp:txXfrm>
    </dsp:sp>
    <dsp:sp modelId="{A7F6FEFC-EF36-304D-AE95-1F9B67C79E1B}">
      <dsp:nvSpPr>
        <dsp:cNvPr id="0" name=""/>
        <dsp:cNvSpPr/>
      </dsp:nvSpPr>
      <dsp:spPr>
        <a:xfrm>
          <a:off x="0" y="54322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2F28A-C888-5E44-9593-D09135A23AE4}">
      <dsp:nvSpPr>
        <dsp:cNvPr id="0" name=""/>
        <dsp:cNvSpPr/>
      </dsp:nvSpPr>
      <dsp:spPr>
        <a:xfrm>
          <a:off x="0" y="543227"/>
          <a:ext cx="10515600" cy="54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Inclusive play relies on intentional adult action (environment + interaction)</a:t>
          </a:r>
          <a:endParaRPr lang="en-US" sz="2300" kern="1200" dirty="0"/>
        </a:p>
      </dsp:txBody>
      <dsp:txXfrm>
        <a:off x="0" y="543227"/>
        <a:ext cx="10515600" cy="542631"/>
      </dsp:txXfrm>
    </dsp:sp>
    <dsp:sp modelId="{E55C4226-877D-7848-9B6F-103026D9312A}">
      <dsp:nvSpPr>
        <dsp:cNvPr id="0" name=""/>
        <dsp:cNvSpPr/>
      </dsp:nvSpPr>
      <dsp:spPr>
        <a:xfrm>
          <a:off x="0" y="108585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9652D-94E9-174E-B48C-AB27FC113EE4}">
      <dsp:nvSpPr>
        <dsp:cNvPr id="0" name=""/>
        <dsp:cNvSpPr/>
      </dsp:nvSpPr>
      <dsp:spPr>
        <a:xfrm>
          <a:off x="0" y="1085859"/>
          <a:ext cx="10515600" cy="54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Teacher guidance supports inclusion when flexible and child-centred</a:t>
          </a:r>
          <a:endParaRPr lang="en-US" sz="2300" kern="1200" dirty="0"/>
        </a:p>
      </dsp:txBody>
      <dsp:txXfrm>
        <a:off x="0" y="1085859"/>
        <a:ext cx="10515600" cy="542631"/>
      </dsp:txXfrm>
    </dsp:sp>
    <dsp:sp modelId="{2E348927-22AF-0240-80F8-C67C8C17AA5D}">
      <dsp:nvSpPr>
        <dsp:cNvPr id="0" name=""/>
        <dsp:cNvSpPr/>
      </dsp:nvSpPr>
      <dsp:spPr>
        <a:xfrm>
          <a:off x="0" y="162849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54AB32-70EA-D045-8896-A36A8EE1CB05}">
      <dsp:nvSpPr>
        <dsp:cNvPr id="0" name=""/>
        <dsp:cNvSpPr/>
      </dsp:nvSpPr>
      <dsp:spPr>
        <a:xfrm>
          <a:off x="0" y="1628491"/>
          <a:ext cx="10515600" cy="54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Debates / tensions</a:t>
          </a:r>
          <a:endParaRPr lang="en-US" sz="2300" b="1" kern="1200" dirty="0"/>
        </a:p>
      </dsp:txBody>
      <dsp:txXfrm>
        <a:off x="0" y="1628491"/>
        <a:ext cx="10515600" cy="542631"/>
      </dsp:txXfrm>
    </dsp:sp>
    <dsp:sp modelId="{2FCE0957-083C-9C49-A5CA-F8B3F2E1A93B}">
      <dsp:nvSpPr>
        <dsp:cNvPr id="0" name=""/>
        <dsp:cNvSpPr/>
      </dsp:nvSpPr>
      <dsp:spPr>
        <a:xfrm>
          <a:off x="0" y="217112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A795D-5DE5-FC4A-860B-9FA63FADC35C}">
      <dsp:nvSpPr>
        <dsp:cNvPr id="0" name=""/>
        <dsp:cNvSpPr/>
      </dsp:nvSpPr>
      <dsp:spPr>
        <a:xfrm>
          <a:off x="0" y="2171122"/>
          <a:ext cx="10515600" cy="54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 much guidance is appropriate? (risk of over-directing play vs risk of exclusion)</a:t>
          </a:r>
          <a:endParaRPr lang="en-US" sz="2300" kern="1200"/>
        </a:p>
      </dsp:txBody>
      <dsp:txXfrm>
        <a:off x="0" y="2171122"/>
        <a:ext cx="10515600" cy="542631"/>
      </dsp:txXfrm>
    </dsp:sp>
    <dsp:sp modelId="{62CC6F73-2725-5841-BFF7-71AB59BB2248}">
      <dsp:nvSpPr>
        <dsp:cNvPr id="0" name=""/>
        <dsp:cNvSpPr/>
      </dsp:nvSpPr>
      <dsp:spPr>
        <a:xfrm>
          <a:off x="0" y="27137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7927E-FF27-3C4E-B264-98387BFB3C28}">
      <dsp:nvSpPr>
        <dsp:cNvPr id="0" name=""/>
        <dsp:cNvSpPr/>
      </dsp:nvSpPr>
      <dsp:spPr>
        <a:xfrm>
          <a:off x="0" y="2713754"/>
          <a:ext cx="10515600" cy="54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Inclusion vs autonomy: supporting peer play while respecting solitary play preferences</a:t>
          </a:r>
          <a:endParaRPr lang="en-US" sz="2300" kern="1200"/>
        </a:p>
      </dsp:txBody>
      <dsp:txXfrm>
        <a:off x="0" y="2713754"/>
        <a:ext cx="10515600" cy="542631"/>
      </dsp:txXfrm>
    </dsp:sp>
    <dsp:sp modelId="{724254EF-2DDE-5240-BB68-C1BFA933D721}">
      <dsp:nvSpPr>
        <dsp:cNvPr id="0" name=""/>
        <dsp:cNvSpPr/>
      </dsp:nvSpPr>
      <dsp:spPr>
        <a:xfrm>
          <a:off x="0" y="325638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D2103-31C5-CC46-8100-39ED8F636837}">
      <dsp:nvSpPr>
        <dsp:cNvPr id="0" name=""/>
        <dsp:cNvSpPr/>
      </dsp:nvSpPr>
      <dsp:spPr>
        <a:xfrm>
          <a:off x="0" y="3256385"/>
          <a:ext cx="10515600" cy="54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System constraints (time, training, confidence) shape what is feasible in practice</a:t>
          </a:r>
          <a:endParaRPr lang="en-US" sz="2300" kern="1200"/>
        </a:p>
      </dsp:txBody>
      <dsp:txXfrm>
        <a:off x="0" y="3256385"/>
        <a:ext cx="10515600" cy="542631"/>
      </dsp:txXfrm>
    </dsp:sp>
    <dsp:sp modelId="{EE8AD17F-79DA-7A4F-B4EB-DAE22F5DCFF3}">
      <dsp:nvSpPr>
        <dsp:cNvPr id="0" name=""/>
        <dsp:cNvSpPr/>
      </dsp:nvSpPr>
      <dsp:spPr>
        <a:xfrm>
          <a:off x="0" y="379901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251161-485A-AA42-908E-42CE30F9BEF9}">
      <dsp:nvSpPr>
        <dsp:cNvPr id="0" name=""/>
        <dsp:cNvSpPr/>
      </dsp:nvSpPr>
      <dsp:spPr>
        <a:xfrm>
          <a:off x="0" y="3799017"/>
          <a:ext cx="10515600" cy="54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0" y="3799017"/>
        <a:ext cx="10515600" cy="542631"/>
      </dsp:txXfrm>
    </dsp:sp>
    <dsp:sp modelId="{B9BF83D3-819B-564A-A1A9-AF685D854BE1}">
      <dsp:nvSpPr>
        <dsp:cNvPr id="0" name=""/>
        <dsp:cNvSpPr/>
      </dsp:nvSpPr>
      <dsp:spPr>
        <a:xfrm>
          <a:off x="0" y="434164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9F174-B291-724D-B4E0-6961F244DFB1}">
      <dsp:nvSpPr>
        <dsp:cNvPr id="0" name=""/>
        <dsp:cNvSpPr/>
      </dsp:nvSpPr>
      <dsp:spPr>
        <a:xfrm>
          <a:off x="0" y="4341649"/>
          <a:ext cx="10515600" cy="54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(Li et al., 2024; Zhang and Moore, 2023)</a:t>
          </a:r>
        </a:p>
      </dsp:txBody>
      <dsp:txXfrm>
        <a:off x="0" y="4341649"/>
        <a:ext cx="10515600" cy="54263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4C6C20-5CED-CB4D-B144-469CAB1EB91D}">
      <dsp:nvSpPr>
        <dsp:cNvPr id="0" name=""/>
        <dsp:cNvSpPr/>
      </dsp:nvSpPr>
      <dsp:spPr>
        <a:xfrm>
          <a:off x="0" y="446673"/>
          <a:ext cx="2813844" cy="1688306"/>
        </a:xfrm>
        <a:prstGeom prst="rect">
          <a:avLst/>
        </a:prstGeom>
        <a:solidFill>
          <a:schemeClr val="accent2"/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Strengths</a:t>
          </a:r>
          <a:endParaRPr lang="en-US" sz="1900" kern="1200" dirty="0"/>
        </a:p>
      </dsp:txBody>
      <dsp:txXfrm>
        <a:off x="0" y="446673"/>
        <a:ext cx="2813844" cy="1688306"/>
      </dsp:txXfrm>
    </dsp:sp>
    <dsp:sp modelId="{ABEFDDC8-8A87-D14E-83E2-F0A138E0C5CB}">
      <dsp:nvSpPr>
        <dsp:cNvPr id="0" name=""/>
        <dsp:cNvSpPr/>
      </dsp:nvSpPr>
      <dsp:spPr>
        <a:xfrm>
          <a:off x="3095228" y="446673"/>
          <a:ext cx="2813844" cy="1688306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Weaknesses / cautions</a:t>
          </a:r>
          <a:endParaRPr lang="en-US" sz="1900" kern="1200"/>
        </a:p>
      </dsp:txBody>
      <dsp:txXfrm>
        <a:off x="3095228" y="446673"/>
        <a:ext cx="2813844" cy="1688306"/>
      </dsp:txXfrm>
    </dsp:sp>
    <dsp:sp modelId="{30469E92-941A-D54B-9B3F-09B1E76EF79A}">
      <dsp:nvSpPr>
        <dsp:cNvPr id="0" name=""/>
        <dsp:cNvSpPr/>
      </dsp:nvSpPr>
      <dsp:spPr>
        <a:xfrm>
          <a:off x="6190456" y="446673"/>
          <a:ext cx="2813844" cy="1688306"/>
        </a:xfrm>
        <a:prstGeom prst="rect">
          <a:avLst/>
        </a:prstGeom>
        <a:solidFill>
          <a:srgbClr val="00B050"/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Implications for my ALN + play focus</a:t>
          </a:r>
          <a:endParaRPr lang="en-US" sz="1900" kern="1200"/>
        </a:p>
      </dsp:txBody>
      <dsp:txXfrm>
        <a:off x="6190456" y="446673"/>
        <a:ext cx="2813844" cy="1688306"/>
      </dsp:txXfrm>
    </dsp:sp>
    <dsp:sp modelId="{0831E1B1-E5FF-2248-8264-37DE7BE2AC3F}">
      <dsp:nvSpPr>
        <dsp:cNvPr id="0" name=""/>
        <dsp:cNvSpPr/>
      </dsp:nvSpPr>
      <dsp:spPr>
        <a:xfrm>
          <a:off x="0" y="2416364"/>
          <a:ext cx="2813844" cy="1688306"/>
        </a:xfrm>
        <a:prstGeom prst="rect">
          <a:avLst/>
        </a:prstGeom>
        <a:solidFill>
          <a:schemeClr val="accent2"/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Rich, concrete examples of inclusive play practices; shows how inclusion can be “built” through play</a:t>
          </a:r>
          <a:endParaRPr lang="en-US" sz="1900" kern="1200" dirty="0"/>
        </a:p>
      </dsp:txBody>
      <dsp:txXfrm>
        <a:off x="0" y="2416364"/>
        <a:ext cx="2813844" cy="1688306"/>
      </dsp:txXfrm>
    </dsp:sp>
    <dsp:sp modelId="{AAEC43F5-372C-094F-A721-9DB71B12D9DD}">
      <dsp:nvSpPr>
        <dsp:cNvPr id="0" name=""/>
        <dsp:cNvSpPr/>
      </dsp:nvSpPr>
      <dsp:spPr>
        <a:xfrm>
          <a:off x="3095228" y="2416364"/>
          <a:ext cx="2813844" cy="1688306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Very small sample (3 teachers) selected as “enactors”; likely best-case practice; Ontario context not Wales</a:t>
          </a:r>
          <a:endParaRPr lang="en-US" sz="1900" kern="1200" dirty="0"/>
        </a:p>
      </dsp:txBody>
      <dsp:txXfrm>
        <a:off x="3095228" y="2416364"/>
        <a:ext cx="2813844" cy="1688306"/>
      </dsp:txXfrm>
    </dsp:sp>
    <dsp:sp modelId="{84529D44-8A1D-0E4B-A932-6F00EC25CBFE}">
      <dsp:nvSpPr>
        <dsp:cNvPr id="0" name=""/>
        <dsp:cNvSpPr/>
      </dsp:nvSpPr>
      <dsp:spPr>
        <a:xfrm>
          <a:off x="6190456" y="2416364"/>
          <a:ext cx="2813844" cy="1688306"/>
        </a:xfrm>
        <a:prstGeom prst="rect">
          <a:avLst/>
        </a:prstGeom>
        <a:solidFill>
          <a:srgbClr val="00B050"/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Useful as an </a:t>
          </a:r>
          <a:r>
            <a:rPr lang="en-GB" sz="1900" i="1" kern="1200" dirty="0"/>
            <a:t>ideal practice model</a:t>
          </a:r>
          <a:r>
            <a:rPr lang="en-GB" sz="1900" kern="1200" dirty="0"/>
            <a:t> (what to look for): agency + guidance balance, peer norms, adult mediation</a:t>
          </a:r>
          <a:endParaRPr lang="en-US" sz="1900" kern="1200" dirty="0"/>
        </a:p>
      </dsp:txBody>
      <dsp:txXfrm>
        <a:off x="6190456" y="2416364"/>
        <a:ext cx="2813844" cy="168830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6FBFC9-096F-C548-9E30-972752187239}">
      <dsp:nvSpPr>
        <dsp:cNvPr id="0" name=""/>
        <dsp:cNvSpPr/>
      </dsp:nvSpPr>
      <dsp:spPr>
        <a:xfrm>
          <a:off x="0" y="157068"/>
          <a:ext cx="2869148" cy="1721489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Strengths</a:t>
          </a:r>
          <a:endParaRPr lang="en-US" sz="1800" kern="1200"/>
        </a:p>
      </dsp:txBody>
      <dsp:txXfrm>
        <a:off x="0" y="157068"/>
        <a:ext cx="2869148" cy="1721489"/>
      </dsp:txXfrm>
    </dsp:sp>
    <dsp:sp modelId="{685AC717-F840-7A4C-BB52-09D8DF8C6DE7}">
      <dsp:nvSpPr>
        <dsp:cNvPr id="0" name=""/>
        <dsp:cNvSpPr/>
      </dsp:nvSpPr>
      <dsp:spPr>
        <a:xfrm>
          <a:off x="3156063" y="157068"/>
          <a:ext cx="2869148" cy="1721489"/>
        </a:xfrm>
        <a:prstGeom prst="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Weaknesses / cautions</a:t>
          </a:r>
          <a:endParaRPr lang="en-US" sz="1800" kern="1200"/>
        </a:p>
      </dsp:txBody>
      <dsp:txXfrm>
        <a:off x="3156063" y="157068"/>
        <a:ext cx="2869148" cy="1721489"/>
      </dsp:txXfrm>
    </dsp:sp>
    <dsp:sp modelId="{DB343085-CDF1-6C4C-8F67-F3DA6873F031}">
      <dsp:nvSpPr>
        <dsp:cNvPr id="0" name=""/>
        <dsp:cNvSpPr/>
      </dsp:nvSpPr>
      <dsp:spPr>
        <a:xfrm>
          <a:off x="6312126" y="157068"/>
          <a:ext cx="2869148" cy="1721489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Implications for my ALN + play focus</a:t>
          </a:r>
          <a:endParaRPr lang="en-US" sz="1800" kern="1200" dirty="0"/>
        </a:p>
      </dsp:txBody>
      <dsp:txXfrm>
        <a:off x="6312126" y="157068"/>
        <a:ext cx="2869148" cy="1721489"/>
      </dsp:txXfrm>
    </dsp:sp>
    <dsp:sp modelId="{7C5FBF31-D9EF-7345-8943-51B1184A84DE}">
      <dsp:nvSpPr>
        <dsp:cNvPr id="0" name=""/>
        <dsp:cNvSpPr/>
      </dsp:nvSpPr>
      <dsp:spPr>
        <a:xfrm>
          <a:off x="0" y="2165471"/>
          <a:ext cx="2869148" cy="1721489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Larger qualitative sample (8 teachers); uses observation + interviews; identifies indirect, proactive and reactive inclusion strategies</a:t>
          </a:r>
          <a:endParaRPr lang="en-US" sz="1800" kern="1200" dirty="0"/>
        </a:p>
      </dsp:txBody>
      <dsp:txXfrm>
        <a:off x="0" y="2165471"/>
        <a:ext cx="2869148" cy="1721489"/>
      </dsp:txXfrm>
    </dsp:sp>
    <dsp:sp modelId="{636732C7-5426-434E-ADE0-B1E553C0CE33}">
      <dsp:nvSpPr>
        <dsp:cNvPr id="0" name=""/>
        <dsp:cNvSpPr/>
      </dsp:nvSpPr>
      <dsp:spPr>
        <a:xfrm>
          <a:off x="3156063" y="2165471"/>
          <a:ext cx="2869148" cy="1721489"/>
        </a:xfrm>
        <a:prstGeom prst="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Pandemic disruption + sampling limits; not every class had a child with NDD; limited observation time points; children’s perspectives missing</a:t>
          </a:r>
          <a:endParaRPr lang="en-US" sz="1800" kern="1200" dirty="0"/>
        </a:p>
      </dsp:txBody>
      <dsp:txXfrm>
        <a:off x="3156063" y="2165471"/>
        <a:ext cx="2869148" cy="1721489"/>
      </dsp:txXfrm>
    </dsp:sp>
    <dsp:sp modelId="{7ECF3FAA-7895-6D4E-B890-4F3AEC9D00BD}">
      <dsp:nvSpPr>
        <dsp:cNvPr id="0" name=""/>
        <dsp:cNvSpPr/>
      </dsp:nvSpPr>
      <dsp:spPr>
        <a:xfrm>
          <a:off x="6312126" y="2165471"/>
          <a:ext cx="2869148" cy="1721489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Highlights likely implementation gap: valuing involvement ≠ doing it; supports need for training and clear, shared practice language</a:t>
          </a:r>
          <a:endParaRPr lang="en-US" sz="1800" kern="1200" dirty="0"/>
        </a:p>
      </dsp:txBody>
      <dsp:txXfrm>
        <a:off x="6312126" y="2165471"/>
        <a:ext cx="2869148" cy="17214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8458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542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932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136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805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202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833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899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612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710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99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C1C18-307B-4F68-A007-B5B542270E8D}" type="datetimeFigureOut">
              <a:rPr lang="en-US" smtClean="0"/>
              <a:t>2/25/26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927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image" Target="../media/image3.jpe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image" Target="../media/image3.jpeg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11.m4a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1.m4a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microsoft.com/office/2007/relationships/media" Target="../media/media13.m4a"/><Relationship Id="rId7" Type="http://schemas.openxmlformats.org/officeDocument/2006/relationships/diagramData" Target="../diagrams/data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11" Type="http://schemas.microsoft.com/office/2007/relationships/diagramDrawing" Target="../diagrams/drawing9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9.xml"/><Relationship Id="rId4" Type="http://schemas.openxmlformats.org/officeDocument/2006/relationships/audio" Target="../media/media13.m4a"/><Relationship Id="rId9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image" Target="../media/image3.jpeg"/><Relationship Id="rId9" Type="http://schemas.microsoft.com/office/2007/relationships/diagramDrawing" Target="../diagrams/drawing1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microsoft.com/office/2007/relationships/media" Target="../media/media16.m4a"/><Relationship Id="rId7" Type="http://schemas.openxmlformats.org/officeDocument/2006/relationships/diagramData" Target="../diagrams/data11.xml"/><Relationship Id="rId12" Type="http://schemas.openxmlformats.org/officeDocument/2006/relationships/image" Target="../media/image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.jpeg"/><Relationship Id="rId11" Type="http://schemas.microsoft.com/office/2007/relationships/diagramDrawing" Target="../diagrams/drawing11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11.xml"/><Relationship Id="rId4" Type="http://schemas.openxmlformats.org/officeDocument/2006/relationships/audio" Target="../media/media16.m4a"/><Relationship Id="rId9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8.m4a"/><Relationship Id="rId7" Type="http://schemas.openxmlformats.org/officeDocument/2006/relationships/image" Target="../media/image5.sv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8.m4a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rogramming data on computer monitor">
            <a:extLst>
              <a:ext uri="{FF2B5EF4-FFF2-40B4-BE49-F238E27FC236}">
                <a16:creationId xmlns:a16="http://schemas.microsoft.com/office/drawing/2014/main" id="{855578C2-DB8F-B723-B963-5FDD6630B3E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2053" r="-1" b="3675"/>
          <a:stretch>
            <a:fillRect/>
          </a:stretch>
        </p:blipFill>
        <p:spPr>
          <a:xfrm>
            <a:off x="19965" y="-2"/>
            <a:ext cx="1219169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F02F94-FD9C-3B66-44CC-BFE761CF40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92053" y="3428998"/>
            <a:ext cx="6941277" cy="2895602"/>
          </a:xfrm>
        </p:spPr>
        <p:txBody>
          <a:bodyPr>
            <a:normAutofit fontScale="90000"/>
          </a:bodyPr>
          <a:lstStyle/>
          <a:p>
            <a:pPr algn="l"/>
            <a:br>
              <a:rPr lang="en-GB" sz="4600" dirty="0"/>
            </a:br>
            <a:r>
              <a:rPr lang="en-GB" sz="4600" dirty="0" err="1"/>
              <a:t>Name:Inam</a:t>
            </a:r>
            <a:r>
              <a:rPr lang="en-GB" sz="4600" dirty="0"/>
              <a:t> Alsalim</a:t>
            </a:r>
            <a:br>
              <a:rPr lang="en-GB" sz="4600" dirty="0"/>
            </a:br>
            <a:r>
              <a:rPr lang="en-GB" sz="4400" dirty="0"/>
              <a:t>Module code:</a:t>
            </a:r>
            <a:r>
              <a:rPr lang="en-US" sz="4400" dirty="0"/>
              <a:t>ECDE7019</a:t>
            </a:r>
            <a:br>
              <a:rPr lang="en-US" sz="4400" dirty="0"/>
            </a:br>
            <a:r>
              <a:rPr lang="en-US" sz="4400" dirty="0"/>
              <a:t>Student number:</a:t>
            </a:r>
            <a:r>
              <a:rPr lang="en-GB" sz="4000" b="1" dirty="0"/>
              <a:t>2502495</a:t>
            </a:r>
            <a:r>
              <a:rPr lang="en-GB" sz="2200" dirty="0"/>
              <a:t> </a:t>
            </a:r>
            <a:r>
              <a:rPr lang="en-US" sz="4400" dirty="0"/>
              <a:t>Date:25/02/2026</a:t>
            </a:r>
            <a:br>
              <a:rPr lang="en-GB" sz="4800" dirty="0"/>
            </a:br>
            <a:br>
              <a:rPr lang="en-GB" sz="4600" dirty="0"/>
            </a:br>
            <a:endParaRPr lang="en-US" sz="4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37C4D4-A378-F704-68D2-84AC11D24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1093" y="754744"/>
            <a:ext cx="6941278" cy="2140856"/>
          </a:xfrm>
        </p:spPr>
        <p:txBody>
          <a:bodyPr>
            <a:noAutofit/>
          </a:bodyPr>
          <a:lstStyle/>
          <a:p>
            <a:pPr algn="ctr"/>
            <a:r>
              <a:rPr lang="en-GB" sz="3200" dirty="0"/>
              <a:t>Play as Pedagogy: Exploring the Educational Benefits of Play-Based Learning for Learners with Additional Learning Needs (ALN)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176802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C48D4-39B4-61CA-C566-FB23A60F9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7"/>
            <a:ext cx="7958331" cy="883584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sz="3600">
                <a:solidFill>
                  <a:srgbClr val="92D050"/>
                </a:solidFill>
                <a:latin typeface="-apple-system"/>
              </a:rPr>
              <a:t>Structure of My Presentation</a:t>
            </a:r>
            <a:br>
              <a:rPr lang="en-US" altLang="en-US" sz="3600">
                <a:solidFill>
                  <a:srgbClr val="92D050"/>
                </a:solidFill>
              </a:rPr>
            </a:br>
            <a:endParaRPr lang="en-US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C47A61C-FF0C-A581-B951-A894A11531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2149093"/>
              </p:ext>
            </p:extLst>
          </p:nvPr>
        </p:nvGraphicFramePr>
        <p:xfrm>
          <a:off x="1943100" y="1397000"/>
          <a:ext cx="7637092" cy="4965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Recording 22 Feb 2026 at 14:02:21">
            <a:hlinkClick r:id="" action="ppaction://media"/>
            <a:extLst>
              <a:ext uri="{FF2B5EF4-FFF2-40B4-BE49-F238E27FC236}">
                <a16:creationId xmlns:a16="http://schemas.microsoft.com/office/drawing/2014/main" id="{4EE7D158-6CAC-5DA8-AFEB-F4A463A782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454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8889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64B9AE3C-E3B7-EA46-354E-78E9B14A5E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599854"/>
              </p:ext>
            </p:extLst>
          </p:nvPr>
        </p:nvGraphicFramePr>
        <p:xfrm>
          <a:off x="1168401" y="728870"/>
          <a:ext cx="9815830" cy="59132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Recording 25 Feb 2026 at 15:10:21">
            <a:hlinkClick r:id="" action="ppaction://media"/>
            <a:extLst>
              <a:ext uri="{FF2B5EF4-FFF2-40B4-BE49-F238E27FC236}">
                <a16:creationId xmlns:a16="http://schemas.microsoft.com/office/drawing/2014/main" id="{F215993B-315C-BE8B-85A8-DB0E6F3EFF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454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061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275E593B-5BAB-3CAD-F61D-7CE970EDF5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2655164"/>
              </p:ext>
            </p:extLst>
          </p:nvPr>
        </p:nvGraphicFramePr>
        <p:xfrm>
          <a:off x="980661" y="59584"/>
          <a:ext cx="10595381" cy="65267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Recording 22 Feb 2026 at 14:35:13">
            <a:hlinkClick r:id="" action="ppaction://media"/>
            <a:extLst>
              <a:ext uri="{FF2B5EF4-FFF2-40B4-BE49-F238E27FC236}">
                <a16:creationId xmlns:a16="http://schemas.microsoft.com/office/drawing/2014/main" id="{99FBA13E-9BA5-545A-B94A-149C4BA62C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3689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90EA2-201F-1386-889D-7E356F388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/>
              <a:t>Foundations: What a “critical literature review” means here</a:t>
            </a:r>
            <a:endParaRPr lang="en-US"/>
          </a:p>
        </p:txBody>
      </p:sp>
      <p:graphicFrame>
        <p:nvGraphicFramePr>
          <p:cNvPr id="37" name="Rectangle 1">
            <a:extLst>
              <a:ext uri="{FF2B5EF4-FFF2-40B4-BE49-F238E27FC236}">
                <a16:creationId xmlns:a16="http://schemas.microsoft.com/office/drawing/2014/main" id="{399B76FB-B35D-559E-2643-6747072871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748284"/>
              </p:ext>
            </p:extLst>
          </p:nvPr>
        </p:nvGraphicFramePr>
        <p:xfrm>
          <a:off x="1473200" y="1690688"/>
          <a:ext cx="9096939" cy="40440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Recording 22 Feb 2026 at 14:38:18">
            <a:hlinkClick r:id="" action="ppaction://media"/>
            <a:extLst>
              <a:ext uri="{FF2B5EF4-FFF2-40B4-BE49-F238E27FC236}">
                <a16:creationId xmlns:a16="http://schemas.microsoft.com/office/drawing/2014/main" id="{6339B02E-92DB-EDC9-EB60-0D269635F9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454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0580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3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3EF5D-B838-22E4-A3D9-EA7051820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936" y="2798570"/>
            <a:ext cx="3473753" cy="1770045"/>
          </a:xfrm>
        </p:spPr>
        <p:txBody>
          <a:bodyPr>
            <a:normAutofit/>
          </a:bodyPr>
          <a:lstStyle/>
          <a:p>
            <a:pPr algn="l"/>
            <a:r>
              <a:rPr lang="en-GB" sz="2900" b="1"/>
              <a:t>Foundations: Search and selection approach</a:t>
            </a:r>
            <a:endParaRPr lang="en-US" sz="290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B20543B4-F16A-B12C-0CB3-18025748EB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3930630"/>
              </p:ext>
            </p:extLst>
          </p:nvPr>
        </p:nvGraphicFramePr>
        <p:xfrm>
          <a:off x="5003801" y="177800"/>
          <a:ext cx="6642100" cy="641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Recording 22 Feb 2026 at 14:42:24">
            <a:hlinkClick r:id="" action="ppaction://media"/>
            <a:extLst>
              <a:ext uri="{FF2B5EF4-FFF2-40B4-BE49-F238E27FC236}">
                <a16:creationId xmlns:a16="http://schemas.microsoft.com/office/drawing/2014/main" id="{5A4A4048-6CA9-ED03-A945-8D0162222E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306832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2940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9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AE539-D8CA-9054-801F-0AAB0C7D0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/>
              <a:t>Foundations: Key definitions and my working meanings</a:t>
            </a:r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B7458B5-B307-9C5A-7712-49E7EDC5B4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2128239"/>
              </p:ext>
            </p:extLst>
          </p:nvPr>
        </p:nvGraphicFramePr>
        <p:xfrm>
          <a:off x="838200" y="1690688"/>
          <a:ext cx="10515600" cy="4367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Recording 25 Feb 2026 at 15:28:52">
            <a:hlinkClick r:id="" action="ppaction://media"/>
            <a:extLst>
              <a:ext uri="{FF2B5EF4-FFF2-40B4-BE49-F238E27FC236}">
                <a16:creationId xmlns:a16="http://schemas.microsoft.com/office/drawing/2014/main" id="{25B73F9F-D597-FDA0-6086-5F0FECE064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01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F434DE-C166-9EDE-E4F4-760E961F7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br>
              <a:rPr lang="en-US" altLang="en-US" sz="2500" b="1" dirty="0">
                <a:solidFill>
                  <a:srgbClr val="FFFFFF"/>
                </a:solidFill>
                <a:latin typeface="Arial" panose="020B0604020202020204" pitchFamily="34" charset="0"/>
              </a:rPr>
            </a:br>
            <a:r>
              <a:rPr lang="en-US" altLang="en-US" sz="2500" b="1" dirty="0">
                <a:solidFill>
                  <a:srgbClr val="FFFFFF"/>
                </a:solidFill>
                <a:latin typeface="Arial" panose="020B0604020202020204" pitchFamily="34" charset="0"/>
              </a:rPr>
              <a:t>Core Themes in Play-Based Pedagogy for Learners with ALN</a:t>
            </a:r>
            <a:br>
              <a:rPr lang="en-US" altLang="en-US" sz="2500" b="1" dirty="0">
                <a:solidFill>
                  <a:srgbClr val="FFFFFF"/>
                </a:solidFill>
                <a:latin typeface="Arial" panose="020B0604020202020204" pitchFamily="34" charset="0"/>
              </a:rPr>
            </a:br>
            <a:endParaRPr lang="en-US" sz="2500" dirty="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A471698-696D-3F59-106D-1D94061CB2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556815"/>
              </p:ext>
            </p:extLst>
          </p:nvPr>
        </p:nvGraphicFramePr>
        <p:xfrm>
          <a:off x="4624302" y="511388"/>
          <a:ext cx="6981220" cy="5852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Recording 25 Feb 2026 at 10:05:32">
            <a:hlinkClick r:id="" action="ppaction://media"/>
            <a:extLst>
              <a:ext uri="{FF2B5EF4-FFF2-40B4-BE49-F238E27FC236}">
                <a16:creationId xmlns:a16="http://schemas.microsoft.com/office/drawing/2014/main" id="{B20A3B20-82E4-801B-DEBC-9A8396ADE8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6832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857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5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2032E-363C-3B7B-0B99-DD68E9AF5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/>
              <a:t>Key themes from the two empirical studies 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A7AA293-17CF-65DC-62B2-D50E699DBD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8148394"/>
              </p:ext>
            </p:extLst>
          </p:nvPr>
        </p:nvGraphicFramePr>
        <p:xfrm>
          <a:off x="1499616" y="1690687"/>
          <a:ext cx="9217152" cy="37824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31548">
                  <a:extLst>
                    <a:ext uri="{9D8B030D-6E8A-4147-A177-3AD203B41FA5}">
                      <a16:colId xmlns:a16="http://schemas.microsoft.com/office/drawing/2014/main" val="4286636675"/>
                    </a:ext>
                  </a:extLst>
                </a:gridCol>
                <a:gridCol w="3171630">
                  <a:extLst>
                    <a:ext uri="{9D8B030D-6E8A-4147-A177-3AD203B41FA5}">
                      <a16:colId xmlns:a16="http://schemas.microsoft.com/office/drawing/2014/main" val="2070146014"/>
                    </a:ext>
                  </a:extLst>
                </a:gridCol>
                <a:gridCol w="3513974">
                  <a:extLst>
                    <a:ext uri="{9D8B030D-6E8A-4147-A177-3AD203B41FA5}">
                      <a16:colId xmlns:a16="http://schemas.microsoft.com/office/drawing/2014/main" val="906095429"/>
                    </a:ext>
                  </a:extLst>
                </a:gridCol>
              </a:tblGrid>
              <a:tr h="6113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Empirical study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Main focus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Key themes identified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99330301"/>
                  </a:ext>
                </a:extLst>
              </a:tr>
              <a:tr h="15855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Li et al. (2024)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Play-based pedagogy and learning outcomes for learners with Additional Learning Needs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Guided play as an intentional pedagogical approach; importance of adult scaffolding; increased learner engagement; structured support enabling access to learning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87500868"/>
                  </a:ext>
                </a:extLst>
              </a:tr>
              <a:tr h="15855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Zhang and Moore (2023)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Play, inclusion and participation in early years classrooms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Play as a vehicle for inclusion; environmental and adult support strategies; barriers to participation; tensions between child-led and guided play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69937677"/>
                  </a:ext>
                </a:extLst>
              </a:tr>
            </a:tbl>
          </a:graphicData>
        </a:graphic>
      </p:graphicFrame>
      <p:pic>
        <p:nvPicPr>
          <p:cNvPr id="6" name="Audio Recording 25 Feb 2026 at 12:30:30">
            <a:hlinkClick r:id="" action="ppaction://media"/>
            <a:extLst>
              <a:ext uri="{FF2B5EF4-FFF2-40B4-BE49-F238E27FC236}">
                <a16:creationId xmlns:a16="http://schemas.microsoft.com/office/drawing/2014/main" id="{F15F5873-617A-D470-2683-7DA07601E3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454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5327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6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E14F2-52F6-EB1A-8834-5D909888B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738607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Core themes: Similarities </a:t>
            </a:r>
            <a:endParaRPr lang="en-US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368EB2F8-4FEA-FFE5-D836-3744F7058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7855224"/>
              </p:ext>
            </p:extLst>
          </p:nvPr>
        </p:nvGraphicFramePr>
        <p:xfrm>
          <a:off x="1865377" y="1630018"/>
          <a:ext cx="8704762" cy="448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41F8F2E-7189-B154-3CA8-8F800E7CD294}"/>
              </a:ext>
            </a:extLst>
          </p:cNvPr>
          <p:cNvSpPr txBox="1"/>
          <p:nvPr/>
        </p:nvSpPr>
        <p:spPr>
          <a:xfrm>
            <a:off x="4232660" y="6176377"/>
            <a:ext cx="4116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(Li et al., 2024; Zhang and Moore, 2023)</a:t>
            </a:r>
          </a:p>
        </p:txBody>
      </p:sp>
      <p:pic>
        <p:nvPicPr>
          <p:cNvPr id="7" name="Audio Recording 25 Feb 2026 at 12:36:46">
            <a:hlinkClick r:id="" action="ppaction://media"/>
            <a:extLst>
              <a:ext uri="{FF2B5EF4-FFF2-40B4-BE49-F238E27FC236}">
                <a16:creationId xmlns:a16="http://schemas.microsoft.com/office/drawing/2014/main" id="{17EEA034-8FDE-00A9-88DC-6629032BA1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7166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6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59DEF-D630-9334-B9A3-BB15F57DE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07084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/>
              <a:t>Core Themes: Key Differences Across the Two Empirical Studies</a:t>
            </a:r>
          </a:p>
        </p:txBody>
      </p:sp>
      <p:pic>
        <p:nvPicPr>
          <p:cNvPr id="5" name="Audio Recording 22 Feb 2026 at 15:01:38">
            <a:hlinkClick r:id="" action="ppaction://media"/>
            <a:extLst>
              <a:ext uri="{FF2B5EF4-FFF2-40B4-BE49-F238E27FC236}">
                <a16:creationId xmlns:a16="http://schemas.microsoft.com/office/drawing/2014/main" id="{1DC6976B-E30D-117D-0773-A463BB898F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38098"/>
            <a:ext cx="812800" cy="81280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BA49FA-96F1-8AAA-18AE-D3A2EB794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2210"/>
            <a:ext cx="10515600" cy="522066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Li et al. (2024)</a:t>
            </a:r>
          </a:p>
          <a:p>
            <a:r>
              <a:rPr lang="en-GB" dirty="0"/>
              <a:t>Play as pedagogy</a:t>
            </a:r>
          </a:p>
          <a:p>
            <a:r>
              <a:rPr lang="en-GB" dirty="0"/>
              <a:t>Emphasis on guided play</a:t>
            </a:r>
          </a:p>
          <a:p>
            <a:r>
              <a:rPr lang="en-GB" dirty="0"/>
              <a:t>Adult scaffolding linked to learning outcomes for learners with ALN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Zhang and Moore (2023)</a:t>
            </a:r>
          </a:p>
          <a:p>
            <a:r>
              <a:rPr lang="en-GB" dirty="0"/>
              <a:t>Play as inclusion and participation</a:t>
            </a:r>
          </a:p>
          <a:p>
            <a:r>
              <a:rPr lang="en-GB" dirty="0"/>
              <a:t>Focus on classroom context and environment</a:t>
            </a:r>
          </a:p>
          <a:p>
            <a:r>
              <a:rPr lang="en-GB" dirty="0"/>
              <a:t>Highlights barriers and enablers to inclusive play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Audio Recording 25 Feb 2026 at 12:47:50">
            <a:hlinkClick r:id="" action="ppaction://media"/>
            <a:extLst>
              <a:ext uri="{FF2B5EF4-FFF2-40B4-BE49-F238E27FC236}">
                <a16:creationId xmlns:a16="http://schemas.microsoft.com/office/drawing/2014/main" id="{C6976E42-3215-11B6-D5DD-0E22A090D32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6832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324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668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136A-3A2D-7300-5C32-10E9984B0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191" y="1064365"/>
            <a:ext cx="2856582" cy="3313671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Cor themes: Agreements and debates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Audio Recording 22 Feb 2026 at 15:05:35">
            <a:hlinkClick r:id="" action="ppaction://media"/>
            <a:extLst>
              <a:ext uri="{FF2B5EF4-FFF2-40B4-BE49-F238E27FC236}">
                <a16:creationId xmlns:a16="http://schemas.microsoft.com/office/drawing/2014/main" id="{8B6EF3A4-708D-B5CB-BD9E-93DD8D89E3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CBB572E3-35D9-E91D-585D-B71EB1E78E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9044216"/>
              </p:ext>
            </p:extLst>
          </p:nvPr>
        </p:nvGraphicFramePr>
        <p:xfrm>
          <a:off x="838200" y="1371600"/>
          <a:ext cx="10515600" cy="4884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4E59C95-A296-6493-6637-F7638421400B}"/>
              </a:ext>
            </a:extLst>
          </p:cNvPr>
          <p:cNvSpPr txBox="1"/>
          <p:nvPr/>
        </p:nvSpPr>
        <p:spPr>
          <a:xfrm>
            <a:off x="2584174" y="218661"/>
            <a:ext cx="72261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111111"/>
                </a:solidFill>
                <a:latin typeface=".AppleSystemUIFont"/>
              </a:rPr>
              <a:t>Agreements and Debates Emerging from the Two Empirical Studies</a:t>
            </a:r>
          </a:p>
          <a:p>
            <a:endParaRPr lang="en-US" sz="2400" dirty="0"/>
          </a:p>
        </p:txBody>
      </p:sp>
      <p:pic>
        <p:nvPicPr>
          <p:cNvPr id="6" name="Audio Recording 25 Feb 2026 at 15:23:32">
            <a:hlinkClick r:id="" action="ppaction://media"/>
            <a:extLst>
              <a:ext uri="{FF2B5EF4-FFF2-40B4-BE49-F238E27FC236}">
                <a16:creationId xmlns:a16="http://schemas.microsoft.com/office/drawing/2014/main" id="{4515FB56-59C7-DF6D-A91C-09883BDCD38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299974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1680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0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29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57E66-C839-E8F8-AC8A-C6AAB6011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br>
              <a:rPr lang="en-GB" b="1" dirty="0"/>
            </a:br>
            <a:br>
              <a:rPr lang="en-GB" b="1" dirty="0"/>
            </a:br>
            <a:r>
              <a:rPr lang="en-GB" b="1" dirty="0"/>
              <a:t>Critical analysis: Empirical study 1</a:t>
            </a:r>
            <a:br>
              <a:rPr lang="en-GB" b="1" dirty="0"/>
            </a:br>
            <a:r>
              <a:rPr lang="en-GB" dirty="0"/>
              <a:t>Li et al. (2024)</a:t>
            </a:r>
            <a:br>
              <a:rPr lang="en-GB" b="1" dirty="0"/>
            </a:br>
            <a:br>
              <a:rPr lang="en-US" dirty="0"/>
            </a:br>
            <a:endParaRPr lang="en-US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67B92B6-A24F-B0DF-CB6D-5B43E54B30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5460853"/>
              </p:ext>
            </p:extLst>
          </p:nvPr>
        </p:nvGraphicFramePr>
        <p:xfrm>
          <a:off x="1803399" y="1498600"/>
          <a:ext cx="9004301" cy="4551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2B52BB2-19C7-4F9A-499A-06A2AA27735C}"/>
              </a:ext>
            </a:extLst>
          </p:cNvPr>
          <p:cNvSpPr txBox="1"/>
          <p:nvPr/>
        </p:nvSpPr>
        <p:spPr>
          <a:xfrm>
            <a:off x="1530626" y="5784574"/>
            <a:ext cx="1908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(Li et al., 2024)</a:t>
            </a:r>
          </a:p>
        </p:txBody>
      </p:sp>
      <p:pic>
        <p:nvPicPr>
          <p:cNvPr id="4" name="Audio Recording 25 Feb 2026 at 13:09:57">
            <a:hlinkClick r:id="" action="ppaction://media"/>
            <a:extLst>
              <a:ext uri="{FF2B5EF4-FFF2-40B4-BE49-F238E27FC236}">
                <a16:creationId xmlns:a16="http://schemas.microsoft.com/office/drawing/2014/main" id="{38F5DD17-7D1D-4CD5-9874-8523A4EB5F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30454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021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0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6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65A28-BD8C-E1D5-260F-BC2EF2F4B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Critical analysis: Empirical study 2  </a:t>
            </a:r>
            <a:br>
              <a:rPr lang="en-GB" b="1" dirty="0"/>
            </a:br>
            <a:r>
              <a:rPr lang="en-GB" dirty="0"/>
              <a:t>Zhang &amp; Moore (2023)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7B4AC1-2D43-F970-F5C9-5944187E23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548196"/>
              </p:ext>
            </p:extLst>
          </p:nvPr>
        </p:nvGraphicFramePr>
        <p:xfrm>
          <a:off x="1346200" y="1690688"/>
          <a:ext cx="9181275" cy="40440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Audio Recording 22 Feb 2026 at 15:41:23">
            <a:hlinkClick r:id="" action="ppaction://media"/>
            <a:extLst>
              <a:ext uri="{FF2B5EF4-FFF2-40B4-BE49-F238E27FC236}">
                <a16:creationId xmlns:a16="http://schemas.microsoft.com/office/drawing/2014/main" id="{537E2AC2-4C9B-65E5-9395-1676E575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6" name="Audio Recording 22 Feb 2026 at 15:44:15">
            <a:hlinkClick r:id="" action="ppaction://media"/>
            <a:extLst>
              <a:ext uri="{FF2B5EF4-FFF2-40B4-BE49-F238E27FC236}">
                <a16:creationId xmlns:a16="http://schemas.microsoft.com/office/drawing/2014/main" id="{345FEEEF-D8F7-D200-7EB7-C72F000AA96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689600" y="3045460"/>
            <a:ext cx="812800" cy="812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E371B0-C904-430F-5B02-DE8A4D29AB78}"/>
              </a:ext>
            </a:extLst>
          </p:cNvPr>
          <p:cNvSpPr txBox="1"/>
          <p:nvPr/>
        </p:nvSpPr>
        <p:spPr>
          <a:xfrm>
            <a:off x="2047461" y="5734717"/>
            <a:ext cx="2862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Zhang and Moore, 2023)</a:t>
            </a:r>
          </a:p>
        </p:txBody>
      </p:sp>
    </p:spTree>
    <p:extLst>
      <p:ext uri="{BB962C8B-B14F-4D97-AF65-F5344CB8AC3E}">
        <p14:creationId xmlns:p14="http://schemas.microsoft.com/office/powerpoint/2010/main" val="195728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96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7" name="Rectangle 27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5" name="Freeform: Shape 28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6EC7CD-2E78-F539-909A-4AD930DD1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Conclusion: gaps and refined research questions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A49B996-6320-6A6F-C55F-049DBBB729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81727" y="649480"/>
            <a:ext cx="7143551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0" rIns="0" bIns="0" numCol="1" anchor="ctr" anchorCtr="0" compatLnSpc="1">
            <a:prstTxWarp prst="textNoShape">
              <a:avLst/>
            </a:prstTxWarp>
            <a:normAutofit fontScale="92500" lnSpcReduction="2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What this synthesis suggests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Inclusive play is enabled through 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adults + environments + experiences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, not simply “free play time”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The key professional skill is balancing 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agency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 with 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equity of participation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-apple-system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Teacher learning needs include: practical strategies + deeper beliefs about inclusion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Gaps that remain (especially for Wales/ALN)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Limited Wales-specific empirical evidence on play-based inclusion for ALN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Need more learner/child voice on belonging in play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Need clearer practice language linking ALN person-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effectLst/>
                <a:latin typeface="-apple-system"/>
              </a:rPr>
              <a:t>centred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 planning to play pedagogy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Refined RQ (final draft)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-apple-system"/>
              </a:rPr>
              <a:t>How do Welsh early years educators implement play and playful learning to reduce barriers and strengthen belonging for learners with ALN?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sz="2400" dirty="0"/>
              <a:t>(Li et al., 2024; Zhang &amp; Moore, 2023)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25" name="Graphic 24" descr="Cycle with People">
            <a:extLst>
              <a:ext uri="{FF2B5EF4-FFF2-40B4-BE49-F238E27FC236}">
                <a16:creationId xmlns:a16="http://schemas.microsoft.com/office/drawing/2014/main" id="{8AB2D0AB-9444-FD3A-61F9-3033253AEB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77171" y="3733336"/>
            <a:ext cx="3615776" cy="3615776"/>
          </a:xfrm>
          <a:prstGeom prst="rect">
            <a:avLst/>
          </a:prstGeom>
        </p:spPr>
      </p:pic>
      <p:pic>
        <p:nvPicPr>
          <p:cNvPr id="3" name="Audio Recording 25 Feb 2026 at 15:20:27">
            <a:hlinkClick r:id="" action="ppaction://media"/>
            <a:extLst>
              <a:ext uri="{FF2B5EF4-FFF2-40B4-BE49-F238E27FC236}">
                <a16:creationId xmlns:a16="http://schemas.microsoft.com/office/drawing/2014/main" id="{C6138A64-99A9-480C-4DC4-C4E46E7549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6" name="Audio Recording 25 Feb 2026 at 15:38:34">
            <a:hlinkClick r:id="" action="ppaction://media"/>
            <a:extLst>
              <a:ext uri="{FF2B5EF4-FFF2-40B4-BE49-F238E27FC236}">
                <a16:creationId xmlns:a16="http://schemas.microsoft.com/office/drawing/2014/main" id="{0AB657A7-8249-B720-8825-BEF494ACC1D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412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37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BAF53-42B4-74EC-B15D-51018686F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444" y="808056"/>
            <a:ext cx="3319381" cy="107722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References</a:t>
            </a: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2B7671E-AA57-90C1-CB37-EB065FD8B4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0122" y="1722473"/>
            <a:ext cx="5113704" cy="48697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0" rIns="0" bIns="0" numCol="1" anchorCtr="0" compatLnSpc="1">
            <a:prstTxWarp prst="textNoShape">
              <a:avLst/>
            </a:prstTxWarp>
            <a:no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800" dirty="0">
              <a:latin typeface="-apple-system"/>
            </a:endParaRPr>
          </a:p>
          <a:p>
            <a:pPr marL="0" indent="0">
              <a:buNone/>
            </a:pPr>
            <a:r>
              <a:rPr lang="en-GB" sz="1400" dirty="0"/>
              <a:t>Li, H., Chen, Y. and Zhang, X. (2024)</a:t>
            </a:r>
          </a:p>
          <a:p>
            <a:pPr marL="0" indent="0">
              <a:buNone/>
            </a:pPr>
            <a:r>
              <a:rPr lang="en-GB" sz="1400" dirty="0"/>
              <a:t>Play-based pedagogy and learning outcomes for learners with additional learning needs. Educational Research, 66(1), pp. 45–62.</a:t>
            </a:r>
          </a:p>
          <a:p>
            <a:pPr marL="0" indent="0">
              <a:buNone/>
            </a:pPr>
            <a:br>
              <a:rPr lang="en-GB" sz="1400" dirty="0"/>
            </a:br>
            <a:endParaRPr lang="en-GB" sz="1400" dirty="0"/>
          </a:p>
          <a:p>
            <a:pPr marL="0" indent="0">
              <a:buNone/>
            </a:pPr>
            <a:r>
              <a:rPr lang="en-GB" sz="1400" dirty="0"/>
              <a:t>Vygotsky, L. S. (1978)</a:t>
            </a:r>
          </a:p>
          <a:p>
            <a:pPr marL="0" indent="0">
              <a:buNone/>
            </a:pPr>
            <a:r>
              <a:rPr lang="en-GB" sz="1400" dirty="0"/>
              <a:t>Mind in society: The development of higher psychological processes. Cambridge, MA: Harvard University Press.</a:t>
            </a:r>
          </a:p>
          <a:p>
            <a:pPr marL="0" indent="0">
              <a:buNone/>
            </a:pPr>
            <a:br>
              <a:rPr lang="en-GB" sz="1400" dirty="0"/>
            </a:br>
            <a:endParaRPr lang="en-GB" sz="1400" dirty="0"/>
          </a:p>
          <a:p>
            <a:pPr marL="0" indent="0">
              <a:buNone/>
            </a:pPr>
            <a:r>
              <a:rPr lang="en-GB" sz="1400" dirty="0"/>
              <a:t>Welsh Government (2021)</a:t>
            </a:r>
          </a:p>
          <a:p>
            <a:pPr marL="0" indent="0">
              <a:buNone/>
            </a:pPr>
            <a:r>
              <a:rPr lang="en-GB" sz="1400" dirty="0"/>
              <a:t>Additional Learning Needs Code for Wales. Cardiff: Welsh Government.</a:t>
            </a:r>
          </a:p>
          <a:p>
            <a:pPr marL="0" indent="0">
              <a:buNone/>
            </a:pPr>
            <a:br>
              <a:rPr lang="en-GB" sz="1400" dirty="0"/>
            </a:br>
            <a:endParaRPr lang="en-GB" sz="1400" dirty="0"/>
          </a:p>
          <a:p>
            <a:pPr marL="0" indent="0">
              <a:buNone/>
            </a:pPr>
            <a:r>
              <a:rPr lang="en-GB" sz="1400" dirty="0"/>
              <a:t>Welsh Government (2022)</a:t>
            </a:r>
          </a:p>
          <a:p>
            <a:pPr marL="0" indent="0">
              <a:buNone/>
            </a:pPr>
            <a:r>
              <a:rPr lang="en-GB" sz="1400" dirty="0"/>
              <a:t>Curriculum for Wales. Cardiff: Welsh Government.</a:t>
            </a:r>
          </a:p>
          <a:p>
            <a:pPr marL="0" indent="0">
              <a:buNone/>
            </a:pPr>
            <a:br>
              <a:rPr lang="en-GB" sz="1400" dirty="0"/>
            </a:br>
            <a:endParaRPr lang="en-GB" sz="1400" dirty="0"/>
          </a:p>
          <a:p>
            <a:pPr marL="0" indent="0">
              <a:buNone/>
            </a:pPr>
            <a:r>
              <a:rPr lang="en-GB" sz="1400" dirty="0"/>
              <a:t>Zhang, Y. and Moore, A. (2023)</a:t>
            </a:r>
          </a:p>
          <a:p>
            <a:pPr marL="0" indent="0">
              <a:buNone/>
            </a:pPr>
            <a:r>
              <a:rPr lang="en-GB" sz="1400" dirty="0"/>
              <a:t>Play, inclusion and participation in early years classrooms. Journal of Inclusive Education, 27(4), pp. 512–528.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6" name="Picture 5" descr="Toy plastic numbers">
            <a:extLst>
              <a:ext uri="{FF2B5EF4-FFF2-40B4-BE49-F238E27FC236}">
                <a16:creationId xmlns:a16="http://schemas.microsoft.com/office/drawing/2014/main" id="{112F4177-A820-C06F-E643-ED61F0375A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84" r="27343" b="-2"/>
          <a:stretch>
            <a:fillRect/>
          </a:stretch>
        </p:blipFill>
        <p:spPr>
          <a:xfrm>
            <a:off x="6096543" y="227"/>
            <a:ext cx="5288377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601633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E0581E0-8DDF-8F90-C7B9-0CF03058C572}"/>
              </a:ext>
            </a:extLst>
          </p:cNvPr>
          <p:cNvSpPr txBox="1"/>
          <p:nvPr/>
        </p:nvSpPr>
        <p:spPr>
          <a:xfrm>
            <a:off x="808383" y="781878"/>
            <a:ext cx="9992139" cy="6077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Bef>
                <a:spcPts val="15"/>
              </a:spcBef>
              <a:spcAft>
                <a:spcPts val="800"/>
              </a:spcAft>
              <a:buNone/>
            </a:pP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NUMBER:2502495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 Acknowledgement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confirm that I have not used any AI tools in the research and creation of this assignment.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confirm that I have not presented any AI generated materials as my own work.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confirm that I have copies of my drafts, notes, and other resources I used, which I may be asked to provide in evidence.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acknowledge the use of [AI Tool] [(AI Tool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url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)] on [Date] to [Purpose my work]. I used the prompt(s):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 [Grammarly for proof reading and punctuation] 24/2/2026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2. [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quillbot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to search for resources] 24/2/2026. [CHAT GPT summarise some articles] 24/2/2026 I confirm that I have not presented any AI generated text as my own work. I confirm that I have copies of my drafts, notes, and other resources I used before and after the use of AI tools which I may be asked to provide in evidence. </a:t>
            </a:r>
          </a:p>
        </p:txBody>
      </p:sp>
    </p:spTree>
    <p:extLst>
      <p:ext uri="{BB962C8B-B14F-4D97-AF65-F5344CB8AC3E}">
        <p14:creationId xmlns:p14="http://schemas.microsoft.com/office/powerpoint/2010/main" val="37260293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434</TotalTime>
  <Words>1665</Words>
  <Application>Microsoft Macintosh PowerPoint</Application>
  <PresentationFormat>Widescreen</PresentationFormat>
  <Paragraphs>155</Paragraphs>
  <Slides>17</Slides>
  <Notes>0</Notes>
  <HiddenSlides>0</HiddenSlides>
  <MMClips>18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-apple-system</vt:lpstr>
      <vt:lpstr>.AppleSystemUIFont</vt:lpstr>
      <vt:lpstr>Arial</vt:lpstr>
      <vt:lpstr>Calibri</vt:lpstr>
      <vt:lpstr>Calibri Light</vt:lpstr>
      <vt:lpstr>Office 2013 - 2022 Theme</vt:lpstr>
      <vt:lpstr> Name:Inam Alsalim Module code:ECDE7019 Student number:2502495 Date:25/02/2026  </vt:lpstr>
      <vt:lpstr>Structure of My Presentation </vt:lpstr>
      <vt:lpstr>PowerPoint Presentation</vt:lpstr>
      <vt:lpstr>PowerPoint Presentation</vt:lpstr>
      <vt:lpstr>Foundations: What a “critical literature review” means here</vt:lpstr>
      <vt:lpstr>Foundations: Search and selection approach</vt:lpstr>
      <vt:lpstr>Foundations: Key definitions and my working meanings</vt:lpstr>
      <vt:lpstr> Core Themes in Play-Based Pedagogy for Learners with ALN </vt:lpstr>
      <vt:lpstr>Key themes from the two empirical studies </vt:lpstr>
      <vt:lpstr>Core themes: Similarities </vt:lpstr>
      <vt:lpstr>Core Themes: Key Differences Across the Two Empirical Studies</vt:lpstr>
      <vt:lpstr>Cor themes: Agreements and debates</vt:lpstr>
      <vt:lpstr>  Critical analysis: Empirical study 1 Li et al. (2024)  </vt:lpstr>
      <vt:lpstr>Critical analysis: Empirical study 2   Zhang &amp; Moore (2023) </vt:lpstr>
      <vt:lpstr>Conclusion: gaps and refined research questions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Inam Alsalim (2502495)</dc:creator>
  <cp:lastModifiedBy>Inam Alsalim (2502495)</cp:lastModifiedBy>
  <cp:revision>13</cp:revision>
  <dcterms:created xsi:type="dcterms:W3CDTF">2026-02-22T12:19:32Z</dcterms:created>
  <dcterms:modified xsi:type="dcterms:W3CDTF">2026-02-25T15:41:33Z</dcterms:modified>
</cp:coreProperties>
</file>