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4044" r:id="rId1"/>
  </p:sldMasterIdLst>
  <p:notesMasterIdLst>
    <p:notesMasterId r:id="rId15"/>
  </p:notesMasterIdLst>
  <p:handoutMasterIdLst>
    <p:handoutMasterId r:id="rId16"/>
  </p:handoutMasterIdLst>
  <p:sldIdLst>
    <p:sldId id="352" r:id="rId2"/>
    <p:sldId id="403" r:id="rId3"/>
    <p:sldId id="276" r:id="rId4"/>
    <p:sldId id="277" r:id="rId5"/>
    <p:sldId id="279" r:id="rId6"/>
    <p:sldId id="280" r:id="rId7"/>
    <p:sldId id="283" r:id="rId8"/>
    <p:sldId id="284" r:id="rId9"/>
    <p:sldId id="260" r:id="rId10"/>
    <p:sldId id="412" r:id="rId11"/>
    <p:sldId id="387" r:id="rId12"/>
    <p:sldId id="413" r:id="rId13"/>
    <p:sldId id="418" r:id="rId14"/>
  </p:sldIdLst>
  <p:sldSz cx="9144000" cy="6858000" type="screen4x3"/>
  <p:notesSz cx="6669088" cy="9926638"/>
  <p:embeddedFontLst>
    <p:embeddedFont>
      <p:font typeface="Tahoma" panose="020B0604030504040204" pitchFamily="34" charset="0"/>
      <p:regular r:id="rId17"/>
      <p:bold r:id="rId18"/>
    </p:embeddedFont>
    <p:embeddedFont>
      <p:font typeface="Verdana" panose="020B0604030504040204" pitchFamily="34" charset="0"/>
      <p:regular r:id="rId19"/>
      <p:bold r:id="rId20"/>
      <p:italic r:id="rId21"/>
      <p:boldItalic r:id="rId22"/>
    </p:embeddedFont>
  </p:embeddedFontLst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3300"/>
    <a:srgbClr val="0000FF"/>
    <a:srgbClr val="FF00FF"/>
    <a:srgbClr val="FFCC00"/>
    <a:srgbClr val="9966FF"/>
    <a:srgbClr val="CC9900"/>
    <a:srgbClr val="00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5747" autoAdjust="0"/>
    <p:restoredTop sz="94660"/>
  </p:normalViewPr>
  <p:slideViewPr>
    <p:cSldViewPr>
      <p:cViewPr varScale="1">
        <p:scale>
          <a:sx n="105" d="100"/>
          <a:sy n="105" d="100"/>
        </p:scale>
        <p:origin x="795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324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deem Mirza" userId="3599fbe9-8146-4601-8b21-97c0986fd19c" providerId="ADAL" clId="{A2167A93-16AE-43F6-BE23-FAD6C12E6145}"/>
    <pc:docChg chg="undo custSel addSld delSld modSld">
      <pc:chgData name="Nadeem Mirza" userId="3599fbe9-8146-4601-8b21-97c0986fd19c" providerId="ADAL" clId="{A2167A93-16AE-43F6-BE23-FAD6C12E6145}" dt="2024-12-18T13:41:07.269" v="123" actId="2696"/>
      <pc:docMkLst>
        <pc:docMk/>
      </pc:docMkLst>
      <pc:sldChg chg="del">
        <pc:chgData name="Nadeem Mirza" userId="3599fbe9-8146-4601-8b21-97c0986fd19c" providerId="ADAL" clId="{A2167A93-16AE-43F6-BE23-FAD6C12E6145}" dt="2024-12-18T13:40:32.359" v="114" actId="2696"/>
        <pc:sldMkLst>
          <pc:docMk/>
          <pc:sldMk cId="1904575683" sldId="256"/>
        </pc:sldMkLst>
      </pc:sldChg>
      <pc:sldChg chg="modSp mod">
        <pc:chgData name="Nadeem Mirza" userId="3599fbe9-8146-4601-8b21-97c0986fd19c" providerId="ADAL" clId="{A2167A93-16AE-43F6-BE23-FAD6C12E6145}" dt="2024-12-13T20:04:31.790" v="95" actId="14100"/>
        <pc:sldMkLst>
          <pc:docMk/>
          <pc:sldMk cId="0" sldId="260"/>
        </pc:sldMkLst>
        <pc:spChg chg="mod">
          <ac:chgData name="Nadeem Mirza" userId="3599fbe9-8146-4601-8b21-97c0986fd19c" providerId="ADAL" clId="{A2167A93-16AE-43F6-BE23-FAD6C12E6145}" dt="2024-12-13T20:04:31.790" v="95" actId="14100"/>
          <ac:spMkLst>
            <pc:docMk/>
            <pc:sldMk cId="0" sldId="260"/>
            <ac:spMk id="19459" creationId="{00000000-0000-0000-0000-000000000000}"/>
          </ac:spMkLst>
        </pc:spChg>
      </pc:sldChg>
      <pc:sldChg chg="modSp mod">
        <pc:chgData name="Nadeem Mirza" userId="3599fbe9-8146-4601-8b21-97c0986fd19c" providerId="ADAL" clId="{A2167A93-16AE-43F6-BE23-FAD6C12E6145}" dt="2024-12-13T19:57:33.801" v="36" actId="20577"/>
        <pc:sldMkLst>
          <pc:docMk/>
          <pc:sldMk cId="0" sldId="276"/>
        </pc:sldMkLst>
        <pc:spChg chg="mod">
          <ac:chgData name="Nadeem Mirza" userId="3599fbe9-8146-4601-8b21-97c0986fd19c" providerId="ADAL" clId="{A2167A93-16AE-43F6-BE23-FAD6C12E6145}" dt="2024-12-13T19:57:33.801" v="36" actId="20577"/>
          <ac:spMkLst>
            <pc:docMk/>
            <pc:sldMk cId="0" sldId="276"/>
            <ac:spMk id="47106" creationId="{00000000-0000-0000-0000-000000000000}"/>
          </ac:spMkLst>
        </pc:spChg>
      </pc:sldChg>
      <pc:sldChg chg="modSp mod">
        <pc:chgData name="Nadeem Mirza" userId="3599fbe9-8146-4601-8b21-97c0986fd19c" providerId="ADAL" clId="{A2167A93-16AE-43F6-BE23-FAD6C12E6145}" dt="2024-12-13T19:58:36.407" v="48" actId="12"/>
        <pc:sldMkLst>
          <pc:docMk/>
          <pc:sldMk cId="0" sldId="277"/>
        </pc:sldMkLst>
        <pc:spChg chg="mod">
          <ac:chgData name="Nadeem Mirza" userId="3599fbe9-8146-4601-8b21-97c0986fd19c" providerId="ADAL" clId="{A2167A93-16AE-43F6-BE23-FAD6C12E6145}" dt="2024-12-13T19:58:07.509" v="41" actId="27636"/>
          <ac:spMkLst>
            <pc:docMk/>
            <pc:sldMk cId="0" sldId="277"/>
            <ac:spMk id="48130" creationId="{00000000-0000-0000-0000-000000000000}"/>
          </ac:spMkLst>
        </pc:spChg>
        <pc:spChg chg="mod">
          <ac:chgData name="Nadeem Mirza" userId="3599fbe9-8146-4601-8b21-97c0986fd19c" providerId="ADAL" clId="{A2167A93-16AE-43F6-BE23-FAD6C12E6145}" dt="2024-12-13T19:58:36.407" v="48" actId="12"/>
          <ac:spMkLst>
            <pc:docMk/>
            <pc:sldMk cId="0" sldId="277"/>
            <ac:spMk id="48131" creationId="{00000000-0000-0000-0000-000000000000}"/>
          </ac:spMkLst>
        </pc:spChg>
      </pc:sldChg>
      <pc:sldChg chg="modSp mod">
        <pc:chgData name="Nadeem Mirza" userId="3599fbe9-8146-4601-8b21-97c0986fd19c" providerId="ADAL" clId="{A2167A93-16AE-43F6-BE23-FAD6C12E6145}" dt="2024-12-13T19:59:58.722" v="55" actId="14100"/>
        <pc:sldMkLst>
          <pc:docMk/>
          <pc:sldMk cId="0" sldId="279"/>
        </pc:sldMkLst>
        <pc:spChg chg="mod">
          <ac:chgData name="Nadeem Mirza" userId="3599fbe9-8146-4601-8b21-97c0986fd19c" providerId="ADAL" clId="{A2167A93-16AE-43F6-BE23-FAD6C12E6145}" dt="2024-12-13T19:59:33.451" v="52" actId="14100"/>
          <ac:spMkLst>
            <pc:docMk/>
            <pc:sldMk cId="0" sldId="279"/>
            <ac:spMk id="50178" creationId="{00000000-0000-0000-0000-000000000000}"/>
          </ac:spMkLst>
        </pc:spChg>
        <pc:spChg chg="mod">
          <ac:chgData name="Nadeem Mirza" userId="3599fbe9-8146-4601-8b21-97c0986fd19c" providerId="ADAL" clId="{A2167A93-16AE-43F6-BE23-FAD6C12E6145}" dt="2024-12-13T19:59:58.722" v="55" actId="14100"/>
          <ac:spMkLst>
            <pc:docMk/>
            <pc:sldMk cId="0" sldId="279"/>
            <ac:spMk id="50179" creationId="{00000000-0000-0000-0000-000000000000}"/>
          </ac:spMkLst>
        </pc:spChg>
      </pc:sldChg>
      <pc:sldChg chg="modSp mod">
        <pc:chgData name="Nadeem Mirza" userId="3599fbe9-8146-4601-8b21-97c0986fd19c" providerId="ADAL" clId="{A2167A93-16AE-43F6-BE23-FAD6C12E6145}" dt="2024-12-13T20:01:00.596" v="67" actId="5793"/>
        <pc:sldMkLst>
          <pc:docMk/>
          <pc:sldMk cId="0" sldId="280"/>
        </pc:sldMkLst>
        <pc:spChg chg="mod">
          <ac:chgData name="Nadeem Mirza" userId="3599fbe9-8146-4601-8b21-97c0986fd19c" providerId="ADAL" clId="{A2167A93-16AE-43F6-BE23-FAD6C12E6145}" dt="2024-12-13T20:00:41.540" v="60" actId="14100"/>
          <ac:spMkLst>
            <pc:docMk/>
            <pc:sldMk cId="0" sldId="280"/>
            <ac:spMk id="51202" creationId="{00000000-0000-0000-0000-000000000000}"/>
          </ac:spMkLst>
        </pc:spChg>
        <pc:spChg chg="mod">
          <ac:chgData name="Nadeem Mirza" userId="3599fbe9-8146-4601-8b21-97c0986fd19c" providerId="ADAL" clId="{A2167A93-16AE-43F6-BE23-FAD6C12E6145}" dt="2024-12-13T20:01:00.596" v="67" actId="5793"/>
          <ac:spMkLst>
            <pc:docMk/>
            <pc:sldMk cId="0" sldId="280"/>
            <ac:spMk id="51203" creationId="{00000000-0000-0000-0000-000000000000}"/>
          </ac:spMkLst>
        </pc:spChg>
      </pc:sldChg>
      <pc:sldChg chg="modSp mod">
        <pc:chgData name="Nadeem Mirza" userId="3599fbe9-8146-4601-8b21-97c0986fd19c" providerId="ADAL" clId="{A2167A93-16AE-43F6-BE23-FAD6C12E6145}" dt="2024-12-13T20:02:20.374" v="76" actId="14100"/>
        <pc:sldMkLst>
          <pc:docMk/>
          <pc:sldMk cId="0" sldId="283"/>
        </pc:sldMkLst>
        <pc:spChg chg="mod">
          <ac:chgData name="Nadeem Mirza" userId="3599fbe9-8146-4601-8b21-97c0986fd19c" providerId="ADAL" clId="{A2167A93-16AE-43F6-BE23-FAD6C12E6145}" dt="2024-12-13T20:02:08.696" v="71" actId="14100"/>
          <ac:spMkLst>
            <pc:docMk/>
            <pc:sldMk cId="0" sldId="283"/>
            <ac:spMk id="54274" creationId="{00000000-0000-0000-0000-000000000000}"/>
          </ac:spMkLst>
        </pc:spChg>
        <pc:spChg chg="mod">
          <ac:chgData name="Nadeem Mirza" userId="3599fbe9-8146-4601-8b21-97c0986fd19c" providerId="ADAL" clId="{A2167A93-16AE-43F6-BE23-FAD6C12E6145}" dt="2024-12-13T20:02:20.374" v="76" actId="14100"/>
          <ac:spMkLst>
            <pc:docMk/>
            <pc:sldMk cId="0" sldId="283"/>
            <ac:spMk id="54275" creationId="{00000000-0000-0000-0000-000000000000}"/>
          </ac:spMkLst>
        </pc:spChg>
      </pc:sldChg>
      <pc:sldChg chg="modSp mod">
        <pc:chgData name="Nadeem Mirza" userId="3599fbe9-8146-4601-8b21-97c0986fd19c" providerId="ADAL" clId="{A2167A93-16AE-43F6-BE23-FAD6C12E6145}" dt="2024-12-13T20:03:47.597" v="91" actId="113"/>
        <pc:sldMkLst>
          <pc:docMk/>
          <pc:sldMk cId="0" sldId="284"/>
        </pc:sldMkLst>
        <pc:spChg chg="mod">
          <ac:chgData name="Nadeem Mirza" userId="3599fbe9-8146-4601-8b21-97c0986fd19c" providerId="ADAL" clId="{A2167A93-16AE-43F6-BE23-FAD6C12E6145}" dt="2024-12-13T20:03:47.597" v="91" actId="113"/>
          <ac:spMkLst>
            <pc:docMk/>
            <pc:sldMk cId="0" sldId="284"/>
            <ac:spMk id="55298" creationId="{00000000-0000-0000-0000-000000000000}"/>
          </ac:spMkLst>
        </pc:spChg>
        <pc:spChg chg="mod">
          <ac:chgData name="Nadeem Mirza" userId="3599fbe9-8146-4601-8b21-97c0986fd19c" providerId="ADAL" clId="{A2167A93-16AE-43F6-BE23-FAD6C12E6145}" dt="2024-12-13T20:03:24.461" v="86" actId="207"/>
          <ac:spMkLst>
            <pc:docMk/>
            <pc:sldMk cId="0" sldId="284"/>
            <ac:spMk id="55299" creationId="{00000000-0000-0000-0000-000000000000}"/>
          </ac:spMkLst>
        </pc:spChg>
      </pc:sldChg>
      <pc:sldChg chg="modSp mod">
        <pc:chgData name="Nadeem Mirza" userId="3599fbe9-8146-4601-8b21-97c0986fd19c" providerId="ADAL" clId="{A2167A93-16AE-43F6-BE23-FAD6C12E6145}" dt="2024-12-13T19:56:31.170" v="31" actId="20577"/>
        <pc:sldMkLst>
          <pc:docMk/>
          <pc:sldMk cId="0" sldId="352"/>
        </pc:sldMkLst>
        <pc:spChg chg="mod">
          <ac:chgData name="Nadeem Mirza" userId="3599fbe9-8146-4601-8b21-97c0986fd19c" providerId="ADAL" clId="{A2167A93-16AE-43F6-BE23-FAD6C12E6145}" dt="2024-12-13T19:56:12.116" v="20" actId="14100"/>
          <ac:spMkLst>
            <pc:docMk/>
            <pc:sldMk cId="0" sldId="352"/>
            <ac:spMk id="18434" creationId="{9E846F05-BC0F-4CC5-87AB-CB0E154BFFDD}"/>
          </ac:spMkLst>
        </pc:spChg>
        <pc:spChg chg="mod">
          <ac:chgData name="Nadeem Mirza" userId="3599fbe9-8146-4601-8b21-97c0986fd19c" providerId="ADAL" clId="{A2167A93-16AE-43F6-BE23-FAD6C12E6145}" dt="2024-12-13T19:56:31.170" v="31" actId="20577"/>
          <ac:spMkLst>
            <pc:docMk/>
            <pc:sldMk cId="0" sldId="352"/>
            <ac:spMk id="18435" creationId="{F9883C11-B519-4958-A6A2-C4EC523566A2}"/>
          </ac:spMkLst>
        </pc:spChg>
      </pc:sldChg>
      <pc:sldChg chg="del">
        <pc:chgData name="Nadeem Mirza" userId="3599fbe9-8146-4601-8b21-97c0986fd19c" providerId="ADAL" clId="{A2167A93-16AE-43F6-BE23-FAD6C12E6145}" dt="2024-12-18T13:40:56.613" v="120" actId="2696"/>
        <pc:sldMkLst>
          <pc:docMk/>
          <pc:sldMk cId="3203590368" sldId="370"/>
        </pc:sldMkLst>
      </pc:sldChg>
      <pc:sldChg chg="del">
        <pc:chgData name="Nadeem Mirza" userId="3599fbe9-8146-4601-8b21-97c0986fd19c" providerId="ADAL" clId="{A2167A93-16AE-43F6-BE23-FAD6C12E6145}" dt="2024-12-18T13:41:07.269" v="123" actId="2696"/>
        <pc:sldMkLst>
          <pc:docMk/>
          <pc:sldMk cId="4051869006" sldId="395"/>
        </pc:sldMkLst>
      </pc:sldChg>
      <pc:sldChg chg="del">
        <pc:chgData name="Nadeem Mirza" userId="3599fbe9-8146-4601-8b21-97c0986fd19c" providerId="ADAL" clId="{A2167A93-16AE-43F6-BE23-FAD6C12E6145}" dt="2024-12-18T13:40:21.452" v="111" actId="2696"/>
        <pc:sldMkLst>
          <pc:docMk/>
          <pc:sldMk cId="3280494296" sldId="396"/>
        </pc:sldMkLst>
      </pc:sldChg>
      <pc:sldChg chg="del">
        <pc:chgData name="Nadeem Mirza" userId="3599fbe9-8146-4601-8b21-97c0986fd19c" providerId="ADAL" clId="{A2167A93-16AE-43F6-BE23-FAD6C12E6145}" dt="2024-12-18T13:40:25.213" v="112" actId="2696"/>
        <pc:sldMkLst>
          <pc:docMk/>
          <pc:sldMk cId="755317892" sldId="401"/>
        </pc:sldMkLst>
      </pc:sldChg>
      <pc:sldChg chg="del">
        <pc:chgData name="Nadeem Mirza" userId="3599fbe9-8146-4601-8b21-97c0986fd19c" providerId="ADAL" clId="{A2167A93-16AE-43F6-BE23-FAD6C12E6145}" dt="2024-12-18T13:40:28.927" v="113" actId="2696"/>
        <pc:sldMkLst>
          <pc:docMk/>
          <pc:sldMk cId="190953364" sldId="402"/>
        </pc:sldMkLst>
      </pc:sldChg>
      <pc:sldChg chg="del">
        <pc:chgData name="Nadeem Mirza" userId="3599fbe9-8146-4601-8b21-97c0986fd19c" providerId="ADAL" clId="{A2167A93-16AE-43F6-BE23-FAD6C12E6145}" dt="2024-12-18T13:40:36.420" v="115" actId="2696"/>
        <pc:sldMkLst>
          <pc:docMk/>
          <pc:sldMk cId="1070568311" sldId="404"/>
        </pc:sldMkLst>
      </pc:sldChg>
      <pc:sldChg chg="del">
        <pc:chgData name="Nadeem Mirza" userId="3599fbe9-8146-4601-8b21-97c0986fd19c" providerId="ADAL" clId="{A2167A93-16AE-43F6-BE23-FAD6C12E6145}" dt="2024-12-18T13:40:39.457" v="116" actId="2696"/>
        <pc:sldMkLst>
          <pc:docMk/>
          <pc:sldMk cId="1916022932" sldId="405"/>
        </pc:sldMkLst>
      </pc:sldChg>
      <pc:sldChg chg="del">
        <pc:chgData name="Nadeem Mirza" userId="3599fbe9-8146-4601-8b21-97c0986fd19c" providerId="ADAL" clId="{A2167A93-16AE-43F6-BE23-FAD6C12E6145}" dt="2024-12-18T13:40:43.375" v="117" actId="2696"/>
        <pc:sldMkLst>
          <pc:docMk/>
          <pc:sldMk cId="4199293464" sldId="406"/>
        </pc:sldMkLst>
      </pc:sldChg>
      <pc:sldChg chg="del">
        <pc:chgData name="Nadeem Mirza" userId="3599fbe9-8146-4601-8b21-97c0986fd19c" providerId="ADAL" clId="{A2167A93-16AE-43F6-BE23-FAD6C12E6145}" dt="2024-12-18T13:40:47.361" v="118" actId="2696"/>
        <pc:sldMkLst>
          <pc:docMk/>
          <pc:sldMk cId="2676716968" sldId="407"/>
        </pc:sldMkLst>
      </pc:sldChg>
      <pc:sldChg chg="del">
        <pc:chgData name="Nadeem Mirza" userId="3599fbe9-8146-4601-8b21-97c0986fd19c" providerId="ADAL" clId="{A2167A93-16AE-43F6-BE23-FAD6C12E6145}" dt="2024-12-18T13:41:00.244" v="121" actId="2696"/>
        <pc:sldMkLst>
          <pc:docMk/>
          <pc:sldMk cId="3552985205" sldId="414"/>
        </pc:sldMkLst>
      </pc:sldChg>
      <pc:sldChg chg="del">
        <pc:chgData name="Nadeem Mirza" userId="3599fbe9-8146-4601-8b21-97c0986fd19c" providerId="ADAL" clId="{A2167A93-16AE-43F6-BE23-FAD6C12E6145}" dt="2024-12-18T13:41:03.579" v="122" actId="2696"/>
        <pc:sldMkLst>
          <pc:docMk/>
          <pc:sldMk cId="2125615699" sldId="415"/>
        </pc:sldMkLst>
      </pc:sldChg>
      <pc:sldChg chg="del">
        <pc:chgData name="Nadeem Mirza" userId="3599fbe9-8146-4601-8b21-97c0986fd19c" providerId="ADAL" clId="{A2167A93-16AE-43F6-BE23-FAD6C12E6145}" dt="2024-12-18T13:40:17.372" v="110" actId="2696"/>
        <pc:sldMkLst>
          <pc:docMk/>
          <pc:sldMk cId="2083034448" sldId="416"/>
        </pc:sldMkLst>
      </pc:sldChg>
      <pc:sldChg chg="del">
        <pc:chgData name="Nadeem Mirza" userId="3599fbe9-8146-4601-8b21-97c0986fd19c" providerId="ADAL" clId="{A2167A93-16AE-43F6-BE23-FAD6C12E6145}" dt="2024-12-18T13:40:52.486" v="119" actId="2696"/>
        <pc:sldMkLst>
          <pc:docMk/>
          <pc:sldMk cId="44887948" sldId="417"/>
        </pc:sldMkLst>
      </pc:sldChg>
      <pc:sldChg chg="modSp new mod">
        <pc:chgData name="Nadeem Mirza" userId="3599fbe9-8146-4601-8b21-97c0986fd19c" providerId="ADAL" clId="{A2167A93-16AE-43F6-BE23-FAD6C12E6145}" dt="2024-12-18T13:35:41.033" v="109" actId="14100"/>
        <pc:sldMkLst>
          <pc:docMk/>
          <pc:sldMk cId="2825598653" sldId="418"/>
        </pc:sldMkLst>
        <pc:spChg chg="mod">
          <ac:chgData name="Nadeem Mirza" userId="3599fbe9-8146-4601-8b21-97c0986fd19c" providerId="ADAL" clId="{A2167A93-16AE-43F6-BE23-FAD6C12E6145}" dt="2024-12-18T13:35:41.033" v="109" actId="14100"/>
          <ac:spMkLst>
            <pc:docMk/>
            <pc:sldMk cId="2825598653" sldId="418"/>
            <ac:spMk id="2" creationId="{FF9013F0-B8FE-D810-42EE-89D6CC4B25AA}"/>
          </ac:spMkLst>
        </pc:spChg>
        <pc:spChg chg="mod">
          <ac:chgData name="Nadeem Mirza" userId="3599fbe9-8146-4601-8b21-97c0986fd19c" providerId="ADAL" clId="{A2167A93-16AE-43F6-BE23-FAD6C12E6145}" dt="2024-12-18T13:35:33.793" v="97"/>
          <ac:spMkLst>
            <pc:docMk/>
            <pc:sldMk cId="2825598653" sldId="418"/>
            <ac:spMk id="3" creationId="{F6591881-7340-F2F1-D717-BA772943F197}"/>
          </ac:spMkLst>
        </pc:spChg>
      </pc:sldChg>
      <pc:sldChg chg="new del">
        <pc:chgData name="Nadeem Mirza" userId="3599fbe9-8146-4601-8b21-97c0986fd19c" providerId="ADAL" clId="{A2167A93-16AE-43F6-BE23-FAD6C12E6145}" dt="2024-12-13T19:57:27.103" v="34" actId="680"/>
        <pc:sldMkLst>
          <pc:docMk/>
          <pc:sldMk cId="4132100779" sldId="418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>
            <a:extLst>
              <a:ext uri="{FF2B5EF4-FFF2-40B4-BE49-F238E27FC236}">
                <a16:creationId xmlns:a16="http://schemas.microsoft.com/office/drawing/2014/main" id="{91AE313D-E42E-4EAC-9BB5-FB2112D30878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1" name="Rectangle 3">
            <a:extLst>
              <a:ext uri="{FF2B5EF4-FFF2-40B4-BE49-F238E27FC236}">
                <a16:creationId xmlns:a16="http://schemas.microsoft.com/office/drawing/2014/main" id="{8152DA69-FC17-4105-B062-9773B5FD9BC4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2" name="Rectangle 4">
            <a:extLst>
              <a:ext uri="{FF2B5EF4-FFF2-40B4-BE49-F238E27FC236}">
                <a16:creationId xmlns:a16="http://schemas.microsoft.com/office/drawing/2014/main" id="{554CEE17-7384-4722-8BBD-D6A8FAE3FB7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3" name="Rectangle 5">
            <a:extLst>
              <a:ext uri="{FF2B5EF4-FFF2-40B4-BE49-F238E27FC236}">
                <a16:creationId xmlns:a16="http://schemas.microsoft.com/office/drawing/2014/main" id="{E5249FCF-CE23-4E7E-9C7B-0106D5AFE25B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D2E54CE-C93E-428E-BF8C-70982E4E201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25D79F73-C977-4A10-8609-A80FDDCC7E3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C4F65A0B-9529-47F0-ABC9-42658775798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CE07C7DA-5A9C-4A84-B0F8-4FAE4BD2824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60938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>
            <a:extLst>
              <a:ext uri="{FF2B5EF4-FFF2-40B4-BE49-F238E27FC236}">
                <a16:creationId xmlns:a16="http://schemas.microsoft.com/office/drawing/2014/main" id="{EC90DA25-C54D-4B2C-9B27-F44AF8B1BEC8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714875"/>
            <a:ext cx="48910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7414" name="Rectangle 6">
            <a:extLst>
              <a:ext uri="{FF2B5EF4-FFF2-40B4-BE49-F238E27FC236}">
                <a16:creationId xmlns:a16="http://schemas.microsoft.com/office/drawing/2014/main" id="{EDDCCBB9-775A-4D1A-88C4-9E66E62950D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5" name="Rectangle 7">
            <a:extLst>
              <a:ext uri="{FF2B5EF4-FFF2-40B4-BE49-F238E27FC236}">
                <a16:creationId xmlns:a16="http://schemas.microsoft.com/office/drawing/2014/main" id="{1464B82A-5892-4084-88E8-F14066AA94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63B29D5F-BF01-4585-9085-157E7E7BB58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4302412B-71FB-4ACB-B31F-54BC1BCB44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EFC13DE8-2114-46BB-B736-154EF0B139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DCF12C21-E7D4-4E3F-A0A8-064CCDF0C0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1BBEE02-F34D-4948-9F06-5073DDC5B3F5}" type="slidenum">
              <a:rPr lang="en-US" altLang="en-US" sz="1200" smtClean="0">
                <a:solidFill>
                  <a:srgbClr val="000000"/>
                </a:solidFill>
              </a:rPr>
              <a:pPr/>
              <a:t>1</a:t>
            </a:fld>
            <a:endParaRPr lang="en-US" alt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A637D0F-2DCE-4E58-888A-FAA13EBFA7E4}" type="slidenum">
              <a:rPr lang="en-US"/>
              <a:pPr/>
              <a:t>9</a:t>
            </a:fld>
            <a:endParaRPr lang="en-US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Touched on last week</a:t>
            </a:r>
          </a:p>
          <a:p>
            <a:pPr eaLnBrk="1" hangingPunct="1"/>
            <a:r>
              <a:rPr lang="en-GB"/>
              <a:t>Planned approach developed 1940s to 1980s</a:t>
            </a:r>
          </a:p>
          <a:p>
            <a:pPr eaLnBrk="1" hangingPunct="1"/>
            <a:r>
              <a:rPr lang="en-GB"/>
              <a:t>The planned approach has 3 or more planned stages</a:t>
            </a:r>
          </a:p>
          <a:p>
            <a:pPr eaLnBrk="1" hangingPunct="1"/>
            <a:r>
              <a:rPr lang="en-GB"/>
              <a:t>Still ‘one best way’ and mechanistic</a:t>
            </a:r>
          </a:p>
          <a:p>
            <a:pPr eaLnBrk="1" hangingPunct="1"/>
            <a:r>
              <a:rPr lang="en-GB"/>
              <a:t>Move to the emergent approach which many support</a:t>
            </a:r>
          </a:p>
          <a:p>
            <a:pPr eaLnBrk="1" hangingPunct="1"/>
            <a:r>
              <a:rPr lang="en-GB"/>
              <a:t>Notion that change cannot be planned in clear stages</a:t>
            </a:r>
          </a:p>
          <a:p>
            <a:pPr eaLnBrk="1" hangingPunct="1"/>
            <a:r>
              <a:rPr lang="en-GB"/>
              <a:t>From the 1980s ideas that the world is more unpredictable and turbulent and less responsive to rational explanation </a:t>
            </a:r>
          </a:p>
          <a:p>
            <a:pPr eaLnBrk="1" hangingPunct="1"/>
            <a:r>
              <a:rPr lang="en-GB"/>
              <a:t>Change is continuous</a:t>
            </a:r>
          </a:p>
          <a:p>
            <a:pPr eaLnBrk="1" hangingPunct="1"/>
            <a:r>
              <a:rPr lang="en-GB"/>
              <a:t>Change is open-ended not frozen in particular patterns of behaviour</a:t>
            </a:r>
          </a:p>
          <a:p>
            <a:pPr eaLnBrk="1" hangingPunct="1"/>
            <a:r>
              <a:rPr lang="en-GB"/>
              <a:t>Change is more to do with political processes as different groups seek to battle to protect and promote their own interests</a:t>
            </a:r>
          </a:p>
          <a:p>
            <a:pPr eaLnBrk="1" hangingPunct="1"/>
            <a:r>
              <a:rPr lang="en-GB"/>
              <a:t>From the 1980s vigorous debate on whether planned or emergent change is most appropriate </a:t>
            </a:r>
          </a:p>
          <a:p>
            <a:pPr eaLnBrk="1" hangingPunct="1"/>
            <a:r>
              <a:rPr lang="en-GB"/>
              <a:t> </a:t>
            </a:r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1355EC43-FE38-4DD2-9EA6-54162B9174F1}" type="slidenum">
              <a:rPr lang="en-CA" altLang="en-US" sz="1200"/>
              <a:pPr/>
              <a:t>11</a:t>
            </a:fld>
            <a:endParaRPr lang="en-CA" altLang="en-US" sz="1200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343400"/>
            <a:ext cx="6019800" cy="4114800"/>
          </a:xfrm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585832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pPr>
              <a:defRPr/>
            </a:pPr>
            <a:fld id="{FD302B66-8A36-4294-BE7C-94D3DD2C7597}" type="datetime1">
              <a:rPr lang="en-GB" smtClean="0"/>
              <a:pPr>
                <a:defRPr/>
              </a:pPr>
              <a:t>18/12/2024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E3493B-A7C8-4CE1-ADC4-5D80E104EE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313673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11B97A-C745-4635-90C7-FE26BBFDD311}" type="datetime1">
              <a:rPr lang="en-GB" smtClean="0"/>
              <a:pPr>
                <a:defRPr/>
              </a:pPr>
              <a:t>18/12/2024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671334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137B5F-348A-4144-8855-1A118415B52D}" type="datetime1">
              <a:rPr lang="en-GB" smtClean="0"/>
              <a:pPr>
                <a:defRPr/>
              </a:pPr>
              <a:t>18/12/2024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041D79D-BD2A-407B-8973-2A48EF48EDB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708317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8DC1F5-9450-4CDE-9BFD-B52DCA429668}" type="datetime1">
              <a:rPr lang="en-GB" smtClean="0"/>
              <a:pPr>
                <a:defRPr/>
              </a:pPr>
              <a:t>18/12/2024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F70415E-120D-4E9E-B01B-46C5C6FB23F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395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3B20828-EFE9-40A2-8F77-E479AC468603}" type="datetime1">
              <a:rPr lang="en-GB" smtClean="0"/>
              <a:pPr>
                <a:defRPr/>
              </a:pPr>
              <a:t>18/12/2024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0D6324-26E1-46EB-8467-EBD406E4A58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875812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27F73E-6DE9-45A8-82BD-CC38C87E6438}" type="datetime1">
              <a:rPr lang="en-GB" smtClean="0"/>
              <a:pPr>
                <a:defRPr/>
              </a:pPr>
              <a:t>18/12/2024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B0D99B-E6F6-49C7-9825-4D771D0DB4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50487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9EB70C9-1289-4436-8DBD-8C3B05F7B53E}" type="datetime1">
              <a:rPr lang="en-GB" smtClean="0"/>
              <a:pPr>
                <a:defRPr/>
              </a:pPr>
              <a:t>18/12/2024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48666B-5EC3-48FE-A254-D79F0C0DD3C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021740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DB4A4-A670-4BAB-993D-0DF1832FA1CE}" type="datetime1">
              <a:rPr lang="en-GB" smtClean="0"/>
              <a:pPr>
                <a:defRPr/>
              </a:pPr>
              <a:t>18/12/2024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06B884-AB0F-4D16-98F7-3E977D03D25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53622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E3E6E9-43E2-4B51-A8D9-3A7B89882ED2}" type="datetime1">
              <a:rPr lang="en-GB" smtClean="0"/>
              <a:pPr>
                <a:defRPr/>
              </a:pPr>
              <a:t>18/12/2024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554276-D6B9-4660-BFBE-3F0CEEDD8E2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07143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56CB09-31B3-4DFA-B142-D0A4760E0364}" type="datetime1">
              <a:rPr lang="en-GB" smtClean="0"/>
              <a:pPr>
                <a:defRPr/>
              </a:pPr>
              <a:t>18/12/2024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A339F5-3D69-453A-AC8D-C86CD023793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280119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45C54E-F647-4261-83C1-DC3AE55C9322}" type="datetime1">
              <a:rPr lang="en-GB" smtClean="0"/>
              <a:pPr>
                <a:defRPr/>
              </a:pPr>
              <a:t>18/12/2024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17AA19-4A88-4249-849C-A0AE1424EB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017083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200AD49-99FB-4D40-8FA3-115C676EE128}" type="datetime1">
              <a:rPr lang="en-GB" smtClean="0"/>
              <a:pPr>
                <a:defRPr/>
              </a:pPr>
              <a:t>18/12/2024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D360AFA-CA55-4F0C-9216-19A373FDB90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764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</p:sldLayoutIdLst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bldLvl="2" autoUpdateAnimBg="0"/>
    </p:bldLst>
  </p:timing>
  <p:hf sldNum="0" hdr="0" dt="0"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9E846F05-BC0F-4CC5-87AB-CB0E154BFF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560" y="3717033"/>
            <a:ext cx="7772400" cy="1584176"/>
          </a:xfrm>
        </p:spPr>
        <p:txBody>
          <a:bodyPr/>
          <a:lstStyle/>
          <a:p>
            <a:r>
              <a:rPr lang="en-US" altLang="en-US" sz="3600" dirty="0">
                <a:latin typeface="Tahoma" panose="020B0604030504040204" pitchFamily="34" charset="0"/>
              </a:rPr>
              <a:t>Models for Managing Organisational Change.</a:t>
            </a:r>
          </a:p>
        </p:txBody>
      </p:sp>
      <p:sp>
        <p:nvSpPr>
          <p:cNvPr id="18435" name="Subtitle 2">
            <a:extLst>
              <a:ext uri="{FF2B5EF4-FFF2-40B4-BE49-F238E27FC236}">
                <a16:creationId xmlns:a16="http://schemas.microsoft.com/office/drawing/2014/main" id="{F9883C11-B519-4958-A6A2-C4EC52356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9368" y="1628800"/>
            <a:ext cx="7091064" cy="223224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2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LCLM 6003</a:t>
            </a:r>
            <a:endParaRPr lang="en-GB" altLang="en-US" sz="32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32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Leading &amp; Implementing Change</a:t>
            </a:r>
          </a:p>
          <a:p>
            <a:pPr eaLnBrk="1" hangingPunct="1"/>
            <a:r>
              <a:rPr lang="en-GB" altLang="en-US" sz="32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5 Session 1 </a:t>
            </a:r>
            <a:endParaRPr lang="en-US" altLang="en-US" sz="32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3DD5B-AAC1-4457-A3BC-95F9630422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Aims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52688-BF46-4076-A59A-EAFCA16979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By the end of the session, you should be able to:</a:t>
            </a:r>
          </a:p>
          <a:p>
            <a:endParaRPr lang="en-US" dirty="0"/>
          </a:p>
          <a:p>
            <a:r>
              <a:rPr lang="en-US" dirty="0"/>
              <a:t>Explain approaches to  managing change</a:t>
            </a:r>
          </a:p>
          <a:p>
            <a:endParaRPr lang="en-US" dirty="0"/>
          </a:p>
          <a:p>
            <a:r>
              <a:rPr lang="en-US" dirty="0"/>
              <a:t>Evaluate some models of change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688C03-48D3-4F50-A4CA-4FA74144BA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1338613958"/>
      </p:ext>
    </p:extLst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/>
              <a:t>Approaches to Managing Change 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Life Cycle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Emergent</a:t>
            </a:r>
          </a:p>
          <a:p>
            <a:endParaRPr lang="en-GB" dirty="0"/>
          </a:p>
          <a:p>
            <a:r>
              <a:rPr lang="en-GB" dirty="0"/>
              <a:t>Participative </a:t>
            </a:r>
          </a:p>
          <a:p>
            <a:endParaRPr lang="en-GB" dirty="0"/>
          </a:p>
          <a:p>
            <a:r>
              <a:rPr lang="en-GB" dirty="0"/>
              <a:t>Political </a:t>
            </a:r>
          </a:p>
          <a:p>
            <a:endParaRPr lang="en-GB" dirty="0"/>
          </a:p>
          <a:p>
            <a:pPr>
              <a:buFontTx/>
              <a:buNone/>
            </a:pPr>
            <a:r>
              <a:rPr lang="en-GB" dirty="0"/>
              <a:t>These perspectives are complementary in that successful large scale change is likely to require elements of each</a:t>
            </a:r>
          </a:p>
          <a:p>
            <a:pPr>
              <a:buFontTx/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Life Cycle approach </a:t>
            </a:r>
            <a:r>
              <a:rPr lang="en-GB" sz="3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</a:t>
            </a:r>
            <a:r>
              <a:rPr lang="en-GB" sz="3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Lock (2003)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052736"/>
            <a:ext cx="8435280" cy="4464497"/>
          </a:xfrm>
        </p:spPr>
        <p:txBody>
          <a:bodyPr>
            <a:normAutofit/>
          </a:bodyPr>
          <a:lstStyle/>
          <a:p>
            <a:r>
              <a:rPr lang="en-GB" dirty="0"/>
              <a:t>Define objectives</a:t>
            </a:r>
          </a:p>
          <a:p>
            <a:r>
              <a:rPr lang="en-GB" dirty="0"/>
              <a:t>Allocate responsibilities</a:t>
            </a:r>
          </a:p>
          <a:p>
            <a:r>
              <a:rPr lang="en-GB" dirty="0"/>
              <a:t>Fix deadlines and milestones</a:t>
            </a:r>
          </a:p>
          <a:p>
            <a:r>
              <a:rPr lang="en-GB" dirty="0"/>
              <a:t>Set budgets</a:t>
            </a:r>
          </a:p>
          <a:p>
            <a:r>
              <a:rPr lang="en-GB" dirty="0"/>
              <a:t>Monitor and control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Success depends on: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		specifying elements at the start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		monitoring to ensure project stays on target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Emergent approach Mintzberg (1994)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980728"/>
            <a:ext cx="8856984" cy="453650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 dirty="0"/>
              <a:t>Strategy emerges from chance events or external conditions rather than a formal planning process  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In uncertain conditions a project will be affected by unknown factors and planning has little effect on the outcome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Change is hard to plan in detail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Change emerges incrementally from events and actions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Planning has little effect on the outcome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Participative approach Mumford (1997,2006)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980728"/>
            <a:ext cx="8856984" cy="4536505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Successful change depends on human commitment that is best obtained by involving participants in planning and development</a:t>
            </a:r>
          </a:p>
          <a:p>
            <a:endParaRPr lang="en-GB" sz="2800" dirty="0"/>
          </a:p>
          <a:p>
            <a:r>
              <a:rPr lang="en-GB" sz="2800" dirty="0"/>
              <a:t>Can lead to a higher quality outcome because participation allows for a wider range of views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Based on the belief that if people are able to take part in planning a change they well be more willing to accept and implement it.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 approach Pettigrew (1985)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Organisations are made up of groups with separate interests, goals and values, and change threatens some of those affected 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They will use their power to block progress or direct the change in ways that suits their objectives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Recognises the messy realities of organisational life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 of change activities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2530475" cy="4525963"/>
          </a:xfrm>
        </p:spPr>
        <p:txBody>
          <a:bodyPr/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Life Cycle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Emergent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Participative</a:t>
            </a:r>
          </a:p>
          <a:p>
            <a:endParaRPr lang="en-GB" sz="2000" dirty="0"/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Political</a:t>
            </a:r>
          </a:p>
        </p:txBody>
      </p:sp>
      <p:sp>
        <p:nvSpPr>
          <p:cNvPr id="5530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2700338" y="1600200"/>
            <a:ext cx="5986462" cy="4525963"/>
          </a:xfrm>
        </p:spPr>
        <p:txBody>
          <a:bodyPr/>
          <a:lstStyle/>
          <a:p>
            <a:r>
              <a:rPr lang="en-GB" sz="2000" dirty="0"/>
              <a:t>Measurable objectives – planning and control devices – Gantt charts</a:t>
            </a:r>
          </a:p>
          <a:p>
            <a:endParaRPr lang="en-GB" sz="2000" dirty="0"/>
          </a:p>
          <a:p>
            <a:r>
              <a:rPr lang="en-GB" sz="2000" dirty="0"/>
              <a:t>Open to new ideas, willing to add new resources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Inviting ideas and comments, consensus</a:t>
            </a:r>
          </a:p>
          <a:p>
            <a:endParaRPr lang="en-GB" sz="2000" dirty="0"/>
          </a:p>
          <a:p>
            <a:r>
              <a:rPr lang="en-GB" sz="2000" dirty="0"/>
              <a:t>Building allies and coalitions, securing support, managing information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4"/>
          <p:cNvSpPr>
            <a:spLocks noGrp="1" noChangeArrowheads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fld id="{D1E7A19D-705D-462B-B2C5-29D7944515BB}" type="datetime1">
              <a:rPr lang="en-GB" smtClean="0"/>
              <a:pPr/>
              <a:t>18/12/2024</a:t>
            </a:fld>
            <a:endParaRPr lang="en-GB"/>
          </a:p>
        </p:txBody>
      </p:sp>
      <p:sp>
        <p:nvSpPr>
          <p:cNvPr id="19458" name="Rectangle 6"/>
          <p:cNvSpPr>
            <a:spLocks noGrp="1" noChangeArrowheads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BBA0384-5748-43FD-B6D3-66A3C90CB7BD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Planned to Emergent Approaches</a:t>
            </a:r>
            <a:endParaRPr lang="en-US" sz="36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Planned to continuous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Change is open-ended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Unpredictable and turbulent environments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Change as an ongoing political process</a:t>
            </a:r>
          </a:p>
          <a:p>
            <a:pPr eaLnBrk="1" hangingPunct="1"/>
            <a:endParaRPr lang="en-GB" dirty="0"/>
          </a:p>
          <a:p>
            <a:pPr eaLnBrk="1" hangingPunct="1"/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C5C5AFC-C27F-4EF0-83D2-D55883325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Comparisons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9948D49-9E85-418E-859C-F5D13A4BB9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i="0" dirty="0">
                <a:solidFill>
                  <a:srgbClr val="336666"/>
                </a:solidFill>
                <a:effectLst/>
                <a:latin typeface="Verdana" panose="020B0604030504040204" pitchFamily="34" charset="0"/>
              </a:rPr>
              <a:t>Planned Change</a:t>
            </a: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0D21123-0353-4431-A787-1793104DCCE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Controllable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There is a clear beginning, middle, and end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Driven by management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Promise success and draw a line under the past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Slow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Time-consuming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Often resisted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Out-of-date by time implemented</a:t>
            </a:r>
          </a:p>
          <a:p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643ECFE-8684-4C79-ABC5-C14A743959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b="1" i="0" dirty="0">
                <a:solidFill>
                  <a:srgbClr val="336666"/>
                </a:solidFill>
                <a:effectLst/>
                <a:latin typeface="Verdana" panose="020B0604030504040204" pitchFamily="34" charset="0"/>
              </a:rPr>
              <a:t>Emergent Change</a:t>
            </a:r>
          </a:p>
          <a:p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240215E-2E22-4205-90C2-BCB13D73795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Continual process of experimentation and adaptation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Multi-level and cross-organizational change (messy)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Manager's role is to keep culture so that good change can occur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Messy, sometimes inefficient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Need to let go of management's controlling behavior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Effects often unpredictable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FEC7EF-7086-453E-B828-E2F27330C362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6248400" y="6461125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 dirty="0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1197699194"/>
      </p:ext>
    </p:extLst>
  </p:cSld>
  <p:clrMapOvr>
    <a:masterClrMapping/>
  </p:clrMapOvr>
  <p:transition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254C0A-2FB8-45AC-B1B7-C616C861139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Chapter 10, Nancy Langton and Stephen P. Robbins, </a:t>
            </a:r>
            <a:r>
              <a:rPr lang="en-US" altLang="en-US" i="1"/>
              <a:t>Fundamentals of Organizational Behaviour, </a:t>
            </a:r>
            <a:r>
              <a:rPr lang="en-US" altLang="en-US"/>
              <a:t>Third Canadian Edition                                                                                  </a:t>
            </a:r>
            <a:r>
              <a:rPr lang="en-US" altLang="en-US" sz="1200" b="1"/>
              <a:t>10-</a:t>
            </a:r>
            <a:fld id="{2BF081B2-26F7-4F1F-9E96-42AE790A4DB7}" type="slidenum">
              <a:rPr lang="en-US" altLang="en-US" sz="1200" b="1" smtClean="0"/>
              <a:pPr>
                <a:defRPr/>
              </a:pPr>
              <a:t>11</a:t>
            </a:fld>
            <a:endParaRPr lang="en-US" altLang="en-US" sz="1200" b="1"/>
          </a:p>
          <a:p>
            <a:pPr>
              <a:defRPr/>
            </a:pPr>
            <a:r>
              <a:rPr lang="en-US" altLang="en-US"/>
              <a:t>Copyright © 2007 Pearson Education Canada</a:t>
            </a:r>
          </a:p>
        </p:txBody>
      </p:sp>
      <p:sp>
        <p:nvSpPr>
          <p:cNvPr id="5017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Major Models for Managing Change.</a:t>
            </a:r>
          </a:p>
        </p:txBody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Lewin’s Three-Step Model –planned approach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Kotter’s Eight-Step Plan for Implementing Change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Pettigrew Model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marL="0" indent="0" eaLnBrk="1" hangingPunct="1">
              <a:buNone/>
            </a:pPr>
            <a:endParaRPr lang="en-US" altLang="en-US" dirty="0"/>
          </a:p>
          <a:p>
            <a:pPr marL="0" indent="0" eaLnBrk="1" hangingPunct="1"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071374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CC657-2DE5-45EE-BCE4-9A571EC99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0FC49-32D9-4690-AAA1-65813ABEE2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By the end of the session, you should be able to:</a:t>
            </a:r>
          </a:p>
          <a:p>
            <a:r>
              <a:rPr lang="en-US" dirty="0"/>
              <a:t>Distinguish between different approaches to change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Explain and evaluate a model of change 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AAE22D-DF1A-444D-9368-E4150563B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508947"/>
      </p:ext>
    </p:extLst>
  </p:cSld>
  <p:clrMapOvr>
    <a:masterClrMapping/>
  </p:clrMapOvr>
  <p:transition>
    <p:dissolv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013F0-B8FE-D810-42EE-89D6CC4B2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591881-7340-F2F1-D717-BA772943F1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Armstrong, M. (2016) Armstrong’s handbook of management and leadership for HR : developing effective people skills for better leadership and management . Fourth edition. London, England ; 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Kotter, J.P. (2012) Leading change [electronic resource] . Boston, Massachusetts :, Harvard Business Review Press.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R. Henderson, R. Gulati, &amp; M. Tushman (eds.) (2015) Leading sustainable change : an organizational perspective . First edition. Oxford :, Oxford University Press.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0B7275-F2D1-5FD2-1520-C843EAEC17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2825598653"/>
      </p:ext>
    </p:extLst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1_Defaul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4EDD5D2F-0DA9-45A0-9D74-260097302066}" vid="{328693C3-4DA8-45CE-A288-7D0FF9D8548B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EMPL6003 Leading and implementing workplace change</Template>
  <TotalTime>616</TotalTime>
  <Words>720</Words>
  <Application>Microsoft Office PowerPoint</Application>
  <PresentationFormat>On-screen Show (4:3)</PresentationFormat>
  <Paragraphs>131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Times New Roman</vt:lpstr>
      <vt:lpstr>Verdana</vt:lpstr>
      <vt:lpstr>Tahoma</vt:lpstr>
      <vt:lpstr>Arial</vt:lpstr>
      <vt:lpstr>Myriad Pro</vt:lpstr>
      <vt:lpstr>1_Default Theme</vt:lpstr>
      <vt:lpstr>Models for Managing Organisational Change.</vt:lpstr>
      <vt:lpstr>Learning Aims</vt:lpstr>
      <vt:lpstr>Approaches to Managing Change </vt:lpstr>
      <vt:lpstr>Life Cycle approach eg Lock (2003)</vt:lpstr>
      <vt:lpstr>Emergent approach Mintzberg (1994)</vt:lpstr>
      <vt:lpstr>Participative approach Mumford (1997,2006)</vt:lpstr>
      <vt:lpstr>Political approach Pettigrew (1985)</vt:lpstr>
      <vt:lpstr>Examples of change activities</vt:lpstr>
      <vt:lpstr>Planned to Emergent Approaches</vt:lpstr>
      <vt:lpstr>Comparisons</vt:lpstr>
      <vt:lpstr>Major Models for Managing Change.</vt:lpstr>
      <vt:lpstr>Learning Outcomes</vt:lpstr>
      <vt:lpstr>References </vt:lpstr>
    </vt:vector>
  </TitlesOfParts>
  <Company>Russell Consulting,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 and implementing workplace change</dc:title>
  <dc:creator>Paul</dc:creator>
  <cp:lastModifiedBy>Nadeem Mirza</cp:lastModifiedBy>
  <cp:revision>26</cp:revision>
  <cp:lastPrinted>2015-05-08T17:50:00Z</cp:lastPrinted>
  <dcterms:created xsi:type="dcterms:W3CDTF">2018-06-14T10:40:44Z</dcterms:created>
  <dcterms:modified xsi:type="dcterms:W3CDTF">2024-12-18T13:41:16Z</dcterms:modified>
</cp:coreProperties>
</file>