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258" r:id="rId2"/>
    <p:sldId id="256" r:id="rId3"/>
    <p:sldId id="257" r:id="rId4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3" d="100"/>
          <a:sy n="53" d="100"/>
        </p:scale>
        <p:origin x="269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AEB30A-A921-4B66-9C35-B50855D8A426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CCC6CA-85CF-45D4-A64A-1D959FBBA31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850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CCC6CA-85CF-45D4-A64A-1D959FBBA31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452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6350" y="-12231"/>
            <a:ext cx="6877353" cy="9930462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7947" y="3473216"/>
            <a:ext cx="4370039" cy="2377992"/>
          </a:xfrm>
        </p:spPr>
        <p:txBody>
          <a:bodyPr anchor="b">
            <a:noAutofit/>
          </a:bodyPr>
          <a:lstStyle>
            <a:lvl1pPr algn="r">
              <a:defRPr sz="405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7947" y="5851205"/>
            <a:ext cx="4370039" cy="1584410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236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9658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3901254"/>
            <a:ext cx="4760786" cy="2638395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6539647"/>
            <a:ext cx="4760786" cy="12428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21176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80533"/>
            <a:ext cx="4760786" cy="19078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120851"/>
            <a:ext cx="2316082" cy="5605560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01903" y="3120853"/>
            <a:ext cx="2316083" cy="5605561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892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80533"/>
            <a:ext cx="4760785" cy="1907822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3121420"/>
            <a:ext cx="2318004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199" y="3953801"/>
            <a:ext cx="2318004" cy="477261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99980" y="3121420"/>
            <a:ext cx="2318004" cy="832378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899980" y="3953801"/>
            <a:ext cx="2318004" cy="477261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481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880533"/>
            <a:ext cx="4760786" cy="19078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025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501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2164650"/>
            <a:ext cx="2092637" cy="1846673"/>
          </a:xfrm>
        </p:spPr>
        <p:txBody>
          <a:bodyPr anchor="b">
            <a:normAutofit/>
          </a:bodyPr>
          <a:lstStyle>
            <a:lvl1pPr>
              <a:defRPr sz="1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8456" y="743781"/>
            <a:ext cx="2539528" cy="798263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011323"/>
            <a:ext cx="2092637" cy="3733093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4013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6934200"/>
            <a:ext cx="4760786" cy="818622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199" y="880533"/>
            <a:ext cx="4760786" cy="5554926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7752822"/>
            <a:ext cx="4760786" cy="973590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303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80533"/>
            <a:ext cx="4760786" cy="4916311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6457245"/>
            <a:ext cx="4760786" cy="2269167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340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64" y="880533"/>
            <a:ext cx="4554137" cy="4365978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25806" y="5246511"/>
            <a:ext cx="4064853" cy="550333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6457245"/>
            <a:ext cx="4760786" cy="2269167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362034" y="1141657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060775" y="4169470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9351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2790649"/>
            <a:ext cx="4760786" cy="3748998"/>
          </a:xfrm>
        </p:spPr>
        <p:txBody>
          <a:bodyPr anchor="b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6539647"/>
            <a:ext cx="4760786" cy="2186765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810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64" y="880533"/>
            <a:ext cx="4554137" cy="4365978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198" y="5796844"/>
            <a:ext cx="4760787" cy="742803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6539647"/>
            <a:ext cx="4760786" cy="2186765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362034" y="1141657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5060775" y="4169470"/>
            <a:ext cx="342989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837909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1886" y="880533"/>
            <a:ext cx="4756099" cy="4365978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198" y="5796844"/>
            <a:ext cx="4760787" cy="742803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6539647"/>
            <a:ext cx="4760786" cy="2186765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3706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7342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82984" y="880534"/>
            <a:ext cx="734109" cy="7585429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880534"/>
            <a:ext cx="3896270" cy="758542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512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6350" y="-12231"/>
            <a:ext cx="6877354" cy="9930462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880533"/>
            <a:ext cx="4760785" cy="190782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3120853"/>
            <a:ext cx="4760786" cy="56055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053944" y="8726414"/>
            <a:ext cx="513099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FDC35C-DB8E-48AF-B915-D9D19603E360}" type="datetimeFigureOut">
              <a:rPr lang="en-US" smtClean="0"/>
              <a:t>11/4/2021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8726414"/>
            <a:ext cx="346723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33507" y="8726414"/>
            <a:ext cx="384479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fld id="{E0A0D4AB-F341-403E-B94E-721D123EB4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606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A4622-C718-42FC-8E4B-25FB72924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4800">
                <a:latin typeface="A Love of Thunder" panose="02000503000000020004" pitchFamily="2" charset="0"/>
              </a:rPr>
              <a:t>Assignment on Menu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68965-0BA5-4BCD-A2C3-A7A30E6CE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87" y="3233362"/>
            <a:ext cx="5915025" cy="1100099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By </a:t>
            </a:r>
            <a:r>
              <a:rPr lang="en-US" sz="3200" dirty="0" err="1"/>
              <a:t>Suhel</a:t>
            </a:r>
            <a:r>
              <a:rPr lang="en-US" sz="3200" dirty="0"/>
              <a:t> Miah</a:t>
            </a:r>
          </a:p>
          <a:p>
            <a:r>
              <a:rPr lang="en-US" sz="3200" dirty="0"/>
              <a:t>Student Number: 2017367</a:t>
            </a:r>
          </a:p>
        </p:txBody>
      </p:sp>
    </p:spTree>
    <p:extLst>
      <p:ext uri="{BB962C8B-B14F-4D97-AF65-F5344CB8AC3E}">
        <p14:creationId xmlns:p14="http://schemas.microsoft.com/office/powerpoint/2010/main" val="38419730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F87C7D-3F25-43F2-BFCF-FE4F459EDC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4238" y="66985"/>
            <a:ext cx="6982238" cy="9906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4CB8D1D-17F7-445A-9C76-36D4F9BCD79D}"/>
              </a:ext>
            </a:extLst>
          </p:cNvPr>
          <p:cNvSpPr/>
          <p:nvPr/>
        </p:nvSpPr>
        <p:spPr>
          <a:xfrm>
            <a:off x="2343150" y="754380"/>
            <a:ext cx="2171700" cy="3803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>
                <a:latin typeface="A Love of Thunder" panose="02000503000000020004" pitchFamily="2" charset="0"/>
              </a:rPr>
              <a:t>Trinity Hotel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807CFC-4430-4A06-9093-A0CC1E33FFD1}"/>
              </a:ext>
            </a:extLst>
          </p:cNvPr>
          <p:cNvSpPr/>
          <p:nvPr/>
        </p:nvSpPr>
        <p:spPr>
          <a:xfrm>
            <a:off x="887730" y="3710940"/>
            <a:ext cx="5082540" cy="32004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8CC409-D438-4419-AA23-60D5A0FF574F}"/>
              </a:ext>
            </a:extLst>
          </p:cNvPr>
          <p:cNvSpPr/>
          <p:nvPr/>
        </p:nvSpPr>
        <p:spPr>
          <a:xfrm>
            <a:off x="345716" y="9402127"/>
            <a:ext cx="1356360" cy="2914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B8E1F65-8272-46B6-8807-7D02423EFB23}"/>
              </a:ext>
            </a:extLst>
          </p:cNvPr>
          <p:cNvSpPr/>
          <p:nvPr/>
        </p:nvSpPr>
        <p:spPr>
          <a:xfrm>
            <a:off x="2076616" y="9404697"/>
            <a:ext cx="2022944" cy="2914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547F82B-4DBF-4FE5-922D-D32D668F6300}"/>
              </a:ext>
            </a:extLst>
          </p:cNvPr>
          <p:cNvSpPr/>
          <p:nvPr/>
        </p:nvSpPr>
        <p:spPr>
          <a:xfrm>
            <a:off x="4175430" y="9321186"/>
            <a:ext cx="1615770" cy="51782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/>
              <a:t>Trinty Hotel</a:t>
            </a:r>
          </a:p>
          <a:p>
            <a:pPr algn="ctr"/>
            <a:r>
              <a:rPr lang="en-US" sz="1000"/>
              <a:t>Swansea, South Wales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D0EBBA-E583-4560-BF67-B81A4BE3AAF2}"/>
              </a:ext>
            </a:extLst>
          </p:cNvPr>
          <p:cNvSpPr/>
          <p:nvPr/>
        </p:nvSpPr>
        <p:spPr>
          <a:xfrm>
            <a:off x="1977142" y="9046347"/>
            <a:ext cx="2022944" cy="2914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1BFACD-9D96-4619-A50A-9F29C3AEB8E9}"/>
              </a:ext>
            </a:extLst>
          </p:cNvPr>
          <p:cNvSpPr/>
          <p:nvPr/>
        </p:nvSpPr>
        <p:spPr>
          <a:xfrm>
            <a:off x="1964635" y="8982556"/>
            <a:ext cx="2266123" cy="87772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>
                <a:latin typeface="Cooper Black" panose="0208090404030B020404" pitchFamily="18" charset="0"/>
              </a:rPr>
              <a:t>No Mask No Service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CB7A4E-07FB-4DE0-88D4-E7237A2620CB}"/>
              </a:ext>
            </a:extLst>
          </p:cNvPr>
          <p:cNvSpPr/>
          <p:nvPr/>
        </p:nvSpPr>
        <p:spPr>
          <a:xfrm>
            <a:off x="345717" y="9499426"/>
            <a:ext cx="1432229" cy="23212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>
                <a:solidFill>
                  <a:schemeClr val="bg1"/>
                </a:solidFill>
                <a:latin typeface="A Love of Thunder" panose="02000503000000020004" pitchFamily="2" charset="0"/>
              </a:rPr>
              <a:t>+44 3456789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E75CFC-4E4C-41C6-ADF6-A23FFCF85B78}"/>
              </a:ext>
            </a:extLst>
          </p:cNvPr>
          <p:cNvSpPr/>
          <p:nvPr/>
        </p:nvSpPr>
        <p:spPr>
          <a:xfrm>
            <a:off x="640080" y="7101840"/>
            <a:ext cx="998220" cy="103632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CFD0FA-5D93-4627-B1FF-A4CB828BD0BB}"/>
              </a:ext>
            </a:extLst>
          </p:cNvPr>
          <p:cNvSpPr/>
          <p:nvPr/>
        </p:nvSpPr>
        <p:spPr>
          <a:xfrm>
            <a:off x="2796540" y="7087466"/>
            <a:ext cx="1107551" cy="117261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2596080-0828-4677-A1CB-C106FB26918D}"/>
              </a:ext>
            </a:extLst>
          </p:cNvPr>
          <p:cNvSpPr/>
          <p:nvPr/>
        </p:nvSpPr>
        <p:spPr>
          <a:xfrm>
            <a:off x="5219700" y="7101840"/>
            <a:ext cx="998220" cy="103632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ancakes | Photographing food, Dark food photography, Food photo">
            <a:extLst>
              <a:ext uri="{FF2B5EF4-FFF2-40B4-BE49-F238E27FC236}">
                <a16:creationId xmlns:a16="http://schemas.microsoft.com/office/drawing/2014/main" id="{993ACC51-88DE-47B4-9D72-2DD474ADEF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" y="7121304"/>
            <a:ext cx="998220" cy="123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2,352,000+ Food Pictures">
            <a:extLst>
              <a:ext uri="{FF2B5EF4-FFF2-40B4-BE49-F238E27FC236}">
                <a16:creationId xmlns:a16="http://schemas.microsoft.com/office/drawing/2014/main" id="{A3F64DCC-85DF-4EBF-99E6-6E7E189C91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2720" y="7089470"/>
            <a:ext cx="1348740" cy="123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6 Fast Food places in Pune">
            <a:extLst>
              <a:ext uri="{FF2B5EF4-FFF2-40B4-BE49-F238E27FC236}">
                <a16:creationId xmlns:a16="http://schemas.microsoft.com/office/drawing/2014/main" id="{F9CA541E-D607-4562-9259-C1F049BA1D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6360" y="7110656"/>
            <a:ext cx="1107116" cy="111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7D9969F-0D7D-45EB-B61A-5AE5C859EE2A}"/>
              </a:ext>
            </a:extLst>
          </p:cNvPr>
          <p:cNvSpPr txBox="1"/>
          <p:nvPr/>
        </p:nvSpPr>
        <p:spPr>
          <a:xfrm>
            <a:off x="323850" y="5822931"/>
            <a:ext cx="163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>
                <a:solidFill>
                  <a:schemeClr val="bg1"/>
                </a:solidFill>
                <a:latin typeface="A Love of Thunder" panose="02000503000000020004" pitchFamily="2" charset="0"/>
              </a:rPr>
              <a:t>Individual                      </a:t>
            </a:r>
          </a:p>
          <a:p>
            <a:r>
              <a:rPr lang="en-US" sz="2000">
                <a:solidFill>
                  <a:schemeClr val="bg1"/>
                </a:solidFill>
                <a:latin typeface="A Love of Thunder" panose="02000503000000020004" pitchFamily="2" charset="0"/>
              </a:rPr>
              <a:t>     Menu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D8194F3-D094-420C-8E81-1ECFDDE38A52}"/>
              </a:ext>
            </a:extLst>
          </p:cNvPr>
          <p:cNvSpPr txBox="1"/>
          <p:nvPr/>
        </p:nvSpPr>
        <p:spPr>
          <a:xfrm>
            <a:off x="2455545" y="5675770"/>
            <a:ext cx="163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chemeClr val="bg1"/>
                </a:solidFill>
                <a:latin typeface="A Love of Thunder" panose="02000503000000020004" pitchFamily="2" charset="0"/>
              </a:rPr>
              <a:t>    Family                      </a:t>
            </a:r>
          </a:p>
          <a:p>
            <a:r>
              <a:rPr lang="en-US" sz="2400">
                <a:solidFill>
                  <a:schemeClr val="bg1"/>
                </a:solidFill>
                <a:latin typeface="A Love of Thunder" panose="02000503000000020004" pitchFamily="2" charset="0"/>
              </a:rPr>
              <a:t>     Menu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79A6CF9-A907-4FA7-B84E-DC0FE0E31AF5}"/>
              </a:ext>
            </a:extLst>
          </p:cNvPr>
          <p:cNvSpPr txBox="1"/>
          <p:nvPr/>
        </p:nvSpPr>
        <p:spPr>
          <a:xfrm>
            <a:off x="4899660" y="5848326"/>
            <a:ext cx="163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>
                <a:solidFill>
                  <a:schemeClr val="bg1"/>
                </a:solidFill>
                <a:latin typeface="A Love of Thunder" panose="02000503000000020004" pitchFamily="2" charset="0"/>
              </a:rPr>
              <a:t>    Jumbo                    </a:t>
            </a:r>
          </a:p>
          <a:p>
            <a:r>
              <a:rPr lang="en-US" sz="2000">
                <a:solidFill>
                  <a:schemeClr val="bg1"/>
                </a:solidFill>
                <a:latin typeface="A Love of Thunder" panose="02000503000000020004" pitchFamily="2" charset="0"/>
              </a:rPr>
              <a:t>     Menu</a:t>
            </a:r>
          </a:p>
        </p:txBody>
      </p:sp>
      <p:pic>
        <p:nvPicPr>
          <p:cNvPr id="22" name="Picture 2" descr="Food Hygiene Rating Scheme - Accueil | Facebook">
            <a:extLst>
              <a:ext uri="{FF2B5EF4-FFF2-40B4-BE49-F238E27FC236}">
                <a16:creationId xmlns:a16="http://schemas.microsoft.com/office/drawing/2014/main" id="{1F17562E-4494-4946-A12A-8BFF092621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5932" y="3691087"/>
            <a:ext cx="3389906" cy="108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65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5AE012-785C-48D0-B76F-B2BD2CD056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017026" cy="9906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67C6E53-36C3-4B3D-9659-B27BDA15F102}"/>
              </a:ext>
            </a:extLst>
          </p:cNvPr>
          <p:cNvSpPr/>
          <p:nvPr/>
        </p:nvSpPr>
        <p:spPr>
          <a:xfrm>
            <a:off x="273598" y="1154838"/>
            <a:ext cx="1972311" cy="568761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latin typeface="A Love of Thunder" panose="02000503000000020004" pitchFamily="2" charset="0"/>
              </a:rPr>
              <a:t>Trinity Special Food Menu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5295047-8AB6-460C-A872-E38E4DF90225}"/>
              </a:ext>
            </a:extLst>
          </p:cNvPr>
          <p:cNvSpPr/>
          <p:nvPr/>
        </p:nvSpPr>
        <p:spPr>
          <a:xfrm>
            <a:off x="5191208" y="1249680"/>
            <a:ext cx="1143000" cy="61722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/>
              <a:t>For Kids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6EC22E9-8C09-466B-ADCF-B9E0B6A70456}"/>
              </a:ext>
            </a:extLst>
          </p:cNvPr>
          <p:cNvSpPr/>
          <p:nvPr/>
        </p:nvSpPr>
        <p:spPr>
          <a:xfrm>
            <a:off x="5160728" y="5368290"/>
            <a:ext cx="1143000" cy="61722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Twinkle Menu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A6AE923-607B-48AF-81C8-90B0EE4BC9C7}"/>
              </a:ext>
            </a:extLst>
          </p:cNvPr>
          <p:cNvSpPr/>
          <p:nvPr/>
        </p:nvSpPr>
        <p:spPr>
          <a:xfrm>
            <a:off x="304469" y="2186940"/>
            <a:ext cx="1356360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800"/>
          </a:p>
          <a:p>
            <a:pPr algn="ctr"/>
            <a:r>
              <a:rPr lang="en-US" sz="800"/>
              <a:t>Bowl of summer |***** Berries, ricotta, lime zest, mixed fruits  </a:t>
            </a:r>
          </a:p>
          <a:p>
            <a:pPr algn="ctr"/>
            <a:endParaRPr lang="en-US" sz="80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D731112-17D6-48DB-A13C-6EF5D0398543}"/>
              </a:ext>
            </a:extLst>
          </p:cNvPr>
          <p:cNvSpPr/>
          <p:nvPr/>
        </p:nvSpPr>
        <p:spPr>
          <a:xfrm>
            <a:off x="232410" y="2796540"/>
            <a:ext cx="1356360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700"/>
          </a:p>
          <a:p>
            <a:pPr algn="ctr"/>
            <a:r>
              <a:rPr lang="en-US" sz="700"/>
              <a:t>Eggplant Veggie Burito| Whole, skim, soy with browm sugar, raisins and milk</a:t>
            </a:r>
          </a:p>
          <a:p>
            <a:pPr algn="ctr"/>
            <a:endParaRPr lang="en-US" sz="70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AFC3D9-BD85-4478-B80D-B5DE34436936}"/>
              </a:ext>
            </a:extLst>
          </p:cNvPr>
          <p:cNvSpPr/>
          <p:nvPr/>
        </p:nvSpPr>
        <p:spPr>
          <a:xfrm>
            <a:off x="4752394" y="2165985"/>
            <a:ext cx="1581814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200"/>
          </a:p>
          <a:p>
            <a:pPr algn="ctr"/>
            <a:r>
              <a:rPr lang="en-US" sz="1200"/>
              <a:t>Tuna mayo sandwich</a:t>
            </a:r>
          </a:p>
          <a:p>
            <a:pPr algn="ctr"/>
            <a:r>
              <a:rPr lang="en-US" sz="1050"/>
              <a:t>(120gm fish is being added in the sandwich)</a:t>
            </a:r>
          </a:p>
          <a:p>
            <a:pPr algn="ctr"/>
            <a:endParaRPr lang="en-US" sz="12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8922569-9012-418B-ABC2-D153D0FE7207}"/>
              </a:ext>
            </a:extLst>
          </p:cNvPr>
          <p:cNvSpPr/>
          <p:nvPr/>
        </p:nvSpPr>
        <p:spPr>
          <a:xfrm>
            <a:off x="4844664" y="2749392"/>
            <a:ext cx="1356360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200"/>
          </a:p>
          <a:p>
            <a:pPr algn="ctr"/>
            <a:r>
              <a:rPr lang="en-US" sz="1200"/>
              <a:t>Cheese sandwich*****</a:t>
            </a:r>
          </a:p>
          <a:p>
            <a:pPr algn="ctr"/>
            <a:r>
              <a:rPr lang="en-US" sz="600"/>
              <a:t>(Add chips, mash, jacket then add peas, beans, salad or sweet corn)</a:t>
            </a:r>
          </a:p>
          <a:p>
            <a:pPr algn="ctr"/>
            <a:endParaRPr lang="en-US" sz="120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A3EBFFC-1CA9-4D7E-9E97-B336DFEBCC1E}"/>
              </a:ext>
            </a:extLst>
          </p:cNvPr>
          <p:cNvSpPr/>
          <p:nvPr/>
        </p:nvSpPr>
        <p:spPr>
          <a:xfrm>
            <a:off x="4748254" y="3464242"/>
            <a:ext cx="1356360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200"/>
          </a:p>
          <a:p>
            <a:pPr algn="ctr"/>
            <a:r>
              <a:rPr lang="en-US" sz="1200"/>
              <a:t>Veggie Burger</a:t>
            </a:r>
          </a:p>
          <a:p>
            <a:pPr algn="ctr"/>
            <a:r>
              <a:rPr lang="en-US" sz="700"/>
              <a:t>(Choice of Ham or Cheese, minim uffin, crayons and juice drinks)</a:t>
            </a:r>
            <a:endParaRPr lang="en-US" sz="1200"/>
          </a:p>
          <a:p>
            <a:pPr algn="ctr"/>
            <a:endParaRPr lang="en-US" sz="120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4AACF56-A41A-407C-A057-4126CDF5D22A}"/>
              </a:ext>
            </a:extLst>
          </p:cNvPr>
          <p:cNvSpPr/>
          <p:nvPr/>
        </p:nvSpPr>
        <p:spPr>
          <a:xfrm>
            <a:off x="244711" y="6859852"/>
            <a:ext cx="1664059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" b="1"/>
              <a:t>Reisling(750ml)</a:t>
            </a:r>
          </a:p>
          <a:p>
            <a:pPr algn="ctr"/>
            <a:r>
              <a:rPr lang="en-US" sz="600"/>
              <a:t>(Originated in Rhine Region, 2001 and imported from Germany. Made from aromatic grape fruit with high acidity and sugar.White Wine 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0473404-3428-4E27-A910-E91F3E62D554}"/>
              </a:ext>
            </a:extLst>
          </p:cNvPr>
          <p:cNvSpPr/>
          <p:nvPr/>
        </p:nvSpPr>
        <p:spPr>
          <a:xfrm>
            <a:off x="4796956" y="6858000"/>
            <a:ext cx="1356360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400"/>
          </a:p>
          <a:p>
            <a:pPr algn="ctr"/>
            <a:r>
              <a:rPr lang="en-US" sz="1400"/>
              <a:t>Haggis</a:t>
            </a:r>
          </a:p>
          <a:p>
            <a:pPr algn="ctr"/>
            <a:endParaRPr lang="en-US" sz="140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200AA07-6FEC-4CC3-8865-873C9A4ED765}"/>
              </a:ext>
            </a:extLst>
          </p:cNvPr>
          <p:cNvSpPr/>
          <p:nvPr/>
        </p:nvSpPr>
        <p:spPr>
          <a:xfrm>
            <a:off x="1669443" y="2085975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15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12F57DF5-0268-4C37-B697-547CBE8CC581}"/>
              </a:ext>
            </a:extLst>
          </p:cNvPr>
          <p:cNvSpPr/>
          <p:nvPr/>
        </p:nvSpPr>
        <p:spPr>
          <a:xfrm>
            <a:off x="460016" y="9386887"/>
            <a:ext cx="1356360" cy="2914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D174EE5A-DF29-4913-8F0C-523C9E4F6109}"/>
              </a:ext>
            </a:extLst>
          </p:cNvPr>
          <p:cNvSpPr/>
          <p:nvPr/>
        </p:nvSpPr>
        <p:spPr>
          <a:xfrm>
            <a:off x="2076616" y="9404697"/>
            <a:ext cx="2022944" cy="2914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CEEA3745-3C4F-43E5-9E55-27CC7437A660}"/>
              </a:ext>
            </a:extLst>
          </p:cNvPr>
          <p:cNvSpPr/>
          <p:nvPr/>
        </p:nvSpPr>
        <p:spPr>
          <a:xfrm>
            <a:off x="4175430" y="9321186"/>
            <a:ext cx="1615770" cy="517829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/>
              <a:t>Trinty Hotel</a:t>
            </a:r>
          </a:p>
          <a:p>
            <a:pPr algn="ctr"/>
            <a:r>
              <a:rPr lang="en-US" sz="1000"/>
              <a:t>Swansea, South Wales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393A82BB-1071-4D02-887A-FD24D87D9B99}"/>
              </a:ext>
            </a:extLst>
          </p:cNvPr>
          <p:cNvSpPr/>
          <p:nvPr/>
        </p:nvSpPr>
        <p:spPr>
          <a:xfrm>
            <a:off x="1977142" y="9046347"/>
            <a:ext cx="2022944" cy="291465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24317D22-FAB0-40FE-90A5-3E3A3ED7E8DC}"/>
              </a:ext>
            </a:extLst>
          </p:cNvPr>
          <p:cNvSpPr/>
          <p:nvPr/>
        </p:nvSpPr>
        <p:spPr>
          <a:xfrm>
            <a:off x="1706674" y="9015731"/>
            <a:ext cx="2599745" cy="87772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>
                <a:latin typeface="Cooper Black" panose="0208090404030B020404" pitchFamily="18" charset="0"/>
              </a:rPr>
              <a:t>Special Notes: </a:t>
            </a:r>
          </a:p>
          <a:p>
            <a:pPr algn="ctr"/>
            <a:r>
              <a:rPr lang="en-US" sz="700">
                <a:latin typeface="Cooper Black" panose="0208090404030B020404" pitchFamily="18" charset="0"/>
              </a:rPr>
              <a:t>The allergic items like milk, nuts and cookies may contain serious issues to the patients. Thus, one must aware of the food ingredients before placing oreder</a:t>
            </a:r>
            <a:endParaRPr lang="en-US" sz="800">
              <a:latin typeface="Cooper Black" panose="0208090404030B020404" pitchFamily="18" charset="0"/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065CEEBD-4A63-4653-91FE-172D79282E9B}"/>
              </a:ext>
            </a:extLst>
          </p:cNvPr>
          <p:cNvSpPr/>
          <p:nvPr/>
        </p:nvSpPr>
        <p:spPr>
          <a:xfrm>
            <a:off x="347868" y="9464040"/>
            <a:ext cx="1432229" cy="23212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>
                <a:solidFill>
                  <a:schemeClr val="bg1"/>
                </a:solidFill>
                <a:latin typeface="A Love of Thunder" panose="02000503000000020004" pitchFamily="2" charset="0"/>
              </a:rPr>
              <a:t>+44 3456789</a:t>
            </a:r>
          </a:p>
        </p:txBody>
      </p:sp>
      <p:pic>
        <p:nvPicPr>
          <p:cNvPr id="1028" name="Picture 4" descr="Food and Drink Images, Pictures, Photos - Food and Drink Photographs |  Shutterstock">
            <a:extLst>
              <a:ext uri="{FF2B5EF4-FFF2-40B4-BE49-F238E27FC236}">
                <a16:creationId xmlns:a16="http://schemas.microsoft.com/office/drawing/2014/main" id="{890C233B-F980-4CD2-8FB5-A147631298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312" y="836803"/>
            <a:ext cx="2266123" cy="1249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chchha Veg Biryani &amp;amp; Fast Food Photos, Pictures of Ichchha Veg Biryani &amp;amp;  Fast Food, Lohamandi, Agra">
            <a:extLst>
              <a:ext uri="{FF2B5EF4-FFF2-40B4-BE49-F238E27FC236}">
                <a16:creationId xmlns:a16="http://schemas.microsoft.com/office/drawing/2014/main" id="{F9C2B1A5-A8AD-4FF8-92EA-055ECACEA5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7517" y="2125625"/>
            <a:ext cx="2382575" cy="1284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Easy Healthy Salad Sandwich - Simply Delicious">
            <a:extLst>
              <a:ext uri="{FF2B5EF4-FFF2-40B4-BE49-F238E27FC236}">
                <a16:creationId xmlns:a16="http://schemas.microsoft.com/office/drawing/2014/main" id="{D2E4DBD7-0C93-4944-91CB-44B408C03F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6156" y="3384817"/>
            <a:ext cx="2102129" cy="2036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2DC5FF72-681B-4912-B094-1D62BE1553F7}"/>
              </a:ext>
            </a:extLst>
          </p:cNvPr>
          <p:cNvSpPr/>
          <p:nvPr/>
        </p:nvSpPr>
        <p:spPr>
          <a:xfrm>
            <a:off x="6149340" y="3419806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15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6747957F-8DD6-452D-BA46-A24F5A2C96C6}"/>
              </a:ext>
            </a:extLst>
          </p:cNvPr>
          <p:cNvSpPr/>
          <p:nvPr/>
        </p:nvSpPr>
        <p:spPr>
          <a:xfrm>
            <a:off x="6185121" y="2780016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15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FCB113B9-F5C3-48A7-9580-F34E3E64C3C6}"/>
              </a:ext>
            </a:extLst>
          </p:cNvPr>
          <p:cNvSpPr/>
          <p:nvPr/>
        </p:nvSpPr>
        <p:spPr>
          <a:xfrm>
            <a:off x="6249726" y="2144243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05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A7999785-D40D-4294-9267-1C55FCB0E3F7}"/>
              </a:ext>
            </a:extLst>
          </p:cNvPr>
          <p:cNvSpPr/>
          <p:nvPr/>
        </p:nvSpPr>
        <p:spPr>
          <a:xfrm>
            <a:off x="1684517" y="2757012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05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33E19B1-7313-4C19-9C31-D1E7398FD66A}"/>
              </a:ext>
            </a:extLst>
          </p:cNvPr>
          <p:cNvSpPr/>
          <p:nvPr/>
        </p:nvSpPr>
        <p:spPr>
          <a:xfrm>
            <a:off x="1780620" y="6906924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105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D1338FB7-664C-450C-86B0-0980CC6DC988}"/>
              </a:ext>
            </a:extLst>
          </p:cNvPr>
          <p:cNvSpPr/>
          <p:nvPr/>
        </p:nvSpPr>
        <p:spPr>
          <a:xfrm>
            <a:off x="6284199" y="7505700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11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BE0CF01-7F6B-4D24-9227-1B2EAC71CE7A}"/>
              </a:ext>
            </a:extLst>
          </p:cNvPr>
          <p:cNvSpPr/>
          <p:nvPr/>
        </p:nvSpPr>
        <p:spPr>
          <a:xfrm>
            <a:off x="6229037" y="6858000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19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D369E217-5148-4D5D-B518-2D510BDA2D91}"/>
              </a:ext>
            </a:extLst>
          </p:cNvPr>
          <p:cNvSpPr/>
          <p:nvPr/>
        </p:nvSpPr>
        <p:spPr>
          <a:xfrm>
            <a:off x="6225706" y="6253203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4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ADE4CCD7-1A26-48F7-BACE-1ED58BF04F55}"/>
              </a:ext>
            </a:extLst>
          </p:cNvPr>
          <p:cNvSpPr/>
          <p:nvPr/>
        </p:nvSpPr>
        <p:spPr>
          <a:xfrm>
            <a:off x="6295445" y="8153400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124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EABAAFA-47DA-4BF6-9E2E-CAA04E20C7BA}"/>
              </a:ext>
            </a:extLst>
          </p:cNvPr>
          <p:cNvSpPr/>
          <p:nvPr/>
        </p:nvSpPr>
        <p:spPr>
          <a:xfrm>
            <a:off x="4838700" y="4973042"/>
            <a:ext cx="1887293" cy="372616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>
                <a:latin typeface="A Love of Thunder" panose="02000503000000020004" pitchFamily="2" charset="0"/>
              </a:rPr>
              <a:t>Special Feature of This Menu</a:t>
            </a:r>
          </a:p>
          <a:p>
            <a:pPr algn="ctr"/>
            <a:endParaRPr lang="en-US" sz="2400" b="1">
              <a:latin typeface="A Love of Thunder" panose="02000503000000020004" pitchFamily="2" charset="0"/>
            </a:endParaRPr>
          </a:p>
          <a:p>
            <a:pPr algn="ctr"/>
            <a:r>
              <a:rPr lang="en-US" sz="1200" b="1"/>
              <a:t>Spinacopitta</a:t>
            </a:r>
          </a:p>
          <a:p>
            <a:pPr algn="ctr"/>
            <a:r>
              <a:rPr lang="en-US" sz="1200"/>
              <a:t>(Most eaten item of this month in trinity hotel) </a:t>
            </a:r>
            <a:r>
              <a:rPr lang="en-US" sz="1200" b="1"/>
              <a:t>Broadbent Vinho Verde</a:t>
            </a:r>
          </a:p>
          <a:p>
            <a:pPr algn="ctr"/>
            <a:r>
              <a:rPr lang="en-US" sz="1200"/>
              <a:t>(White Wine)</a:t>
            </a:r>
          </a:p>
          <a:p>
            <a:pPr algn="ctr"/>
            <a:r>
              <a:rPr lang="en-US" sz="1200" b="1"/>
              <a:t>Tuna Mayo Sandwich</a:t>
            </a:r>
          </a:p>
          <a:p>
            <a:pPr algn="ctr"/>
            <a:r>
              <a:rPr lang="en-US" sz="1200"/>
              <a:t>(It contains raspberry jam, chicken filla and hot chili Sauce)</a:t>
            </a:r>
          </a:p>
          <a:p>
            <a:pPr algn="ctr"/>
            <a:endParaRPr lang="en-US" sz="14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272820-E910-4B58-99EC-24928B069943}"/>
              </a:ext>
            </a:extLst>
          </p:cNvPr>
          <p:cNvSpPr/>
          <p:nvPr/>
        </p:nvSpPr>
        <p:spPr>
          <a:xfrm>
            <a:off x="2781300" y="5421684"/>
            <a:ext cx="1455420" cy="674316"/>
          </a:xfrm>
          <a:prstGeom prst="rect">
            <a:avLst/>
          </a:prstGeom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Soft Drinks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501318F0-D003-47E6-9B2F-B0A0B7E8CDF3}"/>
              </a:ext>
            </a:extLst>
          </p:cNvPr>
          <p:cNvSpPr/>
          <p:nvPr/>
        </p:nvSpPr>
        <p:spPr>
          <a:xfrm>
            <a:off x="3940037" y="6197245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5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0F053F10-6420-43A3-8BAC-B033CF73933A}"/>
              </a:ext>
            </a:extLst>
          </p:cNvPr>
          <p:cNvSpPr/>
          <p:nvPr/>
        </p:nvSpPr>
        <p:spPr>
          <a:xfrm>
            <a:off x="3985077" y="6857999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5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91A3463-9F72-4F90-8C0A-569095A66AFA}"/>
              </a:ext>
            </a:extLst>
          </p:cNvPr>
          <p:cNvSpPr/>
          <p:nvPr/>
        </p:nvSpPr>
        <p:spPr>
          <a:xfrm>
            <a:off x="3985077" y="7528826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15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ADAE9B6E-0926-4FAA-82FA-5CB00837C3AF}"/>
              </a:ext>
            </a:extLst>
          </p:cNvPr>
          <p:cNvSpPr/>
          <p:nvPr/>
        </p:nvSpPr>
        <p:spPr>
          <a:xfrm>
            <a:off x="3960372" y="8174757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15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66DF70AE-1A6E-435F-926B-035E69ABEA49}"/>
              </a:ext>
            </a:extLst>
          </p:cNvPr>
          <p:cNvSpPr/>
          <p:nvPr/>
        </p:nvSpPr>
        <p:spPr>
          <a:xfrm>
            <a:off x="2537295" y="6274735"/>
            <a:ext cx="1360998" cy="435957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/>
              <a:t>	</a:t>
            </a:r>
          </a:p>
          <a:p>
            <a:pPr algn="ctr"/>
            <a:endParaRPr lang="en-US" sz="1600"/>
          </a:p>
          <a:p>
            <a:pPr algn="ctr"/>
            <a:r>
              <a:rPr lang="en-US" sz="1400"/>
              <a:t>Coca Cola</a:t>
            </a:r>
          </a:p>
          <a:p>
            <a:pPr algn="ctr"/>
            <a:r>
              <a:rPr lang="en-US" sz="800"/>
              <a:t>(</a:t>
            </a:r>
            <a:r>
              <a:rPr lang="en-US" sz="600"/>
              <a:t>Most beloved cold drinks available in three size. 250ml, 500ml, and 1000ml)</a:t>
            </a:r>
            <a:endParaRPr lang="en-US" sz="1600"/>
          </a:p>
          <a:p>
            <a:pPr algn="ctr"/>
            <a:r>
              <a:rPr lang="en-US" sz="1600"/>
              <a:t> </a:t>
            </a:r>
          </a:p>
          <a:p>
            <a:pPr algn="ctr"/>
            <a:endParaRPr lang="en-US" sz="1600"/>
          </a:p>
          <a:p>
            <a:pPr algn="ctr"/>
            <a:endParaRPr lang="en-US" sz="160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4B0D428-9E33-40D6-8F56-72BE73CB50B2}"/>
              </a:ext>
            </a:extLst>
          </p:cNvPr>
          <p:cNvSpPr/>
          <p:nvPr/>
        </p:nvSpPr>
        <p:spPr>
          <a:xfrm>
            <a:off x="2518872" y="7590617"/>
            <a:ext cx="1360998" cy="435957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/>
              <a:t>	</a:t>
            </a:r>
          </a:p>
          <a:p>
            <a:pPr algn="ctr"/>
            <a:endParaRPr lang="en-US" sz="1600"/>
          </a:p>
          <a:p>
            <a:pPr algn="ctr"/>
            <a:r>
              <a:rPr lang="en-US" sz="1400"/>
              <a:t>Orange Orion </a:t>
            </a:r>
          </a:p>
          <a:p>
            <a:pPr algn="ctr"/>
            <a:r>
              <a:rPr lang="en-US" sz="800"/>
              <a:t>(</a:t>
            </a:r>
            <a:r>
              <a:rPr lang="en-US" sz="600"/>
              <a:t>Orange drink, best in the town, available for this week only)</a:t>
            </a:r>
            <a:endParaRPr lang="en-US" sz="1600"/>
          </a:p>
          <a:p>
            <a:pPr algn="ctr"/>
            <a:r>
              <a:rPr lang="en-US" sz="1600"/>
              <a:t> </a:t>
            </a:r>
          </a:p>
          <a:p>
            <a:pPr algn="ctr"/>
            <a:endParaRPr lang="en-US" sz="1600"/>
          </a:p>
          <a:p>
            <a:pPr algn="ctr"/>
            <a:endParaRPr lang="en-US" sz="160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48CCDA3-8CE8-4158-94AC-882A9299750D}"/>
              </a:ext>
            </a:extLst>
          </p:cNvPr>
          <p:cNvSpPr/>
          <p:nvPr/>
        </p:nvSpPr>
        <p:spPr>
          <a:xfrm>
            <a:off x="2506980" y="8242109"/>
            <a:ext cx="1360998" cy="435957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/>
              <a:t>	</a:t>
            </a:r>
          </a:p>
          <a:p>
            <a:pPr algn="ctr"/>
            <a:endParaRPr lang="en-US" sz="1600"/>
          </a:p>
          <a:p>
            <a:pPr algn="ctr"/>
            <a:r>
              <a:rPr lang="en-US" sz="1200"/>
              <a:t>Choco Milk Shake</a:t>
            </a:r>
          </a:p>
          <a:p>
            <a:pPr algn="ctr"/>
            <a:r>
              <a:rPr lang="en-US" sz="800"/>
              <a:t>(</a:t>
            </a:r>
            <a:r>
              <a:rPr lang="en-US" sz="600"/>
              <a:t>Best for kids and adults. 100ml chocolate is served with that drink)</a:t>
            </a:r>
            <a:endParaRPr lang="en-US" sz="1600"/>
          </a:p>
          <a:p>
            <a:pPr algn="ctr"/>
            <a:endParaRPr lang="en-US" sz="1600"/>
          </a:p>
          <a:p>
            <a:pPr algn="ctr"/>
            <a:endParaRPr lang="en-US" sz="160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7F3BFA97-DD7C-4386-94AC-E3660B18DEF2}"/>
              </a:ext>
            </a:extLst>
          </p:cNvPr>
          <p:cNvSpPr/>
          <p:nvPr/>
        </p:nvSpPr>
        <p:spPr>
          <a:xfrm>
            <a:off x="2489979" y="6887514"/>
            <a:ext cx="1622199" cy="599616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/>
              <a:t>	</a:t>
            </a:r>
          </a:p>
          <a:p>
            <a:pPr algn="ctr"/>
            <a:endParaRPr lang="en-US" sz="1400"/>
          </a:p>
          <a:p>
            <a:pPr algn="ctr"/>
            <a:r>
              <a:rPr lang="en-US" sz="1200"/>
              <a:t>Lemonade***</a:t>
            </a:r>
          </a:p>
          <a:p>
            <a:pPr algn="ctr"/>
            <a:r>
              <a:rPr lang="en-US" sz="800"/>
              <a:t>(</a:t>
            </a:r>
            <a:r>
              <a:rPr lang="en-US" sz="600"/>
              <a:t>Lemon juice served in big bound glass, contains 200ml juice, topped with orange shell)</a:t>
            </a:r>
            <a:endParaRPr lang="en-US" sz="1600"/>
          </a:p>
          <a:p>
            <a:pPr algn="ctr"/>
            <a:r>
              <a:rPr lang="en-US" sz="1600"/>
              <a:t> </a:t>
            </a:r>
          </a:p>
          <a:p>
            <a:pPr algn="ctr"/>
            <a:endParaRPr lang="en-US" sz="1600"/>
          </a:p>
          <a:p>
            <a:pPr algn="ctr"/>
            <a:endParaRPr lang="en-US" sz="16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140B05-4208-41F4-A51B-DA243D6C83A1}"/>
              </a:ext>
            </a:extLst>
          </p:cNvPr>
          <p:cNvSpPr/>
          <p:nvPr/>
        </p:nvSpPr>
        <p:spPr>
          <a:xfrm>
            <a:off x="190499" y="4464084"/>
            <a:ext cx="2125241" cy="170981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D5F95B5-69D0-4EC8-B537-1050408DE6FA}"/>
              </a:ext>
            </a:extLst>
          </p:cNvPr>
          <p:cNvSpPr/>
          <p:nvPr/>
        </p:nvSpPr>
        <p:spPr>
          <a:xfrm>
            <a:off x="277678" y="3400529"/>
            <a:ext cx="1356360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800"/>
          </a:p>
          <a:p>
            <a:pPr algn="ctr"/>
            <a:r>
              <a:rPr lang="en-US" sz="800" b="1"/>
              <a:t>Bagels </a:t>
            </a:r>
            <a:r>
              <a:rPr lang="en-US" sz="800"/>
              <a:t>| Butter glazed**** and adorned in cream cheese</a:t>
            </a:r>
          </a:p>
          <a:p>
            <a:pPr algn="ctr"/>
            <a:endParaRPr lang="en-US" sz="800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306DEB1C-3858-4C7A-BEA7-490424C95BC0}"/>
              </a:ext>
            </a:extLst>
          </p:cNvPr>
          <p:cNvSpPr/>
          <p:nvPr/>
        </p:nvSpPr>
        <p:spPr>
          <a:xfrm>
            <a:off x="1656326" y="3402978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05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EEA94EE-39BA-4CD4-B6EB-1178295D70F8}"/>
              </a:ext>
            </a:extLst>
          </p:cNvPr>
          <p:cNvSpPr/>
          <p:nvPr/>
        </p:nvSpPr>
        <p:spPr>
          <a:xfrm>
            <a:off x="329182" y="4077809"/>
            <a:ext cx="1360998" cy="435957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b="1"/>
              <a:t>	</a:t>
            </a:r>
          </a:p>
          <a:p>
            <a:pPr algn="ctr"/>
            <a:endParaRPr lang="en-US" sz="1600"/>
          </a:p>
          <a:p>
            <a:pPr algn="ctr"/>
            <a:r>
              <a:rPr lang="en-US" sz="1050"/>
              <a:t>Ham Sandwich</a:t>
            </a:r>
          </a:p>
          <a:p>
            <a:pPr algn="ctr"/>
            <a:r>
              <a:rPr lang="en-US" sz="600"/>
              <a:t>(6 inch served with turkey breast)</a:t>
            </a:r>
            <a:endParaRPr lang="en-US" sz="1600"/>
          </a:p>
          <a:p>
            <a:pPr algn="ctr"/>
            <a:r>
              <a:rPr lang="en-US" sz="1600"/>
              <a:t> </a:t>
            </a:r>
          </a:p>
          <a:p>
            <a:pPr algn="ctr"/>
            <a:endParaRPr lang="en-US" sz="1600"/>
          </a:p>
          <a:p>
            <a:pPr algn="ctr"/>
            <a:r>
              <a:rPr lang="en-US" sz="1600"/>
              <a:t>	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05CC6B8-B663-477D-9B96-9F1CBE54BBB4}"/>
              </a:ext>
            </a:extLst>
          </p:cNvPr>
          <p:cNvSpPr/>
          <p:nvPr/>
        </p:nvSpPr>
        <p:spPr>
          <a:xfrm>
            <a:off x="1694901" y="4017041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05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490D098-7B2E-44B8-A31F-7D30AD67C0BE}"/>
              </a:ext>
            </a:extLst>
          </p:cNvPr>
          <p:cNvSpPr/>
          <p:nvPr/>
        </p:nvSpPr>
        <p:spPr>
          <a:xfrm>
            <a:off x="221444" y="5284470"/>
            <a:ext cx="1356360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900" b="1"/>
              <a:t>Spinacopitta</a:t>
            </a:r>
          </a:p>
          <a:p>
            <a:pPr algn="ctr"/>
            <a:r>
              <a:rPr lang="en-US" sz="600"/>
              <a:t>(Filo pastry parcel filled with feta cheese aand spinach)</a:t>
            </a:r>
            <a:endParaRPr lang="en-US" sz="900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D1057F9A-A436-4865-996C-DC9D9D58DB8B}"/>
              </a:ext>
            </a:extLst>
          </p:cNvPr>
          <p:cNvSpPr/>
          <p:nvPr/>
        </p:nvSpPr>
        <p:spPr>
          <a:xfrm>
            <a:off x="1641114" y="5278085"/>
            <a:ext cx="498944" cy="297433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15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BA83409-DB26-49C8-89FD-D58502A62A82}"/>
              </a:ext>
            </a:extLst>
          </p:cNvPr>
          <p:cNvSpPr/>
          <p:nvPr/>
        </p:nvSpPr>
        <p:spPr>
          <a:xfrm>
            <a:off x="231870" y="7554396"/>
            <a:ext cx="1356360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1000"/>
          </a:p>
          <a:p>
            <a:pPr algn="ctr"/>
            <a:r>
              <a:rPr lang="en-US" sz="800" b="1"/>
              <a:t>Moscato d’Asti (750 ml)</a:t>
            </a:r>
          </a:p>
          <a:p>
            <a:pPr algn="ctr"/>
            <a:r>
              <a:rPr lang="en-US" sz="600"/>
              <a:t>(</a:t>
            </a:r>
            <a:r>
              <a:rPr lang="en-US" sz="500"/>
              <a:t>High End Wine Imported from Brazil that contains 38% alcohol. Full Bottle Imported from Brazil. 1964 produced white wine, with dry grape fruit, pressed with machine.)</a:t>
            </a:r>
            <a:endParaRPr lang="en-US" sz="800"/>
          </a:p>
          <a:p>
            <a:pPr algn="ctr"/>
            <a:endParaRPr lang="en-US" sz="160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637D7C3-E196-4280-B5CC-1D682BEFED5C}"/>
              </a:ext>
            </a:extLst>
          </p:cNvPr>
          <p:cNvSpPr/>
          <p:nvPr/>
        </p:nvSpPr>
        <p:spPr>
          <a:xfrm>
            <a:off x="309146" y="8227141"/>
            <a:ext cx="1356360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700" b="1"/>
              <a:t>Broadbent Vinho Verde(750ml)</a:t>
            </a:r>
          </a:p>
          <a:p>
            <a:pPr algn="ctr"/>
            <a:r>
              <a:rPr lang="en-US" sz="500"/>
              <a:t>(Most ancient wine kept from 1694, imported from Russia. Contains Grape, sugar, strawberry flavour, ice.)</a:t>
            </a:r>
            <a:endParaRPr lang="en-US" sz="1100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4E6F6F34-47E9-43EC-B4BC-FFEF6AC33C22}"/>
              </a:ext>
            </a:extLst>
          </p:cNvPr>
          <p:cNvSpPr/>
          <p:nvPr/>
        </p:nvSpPr>
        <p:spPr>
          <a:xfrm>
            <a:off x="1673872" y="8149750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115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7F1216D-BC62-4059-97CC-8861628E153D}"/>
              </a:ext>
            </a:extLst>
          </p:cNvPr>
          <p:cNvSpPr/>
          <p:nvPr/>
        </p:nvSpPr>
        <p:spPr>
          <a:xfrm>
            <a:off x="1626183" y="7483958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95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D859FBB-DFE4-4505-9B62-6C11084E5451}"/>
              </a:ext>
            </a:extLst>
          </p:cNvPr>
          <p:cNvSpPr/>
          <p:nvPr/>
        </p:nvSpPr>
        <p:spPr>
          <a:xfrm>
            <a:off x="221444" y="6274735"/>
            <a:ext cx="1972401" cy="49693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/>
              <a:t>Drinks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44B44136-37FF-4FED-9DF1-6E1432C3D578}"/>
              </a:ext>
            </a:extLst>
          </p:cNvPr>
          <p:cNvSpPr/>
          <p:nvPr/>
        </p:nvSpPr>
        <p:spPr>
          <a:xfrm>
            <a:off x="247319" y="5784760"/>
            <a:ext cx="1356360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900" b="1"/>
              <a:t>Moussaka</a:t>
            </a:r>
          </a:p>
          <a:p>
            <a:pPr algn="ctr"/>
            <a:r>
              <a:rPr lang="en-US" sz="600"/>
              <a:t>(Layers of aubergine, potato, lamb mince and bechamel sauce)</a:t>
            </a:r>
            <a:endParaRPr lang="en-US" sz="90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11581F2-6712-40A4-915B-B70255B0AD02}"/>
              </a:ext>
            </a:extLst>
          </p:cNvPr>
          <p:cNvSpPr/>
          <p:nvPr/>
        </p:nvSpPr>
        <p:spPr>
          <a:xfrm>
            <a:off x="1618938" y="5784760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15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44090302-4216-4243-A9FF-25DAA000F19C}"/>
              </a:ext>
            </a:extLst>
          </p:cNvPr>
          <p:cNvSpPr/>
          <p:nvPr/>
        </p:nvSpPr>
        <p:spPr>
          <a:xfrm>
            <a:off x="269823" y="4813569"/>
            <a:ext cx="1356360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900" b="1"/>
              <a:t>Stifado</a:t>
            </a:r>
          </a:p>
          <a:p>
            <a:pPr algn="ctr"/>
            <a:r>
              <a:rPr lang="en-US" sz="600"/>
              <a:t>(Dice beef casserole in tomato, onions, garlic, red wine vinger)</a:t>
            </a:r>
            <a:endParaRPr lang="en-US" sz="900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7096BCCC-27A8-4BEE-86C8-1D6AD8C904B0}"/>
              </a:ext>
            </a:extLst>
          </p:cNvPr>
          <p:cNvSpPr/>
          <p:nvPr/>
        </p:nvSpPr>
        <p:spPr>
          <a:xfrm>
            <a:off x="1642042" y="4789651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05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7883F568-255E-48D3-8D64-22CEA14A662F}"/>
              </a:ext>
            </a:extLst>
          </p:cNvPr>
          <p:cNvSpPr/>
          <p:nvPr/>
        </p:nvSpPr>
        <p:spPr>
          <a:xfrm>
            <a:off x="304469" y="4363247"/>
            <a:ext cx="1356360" cy="426720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900" b="1"/>
              <a:t>Plain Machos</a:t>
            </a:r>
          </a:p>
          <a:p>
            <a:pPr algn="ctr"/>
            <a:r>
              <a:rPr lang="en-US" sz="600"/>
              <a:t>(Monetaary jack cheese, mustard mayo, house pickles, beef tomato)</a:t>
            </a:r>
            <a:endParaRPr lang="en-US" sz="900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5F2B1F4A-7508-4472-BB89-FD2F69265359}"/>
              </a:ext>
            </a:extLst>
          </p:cNvPr>
          <p:cNvSpPr/>
          <p:nvPr/>
        </p:nvSpPr>
        <p:spPr>
          <a:xfrm>
            <a:off x="1676088" y="4363247"/>
            <a:ext cx="498944" cy="291465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000"/>
              <a:t>15</a:t>
            </a:r>
          </a:p>
        </p:txBody>
      </p:sp>
      <p:pic>
        <p:nvPicPr>
          <p:cNvPr id="1026" name="Picture 2" descr="Kumara vege burgers with avocado salsa - Healthy Food Guide">
            <a:extLst>
              <a:ext uri="{FF2B5EF4-FFF2-40B4-BE49-F238E27FC236}">
                <a16:creationId xmlns:a16="http://schemas.microsoft.com/office/drawing/2014/main" id="{A6BB7773-A6EA-460F-8B7C-017EC76D44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442" y="3999401"/>
            <a:ext cx="2156947" cy="720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03899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600</TotalTime>
  <Words>491</Words>
  <Application>Microsoft Office PowerPoint</Application>
  <PresentationFormat>A4 Paper (210x297 mm)</PresentationFormat>
  <Paragraphs>112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 Love of Thunder</vt:lpstr>
      <vt:lpstr>Arial</vt:lpstr>
      <vt:lpstr>Calibri</vt:lpstr>
      <vt:lpstr>Cooper Black</vt:lpstr>
      <vt:lpstr>Trebuchet MS</vt:lpstr>
      <vt:lpstr>Wingdings 3</vt:lpstr>
      <vt:lpstr>Facet</vt:lpstr>
      <vt:lpstr>Assignment on Menu Design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khadijah</cp:lastModifiedBy>
  <cp:revision>48</cp:revision>
  <dcterms:created xsi:type="dcterms:W3CDTF">2021-07-08T13:57:27Z</dcterms:created>
  <dcterms:modified xsi:type="dcterms:W3CDTF">2021-11-04T01:47:22Z</dcterms:modified>
</cp:coreProperties>
</file>