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B5481F-116C-9D4B-A201-D23FFEC36E13}" v="49" dt="2020-01-12T22:16:53.720"/>
    <p1510:client id="{2C80E085-1F36-1DDC-F7A7-05C4DB3F4A8F}" v="131" dt="2020-01-12T21:56:30.573"/>
    <p1510:client id="{335D82CB-AD96-70B8-96E2-D839B0E54CC5}" v="910" dt="2019-12-23T09:58:18.850"/>
    <p1510:client id="{4CB5AFD4-1FCA-AD93-0B11-859FE2E1B409}" v="2643" dt="2020-01-06T14:51:18.983"/>
    <p1510:client id="{665EF9B6-12D4-E333-7B6B-1559F397BC77}" v="154" dt="2020-01-12T22:21:44.116"/>
    <p1510:client id="{7160D411-0E52-3BE2-43FB-9B9B768549A7}" v="1627" dt="2020-01-10T09:14:31.029"/>
    <p1510:client id="{8F7E2B9A-AC20-F1E4-2C36-75E2ECFA027B}" v="686" dt="2020-01-07T11:05:13.821"/>
    <p1510:client id="{CB46BCCA-E7CB-1F06-05E8-109F1A204B5C}" v="1323" dt="2020-01-07T10:15:01.4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Rustage (1901872)" userId="S::1901872@student.uwtsd.ac.uk::6c0828f7-28d1-4c23-8af5-b5f20bcb9ac4" providerId="AD" clId="Web-{0EB5481F-116C-9D4B-A201-D23FFEC36E13}"/>
    <pc:docChg chg="addSld modSld">
      <pc:chgData name="Lauren Rustage (1901872)" userId="S::1901872@student.uwtsd.ac.uk::6c0828f7-28d1-4c23-8af5-b5f20bcb9ac4" providerId="AD" clId="Web-{0EB5481F-116C-9D4B-A201-D23FFEC36E13}" dt="2020-01-12T22:16:53.720" v="48" actId="20577"/>
      <pc:docMkLst>
        <pc:docMk/>
      </pc:docMkLst>
      <pc:sldChg chg="modSp">
        <pc:chgData name="Lauren Rustage (1901872)" userId="S::1901872@student.uwtsd.ac.uk::6c0828f7-28d1-4c23-8af5-b5f20bcb9ac4" providerId="AD" clId="Web-{0EB5481F-116C-9D4B-A201-D23FFEC36E13}" dt="2020-01-12T21:58:12.881" v="2" actId="1076"/>
        <pc:sldMkLst>
          <pc:docMk/>
          <pc:sldMk cId="109857222" sldId="256"/>
        </pc:sldMkLst>
        <pc:spChg chg="mod">
          <ac:chgData name="Lauren Rustage (1901872)" userId="S::1901872@student.uwtsd.ac.uk::6c0828f7-28d1-4c23-8af5-b5f20bcb9ac4" providerId="AD" clId="Web-{0EB5481F-116C-9D4B-A201-D23FFEC36E13}" dt="2020-01-12T21:58:12.881" v="2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modNotes">
        <pc:chgData name="Lauren Rustage (1901872)" userId="S::1901872@student.uwtsd.ac.uk::6c0828f7-28d1-4c23-8af5-b5f20bcb9ac4" providerId="AD" clId="Web-{0EB5481F-116C-9D4B-A201-D23FFEC36E13}" dt="2020-01-12T21:58:23.303" v="3"/>
        <pc:sldMkLst>
          <pc:docMk/>
          <pc:sldMk cId="226567178" sldId="257"/>
        </pc:sldMkLst>
      </pc:sldChg>
      <pc:sldChg chg="modSp modNotes">
        <pc:chgData name="Lauren Rustage (1901872)" userId="S::1901872@student.uwtsd.ac.uk::6c0828f7-28d1-4c23-8af5-b5f20bcb9ac4" providerId="AD" clId="Web-{0EB5481F-116C-9D4B-A201-D23FFEC36E13}" dt="2020-01-12T22:01:52.151" v="44" actId="20577"/>
        <pc:sldMkLst>
          <pc:docMk/>
          <pc:sldMk cId="3842611917" sldId="258"/>
        </pc:sldMkLst>
        <pc:spChg chg="mod">
          <ac:chgData name="Lauren Rustage (1901872)" userId="S::1901872@student.uwtsd.ac.uk::6c0828f7-28d1-4c23-8af5-b5f20bcb9ac4" providerId="AD" clId="Web-{0EB5481F-116C-9D4B-A201-D23FFEC36E13}" dt="2020-01-12T22:01:52.151" v="44" actId="20577"/>
          <ac:spMkLst>
            <pc:docMk/>
            <pc:sldMk cId="3842611917" sldId="258"/>
            <ac:spMk id="3" creationId="{C563FD22-EF23-414B-92A8-311581BBB274}"/>
          </ac:spMkLst>
        </pc:spChg>
      </pc:sldChg>
      <pc:sldChg chg="modSp modNotes">
        <pc:chgData name="Lauren Rustage (1901872)" userId="S::1901872@student.uwtsd.ac.uk::6c0828f7-28d1-4c23-8af5-b5f20bcb9ac4" providerId="AD" clId="Web-{0EB5481F-116C-9D4B-A201-D23FFEC36E13}" dt="2020-01-12T22:00:48.695" v="34" actId="20577"/>
        <pc:sldMkLst>
          <pc:docMk/>
          <pc:sldMk cId="3622205916" sldId="259"/>
        </pc:sldMkLst>
        <pc:spChg chg="mod">
          <ac:chgData name="Lauren Rustage (1901872)" userId="S::1901872@student.uwtsd.ac.uk::6c0828f7-28d1-4c23-8af5-b5f20bcb9ac4" providerId="AD" clId="Web-{0EB5481F-116C-9D4B-A201-D23FFEC36E13}" dt="2020-01-12T22:00:48.695" v="34" actId="20577"/>
          <ac:spMkLst>
            <pc:docMk/>
            <pc:sldMk cId="3622205916" sldId="259"/>
            <ac:spMk id="3" creationId="{6F2F35DC-9CB1-4173-8F83-82A4459B0E8F}"/>
          </ac:spMkLst>
        </pc:spChg>
        <pc:picChg chg="mod">
          <ac:chgData name="Lauren Rustage (1901872)" userId="S::1901872@student.uwtsd.ac.uk::6c0828f7-28d1-4c23-8af5-b5f20bcb9ac4" providerId="AD" clId="Web-{0EB5481F-116C-9D4B-A201-D23FFEC36E13}" dt="2020-01-12T22:00:26.492" v="29" actId="1076"/>
          <ac:picMkLst>
            <pc:docMk/>
            <pc:sldMk cId="3622205916" sldId="259"/>
            <ac:picMk id="4" creationId="{3BCC8415-84B4-4831-BC41-63516B5821ED}"/>
          </ac:picMkLst>
        </pc:picChg>
      </pc:sldChg>
      <pc:sldChg chg="modNotes">
        <pc:chgData name="Lauren Rustage (1901872)" userId="S::1901872@student.uwtsd.ac.uk::6c0828f7-28d1-4c23-8af5-b5f20bcb9ac4" providerId="AD" clId="Web-{0EB5481F-116C-9D4B-A201-D23FFEC36E13}" dt="2020-01-12T21:58:46.225" v="6"/>
        <pc:sldMkLst>
          <pc:docMk/>
          <pc:sldMk cId="2219079249" sldId="260"/>
        </pc:sldMkLst>
      </pc:sldChg>
      <pc:sldChg chg="modNotes">
        <pc:chgData name="Lauren Rustage (1901872)" userId="S::1901872@student.uwtsd.ac.uk::6c0828f7-28d1-4c23-8af5-b5f20bcb9ac4" providerId="AD" clId="Web-{0EB5481F-116C-9D4B-A201-D23FFEC36E13}" dt="2020-01-12T21:58:54.647" v="7"/>
        <pc:sldMkLst>
          <pc:docMk/>
          <pc:sldMk cId="110101658" sldId="261"/>
        </pc:sldMkLst>
      </pc:sldChg>
      <pc:sldChg chg="modNotes">
        <pc:chgData name="Lauren Rustage (1901872)" userId="S::1901872@student.uwtsd.ac.uk::6c0828f7-28d1-4c23-8af5-b5f20bcb9ac4" providerId="AD" clId="Web-{0EB5481F-116C-9D4B-A201-D23FFEC36E13}" dt="2020-01-12T21:58:59.475" v="8"/>
        <pc:sldMkLst>
          <pc:docMk/>
          <pc:sldMk cId="1352752632" sldId="262"/>
        </pc:sldMkLst>
      </pc:sldChg>
      <pc:sldChg chg="modSp modNotes">
        <pc:chgData name="Lauren Rustage (1901872)" userId="S::1901872@student.uwtsd.ac.uk::6c0828f7-28d1-4c23-8af5-b5f20bcb9ac4" providerId="AD" clId="Web-{0EB5481F-116C-9D4B-A201-D23FFEC36E13}" dt="2020-01-12T21:59:53.632" v="20" actId="20577"/>
        <pc:sldMkLst>
          <pc:docMk/>
          <pc:sldMk cId="2912537284" sldId="263"/>
        </pc:sldMkLst>
        <pc:spChg chg="mod">
          <ac:chgData name="Lauren Rustage (1901872)" userId="S::1901872@student.uwtsd.ac.uk::6c0828f7-28d1-4c23-8af5-b5f20bcb9ac4" providerId="AD" clId="Web-{0EB5481F-116C-9D4B-A201-D23FFEC36E13}" dt="2020-01-12T21:59:53.632" v="20" actId="20577"/>
          <ac:spMkLst>
            <pc:docMk/>
            <pc:sldMk cId="2912537284" sldId="263"/>
            <ac:spMk id="3" creationId="{B147DE41-0E5C-437D-A6E1-AAC76E2C7E91}"/>
          </ac:spMkLst>
        </pc:spChg>
      </pc:sldChg>
      <pc:sldChg chg="modSp modNotes">
        <pc:chgData name="Lauren Rustage (1901872)" userId="S::1901872@student.uwtsd.ac.uk::6c0828f7-28d1-4c23-8af5-b5f20bcb9ac4" providerId="AD" clId="Web-{0EB5481F-116C-9D4B-A201-D23FFEC36E13}" dt="2020-01-12T21:59:44.538" v="17" actId="20577"/>
        <pc:sldMkLst>
          <pc:docMk/>
          <pc:sldMk cId="373323947" sldId="264"/>
        </pc:sldMkLst>
        <pc:spChg chg="mod">
          <ac:chgData name="Lauren Rustage (1901872)" userId="S::1901872@student.uwtsd.ac.uk::6c0828f7-28d1-4c23-8af5-b5f20bcb9ac4" providerId="AD" clId="Web-{0EB5481F-116C-9D4B-A201-D23FFEC36E13}" dt="2020-01-12T21:59:44.538" v="17" actId="20577"/>
          <ac:spMkLst>
            <pc:docMk/>
            <pc:sldMk cId="373323947" sldId="264"/>
            <ac:spMk id="3" creationId="{0C746ABF-0CD2-44C5-9ABA-93A6CC1F0A44}"/>
          </ac:spMkLst>
        </pc:spChg>
      </pc:sldChg>
      <pc:sldChg chg="modSp modNotes">
        <pc:chgData name="Lauren Rustage (1901872)" userId="S::1901872@student.uwtsd.ac.uk::6c0828f7-28d1-4c23-8af5-b5f20bcb9ac4" providerId="AD" clId="Web-{0EB5481F-116C-9D4B-A201-D23FFEC36E13}" dt="2020-01-12T21:59:30.225" v="14" actId="20577"/>
        <pc:sldMkLst>
          <pc:docMk/>
          <pc:sldMk cId="2104281818" sldId="265"/>
        </pc:sldMkLst>
        <pc:spChg chg="mod">
          <ac:chgData name="Lauren Rustage (1901872)" userId="S::1901872@student.uwtsd.ac.uk::6c0828f7-28d1-4c23-8af5-b5f20bcb9ac4" providerId="AD" clId="Web-{0EB5481F-116C-9D4B-A201-D23FFEC36E13}" dt="2020-01-12T21:59:30.225" v="14" actId="20577"/>
          <ac:spMkLst>
            <pc:docMk/>
            <pc:sldMk cId="2104281818" sldId="265"/>
            <ac:spMk id="3" creationId="{7F25A093-DEB7-439A-8C47-C819BB22021E}"/>
          </ac:spMkLst>
        </pc:spChg>
      </pc:sldChg>
      <pc:sldChg chg="modSp new">
        <pc:chgData name="Lauren Rustage (1901872)" userId="S::1901872@student.uwtsd.ac.uk::6c0828f7-28d1-4c23-8af5-b5f20bcb9ac4" providerId="AD" clId="Web-{0EB5481F-116C-9D4B-A201-D23FFEC36E13}" dt="2020-01-12T22:16:53.720" v="48" actId="20577"/>
        <pc:sldMkLst>
          <pc:docMk/>
          <pc:sldMk cId="356135677" sldId="268"/>
        </pc:sldMkLst>
        <pc:spChg chg="mod">
          <ac:chgData name="Lauren Rustage (1901872)" userId="S::1901872@student.uwtsd.ac.uk::6c0828f7-28d1-4c23-8af5-b5f20bcb9ac4" providerId="AD" clId="Web-{0EB5481F-116C-9D4B-A201-D23FFEC36E13}" dt="2020-01-12T22:16:53.720" v="48" actId="20577"/>
          <ac:spMkLst>
            <pc:docMk/>
            <pc:sldMk cId="356135677" sldId="268"/>
            <ac:spMk id="3" creationId="{EBD6EE44-2398-451D-9E81-ED07BC92F1CB}"/>
          </ac:spMkLst>
        </pc:spChg>
      </pc:sldChg>
    </pc:docChg>
  </pc:docChgLst>
  <pc:docChgLst>
    <pc:chgData name="Lauren Rustage (1901872)" userId="S::1901872@student.uwtsd.ac.uk::6c0828f7-28d1-4c23-8af5-b5f20bcb9ac4" providerId="AD" clId="Web-{2C80E085-1F36-1DDC-F7A7-05C4DB3F4A8F}"/>
    <pc:docChg chg="modSld">
      <pc:chgData name="Lauren Rustage (1901872)" userId="S::1901872@student.uwtsd.ac.uk::6c0828f7-28d1-4c23-8af5-b5f20bcb9ac4" providerId="AD" clId="Web-{2C80E085-1F36-1DDC-F7A7-05C4DB3F4A8F}" dt="2020-01-12T21:56:30.573" v="130"/>
      <pc:docMkLst>
        <pc:docMk/>
      </pc:docMkLst>
      <pc:sldChg chg="modSp">
        <pc:chgData name="Lauren Rustage (1901872)" userId="S::1901872@student.uwtsd.ac.uk::6c0828f7-28d1-4c23-8af5-b5f20bcb9ac4" providerId="AD" clId="Web-{2C80E085-1F36-1DDC-F7A7-05C4DB3F4A8F}" dt="2020-01-12T21:44:22.102" v="3" actId="20577"/>
        <pc:sldMkLst>
          <pc:docMk/>
          <pc:sldMk cId="3842611917" sldId="258"/>
        </pc:sldMkLst>
        <pc:spChg chg="mod">
          <ac:chgData name="Lauren Rustage (1901872)" userId="S::1901872@student.uwtsd.ac.uk::6c0828f7-28d1-4c23-8af5-b5f20bcb9ac4" providerId="AD" clId="Web-{2C80E085-1F36-1DDC-F7A7-05C4DB3F4A8F}" dt="2020-01-12T21:44:22.102" v="3" actId="20577"/>
          <ac:spMkLst>
            <pc:docMk/>
            <pc:sldMk cId="3842611917" sldId="258"/>
            <ac:spMk id="3" creationId="{C563FD22-EF23-414B-92A8-311581BBB274}"/>
          </ac:spMkLst>
        </pc:spChg>
      </pc:sldChg>
      <pc:sldChg chg="modSp">
        <pc:chgData name="Lauren Rustage (1901872)" userId="S::1901872@student.uwtsd.ac.uk::6c0828f7-28d1-4c23-8af5-b5f20bcb9ac4" providerId="AD" clId="Web-{2C80E085-1F36-1DDC-F7A7-05C4DB3F4A8F}" dt="2020-01-12T21:44:45.508" v="8" actId="1076"/>
        <pc:sldMkLst>
          <pc:docMk/>
          <pc:sldMk cId="3622205916" sldId="259"/>
        </pc:sldMkLst>
        <pc:spChg chg="mod">
          <ac:chgData name="Lauren Rustage (1901872)" userId="S::1901872@student.uwtsd.ac.uk::6c0828f7-28d1-4c23-8af5-b5f20bcb9ac4" providerId="AD" clId="Web-{2C80E085-1F36-1DDC-F7A7-05C4DB3F4A8F}" dt="2020-01-12T21:44:34.367" v="6" actId="20577"/>
          <ac:spMkLst>
            <pc:docMk/>
            <pc:sldMk cId="3622205916" sldId="259"/>
            <ac:spMk id="3" creationId="{6F2F35DC-9CB1-4173-8F83-82A4459B0E8F}"/>
          </ac:spMkLst>
        </pc:spChg>
        <pc:picChg chg="mod">
          <ac:chgData name="Lauren Rustage (1901872)" userId="S::1901872@student.uwtsd.ac.uk::6c0828f7-28d1-4c23-8af5-b5f20bcb9ac4" providerId="AD" clId="Web-{2C80E085-1F36-1DDC-F7A7-05C4DB3F4A8F}" dt="2020-01-12T21:44:45.508" v="8" actId="1076"/>
          <ac:picMkLst>
            <pc:docMk/>
            <pc:sldMk cId="3622205916" sldId="259"/>
            <ac:picMk id="4" creationId="{3BCC8415-84B4-4831-BC41-63516B5821ED}"/>
          </ac:picMkLst>
        </pc:picChg>
      </pc:sldChg>
      <pc:sldChg chg="modSp">
        <pc:chgData name="Lauren Rustage (1901872)" userId="S::1901872@student.uwtsd.ac.uk::6c0828f7-28d1-4c23-8af5-b5f20bcb9ac4" providerId="AD" clId="Web-{2C80E085-1F36-1DDC-F7A7-05C4DB3F4A8F}" dt="2020-01-12T21:45:31.118" v="9" actId="20577"/>
        <pc:sldMkLst>
          <pc:docMk/>
          <pc:sldMk cId="1352752632" sldId="262"/>
        </pc:sldMkLst>
        <pc:spChg chg="mod">
          <ac:chgData name="Lauren Rustage (1901872)" userId="S::1901872@student.uwtsd.ac.uk::6c0828f7-28d1-4c23-8af5-b5f20bcb9ac4" providerId="AD" clId="Web-{2C80E085-1F36-1DDC-F7A7-05C4DB3F4A8F}" dt="2020-01-12T21:45:31.118" v="9" actId="20577"/>
          <ac:spMkLst>
            <pc:docMk/>
            <pc:sldMk cId="1352752632" sldId="262"/>
            <ac:spMk id="3" creationId="{CED9567B-AF6A-447B-9FDD-4AB8557D063C}"/>
          </ac:spMkLst>
        </pc:spChg>
      </pc:sldChg>
      <pc:sldChg chg="modSp">
        <pc:chgData name="Lauren Rustage (1901872)" userId="S::1901872@student.uwtsd.ac.uk::6c0828f7-28d1-4c23-8af5-b5f20bcb9ac4" providerId="AD" clId="Web-{2C80E085-1F36-1DDC-F7A7-05C4DB3F4A8F}" dt="2020-01-12T21:46:00.664" v="40" actId="20577"/>
        <pc:sldMkLst>
          <pc:docMk/>
          <pc:sldMk cId="2912537284" sldId="263"/>
        </pc:sldMkLst>
        <pc:spChg chg="mod">
          <ac:chgData name="Lauren Rustage (1901872)" userId="S::1901872@student.uwtsd.ac.uk::6c0828f7-28d1-4c23-8af5-b5f20bcb9ac4" providerId="AD" clId="Web-{2C80E085-1F36-1DDC-F7A7-05C4DB3F4A8F}" dt="2020-01-12T21:46:00.664" v="40" actId="20577"/>
          <ac:spMkLst>
            <pc:docMk/>
            <pc:sldMk cId="2912537284" sldId="263"/>
            <ac:spMk id="3" creationId="{B147DE41-0E5C-437D-A6E1-AAC76E2C7E91}"/>
          </ac:spMkLst>
        </pc:spChg>
      </pc:sldChg>
      <pc:sldChg chg="modSp">
        <pc:chgData name="Lauren Rustage (1901872)" userId="S::1901872@student.uwtsd.ac.uk::6c0828f7-28d1-4c23-8af5-b5f20bcb9ac4" providerId="AD" clId="Web-{2C80E085-1F36-1DDC-F7A7-05C4DB3F4A8F}" dt="2020-01-12T21:46:22.664" v="43" actId="20577"/>
        <pc:sldMkLst>
          <pc:docMk/>
          <pc:sldMk cId="373323947" sldId="264"/>
        </pc:sldMkLst>
        <pc:spChg chg="mod">
          <ac:chgData name="Lauren Rustage (1901872)" userId="S::1901872@student.uwtsd.ac.uk::6c0828f7-28d1-4c23-8af5-b5f20bcb9ac4" providerId="AD" clId="Web-{2C80E085-1F36-1DDC-F7A7-05C4DB3F4A8F}" dt="2020-01-12T21:46:22.664" v="43" actId="20577"/>
          <ac:spMkLst>
            <pc:docMk/>
            <pc:sldMk cId="373323947" sldId="264"/>
            <ac:spMk id="3" creationId="{0C746ABF-0CD2-44C5-9ABA-93A6CC1F0A44}"/>
          </ac:spMkLst>
        </pc:spChg>
      </pc:sldChg>
      <pc:sldChg chg="modSp modNotes">
        <pc:chgData name="Lauren Rustage (1901872)" userId="S::1901872@student.uwtsd.ac.uk::6c0828f7-28d1-4c23-8af5-b5f20bcb9ac4" providerId="AD" clId="Web-{2C80E085-1F36-1DDC-F7A7-05C4DB3F4A8F}" dt="2020-01-12T21:56:30.573" v="130"/>
        <pc:sldMkLst>
          <pc:docMk/>
          <pc:sldMk cId="2104281818" sldId="265"/>
        </pc:sldMkLst>
        <pc:spChg chg="mod">
          <ac:chgData name="Lauren Rustage (1901872)" userId="S::1901872@student.uwtsd.ac.uk::6c0828f7-28d1-4c23-8af5-b5f20bcb9ac4" providerId="AD" clId="Web-{2C80E085-1F36-1DDC-F7A7-05C4DB3F4A8F}" dt="2020-01-12T21:46:42.445" v="46" actId="20577"/>
          <ac:spMkLst>
            <pc:docMk/>
            <pc:sldMk cId="2104281818" sldId="265"/>
            <ac:spMk id="3" creationId="{7F25A093-DEB7-439A-8C47-C819BB22021E}"/>
          </ac:spMkLst>
        </pc:spChg>
      </pc:sldChg>
      <pc:sldChg chg="modSp">
        <pc:chgData name="Lauren Rustage (1901872)" userId="S::1901872@student.uwtsd.ac.uk::6c0828f7-28d1-4c23-8af5-b5f20bcb9ac4" providerId="AD" clId="Web-{2C80E085-1F36-1DDC-F7A7-05C4DB3F4A8F}" dt="2020-01-12T21:56:12.042" v="127" actId="20577"/>
        <pc:sldMkLst>
          <pc:docMk/>
          <pc:sldMk cId="1311673357" sldId="267"/>
        </pc:sldMkLst>
        <pc:spChg chg="mod">
          <ac:chgData name="Lauren Rustage (1901872)" userId="S::1901872@student.uwtsd.ac.uk::6c0828f7-28d1-4c23-8af5-b5f20bcb9ac4" providerId="AD" clId="Web-{2C80E085-1F36-1DDC-F7A7-05C4DB3F4A8F}" dt="2020-01-12T21:56:12.042" v="127" actId="20577"/>
          <ac:spMkLst>
            <pc:docMk/>
            <pc:sldMk cId="1311673357" sldId="267"/>
            <ac:spMk id="3" creationId="{3E0547AD-F38B-4BD2-B864-A309A11B597C}"/>
          </ac:spMkLst>
        </pc:spChg>
      </pc:sldChg>
    </pc:docChg>
  </pc:docChgLst>
  <pc:docChgLst>
    <pc:chgData name="Lauren Rustage (1901872)" userId="S::1901872@student.uwtsd.ac.uk::6c0828f7-28d1-4c23-8af5-b5f20bcb9ac4" providerId="AD" clId="Web-{665EF9B6-12D4-E333-7B6B-1559F397BC77}"/>
    <pc:docChg chg="addSld delSld modSld">
      <pc:chgData name="Lauren Rustage (1901872)" userId="S::1901872@student.uwtsd.ac.uk::6c0828f7-28d1-4c23-8af5-b5f20bcb9ac4" providerId="AD" clId="Web-{665EF9B6-12D4-E333-7B6B-1559F397BC77}" dt="2020-01-12T22:21:44.116" v="61" actId="1076"/>
      <pc:docMkLst>
        <pc:docMk/>
      </pc:docMkLst>
      <pc:sldChg chg="modSp del">
        <pc:chgData name="Lauren Rustage (1901872)" userId="S::1901872@student.uwtsd.ac.uk::6c0828f7-28d1-4c23-8af5-b5f20bcb9ac4" providerId="AD" clId="Web-{665EF9B6-12D4-E333-7B6B-1559F397BC77}" dt="2020-01-12T22:18:10.322" v="4"/>
        <pc:sldMkLst>
          <pc:docMk/>
          <pc:sldMk cId="356135677" sldId="268"/>
        </pc:sldMkLst>
        <pc:spChg chg="mod">
          <ac:chgData name="Lauren Rustage (1901872)" userId="S::1901872@student.uwtsd.ac.uk::6c0828f7-28d1-4c23-8af5-b5f20bcb9ac4" providerId="AD" clId="Web-{665EF9B6-12D4-E333-7B6B-1559F397BC77}" dt="2020-01-12T22:18:09.494" v="2" actId="20577"/>
          <ac:spMkLst>
            <pc:docMk/>
            <pc:sldMk cId="356135677" sldId="268"/>
            <ac:spMk id="3" creationId="{EBD6EE44-2398-451D-9E81-ED07BC92F1CB}"/>
          </ac:spMkLst>
        </pc:spChg>
      </pc:sldChg>
      <pc:sldChg chg="addSp delSp modSp new mod modClrScheme chgLayout">
        <pc:chgData name="Lauren Rustage (1901872)" userId="S::1901872@student.uwtsd.ac.uk::6c0828f7-28d1-4c23-8af5-b5f20bcb9ac4" providerId="AD" clId="Web-{665EF9B6-12D4-E333-7B6B-1559F397BC77}" dt="2020-01-12T22:21:44.116" v="61" actId="1076"/>
        <pc:sldMkLst>
          <pc:docMk/>
          <pc:sldMk cId="2260230540" sldId="268"/>
        </pc:sldMkLst>
        <pc:spChg chg="del">
          <ac:chgData name="Lauren Rustage (1901872)" userId="S::1901872@student.uwtsd.ac.uk::6c0828f7-28d1-4c23-8af5-b5f20bcb9ac4" providerId="AD" clId="Web-{665EF9B6-12D4-E333-7B6B-1559F397BC77}" dt="2020-01-12T22:18:24.228" v="6"/>
          <ac:spMkLst>
            <pc:docMk/>
            <pc:sldMk cId="2260230540" sldId="268"/>
            <ac:spMk id="2" creationId="{1B4B64D3-7517-46AA-B60F-CE87BAEE760D}"/>
          </ac:spMkLst>
        </pc:spChg>
        <pc:spChg chg="del">
          <ac:chgData name="Lauren Rustage (1901872)" userId="S::1901872@student.uwtsd.ac.uk::6c0828f7-28d1-4c23-8af5-b5f20bcb9ac4" providerId="AD" clId="Web-{665EF9B6-12D4-E333-7B6B-1559F397BC77}" dt="2020-01-12T22:18:53.072" v="7"/>
          <ac:spMkLst>
            <pc:docMk/>
            <pc:sldMk cId="2260230540" sldId="268"/>
            <ac:spMk id="3" creationId="{AE563E60-068B-46AD-83A5-0D4F26C4F7FC}"/>
          </ac:spMkLst>
        </pc:spChg>
        <pc:graphicFrameChg chg="add mod modGraphic">
          <ac:chgData name="Lauren Rustage (1901872)" userId="S::1901872@student.uwtsd.ac.uk::6c0828f7-28d1-4c23-8af5-b5f20bcb9ac4" providerId="AD" clId="Web-{665EF9B6-12D4-E333-7B6B-1559F397BC77}" dt="2020-01-12T22:21:44.116" v="61" actId="1076"/>
          <ac:graphicFrameMkLst>
            <pc:docMk/>
            <pc:sldMk cId="2260230540" sldId="268"/>
            <ac:graphicFrameMk id="5" creationId="{039C209E-8F83-4310-AA02-568845603CD1}"/>
          </ac:graphicFrameMkLst>
        </pc:graphicFrameChg>
        <pc:graphicFrameChg chg="add mod modGraphic">
          <ac:chgData name="Lauren Rustage (1901872)" userId="S::1901872@student.uwtsd.ac.uk::6c0828f7-28d1-4c23-8af5-b5f20bcb9ac4" providerId="AD" clId="Web-{665EF9B6-12D4-E333-7B6B-1559F397BC77}" dt="2020-01-12T22:21:27.304" v="58" actId="1076"/>
          <ac:graphicFrameMkLst>
            <pc:docMk/>
            <pc:sldMk cId="2260230540" sldId="268"/>
            <ac:graphicFrameMk id="7" creationId="{62A8DE80-A0AD-4B33-A25D-AE2C944CC63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26B26C-EA21-4998-98A1-F69B79447BE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A4E67D8-8FF3-495A-985B-6B39D61F46D5}">
      <dgm:prSet/>
      <dgm:spPr/>
      <dgm:t>
        <a:bodyPr/>
        <a:lstStyle/>
        <a:p>
          <a:pPr>
            <a:defRPr cap="all"/>
          </a:pPr>
          <a:r>
            <a:rPr lang="en-US"/>
            <a:t>Models</a:t>
          </a:r>
        </a:p>
      </dgm:t>
    </dgm:pt>
    <dgm:pt modelId="{7AB46421-9859-40E4-8BA1-5644A37331B1}" type="parTrans" cxnId="{C8851D08-05A0-4C99-A127-D33164E91C97}">
      <dgm:prSet/>
      <dgm:spPr/>
      <dgm:t>
        <a:bodyPr/>
        <a:lstStyle/>
        <a:p>
          <a:endParaRPr lang="en-US"/>
        </a:p>
      </dgm:t>
    </dgm:pt>
    <dgm:pt modelId="{C50B05A3-C485-4DFC-B087-51D784C02147}" type="sibTrans" cxnId="{C8851D08-05A0-4C99-A127-D33164E91C97}">
      <dgm:prSet/>
      <dgm:spPr/>
      <dgm:t>
        <a:bodyPr/>
        <a:lstStyle/>
        <a:p>
          <a:endParaRPr lang="en-US"/>
        </a:p>
      </dgm:t>
    </dgm:pt>
    <dgm:pt modelId="{C7A1EDD9-D9E0-48D9-B178-705294AEC8B1}">
      <dgm:prSet/>
      <dgm:spPr/>
      <dgm:t>
        <a:bodyPr/>
        <a:lstStyle/>
        <a:p>
          <a:pPr>
            <a:defRPr cap="all"/>
          </a:pPr>
          <a:r>
            <a:rPr lang="en-US"/>
            <a:t>Teaching Styles</a:t>
          </a:r>
        </a:p>
      </dgm:t>
    </dgm:pt>
    <dgm:pt modelId="{F549A733-36C0-44CE-A6A5-9633AF91AF30}" type="parTrans" cxnId="{9DAADE91-8586-47CB-8921-C9932BE09EE3}">
      <dgm:prSet/>
      <dgm:spPr/>
      <dgm:t>
        <a:bodyPr/>
        <a:lstStyle/>
        <a:p>
          <a:endParaRPr lang="en-US"/>
        </a:p>
      </dgm:t>
    </dgm:pt>
    <dgm:pt modelId="{7D6A7FB7-4720-4918-9F73-9E03D7101F44}" type="sibTrans" cxnId="{9DAADE91-8586-47CB-8921-C9932BE09EE3}">
      <dgm:prSet/>
      <dgm:spPr/>
      <dgm:t>
        <a:bodyPr/>
        <a:lstStyle/>
        <a:p>
          <a:endParaRPr lang="en-US"/>
        </a:p>
      </dgm:t>
    </dgm:pt>
    <dgm:pt modelId="{CC54DCD0-E5F9-49ED-A7B7-C9F784AE1B64}">
      <dgm:prSet/>
      <dgm:spPr/>
      <dgm:t>
        <a:bodyPr/>
        <a:lstStyle/>
        <a:p>
          <a:pPr>
            <a:defRPr cap="all"/>
          </a:pPr>
          <a:r>
            <a:rPr lang="en-US"/>
            <a:t>Domains</a:t>
          </a:r>
        </a:p>
      </dgm:t>
    </dgm:pt>
    <dgm:pt modelId="{B9564EDC-2300-4B6C-93AE-65DD31679AC2}" type="parTrans" cxnId="{C43311D3-8539-4197-8A6A-F656F193CC6C}">
      <dgm:prSet/>
      <dgm:spPr/>
      <dgm:t>
        <a:bodyPr/>
        <a:lstStyle/>
        <a:p>
          <a:endParaRPr lang="en-US"/>
        </a:p>
      </dgm:t>
    </dgm:pt>
    <dgm:pt modelId="{6FAF4490-D98A-43AF-9E02-897D9D07EAC7}" type="sibTrans" cxnId="{C43311D3-8539-4197-8A6A-F656F193CC6C}">
      <dgm:prSet/>
      <dgm:spPr/>
      <dgm:t>
        <a:bodyPr/>
        <a:lstStyle/>
        <a:p>
          <a:endParaRPr lang="en-US"/>
        </a:p>
      </dgm:t>
    </dgm:pt>
    <dgm:pt modelId="{C44DE478-26C0-4FC7-8087-3CA6E22A5A90}">
      <dgm:prSet/>
      <dgm:spPr/>
      <dgm:t>
        <a:bodyPr/>
        <a:lstStyle/>
        <a:p>
          <a:pPr>
            <a:defRPr cap="all"/>
          </a:pPr>
          <a:r>
            <a:rPr lang="en-US"/>
            <a:t>Learning Outcomes</a:t>
          </a:r>
        </a:p>
      </dgm:t>
    </dgm:pt>
    <dgm:pt modelId="{22794BB1-676F-42DB-8B80-9D184820121E}" type="parTrans" cxnId="{115FEC71-1934-4F22-BB4C-2331D115F32B}">
      <dgm:prSet/>
      <dgm:spPr/>
      <dgm:t>
        <a:bodyPr/>
        <a:lstStyle/>
        <a:p>
          <a:endParaRPr lang="en-US"/>
        </a:p>
      </dgm:t>
    </dgm:pt>
    <dgm:pt modelId="{FB40B982-5F05-468D-8610-F37AF523435E}" type="sibTrans" cxnId="{115FEC71-1934-4F22-BB4C-2331D115F32B}">
      <dgm:prSet/>
      <dgm:spPr/>
      <dgm:t>
        <a:bodyPr/>
        <a:lstStyle/>
        <a:p>
          <a:endParaRPr lang="en-US"/>
        </a:p>
      </dgm:t>
    </dgm:pt>
    <dgm:pt modelId="{02F3E0FD-9F34-4D71-8966-898931BBC86E}">
      <dgm:prSet/>
      <dgm:spPr/>
      <dgm:t>
        <a:bodyPr/>
        <a:lstStyle/>
        <a:p>
          <a:pPr>
            <a:defRPr cap="all"/>
          </a:pPr>
          <a:r>
            <a:rPr lang="en-US"/>
            <a:t>Aims</a:t>
          </a:r>
        </a:p>
      </dgm:t>
    </dgm:pt>
    <dgm:pt modelId="{58140944-AA95-4056-83D2-6AD77656A2D3}" type="parTrans" cxnId="{0366CE26-F6F5-492D-BF58-DCAFB24EBE92}">
      <dgm:prSet/>
      <dgm:spPr/>
      <dgm:t>
        <a:bodyPr/>
        <a:lstStyle/>
        <a:p>
          <a:endParaRPr lang="en-US"/>
        </a:p>
      </dgm:t>
    </dgm:pt>
    <dgm:pt modelId="{85A4686D-787D-47EA-BC3C-452EF3C09216}" type="sibTrans" cxnId="{0366CE26-F6F5-492D-BF58-DCAFB24EBE92}">
      <dgm:prSet/>
      <dgm:spPr/>
      <dgm:t>
        <a:bodyPr/>
        <a:lstStyle/>
        <a:p>
          <a:endParaRPr lang="en-US"/>
        </a:p>
      </dgm:t>
    </dgm:pt>
    <dgm:pt modelId="{75959D9F-D241-4E31-A04F-D259A27A8DE1}" type="pres">
      <dgm:prSet presAssocID="{D426B26C-EA21-4998-98A1-F69B79447BEF}" presName="root" presStyleCnt="0">
        <dgm:presLayoutVars>
          <dgm:dir/>
          <dgm:resizeHandles val="exact"/>
        </dgm:presLayoutVars>
      </dgm:prSet>
      <dgm:spPr/>
    </dgm:pt>
    <dgm:pt modelId="{500736A6-E53D-4925-A8F9-F5BDF87E34F5}" type="pres">
      <dgm:prSet presAssocID="{0A4E67D8-8FF3-495A-985B-6B39D61F46D5}" presName="compNode" presStyleCnt="0"/>
      <dgm:spPr/>
    </dgm:pt>
    <dgm:pt modelId="{970D00F3-95E3-4946-8EB8-BE0EA3EB7002}" type="pres">
      <dgm:prSet presAssocID="{0A4E67D8-8FF3-495A-985B-6B39D61F46D5}" presName="iconBgRect" presStyleLbl="bgShp" presStyleIdx="0" presStyleCnt="5"/>
      <dgm:spPr/>
    </dgm:pt>
    <dgm:pt modelId="{4376C2CB-E72B-4553-B9B0-46212748F38F}" type="pres">
      <dgm:prSet presAssocID="{0A4E67D8-8FF3-495A-985B-6B39D61F46D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8134959-DEE3-428E-A7BF-A1FAE87AC5E5}" type="pres">
      <dgm:prSet presAssocID="{0A4E67D8-8FF3-495A-985B-6B39D61F46D5}" presName="spaceRect" presStyleCnt="0"/>
      <dgm:spPr/>
    </dgm:pt>
    <dgm:pt modelId="{29A573D6-5898-4CE6-8AF9-587A251DDCA6}" type="pres">
      <dgm:prSet presAssocID="{0A4E67D8-8FF3-495A-985B-6B39D61F46D5}" presName="textRect" presStyleLbl="revTx" presStyleIdx="0" presStyleCnt="5">
        <dgm:presLayoutVars>
          <dgm:chMax val="1"/>
          <dgm:chPref val="1"/>
        </dgm:presLayoutVars>
      </dgm:prSet>
      <dgm:spPr/>
    </dgm:pt>
    <dgm:pt modelId="{83306443-FEED-4286-95EA-C3A32B108F43}" type="pres">
      <dgm:prSet presAssocID="{C50B05A3-C485-4DFC-B087-51D784C02147}" presName="sibTrans" presStyleCnt="0"/>
      <dgm:spPr/>
    </dgm:pt>
    <dgm:pt modelId="{FDED440B-9C39-4698-909E-49A5A22C3629}" type="pres">
      <dgm:prSet presAssocID="{C7A1EDD9-D9E0-48D9-B178-705294AEC8B1}" presName="compNode" presStyleCnt="0"/>
      <dgm:spPr/>
    </dgm:pt>
    <dgm:pt modelId="{21B89D33-BC7C-48B3-9F99-E4D44C392858}" type="pres">
      <dgm:prSet presAssocID="{C7A1EDD9-D9E0-48D9-B178-705294AEC8B1}" presName="iconBgRect" presStyleLbl="bgShp" presStyleIdx="1" presStyleCnt="5"/>
      <dgm:spPr/>
    </dgm:pt>
    <dgm:pt modelId="{2BEED712-561B-410C-B3A4-EA955BCB3C84}" type="pres">
      <dgm:prSet presAssocID="{C7A1EDD9-D9E0-48D9-B178-705294AEC8B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C28A867-DFA3-4301-9DA4-0626FD499D80}" type="pres">
      <dgm:prSet presAssocID="{C7A1EDD9-D9E0-48D9-B178-705294AEC8B1}" presName="spaceRect" presStyleCnt="0"/>
      <dgm:spPr/>
    </dgm:pt>
    <dgm:pt modelId="{E4ACF50A-A01B-4195-9532-7E5DBC84D851}" type="pres">
      <dgm:prSet presAssocID="{C7A1EDD9-D9E0-48D9-B178-705294AEC8B1}" presName="textRect" presStyleLbl="revTx" presStyleIdx="1" presStyleCnt="5">
        <dgm:presLayoutVars>
          <dgm:chMax val="1"/>
          <dgm:chPref val="1"/>
        </dgm:presLayoutVars>
      </dgm:prSet>
      <dgm:spPr/>
    </dgm:pt>
    <dgm:pt modelId="{26525B51-5506-4B57-B4F6-0E9A82FD121F}" type="pres">
      <dgm:prSet presAssocID="{7D6A7FB7-4720-4918-9F73-9E03D7101F44}" presName="sibTrans" presStyleCnt="0"/>
      <dgm:spPr/>
    </dgm:pt>
    <dgm:pt modelId="{AE13B766-7096-4EAC-A199-FD8555D1BA0C}" type="pres">
      <dgm:prSet presAssocID="{CC54DCD0-E5F9-49ED-A7B7-C9F784AE1B64}" presName="compNode" presStyleCnt="0"/>
      <dgm:spPr/>
    </dgm:pt>
    <dgm:pt modelId="{054A1D9F-E3F5-4C70-AC83-C3646B3BF6B6}" type="pres">
      <dgm:prSet presAssocID="{CC54DCD0-E5F9-49ED-A7B7-C9F784AE1B64}" presName="iconBgRect" presStyleLbl="bgShp" presStyleIdx="2" presStyleCnt="5"/>
      <dgm:spPr/>
    </dgm:pt>
    <dgm:pt modelId="{70AA41C7-676F-456D-BB36-00C42642E1C1}" type="pres">
      <dgm:prSet presAssocID="{CC54DCD0-E5F9-49ED-A7B7-C9F784AE1B6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58F81BF6-19B1-42DE-9F57-2B7D77BDFE69}" type="pres">
      <dgm:prSet presAssocID="{CC54DCD0-E5F9-49ED-A7B7-C9F784AE1B64}" presName="spaceRect" presStyleCnt="0"/>
      <dgm:spPr/>
    </dgm:pt>
    <dgm:pt modelId="{0374D3EA-A093-4AB2-99B0-164D6F96CCE8}" type="pres">
      <dgm:prSet presAssocID="{CC54DCD0-E5F9-49ED-A7B7-C9F784AE1B64}" presName="textRect" presStyleLbl="revTx" presStyleIdx="2" presStyleCnt="5">
        <dgm:presLayoutVars>
          <dgm:chMax val="1"/>
          <dgm:chPref val="1"/>
        </dgm:presLayoutVars>
      </dgm:prSet>
      <dgm:spPr/>
    </dgm:pt>
    <dgm:pt modelId="{7570B021-6466-4937-BD9C-9A6309E03D22}" type="pres">
      <dgm:prSet presAssocID="{6FAF4490-D98A-43AF-9E02-897D9D07EAC7}" presName="sibTrans" presStyleCnt="0"/>
      <dgm:spPr/>
    </dgm:pt>
    <dgm:pt modelId="{647EB1B7-2440-415F-BC75-7EC12827EB42}" type="pres">
      <dgm:prSet presAssocID="{C44DE478-26C0-4FC7-8087-3CA6E22A5A90}" presName="compNode" presStyleCnt="0"/>
      <dgm:spPr/>
    </dgm:pt>
    <dgm:pt modelId="{0C248593-935B-47AC-8B14-E776BE53D3F2}" type="pres">
      <dgm:prSet presAssocID="{C44DE478-26C0-4FC7-8087-3CA6E22A5A90}" presName="iconBgRect" presStyleLbl="bgShp" presStyleIdx="3" presStyleCnt="5"/>
      <dgm:spPr/>
    </dgm:pt>
    <dgm:pt modelId="{37C4BA9F-2EF3-4BED-86A7-1FA5E87B6DD8}" type="pres">
      <dgm:prSet presAssocID="{C44DE478-26C0-4FC7-8087-3CA6E22A5A9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41041B2-B339-4FB9-9E5D-D36B104E1221}" type="pres">
      <dgm:prSet presAssocID="{C44DE478-26C0-4FC7-8087-3CA6E22A5A90}" presName="spaceRect" presStyleCnt="0"/>
      <dgm:spPr/>
    </dgm:pt>
    <dgm:pt modelId="{895476EA-6A34-4616-8DA1-322609A30F8D}" type="pres">
      <dgm:prSet presAssocID="{C44DE478-26C0-4FC7-8087-3CA6E22A5A90}" presName="textRect" presStyleLbl="revTx" presStyleIdx="3" presStyleCnt="5">
        <dgm:presLayoutVars>
          <dgm:chMax val="1"/>
          <dgm:chPref val="1"/>
        </dgm:presLayoutVars>
      </dgm:prSet>
      <dgm:spPr/>
    </dgm:pt>
    <dgm:pt modelId="{DC4A634A-3AEB-456B-81B9-DBD9DF5D8A93}" type="pres">
      <dgm:prSet presAssocID="{FB40B982-5F05-468D-8610-F37AF523435E}" presName="sibTrans" presStyleCnt="0"/>
      <dgm:spPr/>
    </dgm:pt>
    <dgm:pt modelId="{72562F6B-A5B8-4724-B92B-B94A6BD747C2}" type="pres">
      <dgm:prSet presAssocID="{02F3E0FD-9F34-4D71-8966-898931BBC86E}" presName="compNode" presStyleCnt="0"/>
      <dgm:spPr/>
    </dgm:pt>
    <dgm:pt modelId="{30D86DCE-3822-46D3-96AC-52FEC75265FA}" type="pres">
      <dgm:prSet presAssocID="{02F3E0FD-9F34-4D71-8966-898931BBC86E}" presName="iconBgRect" presStyleLbl="bgShp" presStyleIdx="4" presStyleCnt="5"/>
      <dgm:spPr/>
    </dgm:pt>
    <dgm:pt modelId="{85AC9512-38FC-46CC-A54D-9A1B58FECFBD}" type="pres">
      <dgm:prSet presAssocID="{02F3E0FD-9F34-4D71-8966-898931BBC86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3518327-DF0E-4534-9F3E-8E87365DCAB6}" type="pres">
      <dgm:prSet presAssocID="{02F3E0FD-9F34-4D71-8966-898931BBC86E}" presName="spaceRect" presStyleCnt="0"/>
      <dgm:spPr/>
    </dgm:pt>
    <dgm:pt modelId="{8FB1CAF3-AC67-49F4-99C1-7AF0043F597A}" type="pres">
      <dgm:prSet presAssocID="{02F3E0FD-9F34-4D71-8966-898931BBC86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8851D08-05A0-4C99-A127-D33164E91C97}" srcId="{D426B26C-EA21-4998-98A1-F69B79447BEF}" destId="{0A4E67D8-8FF3-495A-985B-6B39D61F46D5}" srcOrd="0" destOrd="0" parTransId="{7AB46421-9859-40E4-8BA1-5644A37331B1}" sibTransId="{C50B05A3-C485-4DFC-B087-51D784C02147}"/>
    <dgm:cxn modelId="{A1E92C08-3C79-4EBC-9535-E3CAC7A878E3}" type="presOf" srcId="{0A4E67D8-8FF3-495A-985B-6B39D61F46D5}" destId="{29A573D6-5898-4CE6-8AF9-587A251DDCA6}" srcOrd="0" destOrd="0" presId="urn:microsoft.com/office/officeart/2018/5/layout/IconCircleLabelList"/>
    <dgm:cxn modelId="{0366CE26-F6F5-492D-BF58-DCAFB24EBE92}" srcId="{D426B26C-EA21-4998-98A1-F69B79447BEF}" destId="{02F3E0FD-9F34-4D71-8966-898931BBC86E}" srcOrd="4" destOrd="0" parTransId="{58140944-AA95-4056-83D2-6AD77656A2D3}" sibTransId="{85A4686D-787D-47EA-BC3C-452EF3C09216}"/>
    <dgm:cxn modelId="{EEC22944-AD50-45F2-A31B-F803371740C8}" type="presOf" srcId="{C7A1EDD9-D9E0-48D9-B178-705294AEC8B1}" destId="{E4ACF50A-A01B-4195-9532-7E5DBC84D851}" srcOrd="0" destOrd="0" presId="urn:microsoft.com/office/officeart/2018/5/layout/IconCircleLabelList"/>
    <dgm:cxn modelId="{115FEC71-1934-4F22-BB4C-2331D115F32B}" srcId="{D426B26C-EA21-4998-98A1-F69B79447BEF}" destId="{C44DE478-26C0-4FC7-8087-3CA6E22A5A90}" srcOrd="3" destOrd="0" parTransId="{22794BB1-676F-42DB-8B80-9D184820121E}" sibTransId="{FB40B982-5F05-468D-8610-F37AF523435E}"/>
    <dgm:cxn modelId="{9DAADE91-8586-47CB-8921-C9932BE09EE3}" srcId="{D426B26C-EA21-4998-98A1-F69B79447BEF}" destId="{C7A1EDD9-D9E0-48D9-B178-705294AEC8B1}" srcOrd="1" destOrd="0" parTransId="{F549A733-36C0-44CE-A6A5-9633AF91AF30}" sibTransId="{7D6A7FB7-4720-4918-9F73-9E03D7101F44}"/>
    <dgm:cxn modelId="{B4FEDBA7-E145-4506-98B9-F964FC0C5828}" type="presOf" srcId="{CC54DCD0-E5F9-49ED-A7B7-C9F784AE1B64}" destId="{0374D3EA-A093-4AB2-99B0-164D6F96CCE8}" srcOrd="0" destOrd="0" presId="urn:microsoft.com/office/officeart/2018/5/layout/IconCircleLabelList"/>
    <dgm:cxn modelId="{EF340CA9-45DF-457E-A02F-E2D057A9DDAE}" type="presOf" srcId="{D426B26C-EA21-4998-98A1-F69B79447BEF}" destId="{75959D9F-D241-4E31-A04F-D259A27A8DE1}" srcOrd="0" destOrd="0" presId="urn:microsoft.com/office/officeart/2018/5/layout/IconCircleLabelList"/>
    <dgm:cxn modelId="{55D289B9-18F2-48AE-A1C0-6B62626452EB}" type="presOf" srcId="{02F3E0FD-9F34-4D71-8966-898931BBC86E}" destId="{8FB1CAF3-AC67-49F4-99C1-7AF0043F597A}" srcOrd="0" destOrd="0" presId="urn:microsoft.com/office/officeart/2018/5/layout/IconCircleLabelList"/>
    <dgm:cxn modelId="{C43311D3-8539-4197-8A6A-F656F193CC6C}" srcId="{D426B26C-EA21-4998-98A1-F69B79447BEF}" destId="{CC54DCD0-E5F9-49ED-A7B7-C9F784AE1B64}" srcOrd="2" destOrd="0" parTransId="{B9564EDC-2300-4B6C-93AE-65DD31679AC2}" sibTransId="{6FAF4490-D98A-43AF-9E02-897D9D07EAC7}"/>
    <dgm:cxn modelId="{A8229FF2-D9DC-4CEA-91FE-5B80412F4B63}" type="presOf" srcId="{C44DE478-26C0-4FC7-8087-3CA6E22A5A90}" destId="{895476EA-6A34-4616-8DA1-322609A30F8D}" srcOrd="0" destOrd="0" presId="urn:microsoft.com/office/officeart/2018/5/layout/IconCircleLabelList"/>
    <dgm:cxn modelId="{011222A7-8CD5-4EFC-89A5-7AC052D918A3}" type="presParOf" srcId="{75959D9F-D241-4E31-A04F-D259A27A8DE1}" destId="{500736A6-E53D-4925-A8F9-F5BDF87E34F5}" srcOrd="0" destOrd="0" presId="urn:microsoft.com/office/officeart/2018/5/layout/IconCircleLabelList"/>
    <dgm:cxn modelId="{3E0C4F5D-33CE-46F1-9EFA-7DCC4CE02C6A}" type="presParOf" srcId="{500736A6-E53D-4925-A8F9-F5BDF87E34F5}" destId="{970D00F3-95E3-4946-8EB8-BE0EA3EB7002}" srcOrd="0" destOrd="0" presId="urn:microsoft.com/office/officeart/2018/5/layout/IconCircleLabelList"/>
    <dgm:cxn modelId="{D7870BEB-F541-4493-8310-155D9906A73B}" type="presParOf" srcId="{500736A6-E53D-4925-A8F9-F5BDF87E34F5}" destId="{4376C2CB-E72B-4553-B9B0-46212748F38F}" srcOrd="1" destOrd="0" presId="urn:microsoft.com/office/officeart/2018/5/layout/IconCircleLabelList"/>
    <dgm:cxn modelId="{827AA6CB-54DB-429A-83A7-54C168E98073}" type="presParOf" srcId="{500736A6-E53D-4925-A8F9-F5BDF87E34F5}" destId="{D8134959-DEE3-428E-A7BF-A1FAE87AC5E5}" srcOrd="2" destOrd="0" presId="urn:microsoft.com/office/officeart/2018/5/layout/IconCircleLabelList"/>
    <dgm:cxn modelId="{3B08E64B-CD76-482C-A9C6-B7E1965FD69D}" type="presParOf" srcId="{500736A6-E53D-4925-A8F9-F5BDF87E34F5}" destId="{29A573D6-5898-4CE6-8AF9-587A251DDCA6}" srcOrd="3" destOrd="0" presId="urn:microsoft.com/office/officeart/2018/5/layout/IconCircleLabelList"/>
    <dgm:cxn modelId="{CBD77BCD-9E62-4BBA-8972-40BF4D4E1C5A}" type="presParOf" srcId="{75959D9F-D241-4E31-A04F-D259A27A8DE1}" destId="{83306443-FEED-4286-95EA-C3A32B108F43}" srcOrd="1" destOrd="0" presId="urn:microsoft.com/office/officeart/2018/5/layout/IconCircleLabelList"/>
    <dgm:cxn modelId="{98B19F2C-6F86-4406-8A57-989189876908}" type="presParOf" srcId="{75959D9F-D241-4E31-A04F-D259A27A8DE1}" destId="{FDED440B-9C39-4698-909E-49A5A22C3629}" srcOrd="2" destOrd="0" presId="urn:microsoft.com/office/officeart/2018/5/layout/IconCircleLabelList"/>
    <dgm:cxn modelId="{FEEB29C8-5470-4621-B6C8-BB72D6A5DF52}" type="presParOf" srcId="{FDED440B-9C39-4698-909E-49A5A22C3629}" destId="{21B89D33-BC7C-48B3-9F99-E4D44C392858}" srcOrd="0" destOrd="0" presId="urn:microsoft.com/office/officeart/2018/5/layout/IconCircleLabelList"/>
    <dgm:cxn modelId="{7A40B26F-927E-4313-800A-9BC034498CB1}" type="presParOf" srcId="{FDED440B-9C39-4698-909E-49A5A22C3629}" destId="{2BEED712-561B-410C-B3A4-EA955BCB3C84}" srcOrd="1" destOrd="0" presId="urn:microsoft.com/office/officeart/2018/5/layout/IconCircleLabelList"/>
    <dgm:cxn modelId="{E74A1A5E-898C-4B46-B531-434F4F3F2CC7}" type="presParOf" srcId="{FDED440B-9C39-4698-909E-49A5A22C3629}" destId="{6C28A867-DFA3-4301-9DA4-0626FD499D80}" srcOrd="2" destOrd="0" presId="urn:microsoft.com/office/officeart/2018/5/layout/IconCircleLabelList"/>
    <dgm:cxn modelId="{B7608384-6C2E-4F21-BA97-A89B8FF870BF}" type="presParOf" srcId="{FDED440B-9C39-4698-909E-49A5A22C3629}" destId="{E4ACF50A-A01B-4195-9532-7E5DBC84D851}" srcOrd="3" destOrd="0" presId="urn:microsoft.com/office/officeart/2018/5/layout/IconCircleLabelList"/>
    <dgm:cxn modelId="{08E713D7-B138-4548-9BEC-35259BE59DE6}" type="presParOf" srcId="{75959D9F-D241-4E31-A04F-D259A27A8DE1}" destId="{26525B51-5506-4B57-B4F6-0E9A82FD121F}" srcOrd="3" destOrd="0" presId="urn:microsoft.com/office/officeart/2018/5/layout/IconCircleLabelList"/>
    <dgm:cxn modelId="{4FC1D0C9-7829-4F3F-B58F-DFC709621E93}" type="presParOf" srcId="{75959D9F-D241-4E31-A04F-D259A27A8DE1}" destId="{AE13B766-7096-4EAC-A199-FD8555D1BA0C}" srcOrd="4" destOrd="0" presId="urn:microsoft.com/office/officeart/2018/5/layout/IconCircleLabelList"/>
    <dgm:cxn modelId="{936C9970-DABE-4E00-8ED2-C0B6D5CB2D6B}" type="presParOf" srcId="{AE13B766-7096-4EAC-A199-FD8555D1BA0C}" destId="{054A1D9F-E3F5-4C70-AC83-C3646B3BF6B6}" srcOrd="0" destOrd="0" presId="urn:microsoft.com/office/officeart/2018/5/layout/IconCircleLabelList"/>
    <dgm:cxn modelId="{23E62A6E-D219-4EE6-BB24-573B3801F288}" type="presParOf" srcId="{AE13B766-7096-4EAC-A199-FD8555D1BA0C}" destId="{70AA41C7-676F-456D-BB36-00C42642E1C1}" srcOrd="1" destOrd="0" presId="urn:microsoft.com/office/officeart/2018/5/layout/IconCircleLabelList"/>
    <dgm:cxn modelId="{47416C19-E87C-4A7D-99BE-68EBD4402B19}" type="presParOf" srcId="{AE13B766-7096-4EAC-A199-FD8555D1BA0C}" destId="{58F81BF6-19B1-42DE-9F57-2B7D77BDFE69}" srcOrd="2" destOrd="0" presId="urn:microsoft.com/office/officeart/2018/5/layout/IconCircleLabelList"/>
    <dgm:cxn modelId="{EB4B64E5-A9D7-4D92-9BC9-AB19FE09C006}" type="presParOf" srcId="{AE13B766-7096-4EAC-A199-FD8555D1BA0C}" destId="{0374D3EA-A093-4AB2-99B0-164D6F96CCE8}" srcOrd="3" destOrd="0" presId="urn:microsoft.com/office/officeart/2018/5/layout/IconCircleLabelList"/>
    <dgm:cxn modelId="{B93ACEFC-E12F-467C-9B92-590D921B9224}" type="presParOf" srcId="{75959D9F-D241-4E31-A04F-D259A27A8DE1}" destId="{7570B021-6466-4937-BD9C-9A6309E03D22}" srcOrd="5" destOrd="0" presId="urn:microsoft.com/office/officeart/2018/5/layout/IconCircleLabelList"/>
    <dgm:cxn modelId="{4E04690E-990E-4A99-B275-9C8847EA9F89}" type="presParOf" srcId="{75959D9F-D241-4E31-A04F-D259A27A8DE1}" destId="{647EB1B7-2440-415F-BC75-7EC12827EB42}" srcOrd="6" destOrd="0" presId="urn:microsoft.com/office/officeart/2018/5/layout/IconCircleLabelList"/>
    <dgm:cxn modelId="{DC1CD39E-3625-4726-A835-6FF8445A7265}" type="presParOf" srcId="{647EB1B7-2440-415F-BC75-7EC12827EB42}" destId="{0C248593-935B-47AC-8B14-E776BE53D3F2}" srcOrd="0" destOrd="0" presId="urn:microsoft.com/office/officeart/2018/5/layout/IconCircleLabelList"/>
    <dgm:cxn modelId="{C3109102-D1C0-4185-AD6C-4BF7F5E271AE}" type="presParOf" srcId="{647EB1B7-2440-415F-BC75-7EC12827EB42}" destId="{37C4BA9F-2EF3-4BED-86A7-1FA5E87B6DD8}" srcOrd="1" destOrd="0" presId="urn:microsoft.com/office/officeart/2018/5/layout/IconCircleLabelList"/>
    <dgm:cxn modelId="{8702BFF0-A95C-4EB7-AD73-C55B3FDF29F1}" type="presParOf" srcId="{647EB1B7-2440-415F-BC75-7EC12827EB42}" destId="{341041B2-B339-4FB9-9E5D-D36B104E1221}" srcOrd="2" destOrd="0" presId="urn:microsoft.com/office/officeart/2018/5/layout/IconCircleLabelList"/>
    <dgm:cxn modelId="{73C79DBC-FEB5-4FD8-BF20-968C63DDA7B2}" type="presParOf" srcId="{647EB1B7-2440-415F-BC75-7EC12827EB42}" destId="{895476EA-6A34-4616-8DA1-322609A30F8D}" srcOrd="3" destOrd="0" presId="urn:microsoft.com/office/officeart/2018/5/layout/IconCircleLabelList"/>
    <dgm:cxn modelId="{0FAF6C64-38C1-4769-BDBA-1D13E94FC3F1}" type="presParOf" srcId="{75959D9F-D241-4E31-A04F-D259A27A8DE1}" destId="{DC4A634A-3AEB-456B-81B9-DBD9DF5D8A93}" srcOrd="7" destOrd="0" presId="urn:microsoft.com/office/officeart/2018/5/layout/IconCircleLabelList"/>
    <dgm:cxn modelId="{EDCF48C3-D627-47AB-937D-55E5F6569EA5}" type="presParOf" srcId="{75959D9F-D241-4E31-A04F-D259A27A8DE1}" destId="{72562F6B-A5B8-4724-B92B-B94A6BD747C2}" srcOrd="8" destOrd="0" presId="urn:microsoft.com/office/officeart/2018/5/layout/IconCircleLabelList"/>
    <dgm:cxn modelId="{69AD7D29-ED05-4D83-B3D8-4B9EBF66BD9F}" type="presParOf" srcId="{72562F6B-A5B8-4724-B92B-B94A6BD747C2}" destId="{30D86DCE-3822-46D3-96AC-52FEC75265FA}" srcOrd="0" destOrd="0" presId="urn:microsoft.com/office/officeart/2018/5/layout/IconCircleLabelList"/>
    <dgm:cxn modelId="{E3C65DFD-580E-4AAC-BE42-E1AF4905AF54}" type="presParOf" srcId="{72562F6B-A5B8-4724-B92B-B94A6BD747C2}" destId="{85AC9512-38FC-46CC-A54D-9A1B58FECFBD}" srcOrd="1" destOrd="0" presId="urn:microsoft.com/office/officeart/2018/5/layout/IconCircleLabelList"/>
    <dgm:cxn modelId="{820BB133-4853-493B-A36A-129F8A782D38}" type="presParOf" srcId="{72562F6B-A5B8-4724-B92B-B94A6BD747C2}" destId="{93518327-DF0E-4534-9F3E-8E87365DCAB6}" srcOrd="2" destOrd="0" presId="urn:microsoft.com/office/officeart/2018/5/layout/IconCircleLabelList"/>
    <dgm:cxn modelId="{D58EDFD7-8BF2-41D2-857C-1A8C7E601FDC}" type="presParOf" srcId="{72562F6B-A5B8-4724-B92B-B94A6BD747C2}" destId="{8FB1CAF3-AC67-49F4-99C1-7AF0043F597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0D00F3-95E3-4946-8EB8-BE0EA3EB7002}">
      <dsp:nvSpPr>
        <dsp:cNvPr id="0" name=""/>
        <dsp:cNvSpPr/>
      </dsp:nvSpPr>
      <dsp:spPr>
        <a:xfrm>
          <a:off x="1200133" y="15866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6C2CB-E72B-4553-B9B0-46212748F38F}">
      <dsp:nvSpPr>
        <dsp:cNvPr id="0" name=""/>
        <dsp:cNvSpPr/>
      </dsp:nvSpPr>
      <dsp:spPr>
        <a:xfrm>
          <a:off x="1434133" y="39266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573D6-5898-4CE6-8AF9-587A251DDCA6}">
      <dsp:nvSpPr>
        <dsp:cNvPr id="0" name=""/>
        <dsp:cNvSpPr/>
      </dsp:nvSpPr>
      <dsp:spPr>
        <a:xfrm>
          <a:off x="849133" y="15986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Models</a:t>
          </a:r>
        </a:p>
      </dsp:txBody>
      <dsp:txXfrm>
        <a:off x="849133" y="1598662"/>
        <a:ext cx="1800000" cy="720000"/>
      </dsp:txXfrm>
    </dsp:sp>
    <dsp:sp modelId="{21B89D33-BC7C-48B3-9F99-E4D44C392858}">
      <dsp:nvSpPr>
        <dsp:cNvPr id="0" name=""/>
        <dsp:cNvSpPr/>
      </dsp:nvSpPr>
      <dsp:spPr>
        <a:xfrm>
          <a:off x="3315133" y="15866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ED712-561B-410C-B3A4-EA955BCB3C84}">
      <dsp:nvSpPr>
        <dsp:cNvPr id="0" name=""/>
        <dsp:cNvSpPr/>
      </dsp:nvSpPr>
      <dsp:spPr>
        <a:xfrm>
          <a:off x="3549133" y="39266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CF50A-A01B-4195-9532-7E5DBC84D851}">
      <dsp:nvSpPr>
        <dsp:cNvPr id="0" name=""/>
        <dsp:cNvSpPr/>
      </dsp:nvSpPr>
      <dsp:spPr>
        <a:xfrm>
          <a:off x="2964133" y="15986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Teaching Styles</a:t>
          </a:r>
        </a:p>
      </dsp:txBody>
      <dsp:txXfrm>
        <a:off x="2964133" y="1598662"/>
        <a:ext cx="1800000" cy="720000"/>
      </dsp:txXfrm>
    </dsp:sp>
    <dsp:sp modelId="{054A1D9F-E3F5-4C70-AC83-C3646B3BF6B6}">
      <dsp:nvSpPr>
        <dsp:cNvPr id="0" name=""/>
        <dsp:cNvSpPr/>
      </dsp:nvSpPr>
      <dsp:spPr>
        <a:xfrm>
          <a:off x="5430133" y="15866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AA41C7-676F-456D-BB36-00C42642E1C1}">
      <dsp:nvSpPr>
        <dsp:cNvPr id="0" name=""/>
        <dsp:cNvSpPr/>
      </dsp:nvSpPr>
      <dsp:spPr>
        <a:xfrm>
          <a:off x="5664133" y="39266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4D3EA-A093-4AB2-99B0-164D6F96CCE8}">
      <dsp:nvSpPr>
        <dsp:cNvPr id="0" name=""/>
        <dsp:cNvSpPr/>
      </dsp:nvSpPr>
      <dsp:spPr>
        <a:xfrm>
          <a:off x="5079133" y="15986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Domains</a:t>
          </a:r>
        </a:p>
      </dsp:txBody>
      <dsp:txXfrm>
        <a:off x="5079133" y="1598662"/>
        <a:ext cx="1800000" cy="720000"/>
      </dsp:txXfrm>
    </dsp:sp>
    <dsp:sp modelId="{0C248593-935B-47AC-8B14-E776BE53D3F2}">
      <dsp:nvSpPr>
        <dsp:cNvPr id="0" name=""/>
        <dsp:cNvSpPr/>
      </dsp:nvSpPr>
      <dsp:spPr>
        <a:xfrm>
          <a:off x="2257633" y="276866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4BA9F-2EF3-4BED-86A7-1FA5E87B6DD8}">
      <dsp:nvSpPr>
        <dsp:cNvPr id="0" name=""/>
        <dsp:cNvSpPr/>
      </dsp:nvSpPr>
      <dsp:spPr>
        <a:xfrm>
          <a:off x="2491633" y="300266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476EA-6A34-4616-8DA1-322609A30F8D}">
      <dsp:nvSpPr>
        <dsp:cNvPr id="0" name=""/>
        <dsp:cNvSpPr/>
      </dsp:nvSpPr>
      <dsp:spPr>
        <a:xfrm>
          <a:off x="1906633" y="42086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Learning Outcomes</a:t>
          </a:r>
        </a:p>
      </dsp:txBody>
      <dsp:txXfrm>
        <a:off x="1906633" y="4208662"/>
        <a:ext cx="1800000" cy="720000"/>
      </dsp:txXfrm>
    </dsp:sp>
    <dsp:sp modelId="{30D86DCE-3822-46D3-96AC-52FEC75265FA}">
      <dsp:nvSpPr>
        <dsp:cNvPr id="0" name=""/>
        <dsp:cNvSpPr/>
      </dsp:nvSpPr>
      <dsp:spPr>
        <a:xfrm>
          <a:off x="4372633" y="276866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C9512-38FC-46CC-A54D-9A1B58FECFBD}">
      <dsp:nvSpPr>
        <dsp:cNvPr id="0" name=""/>
        <dsp:cNvSpPr/>
      </dsp:nvSpPr>
      <dsp:spPr>
        <a:xfrm>
          <a:off x="4606633" y="300266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1CAF3-AC67-49F4-99C1-7AF0043F597A}">
      <dsp:nvSpPr>
        <dsp:cNvPr id="0" name=""/>
        <dsp:cNvSpPr/>
      </dsp:nvSpPr>
      <dsp:spPr>
        <a:xfrm>
          <a:off x="4021633" y="42086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Aims</a:t>
          </a:r>
        </a:p>
      </dsp:txBody>
      <dsp:txXfrm>
        <a:off x="4021633" y="420866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5CED36-8F46-4CBB-AF3F-199AFB9630AC}" type="datetimeFigureOut">
              <a:rPr lang="en-US"/>
              <a:t>1/12/2020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4D1EE7-1B72-4AAE-B9AD-24CE18DD298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2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97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6440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154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469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2077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917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5513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6379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D1EE7-1B72-4AAE-B9AD-24CE18DD298E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533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249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781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665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504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457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90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495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70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50000"/>
              <a:lumOff val="5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371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591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502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7201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20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8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6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7b01cf26-9974-4c3d-bb1f-ee79e111b448/physical-education-inthe-national-curriculum.pdf" TargetMode="External"/><Relationship Id="rId2" Type="http://schemas.openxmlformats.org/officeDocument/2006/relationships/hyperlink" Target="https://www.youtube.com/watch?v=R8PIXqp3Jp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7961" y="1600373"/>
            <a:ext cx="7315200" cy="325526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>
                <a:latin typeface="Times New Roman"/>
                <a:ea typeface="+mj-lt"/>
                <a:cs typeface="+mj-lt"/>
              </a:rPr>
              <a:t>Physical Education is considered important for a child’s Physical Literacy journey </a:t>
            </a:r>
            <a:br>
              <a:rPr lang="en-US" sz="2800">
                <a:latin typeface="Times New Roman"/>
                <a:ea typeface="+mj-lt"/>
                <a:cs typeface="+mj-lt"/>
              </a:rPr>
            </a:br>
            <a:r>
              <a:rPr lang="en-US" sz="2800">
                <a:latin typeface="Times New Roman"/>
                <a:ea typeface="+mj-lt"/>
                <a:cs typeface="+mj-lt"/>
              </a:rPr>
              <a:t>and long-term health and well-being. Discuss how utilizing a range of teaching styles</a:t>
            </a:r>
            <a:br>
              <a:rPr lang="en-US" sz="2800">
                <a:latin typeface="Times New Roman"/>
                <a:ea typeface="+mj-lt"/>
                <a:cs typeface="+mj-lt"/>
              </a:rPr>
            </a:br>
            <a:r>
              <a:rPr lang="en-US" sz="2800">
                <a:latin typeface="Times New Roman"/>
                <a:ea typeface="+mj-lt"/>
                <a:cs typeface="+mj-lt"/>
              </a:rPr>
              <a:t> and teaching models may assist a teacher in supporting young people’s physical literacy </a:t>
            </a:r>
            <a:br>
              <a:rPr lang="en-US" sz="2800">
                <a:latin typeface="Times New Roman"/>
                <a:ea typeface="+mj-lt"/>
                <a:cs typeface="+mj-lt"/>
              </a:rPr>
            </a:br>
            <a:r>
              <a:rPr lang="en-US" sz="2800">
                <a:latin typeface="Times New Roman"/>
                <a:ea typeface="+mj-lt"/>
                <a:cs typeface="+mj-lt"/>
              </a:rPr>
              <a:t>and overall health and well-being and achieve a broader range of </a:t>
            </a:r>
            <a:br>
              <a:rPr lang="en-US" sz="2800"/>
            </a:br>
            <a:r>
              <a:rPr lang="en-US" sz="2800">
                <a:latin typeface="Times New Roman"/>
                <a:ea typeface="+mj-lt"/>
                <a:cs typeface="+mj-lt"/>
              </a:rPr>
              <a:t>learning outcomes within Physical Education.</a:t>
            </a:r>
            <a:endParaRPr lang="en-US" sz="2800">
              <a:latin typeface="Times New Roman"/>
              <a:cs typeface="Calibri Light"/>
            </a:endParaRPr>
          </a:p>
          <a:p>
            <a:endParaRPr lang="en-US" sz="1800">
              <a:latin typeface="Times New Roman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Lauren </a:t>
            </a:r>
            <a:r>
              <a:rPr lang="en-US" err="1">
                <a:cs typeface="Calibri"/>
              </a:rPr>
              <a:t>Rustage</a:t>
            </a:r>
            <a:endParaRPr lang="en-US" err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F467F-CE68-4A9C-BDE5-4C1E750D9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3B039B-7E1D-44BC-BB90-3177FC9B0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3358629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567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22D0C-D74B-42DD-88D9-3387A55CF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Model based approach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3FD22-EF23-414B-92A8-311581BBB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3600">
                <a:cs typeface="Calibri"/>
              </a:rPr>
              <a:t>Learning outcomes</a:t>
            </a:r>
          </a:p>
          <a:p>
            <a:r>
              <a:rPr lang="en-US" sz="3600">
                <a:cs typeface="Calibri"/>
              </a:rPr>
              <a:t>Variety </a:t>
            </a:r>
          </a:p>
          <a:p>
            <a:r>
              <a:rPr lang="en-US" sz="3600">
                <a:cs typeface="Calibri"/>
              </a:rPr>
              <a:t>Term</a:t>
            </a:r>
          </a:p>
          <a:p>
            <a:r>
              <a:rPr lang="en-US" sz="3600">
                <a:cs typeface="Calibri"/>
              </a:rPr>
              <a:t>Domains</a:t>
            </a:r>
          </a:p>
          <a:p>
            <a:r>
              <a:rPr lang="en-US" sz="3600">
                <a:cs typeface="Calibri"/>
              </a:rPr>
              <a:t>Teacher decides</a:t>
            </a:r>
          </a:p>
          <a:p>
            <a:r>
              <a:rPr lang="en-US" sz="3600">
                <a:cs typeface="Calibri"/>
              </a:rPr>
              <a:t>Areas of learning</a:t>
            </a:r>
          </a:p>
          <a:p>
            <a:r>
              <a:rPr lang="en-US" sz="3600">
                <a:cs typeface="Calibri"/>
              </a:rPr>
              <a:t>Aims</a:t>
            </a:r>
          </a:p>
          <a:p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 algn="r">
              <a:buNone/>
            </a:pPr>
            <a:r>
              <a:rPr lang="en-US">
                <a:cs typeface="Calibri"/>
              </a:rPr>
              <a:t>(Metzler, 2011)</a:t>
            </a: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2611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A7896-3B7C-4E6F-AC57-A4A9816F1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Teaching styles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F35DC-9CB1-4173-8F83-82A4459B0E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3200">
                <a:cs typeface="Calibri"/>
              </a:rPr>
              <a:t>Spectrum</a:t>
            </a:r>
          </a:p>
          <a:p>
            <a:r>
              <a:rPr lang="en-US" sz="3200">
                <a:cs typeface="Calibri"/>
              </a:rPr>
              <a:t>Teacher decision</a:t>
            </a:r>
          </a:p>
          <a:p>
            <a:r>
              <a:rPr lang="en-US" sz="3200">
                <a:cs typeface="Calibri"/>
              </a:rPr>
              <a:t>Learning outcomes</a:t>
            </a:r>
          </a:p>
          <a:p>
            <a:r>
              <a:rPr lang="en-US" sz="3200">
                <a:cs typeface="Calibri"/>
              </a:rPr>
              <a:t>Positives </a:t>
            </a:r>
          </a:p>
          <a:p>
            <a:r>
              <a:rPr lang="en-US" sz="3200">
                <a:cs typeface="Calibri"/>
              </a:rPr>
              <a:t>Negatives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pPr marL="0" indent="0" algn="r">
              <a:buNone/>
            </a:pPr>
            <a:r>
              <a:rPr lang="en-US">
                <a:cs typeface="Calibri"/>
              </a:rPr>
              <a:t>(Figure 1, </a:t>
            </a:r>
            <a:r>
              <a:rPr lang="en-US" err="1">
                <a:cs typeface="Calibri"/>
              </a:rPr>
              <a:t>Mosston</a:t>
            </a:r>
            <a:r>
              <a:rPr lang="en-US">
                <a:cs typeface="Calibri"/>
              </a:rPr>
              <a:t> &amp; Ashworth,2002)</a:t>
            </a: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screenshot of a computer screen&#10;&#10;Description generated with very high confidence">
            <a:extLst>
              <a:ext uri="{FF2B5EF4-FFF2-40B4-BE49-F238E27FC236}">
                <a16:creationId xmlns:a16="http://schemas.microsoft.com/office/drawing/2014/main" id="{3BCC8415-84B4-4831-BC41-63516B5821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88" t="28656" r="39634" b="24887"/>
          <a:stretch/>
        </p:blipFill>
        <p:spPr>
          <a:xfrm>
            <a:off x="7254816" y="616268"/>
            <a:ext cx="4488732" cy="452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205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28C66-D282-4517-8DCC-BDBE611D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73031" y="1032787"/>
            <a:ext cx="10190133" cy="3332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Proficiency</a:t>
            </a:r>
            <a:b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 Barrier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8" name="Picture 9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EC9A6A51-FF2A-4825-A4F2-E8872AA318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182" t="26524" r="24182" b="11568"/>
          <a:stretch/>
        </p:blipFill>
        <p:spPr>
          <a:xfrm>
            <a:off x="3433954" y="574796"/>
            <a:ext cx="8756962" cy="552505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25303E-50C9-4ACF-B1E0-5BD8721CA2A5}"/>
              </a:ext>
            </a:extLst>
          </p:cNvPr>
          <p:cNvSpPr txBox="1"/>
          <p:nvPr/>
        </p:nvSpPr>
        <p:spPr>
          <a:xfrm>
            <a:off x="9713344" y="63777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DED8D4"/>
                </a:solidFill>
              </a:rPr>
              <a:t>(Figure 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079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658E4-A2F1-4643-ADFD-4D4504095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Mountain of Motor Development</a:t>
            </a:r>
            <a:endParaRPr lang="en-US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3445921-D0E6-489D-A783-2F9E48888D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2954" t="25806" r="17641" b="23260"/>
          <a:stretch/>
        </p:blipFill>
        <p:spPr>
          <a:xfrm>
            <a:off x="3462709" y="862343"/>
            <a:ext cx="8320737" cy="446367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B5ED83-3416-4C7E-AC71-C9766D23A7E7}"/>
              </a:ext>
            </a:extLst>
          </p:cNvPr>
          <p:cNvSpPr txBox="1"/>
          <p:nvPr/>
        </p:nvSpPr>
        <p:spPr>
          <a:xfrm>
            <a:off x="9713344" y="6377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DED8D4"/>
                </a:solidFill>
              </a:rPr>
              <a:t>(Figure 3) </a:t>
            </a:r>
            <a:r>
              <a:rPr lang="en-US">
                <a:ea typeface="+mn-lt"/>
                <a:cs typeface="+mn-lt"/>
              </a:rPr>
              <a:t>Clark &amp; Metcalfe (2003)</a:t>
            </a:r>
          </a:p>
        </p:txBody>
      </p:sp>
    </p:spTree>
    <p:extLst>
      <p:ext uri="{BB962C8B-B14F-4D97-AF65-F5344CB8AC3E}">
        <p14:creationId xmlns:p14="http://schemas.microsoft.com/office/powerpoint/2010/main" val="110101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2C56A-52E9-4CFD-91DF-5AE11B735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Teaching Styles &amp;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9567B-AF6A-447B-9FDD-4AB8557D0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cs typeface="Calibri"/>
              </a:rPr>
              <a:t>To achieve aims</a:t>
            </a:r>
          </a:p>
          <a:p>
            <a:r>
              <a:rPr lang="en-US" sz="3200">
                <a:cs typeface="Calibri"/>
              </a:rPr>
              <a:t>To achieve learning outcomes </a:t>
            </a:r>
          </a:p>
          <a:p>
            <a:r>
              <a:rPr lang="en-US" sz="3200">
                <a:cs typeface="Calibri"/>
              </a:rPr>
              <a:t>Inclusive </a:t>
            </a:r>
          </a:p>
          <a:p>
            <a:r>
              <a:rPr lang="en-US" sz="3200">
                <a:cs typeface="Calibri"/>
              </a:rPr>
              <a:t>Cover areas of learning</a:t>
            </a:r>
          </a:p>
          <a:p>
            <a:r>
              <a:rPr lang="en-US" sz="3200">
                <a:cs typeface="Calibri"/>
              </a:rPr>
              <a:t>Domains</a:t>
            </a:r>
          </a:p>
          <a:p>
            <a:r>
              <a:rPr lang="en-US" sz="3200">
                <a:cs typeface="Calibri"/>
              </a:rPr>
              <a:t>Outcomes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2752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F302C-491C-42E4-95C7-C4B2A1030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Health Optimizing Model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7DE41-0E5C-437D-A6E1-AAC76E2C7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cs typeface="Calibri"/>
              </a:rPr>
              <a:t>Creative Activities - dance</a:t>
            </a:r>
          </a:p>
          <a:p>
            <a:r>
              <a:rPr lang="en-US" sz="4000">
                <a:cs typeface="Calibri"/>
              </a:rPr>
              <a:t>Outcome – Aim</a:t>
            </a:r>
          </a:p>
          <a:p>
            <a:r>
              <a:rPr lang="en-US" sz="4000">
                <a:cs typeface="Calibri"/>
              </a:rPr>
              <a:t>Content </a:t>
            </a:r>
          </a:p>
          <a:p>
            <a:r>
              <a:rPr lang="en-US" sz="4000">
                <a:cs typeface="Calibri"/>
              </a:rPr>
              <a:t>Covers all domains</a:t>
            </a:r>
          </a:p>
          <a:p>
            <a:r>
              <a:rPr lang="en-US" sz="4000">
                <a:cs typeface="Calibri"/>
              </a:rPr>
              <a:t>Divergent Discovery </a:t>
            </a:r>
          </a:p>
        </p:txBody>
      </p:sp>
    </p:spTree>
    <p:extLst>
      <p:ext uri="{BB962C8B-B14F-4D97-AF65-F5344CB8AC3E}">
        <p14:creationId xmlns:p14="http://schemas.microsoft.com/office/powerpoint/2010/main" val="2912537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4CBF0-53E2-48FF-AC7D-46E413F1E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Multi-activity Model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46ABF-0CD2-44C5-9ABA-93A6CC1F0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ea typeface="+mn-lt"/>
                <a:cs typeface="+mn-lt"/>
              </a:rPr>
              <a:t>Adventurous Activities </a:t>
            </a:r>
          </a:p>
          <a:p>
            <a:r>
              <a:rPr lang="en-US" sz="4000">
                <a:ea typeface="+mn-lt"/>
                <a:cs typeface="+mn-lt"/>
              </a:rPr>
              <a:t>Range</a:t>
            </a:r>
          </a:p>
          <a:p>
            <a:r>
              <a:rPr lang="en-US" sz="4000">
                <a:ea typeface="+mn-lt"/>
                <a:cs typeface="+mn-lt"/>
              </a:rPr>
              <a:t>Outcome – Aim</a:t>
            </a:r>
          </a:p>
          <a:p>
            <a:r>
              <a:rPr lang="en-US" sz="4000">
                <a:ea typeface="+mn-lt"/>
                <a:cs typeface="+mn-lt"/>
              </a:rPr>
              <a:t>Covers all domains</a:t>
            </a: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3323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37F5F-A6D9-47D8-90EB-EBBA315AE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5A093-DEB7-439A-8C47-C819BB2202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cs typeface="Calibri"/>
              </a:rPr>
              <a:t>Models</a:t>
            </a:r>
          </a:p>
          <a:p>
            <a:r>
              <a:rPr lang="en-US" sz="4000">
                <a:cs typeface="Calibri"/>
              </a:rPr>
              <a:t>Teaching Styles</a:t>
            </a:r>
          </a:p>
          <a:p>
            <a:r>
              <a:rPr lang="en-US" sz="4000">
                <a:cs typeface="Calibri"/>
              </a:rPr>
              <a:t>Aims</a:t>
            </a:r>
          </a:p>
          <a:p>
            <a:r>
              <a:rPr lang="en-US" sz="4000">
                <a:cs typeface="Calibri"/>
              </a:rPr>
              <a:t>Learning Objectives</a:t>
            </a:r>
          </a:p>
          <a:p>
            <a:r>
              <a:rPr lang="en-US" sz="4000">
                <a:cs typeface="Calibri"/>
              </a:rPr>
              <a:t>Positives and Negatives</a:t>
            </a:r>
          </a:p>
        </p:txBody>
      </p:sp>
    </p:spTree>
    <p:extLst>
      <p:ext uri="{BB962C8B-B14F-4D97-AF65-F5344CB8AC3E}">
        <p14:creationId xmlns:p14="http://schemas.microsoft.com/office/powerpoint/2010/main" val="2104281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A5CDB-7476-4991-A6A3-0C3950C1A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547AD-F38B-4BD2-B864-A309A11B5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Bailey, R. et al. (2009) ‘The educational benefits claimed for physical education and school sport: an academic review’, </a:t>
            </a:r>
            <a:r>
              <a:rPr lang="en-US" i="1">
                <a:solidFill>
                  <a:schemeClr val="tx1"/>
                </a:solidFill>
                <a:ea typeface="+mn-lt"/>
                <a:cs typeface="+mn-lt"/>
              </a:rPr>
              <a:t>Research Papers in Education. 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24 (1), pp. 1-27.</a:t>
            </a:r>
          </a:p>
          <a:p>
            <a:r>
              <a:rPr lang="en-US">
                <a:solidFill>
                  <a:schemeClr val="tx1"/>
                </a:solidFill>
              </a:rPr>
              <a:t>Figure 1, Mosston, M &amp; Ashworth, S. (2002). </a:t>
            </a:r>
            <a:r>
              <a:rPr lang="en-US" i="1">
                <a:solidFill>
                  <a:schemeClr val="tx1"/>
                </a:solidFill>
              </a:rPr>
              <a:t>Teaching Physical Education. </a:t>
            </a:r>
            <a:r>
              <a:rPr lang="en-US">
                <a:solidFill>
                  <a:schemeClr val="tx1"/>
                </a:solidFill>
              </a:rPr>
              <a:t>5th Edition. San Francisco: Benjamin Cummings.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Figure 2. Seefeldt (1980) Progression of Motor Proficiency Skill Level. P. 317</a:t>
            </a:r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Figure 3. Clark, J. &amp; Metcalf, J. (2002) 'The Mountain of Motor Development: A Metaphor', </a:t>
            </a:r>
            <a:r>
              <a:rPr lang="en-US" i="1">
                <a:solidFill>
                  <a:schemeClr val="tx1"/>
                </a:solidFill>
                <a:ea typeface="+mn-lt"/>
                <a:cs typeface="+mn-lt"/>
              </a:rPr>
              <a:t>Motor Development Research and Reviews.</a:t>
            </a:r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Gallahue, D., Ozmun, J. &amp; Goodway, J. (2012)</a:t>
            </a:r>
            <a:r>
              <a:rPr lang="en-US" i="1">
                <a:solidFill>
                  <a:schemeClr val="tx1"/>
                </a:solidFill>
              </a:rPr>
              <a:t> Understanding Motor Development (7th ed) New York: McGrawHill.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Kirk, D. (2010). </a:t>
            </a:r>
            <a:r>
              <a:rPr lang="en-US" i="1">
                <a:solidFill>
                  <a:schemeClr val="tx1"/>
                </a:solidFill>
                <a:ea typeface="+mn-lt"/>
                <a:cs typeface="+mn-lt"/>
              </a:rPr>
              <a:t>Physical Education Futures. 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Oxon: Routledge.</a:t>
            </a:r>
            <a:endParaRPr lang="en-US" i="1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Metzler, M. (2011) </a:t>
            </a:r>
            <a:r>
              <a:rPr lang="en-US" i="1">
                <a:solidFill>
                  <a:schemeClr val="tx1"/>
                </a:solidFill>
              </a:rPr>
              <a:t>Instructional Models For Physical Education</a:t>
            </a:r>
            <a:r>
              <a:rPr lang="en-US">
                <a:solidFill>
                  <a:schemeClr val="tx1"/>
                </a:solidFill>
              </a:rPr>
              <a:t>. 3rd Edition. Arizona: Holcomb Hathaway.</a:t>
            </a:r>
          </a:p>
          <a:p>
            <a:r>
              <a:rPr lang="en-US">
                <a:solidFill>
                  <a:schemeClr val="tx1"/>
                </a:solidFill>
              </a:rPr>
              <a:t>Murdoch, E. &amp; Whitehead, M. ‘What should pupils learn in Physical Education?’, in Capel, S. &amp; Whitehead, M. (2013) </a:t>
            </a:r>
            <a:r>
              <a:rPr lang="en-US" i="1">
                <a:solidFill>
                  <a:schemeClr val="tx1"/>
                </a:solidFill>
              </a:rPr>
              <a:t>Debates in Physical Education.</a:t>
            </a:r>
            <a:r>
              <a:rPr lang="en-US">
                <a:solidFill>
                  <a:schemeClr val="tx1"/>
                </a:solidFill>
              </a:rPr>
              <a:t> Oxon: Routledge. </a:t>
            </a:r>
          </a:p>
          <a:p>
            <a:r>
              <a:rPr lang="en-US">
                <a:solidFill>
                  <a:schemeClr val="tx1"/>
                </a:solidFill>
              </a:rPr>
              <a:t>Siedentop, D., Hastie, P. &amp; Van Der Mars, H. (2011) </a:t>
            </a:r>
            <a:r>
              <a:rPr lang="en-US" i="1">
                <a:solidFill>
                  <a:schemeClr val="tx1"/>
                </a:solidFill>
              </a:rPr>
              <a:t>Complete Guide to Sport Education. </a:t>
            </a:r>
            <a:r>
              <a:rPr lang="en-US">
                <a:solidFill>
                  <a:schemeClr val="tx1"/>
                </a:solidFill>
              </a:rPr>
              <a:t>2nd Edition. Leeds: Human Kinetics.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Sport Wales (2013</a:t>
            </a:r>
            <a:r>
              <a:rPr lang="en-US" i="1">
                <a:solidFill>
                  <a:schemeClr val="tx1"/>
                </a:solidFill>
                <a:ea typeface="+mn-lt"/>
                <a:cs typeface="+mn-lt"/>
              </a:rPr>
              <a:t>). Sport Wales Physical Literacy. 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Availiable at: </a:t>
            </a:r>
            <a:r>
              <a:rPr lang="en-US">
                <a:solidFill>
                  <a:schemeClr val="tx1"/>
                </a:solidFill>
                <a:hlinkClick r:id="rId2"/>
              </a:rPr>
              <a:t>https://www.youtube.com/watch?v=R8PIXqp3JpA</a:t>
            </a:r>
            <a:r>
              <a:rPr lang="en-US">
                <a:solidFill>
                  <a:schemeClr val="tx1"/>
                </a:solidFill>
              </a:rPr>
              <a:t> (Accessed on 10 January 2020).</a:t>
            </a:r>
          </a:p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Welsh Assembly Government (2008). </a:t>
            </a:r>
            <a:r>
              <a:rPr lang="en-US" i="1">
                <a:solidFill>
                  <a:schemeClr val="tx1"/>
                </a:solidFill>
                <a:ea typeface="+mn-lt"/>
                <a:cs typeface="+mn-lt"/>
              </a:rPr>
              <a:t>National Curriculum for PE in Wales. 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Available at : 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  <a:hlinkClick r:id="rId3"/>
              </a:rPr>
              <a:t>https://hwb.gov.wales/storage/7b01cf26-9974-4c3d-bb1f-ee79e111b448/physical-education-inthe-national-curriculum.pdf</a:t>
            </a: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 (Accessed on January 7 2020).</a:t>
            </a:r>
          </a:p>
          <a:p>
            <a:endParaRPr lang="en-US">
              <a:solidFill>
                <a:srgbClr val="FFFFFF"/>
              </a:solidFill>
              <a:ea typeface="+mn-lt"/>
              <a:cs typeface="+mn-lt"/>
            </a:endParaRPr>
          </a:p>
          <a:p>
            <a:endParaRPr lang="en-US">
              <a:solidFill>
                <a:srgbClr val="DED8D4"/>
              </a:solidFill>
            </a:endParaRPr>
          </a:p>
          <a:p>
            <a:endParaRPr lang="en-US" i="1">
              <a:solidFill>
                <a:srgbClr val="DED8D4"/>
              </a:solidFill>
            </a:endParaRPr>
          </a:p>
          <a:p>
            <a:endParaRPr lang="en-US">
              <a:solidFill>
                <a:srgbClr val="DED8D4"/>
              </a:solidFill>
            </a:endParaRPr>
          </a:p>
          <a:p>
            <a:endParaRPr lang="en-US" i="1">
              <a:solidFill>
                <a:srgbClr val="DED8D4"/>
              </a:solidFill>
            </a:endParaRPr>
          </a:p>
          <a:p>
            <a:endParaRPr lang="en-US">
              <a:solidFill>
                <a:srgbClr val="DED8D4"/>
              </a:solidFill>
            </a:endParaRPr>
          </a:p>
          <a:p>
            <a:endParaRPr lang="en-US">
              <a:solidFill>
                <a:srgbClr val="DED8D4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673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39C209E-8F83-4310-AA02-568845603C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334187"/>
              </p:ext>
            </p:extLst>
          </p:nvPr>
        </p:nvGraphicFramePr>
        <p:xfrm>
          <a:off x="2674188" y="14378"/>
          <a:ext cx="9496062" cy="67241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2430">
                  <a:extLst>
                    <a:ext uri="{9D8B030D-6E8A-4147-A177-3AD203B41FA5}">
                      <a16:colId xmlns:a16="http://schemas.microsoft.com/office/drawing/2014/main" val="3413003276"/>
                    </a:ext>
                  </a:extLst>
                </a:gridCol>
                <a:gridCol w="406666">
                  <a:extLst>
                    <a:ext uri="{9D8B030D-6E8A-4147-A177-3AD203B41FA5}">
                      <a16:colId xmlns:a16="http://schemas.microsoft.com/office/drawing/2014/main" val="3393921844"/>
                    </a:ext>
                  </a:extLst>
                </a:gridCol>
                <a:gridCol w="406666">
                  <a:extLst>
                    <a:ext uri="{9D8B030D-6E8A-4147-A177-3AD203B41FA5}">
                      <a16:colId xmlns:a16="http://schemas.microsoft.com/office/drawing/2014/main" val="2280018791"/>
                    </a:ext>
                  </a:extLst>
                </a:gridCol>
                <a:gridCol w="797189">
                  <a:extLst>
                    <a:ext uri="{9D8B030D-6E8A-4147-A177-3AD203B41FA5}">
                      <a16:colId xmlns:a16="http://schemas.microsoft.com/office/drawing/2014/main" val="3510286626"/>
                    </a:ext>
                  </a:extLst>
                </a:gridCol>
                <a:gridCol w="797189">
                  <a:extLst>
                    <a:ext uri="{9D8B030D-6E8A-4147-A177-3AD203B41FA5}">
                      <a16:colId xmlns:a16="http://schemas.microsoft.com/office/drawing/2014/main" val="552990009"/>
                    </a:ext>
                  </a:extLst>
                </a:gridCol>
                <a:gridCol w="797189">
                  <a:extLst>
                    <a:ext uri="{9D8B030D-6E8A-4147-A177-3AD203B41FA5}">
                      <a16:colId xmlns:a16="http://schemas.microsoft.com/office/drawing/2014/main" val="3017351038"/>
                    </a:ext>
                  </a:extLst>
                </a:gridCol>
                <a:gridCol w="406666">
                  <a:extLst>
                    <a:ext uri="{9D8B030D-6E8A-4147-A177-3AD203B41FA5}">
                      <a16:colId xmlns:a16="http://schemas.microsoft.com/office/drawing/2014/main" val="2300006415"/>
                    </a:ext>
                  </a:extLst>
                </a:gridCol>
                <a:gridCol w="797189">
                  <a:extLst>
                    <a:ext uri="{9D8B030D-6E8A-4147-A177-3AD203B41FA5}">
                      <a16:colId xmlns:a16="http://schemas.microsoft.com/office/drawing/2014/main" val="2151466692"/>
                    </a:ext>
                  </a:extLst>
                </a:gridCol>
                <a:gridCol w="797189">
                  <a:extLst>
                    <a:ext uri="{9D8B030D-6E8A-4147-A177-3AD203B41FA5}">
                      <a16:colId xmlns:a16="http://schemas.microsoft.com/office/drawing/2014/main" val="1406897503"/>
                    </a:ext>
                  </a:extLst>
                </a:gridCol>
                <a:gridCol w="797189">
                  <a:extLst>
                    <a:ext uri="{9D8B030D-6E8A-4147-A177-3AD203B41FA5}">
                      <a16:colId xmlns:a16="http://schemas.microsoft.com/office/drawing/2014/main" val="2942197179"/>
                    </a:ext>
                  </a:extLst>
                </a:gridCol>
                <a:gridCol w="406666">
                  <a:extLst>
                    <a:ext uri="{9D8B030D-6E8A-4147-A177-3AD203B41FA5}">
                      <a16:colId xmlns:a16="http://schemas.microsoft.com/office/drawing/2014/main" val="3548367844"/>
                    </a:ext>
                  </a:extLst>
                </a:gridCol>
                <a:gridCol w="797189">
                  <a:extLst>
                    <a:ext uri="{9D8B030D-6E8A-4147-A177-3AD203B41FA5}">
                      <a16:colId xmlns:a16="http://schemas.microsoft.com/office/drawing/2014/main" val="4260144273"/>
                    </a:ext>
                  </a:extLst>
                </a:gridCol>
                <a:gridCol w="546645">
                  <a:extLst>
                    <a:ext uri="{9D8B030D-6E8A-4147-A177-3AD203B41FA5}">
                      <a16:colId xmlns:a16="http://schemas.microsoft.com/office/drawing/2014/main" val="2027993417"/>
                    </a:ext>
                  </a:extLst>
                </a:gridCol>
              </a:tblGrid>
              <a:tr h="513846">
                <a:tc gridSpan="13"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900" u="sng">
                          <a:effectLst/>
                        </a:rPr>
                        <a:t>BEFORE</a:t>
                      </a:r>
                      <a:r>
                        <a:rPr lang="en-GB" sz="900">
                          <a:effectLst/>
                        </a:rPr>
                        <a:t> submitting your work.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476847"/>
                  </a:ext>
                </a:extLst>
              </a:tr>
              <a:tr h="347069">
                <a:tc gridSpan="3"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What do you consider to be the best aspects of this work?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</a:rPr>
                        <a:t>My presentation reflects the sources I have read. 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697330"/>
                  </a:ext>
                </a:extLst>
              </a:tr>
              <a:tr h="333267">
                <a:tc gridSpan="3"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Which aspects do you consider could have been improved in this piece of work?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</a:rPr>
                        <a:t>My confidence in the delivery of the presentation.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6340314"/>
                  </a:ext>
                </a:extLst>
              </a:tr>
              <a:tr h="333267">
                <a:tc gridSpan="3"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What have you found most satisfying whilst undertaking this submission?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</a:rPr>
                        <a:t>Increased knowledge. The presentation is another way of showing my understanding.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029076"/>
                  </a:ext>
                </a:extLst>
              </a:tr>
              <a:tr h="277626">
                <a:tc rowSpan="2">
                  <a:txBody>
                    <a:bodyPr/>
                    <a:lstStyle/>
                    <a:p>
                      <a:pPr algn="l" rtl="0" fontAlgn="base"/>
                      <a:endParaRPr lang="en-GB" sz="1200">
                        <a:effectLst/>
                      </a:endParaRPr>
                    </a:p>
                    <a:p>
                      <a:pPr algn="ctr" rtl="0" fontAlgn="base"/>
                      <a:r>
                        <a:rPr lang="en-GB" sz="1200">
                          <a:effectLst/>
                        </a:rPr>
                        <a:t>ASSESSMENT CRITERIA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Learning </a:t>
                      </a:r>
                      <a:endParaRPr lang="en-GB">
                        <a:effectLst/>
                      </a:endParaRPr>
                    </a:p>
                    <a:p>
                      <a:pPr algn="l" rtl="0" fontAlgn="base"/>
                      <a:r>
                        <a:rPr lang="en-GB" sz="800">
                          <a:effectLst/>
                        </a:rPr>
                        <a:t>Outcomes </a:t>
                      </a:r>
                      <a:endParaRPr lang="en-GB">
                        <a:effectLst/>
                      </a:endParaRPr>
                    </a:p>
                    <a:p>
                      <a:pPr algn="l" rtl="0" fontAlgn="base"/>
                      <a:endParaRPr lang="en-GB">
                        <a:effectLst/>
                      </a:endParaRPr>
                    </a:p>
                    <a:p>
                      <a:pPr algn="ctr" rtl="0" fontAlgn="base"/>
                      <a:endParaRPr lang="en-GB" b="0" i="0">
                        <a:effectLst/>
                      </a:endParaRPr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 rtl="0" fontAlgn="base"/>
                      <a:r>
                        <a:rPr lang="en-GB" sz="1200">
                          <a:effectLst/>
                        </a:rPr>
                        <a:t>GRADE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895380"/>
                  </a:ext>
                </a:extLst>
              </a:tr>
              <a:tr h="63878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800">
                          <a:effectLst/>
                        </a:rPr>
                        <a:t>Poor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800">
                          <a:effectLst/>
                        </a:rPr>
                        <a:t>0-25%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800">
                          <a:effectLst/>
                        </a:rPr>
                        <a:t>Unsatisfactory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800">
                          <a:effectLst/>
                        </a:rPr>
                        <a:t>26-39%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sz="800">
                          <a:effectLst/>
                        </a:rPr>
                        <a:t>Satisfactory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800">
                          <a:effectLst/>
                        </a:rPr>
                        <a:t>40 – 49%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800">
                          <a:effectLst/>
                        </a:rPr>
                        <a:t>Good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800">
                          <a:effectLst/>
                        </a:rPr>
                        <a:t>50 – 59%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800">
                          <a:effectLst/>
                        </a:rPr>
                        <a:t>Very Good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800">
                          <a:effectLst/>
                        </a:rPr>
                        <a:t>60 – 69%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sz="800">
                          <a:effectLst/>
                        </a:rPr>
                        <a:t>Excellent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800">
                          <a:effectLst/>
                        </a:rPr>
                        <a:t>70 – 85%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800">
                          <a:effectLst/>
                        </a:rPr>
                        <a:t>Exceptional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800">
                          <a:effectLst/>
                        </a:rPr>
                        <a:t>86– 100%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endParaRPr lang="en-GB" b="0" i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endParaRPr lang="en-GB" sz="900">
                        <a:effectLst/>
                      </a:endParaRPr>
                    </a:p>
                    <a:p>
                      <a:pPr algn="l" rtl="0" fontAlgn="base"/>
                      <a:r>
                        <a:rPr lang="en-GB" sz="900">
                          <a:effectLst/>
                        </a:rPr>
                        <a:t>  %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4028089"/>
                  </a:ext>
                </a:extLst>
              </a:tr>
              <a:tr h="513846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Knowledge of a range of teaching styles and models linked to achieving pupil outcomes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2, 3 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rtl="0" fontAlgn="base"/>
                      <a:endParaRPr lang="en-GB" sz="12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50 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6640733"/>
                  </a:ext>
                </a:extLst>
              </a:tr>
              <a:tr h="56934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Knowledge and understanding of the Welsh National Curriculum for Physical Education (WAG, 2008)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1, 3 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rtl="0" fontAlgn="base"/>
                      <a:endParaRPr lang="en-GB" sz="1100" b="0" i="0"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20 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5604737"/>
                  </a:ext>
                </a:extLst>
              </a:tr>
              <a:tr h="33326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Reflections from the practical workshops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1, 2 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15 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1154050"/>
                  </a:ext>
                </a:extLst>
              </a:tr>
              <a:tr h="402709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>
                          <a:effectLst/>
                        </a:rPr>
                        <a:t>Presentation skills - voice, eye contact, audio-visual quality etc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1, 2, 3 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900" b="0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15 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6147024"/>
                  </a:ext>
                </a:extLst>
              </a:tr>
              <a:tr h="361015">
                <a:tc gridSpan="12"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It is expected that students will present work that is proof read and follows the School Reference Guide and Assessment Checklist. Therefore a range of 0 – 10 marks will be deducted for non-completion of any of the points on the checklist below.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endParaRPr lang="en-GB" sz="800" b="1" i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0398046"/>
                  </a:ext>
                </a:extLst>
              </a:tr>
              <a:tr h="1499846">
                <a:tc gridSpan="13"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TUTOR COMMENTS: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04121"/>
                  </a:ext>
                </a:extLst>
              </a:tr>
              <a:tr h="589471"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Submission date: tbc </a:t>
                      </a:r>
                      <a:endParaRPr lang="en-GB">
                        <a:effectLst/>
                      </a:endParaRPr>
                    </a:p>
                    <a:p>
                      <a:pPr algn="l" rtl="0" fontAlgn="base"/>
                      <a:r>
                        <a:rPr lang="en-GB" sz="900">
                          <a:effectLst/>
                        </a:rPr>
                        <a:t>via Turnitin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Return date: </a:t>
                      </a:r>
                      <a:endParaRPr lang="en-GB">
                        <a:effectLst/>
                      </a:endParaRPr>
                    </a:p>
                    <a:p>
                      <a:pPr algn="l" rtl="0" fontAlgn="base"/>
                      <a:r>
                        <a:rPr lang="en-GB" sz="900">
                          <a:effectLst/>
                        </a:rPr>
                        <a:t>(at least within 4 weeks)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Tutor: Dylan Blain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Mark:  </a:t>
                      </a:r>
                      <a:endParaRPr lang="en-GB" b="0" i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118239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2A8DE80-A0AD-4B33-A25D-AE2C944CC6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6393282"/>
              </p:ext>
            </p:extLst>
          </p:nvPr>
        </p:nvGraphicFramePr>
        <p:xfrm>
          <a:off x="28755" y="-57509"/>
          <a:ext cx="2614424" cy="54646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4424">
                  <a:extLst>
                    <a:ext uri="{9D8B030D-6E8A-4147-A177-3AD203B41FA5}">
                      <a16:colId xmlns:a16="http://schemas.microsoft.com/office/drawing/2014/main" val="1902477696"/>
                    </a:ext>
                  </a:extLst>
                </a:gridCol>
              </a:tblGrid>
              <a:tr h="5464690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>
                          <a:effectLst/>
                        </a:rPr>
                        <a:t>School of Sport, Health &amp; Outdoor Education </a:t>
                      </a:r>
                      <a:endParaRPr lang="en-GB">
                        <a:effectLst/>
                      </a:endParaRPr>
                    </a:p>
                    <a:p>
                      <a:pPr algn="l" rtl="0" fontAlgn="base"/>
                      <a:endParaRPr lang="en-GB">
                        <a:effectLst/>
                      </a:endParaRPr>
                    </a:p>
                    <a:p>
                      <a:pPr algn="ctr" rtl="0" fontAlgn="base"/>
                      <a:r>
                        <a:rPr lang="en-GB" sz="1600" u="sng">
                          <a:effectLst/>
                        </a:rPr>
                        <a:t>Assessment Feedback Sheet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 algn="ctr" rtl="0" fontAlgn="base"/>
                      <a:endParaRPr lang="en-GB">
                        <a:effectLst/>
                      </a:endParaRPr>
                    </a:p>
                    <a:p>
                      <a:pPr algn="just" rtl="0" fontAlgn="base"/>
                      <a:r>
                        <a:rPr lang="en-GB" sz="1200">
                          <a:effectLst/>
                        </a:rPr>
                        <a:t>            </a:t>
                      </a:r>
                      <a:endParaRPr lang="en-GB">
                        <a:effectLst/>
                      </a:endParaRPr>
                    </a:p>
                    <a:p>
                      <a:pPr lvl="0" algn="just">
                        <a:buNone/>
                      </a:pPr>
                      <a:r>
                        <a:rPr lang="en-GB" sz="1200">
                          <a:effectLst/>
                        </a:rPr>
                        <a:t>Student No./Name: 1901872/ Lauren </a:t>
                      </a:r>
                      <a:r>
                        <a:rPr lang="en-GB" sz="1200" err="1">
                          <a:effectLst/>
                        </a:rPr>
                        <a:t>Rustage</a:t>
                      </a:r>
                      <a:r>
                        <a:rPr lang="en-GB" sz="12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                           </a:t>
                      </a:r>
                      <a:endParaRPr lang="en-GB">
                        <a:effectLst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200">
                          <a:effectLst/>
                        </a:rPr>
                        <a:t>Module: Physical Education the Child and the Curriculum                                                     </a:t>
                      </a:r>
                      <a:endParaRPr lang="en-GB">
                        <a:effectLst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200">
                          <a:effectLst/>
                        </a:rPr>
                        <a:t> Module Code: SHSS4073 </a:t>
                      </a:r>
                      <a:endParaRPr lang="en-GB">
                        <a:effectLst/>
                      </a:endParaRPr>
                    </a:p>
                    <a:p>
                      <a:pPr algn="l" rtl="0" fontAlgn="base"/>
                      <a:endParaRPr lang="en-GB">
                        <a:effectLst/>
                      </a:endParaRPr>
                    </a:p>
                    <a:p>
                      <a:pPr algn="l" rtl="0" fontAlgn="base"/>
                      <a:endParaRPr lang="en-GB" b="0" i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7342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023054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A3F38"/>
      </a:dk2>
      <a:lt2>
        <a:srgbClr val="EEEDCB"/>
      </a:lt2>
      <a:accent1>
        <a:srgbClr val="818E9F"/>
      </a:accent1>
      <a:accent2>
        <a:srgbClr val="D26400"/>
      </a:accent2>
      <a:accent3>
        <a:srgbClr val="C3BA45"/>
      </a:accent3>
      <a:accent4>
        <a:srgbClr val="8A8552"/>
      </a:accent4>
      <a:accent5>
        <a:srgbClr val="F3B843"/>
      </a:accent5>
      <a:accent6>
        <a:srgbClr val="786C71"/>
      </a:accent6>
      <a:hlink>
        <a:srgbClr val="46A7CA"/>
      </a:hlink>
      <a:folHlink>
        <a:srgbClr val="B2B2B2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9935E573-C197-41A8-BCA1-5D5F62C560B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Frame</vt:lpstr>
      <vt:lpstr>Physical Education is considered important for a child’s Physical Literacy journey  and long-term health and well-being. Discuss how utilizing a range of teaching styles  and teaching models may assist a teacher in supporting young people’s physical literacy  and overall health and well-being and achieve a broader range of  learning outcomes within Physical Education. </vt:lpstr>
      <vt:lpstr>Introduction</vt:lpstr>
      <vt:lpstr>Model based approach</vt:lpstr>
      <vt:lpstr>Teaching styles</vt:lpstr>
      <vt:lpstr>Proficiency  Barrier</vt:lpstr>
      <vt:lpstr>Mountain of Motor Development</vt:lpstr>
      <vt:lpstr>Teaching Styles &amp; Models</vt:lpstr>
      <vt:lpstr>Health Optimizing Model</vt:lpstr>
      <vt:lpstr>Multi-activity Model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2019-12-23T09:03:51Z</dcterms:created>
  <dcterms:modified xsi:type="dcterms:W3CDTF">2020-01-12T22:22:08Z</dcterms:modified>
</cp:coreProperties>
</file>