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</p:sldMasterIdLst>
  <p:sldIdLst>
    <p:sldId id="257" r:id="rId2"/>
    <p:sldId id="259" r:id="rId3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u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 smtClean="0"/>
              <a:t>Clic pentru a edita stilul de subtitlu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87914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52976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16510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49415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290272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615839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53168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37667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7180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92948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591322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ro-RO" smtClean="0"/>
              <a:t>Clic pentru editare stiluri text Coordonator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820927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47295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oa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632540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oană cu trei i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836759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25262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70048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72FEFAE-DACA-4517-BBA6-5CB0320E0E14}" type="datetimeFigureOut">
              <a:rPr lang="ro-RO" smtClean="0"/>
              <a:t>17.05.2023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051360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  <p:sldLayoutId id="2147483756" r:id="rId13"/>
    <p:sldLayoutId id="2147483757" r:id="rId14"/>
    <p:sldLayoutId id="2147483758" r:id="rId15"/>
    <p:sldLayoutId id="2147483759" r:id="rId16"/>
    <p:sldLayoutId id="214748376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/>
          <p:cNvSpPr txBox="1"/>
          <p:nvPr/>
        </p:nvSpPr>
        <p:spPr>
          <a:xfrm>
            <a:off x="4299045" y="941696"/>
            <a:ext cx="26589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INTRODUCTION VIDEO </a:t>
            </a:r>
            <a:endParaRPr lang="ro-RO" sz="2000" b="1" dirty="0"/>
          </a:p>
        </p:txBody>
      </p:sp>
      <p:sp>
        <p:nvSpPr>
          <p:cNvPr id="4" name="CasetăText 3"/>
          <p:cNvSpPr txBox="1"/>
          <p:nvPr/>
        </p:nvSpPr>
        <p:spPr>
          <a:xfrm>
            <a:off x="668740" y="3166280"/>
            <a:ext cx="716507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STUDENT NAME: ROXANA ISABELA </a:t>
            </a:r>
            <a:r>
              <a:rPr lang="en-US" dirty="0" smtClean="0"/>
              <a:t>FODOR</a:t>
            </a:r>
            <a:endParaRPr lang="en-US" dirty="0"/>
          </a:p>
          <a:p>
            <a:r>
              <a:rPr lang="en-US" dirty="0"/>
              <a:t>STUDENT ID: </a:t>
            </a:r>
            <a:r>
              <a:rPr lang="en-US" dirty="0" smtClean="0"/>
              <a:t>2123083</a:t>
            </a:r>
            <a:endParaRPr lang="en-US" dirty="0"/>
          </a:p>
          <a:p>
            <a:r>
              <a:rPr lang="en-US" dirty="0"/>
              <a:t>MODULE: </a:t>
            </a:r>
            <a:r>
              <a:rPr lang="en-US" dirty="0" smtClean="0"/>
              <a:t>FOREIGN LANGUAGES AND CULTURAL AWARENESS</a:t>
            </a:r>
            <a:endParaRPr lang="en-US" dirty="0"/>
          </a:p>
          <a:p>
            <a:r>
              <a:rPr lang="en-US" dirty="0"/>
              <a:t>MODULE CODE:  BMIH </a:t>
            </a:r>
            <a:r>
              <a:rPr lang="en-US" dirty="0" smtClean="0"/>
              <a:t>5003</a:t>
            </a:r>
            <a:endParaRPr lang="en-US" dirty="0"/>
          </a:p>
          <a:p>
            <a:r>
              <a:rPr lang="en-US" dirty="0"/>
              <a:t>LECTURER </a:t>
            </a:r>
            <a:r>
              <a:rPr lang="en-US" dirty="0" smtClean="0"/>
              <a:t>: RODRIGO  F. AGUILERA 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239140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tăText 2"/>
          <p:cNvSpPr txBox="1"/>
          <p:nvPr/>
        </p:nvSpPr>
        <p:spPr>
          <a:xfrm>
            <a:off x="409433" y="682388"/>
            <a:ext cx="597772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Olla, Me </a:t>
            </a:r>
            <a:r>
              <a:rPr lang="en-US" dirty="0" err="1"/>
              <a:t>llamo</a:t>
            </a:r>
            <a:r>
              <a:rPr lang="en-US" dirty="0"/>
              <a:t> Roxana, y </a:t>
            </a:r>
            <a:r>
              <a:rPr lang="en-US" dirty="0" err="1"/>
              <a:t>vengo</a:t>
            </a:r>
            <a:r>
              <a:rPr lang="en-US" dirty="0"/>
              <a:t> de Rumania</a:t>
            </a:r>
            <a:r>
              <a:rPr lang="en-US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You soy </a:t>
            </a:r>
            <a:r>
              <a:rPr lang="en-US" dirty="0" err="1"/>
              <a:t>Rumano</a:t>
            </a:r>
            <a:r>
              <a:rPr lang="en-US" dirty="0"/>
              <a:t>, </a:t>
            </a:r>
            <a:r>
              <a:rPr lang="en-US" dirty="0" err="1"/>
              <a:t>pero</a:t>
            </a:r>
            <a:r>
              <a:rPr lang="en-US" dirty="0"/>
              <a:t> vivo </a:t>
            </a:r>
            <a:r>
              <a:rPr lang="en-US" dirty="0" err="1"/>
              <a:t>en</a:t>
            </a:r>
            <a:r>
              <a:rPr lang="en-US" dirty="0"/>
              <a:t> </a:t>
            </a:r>
            <a:r>
              <a:rPr lang="en-US" dirty="0" err="1" smtClean="0"/>
              <a:t>Londres</a:t>
            </a:r>
            <a:r>
              <a:rPr lang="en-US" dirty="0" smtClean="0"/>
              <a:t>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You </a:t>
            </a:r>
            <a:r>
              <a:rPr lang="en-US" dirty="0" err="1"/>
              <a:t>tengo</a:t>
            </a:r>
            <a:r>
              <a:rPr lang="en-US" dirty="0"/>
              <a:t> 31 </a:t>
            </a:r>
            <a:r>
              <a:rPr lang="en-US" dirty="0" err="1"/>
              <a:t>anos</a:t>
            </a:r>
            <a:r>
              <a:rPr lang="en-US" dirty="0"/>
              <a:t> y </a:t>
            </a:r>
            <a:r>
              <a:rPr lang="en-US" dirty="0" err="1"/>
              <a:t>estoy</a:t>
            </a:r>
            <a:r>
              <a:rPr lang="en-US" dirty="0"/>
              <a:t> </a:t>
            </a:r>
            <a:r>
              <a:rPr lang="en-US" dirty="0" err="1" smtClean="0"/>
              <a:t>casada</a:t>
            </a:r>
            <a:r>
              <a:rPr lang="en-US" dirty="0" smtClean="0"/>
              <a:t>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Yo</a:t>
            </a:r>
            <a:r>
              <a:rPr lang="en-US" dirty="0"/>
              <a:t> </a:t>
            </a:r>
            <a:r>
              <a:rPr lang="en-US" dirty="0" err="1"/>
              <a:t>tengo</a:t>
            </a:r>
            <a:r>
              <a:rPr lang="en-US" dirty="0"/>
              <a:t> un </a:t>
            </a:r>
            <a:r>
              <a:rPr lang="en-US" dirty="0" err="1"/>
              <a:t>nino,El</a:t>
            </a:r>
            <a:r>
              <a:rPr lang="en-US" dirty="0"/>
              <a:t> se llama </a:t>
            </a:r>
            <a:r>
              <a:rPr lang="en-US" dirty="0" err="1" smtClean="0"/>
              <a:t>Razvan</a:t>
            </a:r>
            <a:r>
              <a:rPr lang="en-US" dirty="0" smtClean="0"/>
              <a:t>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Mi</a:t>
            </a:r>
            <a:r>
              <a:rPr lang="en-US" dirty="0"/>
              <a:t> </a:t>
            </a:r>
            <a:r>
              <a:rPr lang="en-US" dirty="0" err="1"/>
              <a:t>patre</a:t>
            </a:r>
            <a:r>
              <a:rPr lang="en-US" dirty="0"/>
              <a:t> y mi </a:t>
            </a:r>
            <a:r>
              <a:rPr lang="en-US" dirty="0" err="1"/>
              <a:t>madre</a:t>
            </a:r>
            <a:r>
              <a:rPr lang="en-US" dirty="0"/>
              <a:t> son </a:t>
            </a:r>
            <a:r>
              <a:rPr lang="en-US" dirty="0" err="1" smtClean="0"/>
              <a:t>rumanos</a:t>
            </a:r>
            <a:r>
              <a:rPr lang="en-US" dirty="0" smtClean="0"/>
              <a:t>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Mi</a:t>
            </a:r>
            <a:r>
              <a:rPr lang="en-US" dirty="0"/>
              <a:t> </a:t>
            </a:r>
            <a:r>
              <a:rPr lang="en-US" dirty="0" err="1"/>
              <a:t>madre</a:t>
            </a:r>
            <a:r>
              <a:rPr lang="en-US" dirty="0"/>
              <a:t> </a:t>
            </a:r>
            <a:r>
              <a:rPr lang="en-US" dirty="0" err="1"/>
              <a:t>es</a:t>
            </a:r>
            <a:r>
              <a:rPr lang="en-US" dirty="0"/>
              <a:t> </a:t>
            </a:r>
            <a:r>
              <a:rPr lang="en-US" dirty="0" err="1"/>
              <a:t>una</a:t>
            </a:r>
            <a:r>
              <a:rPr lang="en-US" dirty="0"/>
              <a:t> </a:t>
            </a:r>
            <a:r>
              <a:rPr lang="en-US" dirty="0" err="1" smtClean="0"/>
              <a:t>cocinera</a:t>
            </a:r>
            <a:r>
              <a:rPr lang="en-US" dirty="0" smtClean="0"/>
              <a:t>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Ella se llama </a:t>
            </a:r>
            <a:r>
              <a:rPr lang="en-US" dirty="0" err="1" smtClean="0"/>
              <a:t>Rodica</a:t>
            </a:r>
            <a:r>
              <a:rPr lang="en-US" dirty="0" smtClean="0"/>
              <a:t>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Yo</a:t>
            </a:r>
            <a:r>
              <a:rPr lang="en-US" dirty="0"/>
              <a:t> </a:t>
            </a:r>
            <a:r>
              <a:rPr lang="en-US" dirty="0" err="1"/>
              <a:t>tambien</a:t>
            </a:r>
            <a:r>
              <a:rPr lang="en-US" dirty="0"/>
              <a:t> </a:t>
            </a:r>
            <a:r>
              <a:rPr lang="en-US" dirty="0" err="1"/>
              <a:t>tengo</a:t>
            </a:r>
            <a:r>
              <a:rPr lang="en-US" dirty="0"/>
              <a:t> un </a:t>
            </a:r>
            <a:r>
              <a:rPr lang="en-US" dirty="0" err="1" smtClean="0"/>
              <a:t>hermano</a:t>
            </a:r>
            <a:r>
              <a:rPr lang="en-US" dirty="0" smtClean="0"/>
              <a:t>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Mi</a:t>
            </a:r>
            <a:r>
              <a:rPr lang="en-US" dirty="0"/>
              <a:t> </a:t>
            </a:r>
            <a:r>
              <a:rPr lang="en-US" dirty="0" err="1"/>
              <a:t>hermno</a:t>
            </a:r>
            <a:r>
              <a:rPr lang="en-US" dirty="0"/>
              <a:t> </a:t>
            </a:r>
            <a:r>
              <a:rPr lang="en-US" dirty="0" err="1"/>
              <a:t>es</a:t>
            </a:r>
            <a:r>
              <a:rPr lang="en-US" dirty="0"/>
              <a:t> un </a:t>
            </a:r>
            <a:r>
              <a:rPr lang="en-US" dirty="0" err="1"/>
              <a:t>studiande</a:t>
            </a:r>
            <a:r>
              <a:rPr lang="en-US" dirty="0"/>
              <a:t> y Ell tine </a:t>
            </a:r>
            <a:r>
              <a:rPr lang="en-US" dirty="0" err="1"/>
              <a:t>una</a:t>
            </a:r>
            <a:r>
              <a:rPr lang="en-US" dirty="0"/>
              <a:t> </a:t>
            </a:r>
            <a:r>
              <a:rPr lang="en-US" dirty="0" err="1" smtClean="0"/>
              <a:t>novia</a:t>
            </a:r>
            <a:r>
              <a:rPr lang="en-US" dirty="0" smtClean="0"/>
              <a:t>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You </a:t>
            </a:r>
            <a:r>
              <a:rPr lang="en-US" dirty="0" err="1"/>
              <a:t>tengo</a:t>
            </a:r>
            <a:r>
              <a:rPr lang="en-US" dirty="0"/>
              <a:t> que </a:t>
            </a:r>
            <a:r>
              <a:rPr lang="en-US" dirty="0" err="1"/>
              <a:t>estudiar</a:t>
            </a:r>
            <a:r>
              <a:rPr lang="en-US" dirty="0"/>
              <a:t> </a:t>
            </a:r>
            <a:r>
              <a:rPr lang="en-US" dirty="0" err="1"/>
              <a:t>e</a:t>
            </a:r>
            <a:r>
              <a:rPr lang="en-US" dirty="0" err="1" smtClean="0"/>
              <a:t>spanol</a:t>
            </a:r>
            <a:r>
              <a:rPr lang="en-US" dirty="0" smtClean="0"/>
              <a:t> .</a:t>
            </a:r>
            <a:endParaRPr lang="en-US" dirty="0"/>
          </a:p>
        </p:txBody>
      </p:sp>
      <p:pic>
        <p:nvPicPr>
          <p:cNvPr id="4" name="1 spaniol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16200000" flipH="1">
            <a:off x="6226923" y="1345662"/>
            <a:ext cx="5377217" cy="405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77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mpozion">
  <a:themeElements>
    <a:clrScheme name="Simpoz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Simpoz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impoz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134</TotalTime>
  <Words>108</Words>
  <Application>Microsoft Office PowerPoint</Application>
  <PresentationFormat>Ecran lat</PresentationFormat>
  <Paragraphs>25</Paragraphs>
  <Slides>2</Slides>
  <Notes>0</Notes>
  <HiddenSlides>0</HiddenSlides>
  <MMClips>1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Simpozion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Marius</dc:creator>
  <cp:lastModifiedBy>Marius</cp:lastModifiedBy>
  <cp:revision>12</cp:revision>
  <dcterms:created xsi:type="dcterms:W3CDTF">2023-05-12T08:46:57Z</dcterms:created>
  <dcterms:modified xsi:type="dcterms:W3CDTF">2023-05-17T21:33:23Z</dcterms:modified>
</cp:coreProperties>
</file>