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sldIdLst>
    <p:sldId id="256" r:id="rId2"/>
    <p:sldId id="300" r:id="rId3"/>
    <p:sldId id="304" r:id="rId4"/>
    <p:sldId id="305" r:id="rId5"/>
    <p:sldId id="306" r:id="rId6"/>
    <p:sldId id="307" r:id="rId7"/>
    <p:sldId id="295" r:id="rId8"/>
    <p:sldId id="288" r:id="rId9"/>
    <p:sldId id="296" r:id="rId10"/>
    <p:sldId id="303" r:id="rId11"/>
    <p:sldId id="297" r:id="rId12"/>
    <p:sldId id="298" r:id="rId13"/>
    <p:sldId id="309" r:id="rId14"/>
    <p:sldId id="310" r:id="rId15"/>
    <p:sldId id="262" r:id="rId16"/>
    <p:sldId id="301" r:id="rId17"/>
    <p:sldId id="302" r:id="rId18"/>
    <p:sldId id="308" r:id="rId19"/>
    <p:sldId id="31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DC9A47-AAA1-4923-B733-D362EC2CF139}" v="3" dt="2024-09-29T12:58:41.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3" d="100"/>
          <a:sy n="73" d="100"/>
        </p:scale>
        <p:origin x="72"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A6DC9A47-AAA1-4923-B733-D362EC2CF139}"/>
    <pc:docChg chg="custSel addSld delSld modSld sldOrd">
      <pc:chgData name="Cerys Davies" userId="61e71dc1-9594-4277-b52b-4420989f68ee" providerId="ADAL" clId="{A6DC9A47-AAA1-4923-B733-D362EC2CF139}" dt="2024-10-04T13:52:41.758" v="4274" actId="20577"/>
      <pc:docMkLst>
        <pc:docMk/>
      </pc:docMkLst>
      <pc:sldChg chg="modSp mod">
        <pc:chgData name="Cerys Davies" userId="61e71dc1-9594-4277-b52b-4420989f68ee" providerId="ADAL" clId="{A6DC9A47-AAA1-4923-B733-D362EC2CF139}" dt="2024-10-04T12:57:21.064" v="3978" actId="14100"/>
        <pc:sldMkLst>
          <pc:docMk/>
          <pc:sldMk cId="3475651824" sldId="256"/>
        </pc:sldMkLst>
        <pc:spChg chg="mod">
          <ac:chgData name="Cerys Davies" userId="61e71dc1-9594-4277-b52b-4420989f68ee" providerId="ADAL" clId="{A6DC9A47-AAA1-4923-B733-D362EC2CF139}" dt="2024-10-04T12:57:21.064" v="3978" actId="14100"/>
          <ac:spMkLst>
            <pc:docMk/>
            <pc:sldMk cId="3475651824" sldId="256"/>
            <ac:spMk id="3" creationId="{4D6FAC72-D4CD-77FA-0499-073A8FCFFC72}"/>
          </ac:spMkLst>
        </pc:spChg>
      </pc:sldChg>
      <pc:sldChg chg="modSp mod">
        <pc:chgData name="Cerys Davies" userId="61e71dc1-9594-4277-b52b-4420989f68ee" providerId="ADAL" clId="{A6DC9A47-AAA1-4923-B733-D362EC2CF139}" dt="2024-10-04T13:01:31.970" v="4018" actId="1076"/>
        <pc:sldMkLst>
          <pc:docMk/>
          <pc:sldMk cId="1717418436" sldId="262"/>
        </pc:sldMkLst>
        <pc:spChg chg="mod">
          <ac:chgData name="Cerys Davies" userId="61e71dc1-9594-4277-b52b-4420989f68ee" providerId="ADAL" clId="{A6DC9A47-AAA1-4923-B733-D362EC2CF139}" dt="2024-10-04T13:01:31.970" v="4018" actId="1076"/>
          <ac:spMkLst>
            <pc:docMk/>
            <pc:sldMk cId="1717418436" sldId="262"/>
            <ac:spMk id="3" creationId="{FC77824E-07BF-1B58-ECD2-CC958575D461}"/>
          </ac:spMkLst>
        </pc:spChg>
      </pc:sldChg>
      <pc:sldChg chg="modSp mod">
        <pc:chgData name="Cerys Davies" userId="61e71dc1-9594-4277-b52b-4420989f68ee" providerId="ADAL" clId="{A6DC9A47-AAA1-4923-B733-D362EC2CF139}" dt="2024-09-29T12:35:51.859" v="980" actId="20577"/>
        <pc:sldMkLst>
          <pc:docMk/>
          <pc:sldMk cId="425429077" sldId="288"/>
        </pc:sldMkLst>
        <pc:spChg chg="mod">
          <ac:chgData name="Cerys Davies" userId="61e71dc1-9594-4277-b52b-4420989f68ee" providerId="ADAL" clId="{A6DC9A47-AAA1-4923-B733-D362EC2CF139}" dt="2024-09-29T12:35:51.859" v="980" actId="20577"/>
          <ac:spMkLst>
            <pc:docMk/>
            <pc:sldMk cId="425429077" sldId="288"/>
            <ac:spMk id="3" creationId="{3236B1EC-7C1F-0624-3D27-DF045584901C}"/>
          </ac:spMkLst>
        </pc:spChg>
      </pc:sldChg>
      <pc:sldChg chg="modSp mod">
        <pc:chgData name="Cerys Davies" userId="61e71dc1-9594-4277-b52b-4420989f68ee" providerId="ADAL" clId="{A6DC9A47-AAA1-4923-B733-D362EC2CF139}" dt="2024-10-04T12:58:51.352" v="3992" actId="207"/>
        <pc:sldMkLst>
          <pc:docMk/>
          <pc:sldMk cId="2985678489" sldId="295"/>
        </pc:sldMkLst>
        <pc:spChg chg="mod">
          <ac:chgData name="Cerys Davies" userId="61e71dc1-9594-4277-b52b-4420989f68ee" providerId="ADAL" clId="{A6DC9A47-AAA1-4923-B733-D362EC2CF139}" dt="2024-10-04T12:58:51.352" v="3992" actId="207"/>
          <ac:spMkLst>
            <pc:docMk/>
            <pc:sldMk cId="2985678489" sldId="295"/>
            <ac:spMk id="3" creationId="{41DD7345-36F8-90CE-E0E8-F54F6E455C6D}"/>
          </ac:spMkLst>
        </pc:spChg>
      </pc:sldChg>
      <pc:sldChg chg="modSp mod">
        <pc:chgData name="Cerys Davies" userId="61e71dc1-9594-4277-b52b-4420989f68ee" providerId="ADAL" clId="{A6DC9A47-AAA1-4923-B733-D362EC2CF139}" dt="2024-10-04T12:59:44.985" v="4000" actId="14100"/>
        <pc:sldMkLst>
          <pc:docMk/>
          <pc:sldMk cId="2606782163" sldId="296"/>
        </pc:sldMkLst>
        <pc:spChg chg="mod">
          <ac:chgData name="Cerys Davies" userId="61e71dc1-9594-4277-b52b-4420989f68ee" providerId="ADAL" clId="{A6DC9A47-AAA1-4923-B733-D362EC2CF139}" dt="2024-10-04T12:59:09.614" v="3996" actId="14100"/>
          <ac:spMkLst>
            <pc:docMk/>
            <pc:sldMk cId="2606782163" sldId="296"/>
            <ac:spMk id="2" creationId="{0E3EDE7B-0406-3AF0-DEFD-62FB333436E8}"/>
          </ac:spMkLst>
        </pc:spChg>
        <pc:spChg chg="mod">
          <ac:chgData name="Cerys Davies" userId="61e71dc1-9594-4277-b52b-4420989f68ee" providerId="ADAL" clId="{A6DC9A47-AAA1-4923-B733-D362EC2CF139}" dt="2024-10-04T12:59:44.985" v="4000" actId="14100"/>
          <ac:spMkLst>
            <pc:docMk/>
            <pc:sldMk cId="2606782163" sldId="296"/>
            <ac:spMk id="3" creationId="{8C193EC0-8EC8-7EF8-130A-451EE2B1AC15}"/>
          </ac:spMkLst>
        </pc:spChg>
      </pc:sldChg>
      <pc:sldChg chg="modSp mod">
        <pc:chgData name="Cerys Davies" userId="61e71dc1-9594-4277-b52b-4420989f68ee" providerId="ADAL" clId="{A6DC9A47-AAA1-4923-B733-D362EC2CF139}" dt="2024-10-04T13:00:13.286" v="4007" actId="14100"/>
        <pc:sldMkLst>
          <pc:docMk/>
          <pc:sldMk cId="2866685584" sldId="297"/>
        </pc:sldMkLst>
        <pc:spChg chg="mod">
          <ac:chgData name="Cerys Davies" userId="61e71dc1-9594-4277-b52b-4420989f68ee" providerId="ADAL" clId="{A6DC9A47-AAA1-4923-B733-D362EC2CF139}" dt="2024-10-04T13:00:06.440" v="4005" actId="14100"/>
          <ac:spMkLst>
            <pc:docMk/>
            <pc:sldMk cId="2866685584" sldId="297"/>
            <ac:spMk id="2" creationId="{5D931570-4B9C-0DEA-4C72-EF749924896F}"/>
          </ac:spMkLst>
        </pc:spChg>
        <pc:spChg chg="mod">
          <ac:chgData name="Cerys Davies" userId="61e71dc1-9594-4277-b52b-4420989f68ee" providerId="ADAL" clId="{A6DC9A47-AAA1-4923-B733-D362EC2CF139}" dt="2024-10-04T13:00:13.286" v="4007" actId="14100"/>
          <ac:spMkLst>
            <pc:docMk/>
            <pc:sldMk cId="2866685584" sldId="297"/>
            <ac:spMk id="3" creationId="{2EA72E27-59B5-84DD-FF52-AF5BFEC03DA6}"/>
          </ac:spMkLst>
        </pc:spChg>
      </pc:sldChg>
      <pc:sldChg chg="del">
        <pc:chgData name="Cerys Davies" userId="61e71dc1-9594-4277-b52b-4420989f68ee" providerId="ADAL" clId="{A6DC9A47-AAA1-4923-B733-D362EC2CF139}" dt="2024-09-29T13:00:37.534" v="2083" actId="47"/>
        <pc:sldMkLst>
          <pc:docMk/>
          <pc:sldMk cId="1522186286" sldId="299"/>
        </pc:sldMkLst>
      </pc:sldChg>
      <pc:sldChg chg="modSp mod">
        <pc:chgData name="Cerys Davies" userId="61e71dc1-9594-4277-b52b-4420989f68ee" providerId="ADAL" clId="{A6DC9A47-AAA1-4923-B733-D362EC2CF139}" dt="2024-10-04T12:57:33.090" v="3982" actId="1076"/>
        <pc:sldMkLst>
          <pc:docMk/>
          <pc:sldMk cId="3404239333" sldId="300"/>
        </pc:sldMkLst>
        <pc:spChg chg="mod">
          <ac:chgData name="Cerys Davies" userId="61e71dc1-9594-4277-b52b-4420989f68ee" providerId="ADAL" clId="{A6DC9A47-AAA1-4923-B733-D362EC2CF139}" dt="2024-10-04T12:57:33.090" v="3982" actId="1076"/>
          <ac:spMkLst>
            <pc:docMk/>
            <pc:sldMk cId="3404239333" sldId="300"/>
            <ac:spMk id="3" creationId="{D4E180CE-E78F-0CCF-5756-75CB830E87FC}"/>
          </ac:spMkLst>
        </pc:spChg>
      </pc:sldChg>
      <pc:sldChg chg="addSp delSp modSp mod">
        <pc:chgData name="Cerys Davies" userId="61e71dc1-9594-4277-b52b-4420989f68ee" providerId="ADAL" clId="{A6DC9A47-AAA1-4923-B733-D362EC2CF139}" dt="2024-09-29T12:59:13.856" v="2082"/>
        <pc:sldMkLst>
          <pc:docMk/>
          <pc:sldMk cId="3292008128" sldId="301"/>
        </pc:sldMkLst>
        <pc:spChg chg="del mod">
          <ac:chgData name="Cerys Davies" userId="61e71dc1-9594-4277-b52b-4420989f68ee" providerId="ADAL" clId="{A6DC9A47-AAA1-4923-B733-D362EC2CF139}" dt="2024-09-29T12:58:07.112" v="2034" actId="931"/>
          <ac:spMkLst>
            <pc:docMk/>
            <pc:sldMk cId="3292008128" sldId="301"/>
            <ac:spMk id="3" creationId="{5953900E-35E1-6FEC-A6D1-A604EBF2D0D3}"/>
          </ac:spMkLst>
        </pc:spChg>
        <pc:spChg chg="add del mod">
          <ac:chgData name="Cerys Davies" userId="61e71dc1-9594-4277-b52b-4420989f68ee" providerId="ADAL" clId="{A6DC9A47-AAA1-4923-B733-D362EC2CF139}" dt="2024-09-29T12:59:13.856" v="2082"/>
          <ac:spMkLst>
            <pc:docMk/>
            <pc:sldMk cId="3292008128" sldId="301"/>
            <ac:spMk id="6" creationId="{C8917CE9-BB8D-8163-D4CF-F555960696A8}"/>
          </ac:spMkLst>
        </pc:spChg>
        <pc:spChg chg="add mod">
          <ac:chgData name="Cerys Davies" userId="61e71dc1-9594-4277-b52b-4420989f68ee" providerId="ADAL" clId="{A6DC9A47-AAA1-4923-B733-D362EC2CF139}" dt="2024-09-29T12:59:12.491" v="2080" actId="114"/>
          <ac:spMkLst>
            <pc:docMk/>
            <pc:sldMk cId="3292008128" sldId="301"/>
            <ac:spMk id="7" creationId="{9114862D-28D0-EE83-9696-46116375895C}"/>
          </ac:spMkLst>
        </pc:spChg>
        <pc:picChg chg="add mod">
          <ac:chgData name="Cerys Davies" userId="61e71dc1-9594-4277-b52b-4420989f68ee" providerId="ADAL" clId="{A6DC9A47-AAA1-4923-B733-D362EC2CF139}" dt="2024-09-29T12:58:11.633" v="2037" actId="14100"/>
          <ac:picMkLst>
            <pc:docMk/>
            <pc:sldMk cId="3292008128" sldId="301"/>
            <ac:picMk id="5" creationId="{CD29470E-C96B-A4EE-10C5-70D70C804D11}"/>
          </ac:picMkLst>
        </pc:picChg>
      </pc:sldChg>
      <pc:sldChg chg="modSp mod">
        <pc:chgData name="Cerys Davies" userId="61e71dc1-9594-4277-b52b-4420989f68ee" providerId="ADAL" clId="{A6DC9A47-AAA1-4923-B733-D362EC2CF139}" dt="2024-10-04T13:05:03.749" v="4035" actId="13926"/>
        <pc:sldMkLst>
          <pc:docMk/>
          <pc:sldMk cId="3224235785" sldId="302"/>
        </pc:sldMkLst>
        <pc:spChg chg="mod">
          <ac:chgData name="Cerys Davies" userId="61e71dc1-9594-4277-b52b-4420989f68ee" providerId="ADAL" clId="{A6DC9A47-AAA1-4923-B733-D362EC2CF139}" dt="2024-10-04T13:01:57.851" v="4021" actId="1076"/>
          <ac:spMkLst>
            <pc:docMk/>
            <pc:sldMk cId="3224235785" sldId="302"/>
            <ac:spMk id="2" creationId="{8A2D9768-E7BE-F54B-422E-91070FFA0168}"/>
          </ac:spMkLst>
        </pc:spChg>
        <pc:spChg chg="mod">
          <ac:chgData name="Cerys Davies" userId="61e71dc1-9594-4277-b52b-4420989f68ee" providerId="ADAL" clId="{A6DC9A47-AAA1-4923-B733-D362EC2CF139}" dt="2024-10-04T13:05:03.749" v="4035" actId="13926"/>
          <ac:spMkLst>
            <pc:docMk/>
            <pc:sldMk cId="3224235785" sldId="302"/>
            <ac:spMk id="3" creationId="{D78662A7-FC82-B2A9-A50D-FEE3BF23B0C8}"/>
          </ac:spMkLst>
        </pc:spChg>
      </pc:sldChg>
      <pc:sldChg chg="modSp mod">
        <pc:chgData name="Cerys Davies" userId="61e71dc1-9594-4277-b52b-4420989f68ee" providerId="ADAL" clId="{A6DC9A47-AAA1-4923-B733-D362EC2CF139}" dt="2024-10-04T12:59:55.013" v="4003" actId="1076"/>
        <pc:sldMkLst>
          <pc:docMk/>
          <pc:sldMk cId="2669708674" sldId="303"/>
        </pc:sldMkLst>
        <pc:spChg chg="mod">
          <ac:chgData name="Cerys Davies" userId="61e71dc1-9594-4277-b52b-4420989f68ee" providerId="ADAL" clId="{A6DC9A47-AAA1-4923-B733-D362EC2CF139}" dt="2024-10-04T12:59:55.013" v="4003" actId="1076"/>
          <ac:spMkLst>
            <pc:docMk/>
            <pc:sldMk cId="2669708674" sldId="303"/>
            <ac:spMk id="3" creationId="{8C193EC0-8EC8-7EF8-130A-451EE2B1AC15}"/>
          </ac:spMkLst>
        </pc:spChg>
      </pc:sldChg>
      <pc:sldChg chg="modSp mod">
        <pc:chgData name="Cerys Davies" userId="61e71dc1-9594-4277-b52b-4420989f68ee" providerId="ADAL" clId="{A6DC9A47-AAA1-4923-B733-D362EC2CF139}" dt="2024-09-29T13:06:26.579" v="2086" actId="1076"/>
        <pc:sldMkLst>
          <pc:docMk/>
          <pc:sldMk cId="68336572" sldId="304"/>
        </pc:sldMkLst>
        <pc:spChg chg="mod">
          <ac:chgData name="Cerys Davies" userId="61e71dc1-9594-4277-b52b-4420989f68ee" providerId="ADAL" clId="{A6DC9A47-AAA1-4923-B733-D362EC2CF139}" dt="2024-09-29T13:06:26.579" v="2086" actId="1076"/>
          <ac:spMkLst>
            <pc:docMk/>
            <pc:sldMk cId="68336572" sldId="304"/>
            <ac:spMk id="3" creationId="{6147E9AA-A4E3-95FA-EE60-EAE2B14FB6F7}"/>
          </ac:spMkLst>
        </pc:spChg>
      </pc:sldChg>
      <pc:sldChg chg="modSp mod">
        <pc:chgData name="Cerys Davies" userId="61e71dc1-9594-4277-b52b-4420989f68ee" providerId="ADAL" clId="{A6DC9A47-AAA1-4923-B733-D362EC2CF139}" dt="2024-10-04T12:58:16.992" v="3988" actId="1076"/>
        <pc:sldMkLst>
          <pc:docMk/>
          <pc:sldMk cId="2460948859" sldId="305"/>
        </pc:sldMkLst>
        <pc:spChg chg="mod">
          <ac:chgData name="Cerys Davies" userId="61e71dc1-9594-4277-b52b-4420989f68ee" providerId="ADAL" clId="{A6DC9A47-AAA1-4923-B733-D362EC2CF139}" dt="2024-10-04T12:58:16.992" v="3988" actId="1076"/>
          <ac:spMkLst>
            <pc:docMk/>
            <pc:sldMk cId="2460948859" sldId="305"/>
            <ac:spMk id="3" creationId="{6147E9AA-A4E3-95FA-EE60-EAE2B14FB6F7}"/>
          </ac:spMkLst>
        </pc:spChg>
      </pc:sldChg>
      <pc:sldChg chg="modSp mod">
        <pc:chgData name="Cerys Davies" userId="61e71dc1-9594-4277-b52b-4420989f68ee" providerId="ADAL" clId="{A6DC9A47-AAA1-4923-B733-D362EC2CF139}" dt="2024-10-04T12:58:36.310" v="3991" actId="255"/>
        <pc:sldMkLst>
          <pc:docMk/>
          <pc:sldMk cId="1710108594" sldId="306"/>
        </pc:sldMkLst>
        <pc:spChg chg="mod">
          <ac:chgData name="Cerys Davies" userId="61e71dc1-9594-4277-b52b-4420989f68ee" providerId="ADAL" clId="{A6DC9A47-AAA1-4923-B733-D362EC2CF139}" dt="2024-10-04T12:58:24.591" v="3989" actId="1076"/>
          <ac:spMkLst>
            <pc:docMk/>
            <pc:sldMk cId="1710108594" sldId="306"/>
            <ac:spMk id="2" creationId="{9CBBEDAF-9147-4110-5594-9F4D0673FA9B}"/>
          </ac:spMkLst>
        </pc:spChg>
        <pc:spChg chg="mod">
          <ac:chgData name="Cerys Davies" userId="61e71dc1-9594-4277-b52b-4420989f68ee" providerId="ADAL" clId="{A6DC9A47-AAA1-4923-B733-D362EC2CF139}" dt="2024-10-04T12:58:36.310" v="3991" actId="255"/>
          <ac:spMkLst>
            <pc:docMk/>
            <pc:sldMk cId="1710108594" sldId="306"/>
            <ac:spMk id="3" creationId="{6147E9AA-A4E3-95FA-EE60-EAE2B14FB6F7}"/>
          </ac:spMkLst>
        </pc:spChg>
      </pc:sldChg>
      <pc:sldChg chg="modSp mod">
        <pc:chgData name="Cerys Davies" userId="61e71dc1-9594-4277-b52b-4420989f68ee" providerId="ADAL" clId="{A6DC9A47-AAA1-4923-B733-D362EC2CF139}" dt="2024-09-29T12:30:29.080" v="944" actId="20577"/>
        <pc:sldMkLst>
          <pc:docMk/>
          <pc:sldMk cId="1035706262" sldId="307"/>
        </pc:sldMkLst>
        <pc:spChg chg="mod">
          <ac:chgData name="Cerys Davies" userId="61e71dc1-9594-4277-b52b-4420989f68ee" providerId="ADAL" clId="{A6DC9A47-AAA1-4923-B733-D362EC2CF139}" dt="2024-09-29T12:27:44.478" v="867" actId="1076"/>
          <ac:spMkLst>
            <pc:docMk/>
            <pc:sldMk cId="1035706262" sldId="307"/>
            <ac:spMk id="2" creationId="{3F83A9D6-36D1-8FD6-E601-CF76CEB46F37}"/>
          </ac:spMkLst>
        </pc:spChg>
        <pc:spChg chg="mod">
          <ac:chgData name="Cerys Davies" userId="61e71dc1-9594-4277-b52b-4420989f68ee" providerId="ADAL" clId="{A6DC9A47-AAA1-4923-B733-D362EC2CF139}" dt="2024-09-29T12:30:29.080" v="944" actId="20577"/>
          <ac:spMkLst>
            <pc:docMk/>
            <pc:sldMk cId="1035706262" sldId="307"/>
            <ac:spMk id="3" creationId="{CF9ED82A-9413-63B7-5559-2DB7B4D63C6A}"/>
          </ac:spMkLst>
        </pc:spChg>
      </pc:sldChg>
      <pc:sldChg chg="modSp new mod ord">
        <pc:chgData name="Cerys Davies" userId="61e71dc1-9594-4277-b52b-4420989f68ee" providerId="ADAL" clId="{A6DC9A47-AAA1-4923-B733-D362EC2CF139}" dt="2024-10-04T13:52:41.758" v="4274" actId="20577"/>
        <pc:sldMkLst>
          <pc:docMk/>
          <pc:sldMk cId="2912645857" sldId="308"/>
        </pc:sldMkLst>
        <pc:spChg chg="mod">
          <ac:chgData name="Cerys Davies" userId="61e71dc1-9594-4277-b52b-4420989f68ee" providerId="ADAL" clId="{A6DC9A47-AAA1-4923-B733-D362EC2CF139}" dt="2024-10-04T13:51:43.860" v="4146" actId="13926"/>
          <ac:spMkLst>
            <pc:docMk/>
            <pc:sldMk cId="2912645857" sldId="308"/>
            <ac:spMk id="2" creationId="{73114485-F946-F817-2C8D-364A083CA2EB}"/>
          </ac:spMkLst>
        </pc:spChg>
        <pc:spChg chg="mod">
          <ac:chgData name="Cerys Davies" userId="61e71dc1-9594-4277-b52b-4420989f68ee" providerId="ADAL" clId="{A6DC9A47-AAA1-4923-B733-D362EC2CF139}" dt="2024-10-04T13:52:41.758" v="4274" actId="20577"/>
          <ac:spMkLst>
            <pc:docMk/>
            <pc:sldMk cId="2912645857" sldId="308"/>
            <ac:spMk id="3" creationId="{EC8DE922-3AB3-EAB0-DF32-ABCF65CB725D}"/>
          </ac:spMkLst>
        </pc:spChg>
      </pc:sldChg>
      <pc:sldChg chg="modSp new mod">
        <pc:chgData name="Cerys Davies" userId="61e71dc1-9594-4277-b52b-4420989f68ee" providerId="ADAL" clId="{A6DC9A47-AAA1-4923-B733-D362EC2CF139}" dt="2024-10-04T13:00:37.807" v="4009" actId="113"/>
        <pc:sldMkLst>
          <pc:docMk/>
          <pc:sldMk cId="3725235635" sldId="309"/>
        </pc:sldMkLst>
        <pc:spChg chg="mod">
          <ac:chgData name="Cerys Davies" userId="61e71dc1-9594-4277-b52b-4420989f68ee" providerId="ADAL" clId="{A6DC9A47-AAA1-4923-B733-D362EC2CF139}" dt="2024-09-29T13:08:22.841" v="2095" actId="14100"/>
          <ac:spMkLst>
            <pc:docMk/>
            <pc:sldMk cId="3725235635" sldId="309"/>
            <ac:spMk id="2" creationId="{E0F7235C-3CDF-A100-1538-6F4A3A7B68E3}"/>
          </ac:spMkLst>
        </pc:spChg>
        <pc:spChg chg="mod">
          <ac:chgData name="Cerys Davies" userId="61e71dc1-9594-4277-b52b-4420989f68ee" providerId="ADAL" clId="{A6DC9A47-AAA1-4923-B733-D362EC2CF139}" dt="2024-10-04T13:00:37.807" v="4009" actId="113"/>
          <ac:spMkLst>
            <pc:docMk/>
            <pc:sldMk cId="3725235635" sldId="309"/>
            <ac:spMk id="3" creationId="{14B3B07D-0416-6DF9-1379-E23E43290C73}"/>
          </ac:spMkLst>
        </pc:spChg>
      </pc:sldChg>
      <pc:sldChg chg="modSp new mod">
        <pc:chgData name="Cerys Davies" userId="61e71dc1-9594-4277-b52b-4420989f68ee" providerId="ADAL" clId="{A6DC9A47-AAA1-4923-B733-D362EC2CF139}" dt="2024-10-04T13:01:01.418" v="4014" actId="255"/>
        <pc:sldMkLst>
          <pc:docMk/>
          <pc:sldMk cId="4019855472" sldId="310"/>
        </pc:sldMkLst>
        <pc:spChg chg="mod">
          <ac:chgData name="Cerys Davies" userId="61e71dc1-9594-4277-b52b-4420989f68ee" providerId="ADAL" clId="{A6DC9A47-AAA1-4923-B733-D362EC2CF139}" dt="2024-10-04T13:00:46.230" v="4011" actId="14100"/>
          <ac:spMkLst>
            <pc:docMk/>
            <pc:sldMk cId="4019855472" sldId="310"/>
            <ac:spMk id="2" creationId="{E37D1D58-BAD5-6520-9369-F5D9202CF023}"/>
          </ac:spMkLst>
        </pc:spChg>
        <pc:spChg chg="mod">
          <ac:chgData name="Cerys Davies" userId="61e71dc1-9594-4277-b52b-4420989f68ee" providerId="ADAL" clId="{A6DC9A47-AAA1-4923-B733-D362EC2CF139}" dt="2024-10-04T13:01:01.418" v="4014" actId="255"/>
          <ac:spMkLst>
            <pc:docMk/>
            <pc:sldMk cId="4019855472" sldId="310"/>
            <ac:spMk id="3" creationId="{F59C6F80-5E55-6FF1-2BC6-A4F08D6AC805}"/>
          </ac:spMkLst>
        </pc:spChg>
      </pc:sldChg>
      <pc:sldChg chg="modSp new mod">
        <pc:chgData name="Cerys Davies" userId="61e71dc1-9594-4277-b52b-4420989f68ee" providerId="ADAL" clId="{A6DC9A47-AAA1-4923-B733-D362EC2CF139}" dt="2024-09-29T14:13:48.561" v="3970" actId="20577"/>
        <pc:sldMkLst>
          <pc:docMk/>
          <pc:sldMk cId="599552260" sldId="311"/>
        </pc:sldMkLst>
        <pc:spChg chg="mod">
          <ac:chgData name="Cerys Davies" userId="61e71dc1-9594-4277-b52b-4420989f68ee" providerId="ADAL" clId="{A6DC9A47-AAA1-4923-B733-D362EC2CF139}" dt="2024-09-29T14:13:48.561" v="3970" actId="20577"/>
          <ac:spMkLst>
            <pc:docMk/>
            <pc:sldMk cId="599552260" sldId="311"/>
            <ac:spMk id="2" creationId="{485CF3E2-4C5F-144B-5E0C-E032F757A644}"/>
          </ac:spMkLst>
        </pc:spChg>
      </pc:sldChg>
    </pc:docChg>
  </pc:docChgLst>
  <pc:docChgLst>
    <pc:chgData name="Cerys Davies" userId="61e71dc1-9594-4277-b52b-4420989f68ee" providerId="ADAL" clId="{A08DD80B-5392-43A3-911E-A83A7E781BE6}"/>
    <pc:docChg chg="undo custSel addSld delSld modSld">
      <pc:chgData name="Cerys Davies" userId="61e71dc1-9594-4277-b52b-4420989f68ee" providerId="ADAL" clId="{A08DD80B-5392-43A3-911E-A83A7E781BE6}" dt="2024-09-16T20:45:52.747" v="4931" actId="1076"/>
      <pc:docMkLst>
        <pc:docMk/>
      </pc:docMkLst>
      <pc:sldChg chg="modSp mod">
        <pc:chgData name="Cerys Davies" userId="61e71dc1-9594-4277-b52b-4420989f68ee" providerId="ADAL" clId="{A08DD80B-5392-43A3-911E-A83A7E781BE6}" dt="2024-09-16T12:48:51.821" v="155" actId="6549"/>
        <pc:sldMkLst>
          <pc:docMk/>
          <pc:sldMk cId="3475651824" sldId="256"/>
        </pc:sldMkLst>
        <pc:spChg chg="mod">
          <ac:chgData name="Cerys Davies" userId="61e71dc1-9594-4277-b52b-4420989f68ee" providerId="ADAL" clId="{A08DD80B-5392-43A3-911E-A83A7E781BE6}" dt="2024-09-16T12:48:51.821" v="155" actId="6549"/>
          <ac:spMkLst>
            <pc:docMk/>
            <pc:sldMk cId="3475651824" sldId="256"/>
            <ac:spMk id="3" creationId="{4D6FAC72-D4CD-77FA-0499-073A8FCFFC72}"/>
          </ac:spMkLst>
        </pc:spChg>
      </pc:sldChg>
      <pc:sldChg chg="del">
        <pc:chgData name="Cerys Davies" userId="61e71dc1-9594-4277-b52b-4420989f68ee" providerId="ADAL" clId="{A08DD80B-5392-43A3-911E-A83A7E781BE6}" dt="2024-09-16T15:31:56.412" v="156" actId="47"/>
        <pc:sldMkLst>
          <pc:docMk/>
          <pc:sldMk cId="2449278250" sldId="257"/>
        </pc:sldMkLst>
      </pc:sldChg>
      <pc:sldChg chg="del">
        <pc:chgData name="Cerys Davies" userId="61e71dc1-9594-4277-b52b-4420989f68ee" providerId="ADAL" clId="{A08DD80B-5392-43A3-911E-A83A7E781BE6}" dt="2024-09-16T12:48:18.631" v="0" actId="47"/>
        <pc:sldMkLst>
          <pc:docMk/>
          <pc:sldMk cId="2406154415" sldId="258"/>
        </pc:sldMkLst>
      </pc:sldChg>
      <pc:sldChg chg="del">
        <pc:chgData name="Cerys Davies" userId="61e71dc1-9594-4277-b52b-4420989f68ee" providerId="ADAL" clId="{A08DD80B-5392-43A3-911E-A83A7E781BE6}" dt="2024-09-16T12:48:18.631" v="0" actId="47"/>
        <pc:sldMkLst>
          <pc:docMk/>
          <pc:sldMk cId="2932746799" sldId="259"/>
        </pc:sldMkLst>
      </pc:sldChg>
      <pc:sldChg chg="del">
        <pc:chgData name="Cerys Davies" userId="61e71dc1-9594-4277-b52b-4420989f68ee" providerId="ADAL" clId="{A08DD80B-5392-43A3-911E-A83A7E781BE6}" dt="2024-09-16T12:48:18.631" v="0" actId="47"/>
        <pc:sldMkLst>
          <pc:docMk/>
          <pc:sldMk cId="3317336232" sldId="260"/>
        </pc:sldMkLst>
      </pc:sldChg>
      <pc:sldChg chg="del">
        <pc:chgData name="Cerys Davies" userId="61e71dc1-9594-4277-b52b-4420989f68ee" providerId="ADAL" clId="{A08DD80B-5392-43A3-911E-A83A7E781BE6}" dt="2024-09-16T12:48:18.631" v="0" actId="47"/>
        <pc:sldMkLst>
          <pc:docMk/>
          <pc:sldMk cId="4034605094" sldId="261"/>
        </pc:sldMkLst>
      </pc:sldChg>
      <pc:sldChg chg="modSp mod">
        <pc:chgData name="Cerys Davies" userId="61e71dc1-9594-4277-b52b-4420989f68ee" providerId="ADAL" clId="{A08DD80B-5392-43A3-911E-A83A7E781BE6}" dt="2024-09-16T15:45:00.460" v="889" actId="14100"/>
        <pc:sldMkLst>
          <pc:docMk/>
          <pc:sldMk cId="1717418436" sldId="262"/>
        </pc:sldMkLst>
        <pc:spChg chg="mod">
          <ac:chgData name="Cerys Davies" userId="61e71dc1-9594-4277-b52b-4420989f68ee" providerId="ADAL" clId="{A08DD80B-5392-43A3-911E-A83A7E781BE6}" dt="2024-09-16T15:41:44.067" v="634" actId="14100"/>
          <ac:spMkLst>
            <pc:docMk/>
            <pc:sldMk cId="1717418436" sldId="262"/>
            <ac:spMk id="2" creationId="{92A38A64-F2C5-F9A5-2160-EA5110D099EC}"/>
          </ac:spMkLst>
        </pc:spChg>
        <pc:spChg chg="mod">
          <ac:chgData name="Cerys Davies" userId="61e71dc1-9594-4277-b52b-4420989f68ee" providerId="ADAL" clId="{A08DD80B-5392-43A3-911E-A83A7E781BE6}" dt="2024-09-16T15:45:00.460" v="889" actId="14100"/>
          <ac:spMkLst>
            <pc:docMk/>
            <pc:sldMk cId="1717418436" sldId="262"/>
            <ac:spMk id="3" creationId="{FC77824E-07BF-1B58-ECD2-CC958575D461}"/>
          </ac:spMkLst>
        </pc:spChg>
      </pc:sldChg>
      <pc:sldChg chg="del">
        <pc:chgData name="Cerys Davies" userId="61e71dc1-9594-4277-b52b-4420989f68ee" providerId="ADAL" clId="{A08DD80B-5392-43A3-911E-A83A7E781BE6}" dt="2024-09-16T12:48:18.631" v="0" actId="47"/>
        <pc:sldMkLst>
          <pc:docMk/>
          <pc:sldMk cId="1353024765" sldId="264"/>
        </pc:sldMkLst>
      </pc:sldChg>
      <pc:sldChg chg="del">
        <pc:chgData name="Cerys Davies" userId="61e71dc1-9594-4277-b52b-4420989f68ee" providerId="ADAL" clId="{A08DD80B-5392-43A3-911E-A83A7E781BE6}" dt="2024-09-16T12:48:18.631" v="0" actId="47"/>
        <pc:sldMkLst>
          <pc:docMk/>
          <pc:sldMk cId="2178651216" sldId="265"/>
        </pc:sldMkLst>
      </pc:sldChg>
      <pc:sldChg chg="del">
        <pc:chgData name="Cerys Davies" userId="61e71dc1-9594-4277-b52b-4420989f68ee" providerId="ADAL" clId="{A08DD80B-5392-43A3-911E-A83A7E781BE6}" dt="2024-09-16T12:48:18.631" v="0" actId="47"/>
        <pc:sldMkLst>
          <pc:docMk/>
          <pc:sldMk cId="3582662726" sldId="266"/>
        </pc:sldMkLst>
      </pc:sldChg>
      <pc:sldChg chg="del">
        <pc:chgData name="Cerys Davies" userId="61e71dc1-9594-4277-b52b-4420989f68ee" providerId="ADAL" clId="{A08DD80B-5392-43A3-911E-A83A7E781BE6}" dt="2024-09-16T12:48:18.631" v="0" actId="47"/>
        <pc:sldMkLst>
          <pc:docMk/>
          <pc:sldMk cId="911358520" sldId="267"/>
        </pc:sldMkLst>
      </pc:sldChg>
      <pc:sldChg chg="del">
        <pc:chgData name="Cerys Davies" userId="61e71dc1-9594-4277-b52b-4420989f68ee" providerId="ADAL" clId="{A08DD80B-5392-43A3-911E-A83A7E781BE6}" dt="2024-09-16T12:48:18.631" v="0" actId="47"/>
        <pc:sldMkLst>
          <pc:docMk/>
          <pc:sldMk cId="1357941917" sldId="280"/>
        </pc:sldMkLst>
      </pc:sldChg>
      <pc:sldChg chg="del">
        <pc:chgData name="Cerys Davies" userId="61e71dc1-9594-4277-b52b-4420989f68ee" providerId="ADAL" clId="{A08DD80B-5392-43A3-911E-A83A7E781BE6}" dt="2024-09-16T12:48:18.631" v="0" actId="47"/>
        <pc:sldMkLst>
          <pc:docMk/>
          <pc:sldMk cId="3658573893" sldId="281"/>
        </pc:sldMkLst>
      </pc:sldChg>
      <pc:sldChg chg="del">
        <pc:chgData name="Cerys Davies" userId="61e71dc1-9594-4277-b52b-4420989f68ee" providerId="ADAL" clId="{A08DD80B-5392-43A3-911E-A83A7E781BE6}" dt="2024-09-16T12:48:18.631" v="0" actId="47"/>
        <pc:sldMkLst>
          <pc:docMk/>
          <pc:sldMk cId="495990708" sldId="284"/>
        </pc:sldMkLst>
      </pc:sldChg>
      <pc:sldChg chg="del">
        <pc:chgData name="Cerys Davies" userId="61e71dc1-9594-4277-b52b-4420989f68ee" providerId="ADAL" clId="{A08DD80B-5392-43A3-911E-A83A7E781BE6}" dt="2024-09-16T12:48:18.631" v="0" actId="47"/>
        <pc:sldMkLst>
          <pc:docMk/>
          <pc:sldMk cId="681497207" sldId="285"/>
        </pc:sldMkLst>
      </pc:sldChg>
      <pc:sldChg chg="del">
        <pc:chgData name="Cerys Davies" userId="61e71dc1-9594-4277-b52b-4420989f68ee" providerId="ADAL" clId="{A08DD80B-5392-43A3-911E-A83A7E781BE6}" dt="2024-09-16T12:48:18.631" v="0" actId="47"/>
        <pc:sldMkLst>
          <pc:docMk/>
          <pc:sldMk cId="381466785" sldId="286"/>
        </pc:sldMkLst>
      </pc:sldChg>
      <pc:sldChg chg="del">
        <pc:chgData name="Cerys Davies" userId="61e71dc1-9594-4277-b52b-4420989f68ee" providerId="ADAL" clId="{A08DD80B-5392-43A3-911E-A83A7E781BE6}" dt="2024-09-16T12:48:18.631" v="0" actId="47"/>
        <pc:sldMkLst>
          <pc:docMk/>
          <pc:sldMk cId="2954909633" sldId="287"/>
        </pc:sldMkLst>
      </pc:sldChg>
      <pc:sldChg chg="del">
        <pc:chgData name="Cerys Davies" userId="61e71dc1-9594-4277-b52b-4420989f68ee" providerId="ADAL" clId="{A08DD80B-5392-43A3-911E-A83A7E781BE6}" dt="2024-09-16T12:48:18.631" v="0" actId="47"/>
        <pc:sldMkLst>
          <pc:docMk/>
          <pc:sldMk cId="2623041092" sldId="289"/>
        </pc:sldMkLst>
      </pc:sldChg>
      <pc:sldChg chg="del">
        <pc:chgData name="Cerys Davies" userId="61e71dc1-9594-4277-b52b-4420989f68ee" providerId="ADAL" clId="{A08DD80B-5392-43A3-911E-A83A7E781BE6}" dt="2024-09-16T12:48:18.631" v="0" actId="47"/>
        <pc:sldMkLst>
          <pc:docMk/>
          <pc:sldMk cId="956355142" sldId="290"/>
        </pc:sldMkLst>
      </pc:sldChg>
      <pc:sldChg chg="del">
        <pc:chgData name="Cerys Davies" userId="61e71dc1-9594-4277-b52b-4420989f68ee" providerId="ADAL" clId="{A08DD80B-5392-43A3-911E-A83A7E781BE6}" dt="2024-09-16T12:48:18.631" v="0" actId="47"/>
        <pc:sldMkLst>
          <pc:docMk/>
          <pc:sldMk cId="2034175213" sldId="291"/>
        </pc:sldMkLst>
      </pc:sldChg>
      <pc:sldChg chg="del">
        <pc:chgData name="Cerys Davies" userId="61e71dc1-9594-4277-b52b-4420989f68ee" providerId="ADAL" clId="{A08DD80B-5392-43A3-911E-A83A7E781BE6}" dt="2024-09-16T12:48:18.631" v="0" actId="47"/>
        <pc:sldMkLst>
          <pc:docMk/>
          <pc:sldMk cId="3531653596" sldId="294"/>
        </pc:sldMkLst>
      </pc:sldChg>
      <pc:sldChg chg="modSp mod">
        <pc:chgData name="Cerys Davies" userId="61e71dc1-9594-4277-b52b-4420989f68ee" providerId="ADAL" clId="{A08DD80B-5392-43A3-911E-A83A7E781BE6}" dt="2024-09-16T15:35:58.514" v="243" actId="255"/>
        <pc:sldMkLst>
          <pc:docMk/>
          <pc:sldMk cId="2985678489" sldId="295"/>
        </pc:sldMkLst>
        <pc:spChg chg="mod">
          <ac:chgData name="Cerys Davies" userId="61e71dc1-9594-4277-b52b-4420989f68ee" providerId="ADAL" clId="{A08DD80B-5392-43A3-911E-A83A7E781BE6}" dt="2024-09-16T15:35:44.289" v="240" actId="1076"/>
          <ac:spMkLst>
            <pc:docMk/>
            <pc:sldMk cId="2985678489" sldId="295"/>
            <ac:spMk id="2" creationId="{5C2D9CD7-F560-10B7-F6DA-15F6E3D4A7EE}"/>
          </ac:spMkLst>
        </pc:spChg>
        <pc:spChg chg="mod">
          <ac:chgData name="Cerys Davies" userId="61e71dc1-9594-4277-b52b-4420989f68ee" providerId="ADAL" clId="{A08DD80B-5392-43A3-911E-A83A7E781BE6}" dt="2024-09-16T15:35:58.514" v="243" actId="255"/>
          <ac:spMkLst>
            <pc:docMk/>
            <pc:sldMk cId="2985678489" sldId="295"/>
            <ac:spMk id="3" creationId="{41DD7345-36F8-90CE-E0E8-F54F6E455C6D}"/>
          </ac:spMkLst>
        </pc:spChg>
      </pc:sldChg>
      <pc:sldChg chg="modSp mod">
        <pc:chgData name="Cerys Davies" userId="61e71dc1-9594-4277-b52b-4420989f68ee" providerId="ADAL" clId="{A08DD80B-5392-43A3-911E-A83A7E781BE6}" dt="2024-09-16T15:52:48.004" v="1361" actId="20577"/>
        <pc:sldMkLst>
          <pc:docMk/>
          <pc:sldMk cId="2606782163" sldId="296"/>
        </pc:sldMkLst>
        <pc:spChg chg="mod">
          <ac:chgData name="Cerys Davies" userId="61e71dc1-9594-4277-b52b-4420989f68ee" providerId="ADAL" clId="{A08DD80B-5392-43A3-911E-A83A7E781BE6}" dt="2024-09-16T15:52:48.004" v="1361" actId="20577"/>
          <ac:spMkLst>
            <pc:docMk/>
            <pc:sldMk cId="2606782163" sldId="296"/>
            <ac:spMk id="3" creationId="{8C193EC0-8EC8-7EF8-130A-451EE2B1AC15}"/>
          </ac:spMkLst>
        </pc:spChg>
      </pc:sldChg>
      <pc:sldChg chg="modSp mod">
        <pc:chgData name="Cerys Davies" userId="61e71dc1-9594-4277-b52b-4420989f68ee" providerId="ADAL" clId="{A08DD80B-5392-43A3-911E-A83A7E781BE6}" dt="2024-09-16T15:59:34.636" v="2129" actId="20577"/>
        <pc:sldMkLst>
          <pc:docMk/>
          <pc:sldMk cId="2866685584" sldId="297"/>
        </pc:sldMkLst>
        <pc:spChg chg="mod">
          <ac:chgData name="Cerys Davies" userId="61e71dc1-9594-4277-b52b-4420989f68ee" providerId="ADAL" clId="{A08DD80B-5392-43A3-911E-A83A7E781BE6}" dt="2024-09-16T15:59:34.636" v="2129" actId="20577"/>
          <ac:spMkLst>
            <pc:docMk/>
            <pc:sldMk cId="2866685584" sldId="297"/>
            <ac:spMk id="2" creationId="{5D931570-4B9C-0DEA-4C72-EF749924896F}"/>
          </ac:spMkLst>
        </pc:spChg>
      </pc:sldChg>
      <pc:sldChg chg="del">
        <pc:chgData name="Cerys Davies" userId="61e71dc1-9594-4277-b52b-4420989f68ee" providerId="ADAL" clId="{A08DD80B-5392-43A3-911E-A83A7E781BE6}" dt="2024-09-16T12:48:18.631" v="0" actId="47"/>
        <pc:sldMkLst>
          <pc:docMk/>
          <pc:sldMk cId="649634174" sldId="300"/>
        </pc:sldMkLst>
      </pc:sldChg>
      <pc:sldChg chg="modSp new mod">
        <pc:chgData name="Cerys Davies" userId="61e71dc1-9594-4277-b52b-4420989f68ee" providerId="ADAL" clId="{A08DD80B-5392-43A3-911E-A83A7E781BE6}" dt="2024-09-16T19:47:15.069" v="2577" actId="27636"/>
        <pc:sldMkLst>
          <pc:docMk/>
          <pc:sldMk cId="3404239333" sldId="300"/>
        </pc:sldMkLst>
        <pc:spChg chg="mod">
          <ac:chgData name="Cerys Davies" userId="61e71dc1-9594-4277-b52b-4420989f68ee" providerId="ADAL" clId="{A08DD80B-5392-43A3-911E-A83A7E781BE6}" dt="2024-09-16T19:47:09.789" v="2575" actId="14100"/>
          <ac:spMkLst>
            <pc:docMk/>
            <pc:sldMk cId="3404239333" sldId="300"/>
            <ac:spMk id="2" creationId="{8B7A7ACF-ECB6-6DE7-3DBA-2EF2B4541E40}"/>
          </ac:spMkLst>
        </pc:spChg>
        <pc:spChg chg="mod">
          <ac:chgData name="Cerys Davies" userId="61e71dc1-9594-4277-b52b-4420989f68ee" providerId="ADAL" clId="{A08DD80B-5392-43A3-911E-A83A7E781BE6}" dt="2024-09-16T19:47:15.069" v="2577" actId="27636"/>
          <ac:spMkLst>
            <pc:docMk/>
            <pc:sldMk cId="3404239333" sldId="300"/>
            <ac:spMk id="3" creationId="{D4E180CE-E78F-0CCF-5756-75CB830E87FC}"/>
          </ac:spMkLst>
        </pc:spChg>
      </pc:sldChg>
      <pc:sldChg chg="del">
        <pc:chgData name="Cerys Davies" userId="61e71dc1-9594-4277-b52b-4420989f68ee" providerId="ADAL" clId="{A08DD80B-5392-43A3-911E-A83A7E781BE6}" dt="2024-09-16T12:48:18.631" v="0" actId="47"/>
        <pc:sldMkLst>
          <pc:docMk/>
          <pc:sldMk cId="34715061" sldId="301"/>
        </pc:sldMkLst>
      </pc:sldChg>
      <pc:sldChg chg="modSp new mod">
        <pc:chgData name="Cerys Davies" userId="61e71dc1-9594-4277-b52b-4420989f68ee" providerId="ADAL" clId="{A08DD80B-5392-43A3-911E-A83A7E781BE6}" dt="2024-09-16T15:46:27.027" v="1054" actId="20577"/>
        <pc:sldMkLst>
          <pc:docMk/>
          <pc:sldMk cId="3292008128" sldId="301"/>
        </pc:sldMkLst>
        <pc:spChg chg="mod">
          <ac:chgData name="Cerys Davies" userId="61e71dc1-9594-4277-b52b-4420989f68ee" providerId="ADAL" clId="{A08DD80B-5392-43A3-911E-A83A7E781BE6}" dt="2024-09-16T15:45:53.641" v="952" actId="1076"/>
          <ac:spMkLst>
            <pc:docMk/>
            <pc:sldMk cId="3292008128" sldId="301"/>
            <ac:spMk id="2" creationId="{57ED3D43-2BB1-8437-47DB-52DCBA02605A}"/>
          </ac:spMkLst>
        </pc:spChg>
        <pc:spChg chg="mod">
          <ac:chgData name="Cerys Davies" userId="61e71dc1-9594-4277-b52b-4420989f68ee" providerId="ADAL" clId="{A08DD80B-5392-43A3-911E-A83A7E781BE6}" dt="2024-09-16T15:46:27.027" v="1054" actId="20577"/>
          <ac:spMkLst>
            <pc:docMk/>
            <pc:sldMk cId="3292008128" sldId="301"/>
            <ac:spMk id="3" creationId="{5953900E-35E1-6FEC-A6D1-A604EBF2D0D3}"/>
          </ac:spMkLst>
        </pc:spChg>
      </pc:sldChg>
      <pc:sldChg chg="del">
        <pc:chgData name="Cerys Davies" userId="61e71dc1-9594-4277-b52b-4420989f68ee" providerId="ADAL" clId="{A08DD80B-5392-43A3-911E-A83A7E781BE6}" dt="2024-09-16T12:48:18.631" v="0" actId="47"/>
        <pc:sldMkLst>
          <pc:docMk/>
          <pc:sldMk cId="1310947032" sldId="302"/>
        </pc:sldMkLst>
      </pc:sldChg>
      <pc:sldChg chg="modSp new mod">
        <pc:chgData name="Cerys Davies" userId="61e71dc1-9594-4277-b52b-4420989f68ee" providerId="ADAL" clId="{A08DD80B-5392-43A3-911E-A83A7E781BE6}" dt="2024-09-16T15:47:03.558" v="1073" actId="20577"/>
        <pc:sldMkLst>
          <pc:docMk/>
          <pc:sldMk cId="3224235785" sldId="302"/>
        </pc:sldMkLst>
        <pc:spChg chg="mod">
          <ac:chgData name="Cerys Davies" userId="61e71dc1-9594-4277-b52b-4420989f68ee" providerId="ADAL" clId="{A08DD80B-5392-43A3-911E-A83A7E781BE6}" dt="2024-09-16T15:47:03.558" v="1073" actId="20577"/>
          <ac:spMkLst>
            <pc:docMk/>
            <pc:sldMk cId="3224235785" sldId="302"/>
            <ac:spMk id="2" creationId="{8A2D9768-E7BE-F54B-422E-91070FFA0168}"/>
          </ac:spMkLst>
        </pc:spChg>
      </pc:sldChg>
      <pc:sldChg chg="modSp add mod">
        <pc:chgData name="Cerys Davies" userId="61e71dc1-9594-4277-b52b-4420989f68ee" providerId="ADAL" clId="{A08DD80B-5392-43A3-911E-A83A7E781BE6}" dt="2024-09-16T15:58:57.064" v="2107" actId="6549"/>
        <pc:sldMkLst>
          <pc:docMk/>
          <pc:sldMk cId="2669708674" sldId="303"/>
        </pc:sldMkLst>
        <pc:spChg chg="mod">
          <ac:chgData name="Cerys Davies" userId="61e71dc1-9594-4277-b52b-4420989f68ee" providerId="ADAL" clId="{A08DD80B-5392-43A3-911E-A83A7E781BE6}" dt="2024-09-16T15:58:57.064" v="2107" actId="6549"/>
          <ac:spMkLst>
            <pc:docMk/>
            <pc:sldMk cId="2669708674" sldId="303"/>
            <ac:spMk id="3" creationId="{8C193EC0-8EC8-7EF8-130A-451EE2B1AC15}"/>
          </ac:spMkLst>
        </pc:spChg>
      </pc:sldChg>
      <pc:sldChg chg="del">
        <pc:chgData name="Cerys Davies" userId="61e71dc1-9594-4277-b52b-4420989f68ee" providerId="ADAL" clId="{A08DD80B-5392-43A3-911E-A83A7E781BE6}" dt="2024-09-16T12:48:18.631" v="0" actId="47"/>
        <pc:sldMkLst>
          <pc:docMk/>
          <pc:sldMk cId="4000497177" sldId="303"/>
        </pc:sldMkLst>
      </pc:sldChg>
      <pc:sldChg chg="modSp new mod">
        <pc:chgData name="Cerys Davies" userId="61e71dc1-9594-4277-b52b-4420989f68ee" providerId="ADAL" clId="{A08DD80B-5392-43A3-911E-A83A7E781BE6}" dt="2024-09-16T19:52:00.297" v="3089" actId="20577"/>
        <pc:sldMkLst>
          <pc:docMk/>
          <pc:sldMk cId="68336572" sldId="304"/>
        </pc:sldMkLst>
        <pc:spChg chg="mod">
          <ac:chgData name="Cerys Davies" userId="61e71dc1-9594-4277-b52b-4420989f68ee" providerId="ADAL" clId="{A08DD80B-5392-43A3-911E-A83A7E781BE6}" dt="2024-09-16T19:47:40.711" v="2592" actId="20577"/>
          <ac:spMkLst>
            <pc:docMk/>
            <pc:sldMk cId="68336572" sldId="304"/>
            <ac:spMk id="2" creationId="{9CBBEDAF-9147-4110-5594-9F4D0673FA9B}"/>
          </ac:spMkLst>
        </pc:spChg>
        <pc:spChg chg="mod">
          <ac:chgData name="Cerys Davies" userId="61e71dc1-9594-4277-b52b-4420989f68ee" providerId="ADAL" clId="{A08DD80B-5392-43A3-911E-A83A7E781BE6}" dt="2024-09-16T19:52:00.297" v="3089" actId="20577"/>
          <ac:spMkLst>
            <pc:docMk/>
            <pc:sldMk cId="68336572" sldId="304"/>
            <ac:spMk id="3" creationId="{6147E9AA-A4E3-95FA-EE60-EAE2B14FB6F7}"/>
          </ac:spMkLst>
        </pc:spChg>
      </pc:sldChg>
      <pc:sldChg chg="del">
        <pc:chgData name="Cerys Davies" userId="61e71dc1-9594-4277-b52b-4420989f68ee" providerId="ADAL" clId="{A08DD80B-5392-43A3-911E-A83A7E781BE6}" dt="2024-09-16T12:48:18.631" v="0" actId="47"/>
        <pc:sldMkLst>
          <pc:docMk/>
          <pc:sldMk cId="392135074" sldId="304"/>
        </pc:sldMkLst>
      </pc:sldChg>
      <pc:sldChg chg="del">
        <pc:chgData name="Cerys Davies" userId="61e71dc1-9594-4277-b52b-4420989f68ee" providerId="ADAL" clId="{A08DD80B-5392-43A3-911E-A83A7E781BE6}" dt="2024-09-16T12:48:18.631" v="0" actId="47"/>
        <pc:sldMkLst>
          <pc:docMk/>
          <pc:sldMk cId="1223701576" sldId="305"/>
        </pc:sldMkLst>
      </pc:sldChg>
      <pc:sldChg chg="modSp add mod">
        <pc:chgData name="Cerys Davies" userId="61e71dc1-9594-4277-b52b-4420989f68ee" providerId="ADAL" clId="{A08DD80B-5392-43A3-911E-A83A7E781BE6}" dt="2024-09-16T20:36:05.426" v="4063" actId="14100"/>
        <pc:sldMkLst>
          <pc:docMk/>
          <pc:sldMk cId="2460948859" sldId="305"/>
        </pc:sldMkLst>
        <pc:spChg chg="mod">
          <ac:chgData name="Cerys Davies" userId="61e71dc1-9594-4277-b52b-4420989f68ee" providerId="ADAL" clId="{A08DD80B-5392-43A3-911E-A83A7E781BE6}" dt="2024-09-16T19:52:43.211" v="3146" actId="14100"/>
          <ac:spMkLst>
            <pc:docMk/>
            <pc:sldMk cId="2460948859" sldId="305"/>
            <ac:spMk id="2" creationId="{9CBBEDAF-9147-4110-5594-9F4D0673FA9B}"/>
          </ac:spMkLst>
        </pc:spChg>
        <pc:spChg chg="mod">
          <ac:chgData name="Cerys Davies" userId="61e71dc1-9594-4277-b52b-4420989f68ee" providerId="ADAL" clId="{A08DD80B-5392-43A3-911E-A83A7E781BE6}" dt="2024-09-16T20:36:05.426" v="4063" actId="14100"/>
          <ac:spMkLst>
            <pc:docMk/>
            <pc:sldMk cId="2460948859" sldId="305"/>
            <ac:spMk id="3" creationId="{6147E9AA-A4E3-95FA-EE60-EAE2B14FB6F7}"/>
          </ac:spMkLst>
        </pc:spChg>
      </pc:sldChg>
      <pc:sldChg chg="del">
        <pc:chgData name="Cerys Davies" userId="61e71dc1-9594-4277-b52b-4420989f68ee" providerId="ADAL" clId="{A08DD80B-5392-43A3-911E-A83A7E781BE6}" dt="2024-09-16T12:48:18.631" v="0" actId="47"/>
        <pc:sldMkLst>
          <pc:docMk/>
          <pc:sldMk cId="1383916654" sldId="306"/>
        </pc:sldMkLst>
      </pc:sldChg>
      <pc:sldChg chg="modSp add mod">
        <pc:chgData name="Cerys Davies" userId="61e71dc1-9594-4277-b52b-4420989f68ee" providerId="ADAL" clId="{A08DD80B-5392-43A3-911E-A83A7E781BE6}" dt="2024-09-16T20:42:41.250" v="4871" actId="20577"/>
        <pc:sldMkLst>
          <pc:docMk/>
          <pc:sldMk cId="1710108594" sldId="306"/>
        </pc:sldMkLst>
        <pc:spChg chg="mod">
          <ac:chgData name="Cerys Davies" userId="61e71dc1-9594-4277-b52b-4420989f68ee" providerId="ADAL" clId="{A08DD80B-5392-43A3-911E-A83A7E781BE6}" dt="2024-09-16T20:36:47.533" v="4160" actId="313"/>
          <ac:spMkLst>
            <pc:docMk/>
            <pc:sldMk cId="1710108594" sldId="306"/>
            <ac:spMk id="2" creationId="{9CBBEDAF-9147-4110-5594-9F4D0673FA9B}"/>
          </ac:spMkLst>
        </pc:spChg>
        <pc:spChg chg="mod">
          <ac:chgData name="Cerys Davies" userId="61e71dc1-9594-4277-b52b-4420989f68ee" providerId="ADAL" clId="{A08DD80B-5392-43A3-911E-A83A7E781BE6}" dt="2024-09-16T20:42:41.250" v="4871" actId="20577"/>
          <ac:spMkLst>
            <pc:docMk/>
            <pc:sldMk cId="1710108594" sldId="306"/>
            <ac:spMk id="3" creationId="{6147E9AA-A4E3-95FA-EE60-EAE2B14FB6F7}"/>
          </ac:spMkLst>
        </pc:spChg>
      </pc:sldChg>
      <pc:sldChg chg="add del">
        <pc:chgData name="Cerys Davies" userId="61e71dc1-9594-4277-b52b-4420989f68ee" providerId="ADAL" clId="{A08DD80B-5392-43A3-911E-A83A7E781BE6}" dt="2024-09-16T15:53:20.207" v="1363"/>
        <pc:sldMkLst>
          <pc:docMk/>
          <pc:sldMk cId="2225256099" sldId="306"/>
        </pc:sldMkLst>
      </pc:sldChg>
      <pc:sldChg chg="modSp new mod">
        <pc:chgData name="Cerys Davies" userId="61e71dc1-9594-4277-b52b-4420989f68ee" providerId="ADAL" clId="{A08DD80B-5392-43A3-911E-A83A7E781BE6}" dt="2024-09-16T20:45:52.747" v="4931" actId="1076"/>
        <pc:sldMkLst>
          <pc:docMk/>
          <pc:sldMk cId="1035706262" sldId="307"/>
        </pc:sldMkLst>
        <pc:spChg chg="mod">
          <ac:chgData name="Cerys Davies" userId="61e71dc1-9594-4277-b52b-4420989f68ee" providerId="ADAL" clId="{A08DD80B-5392-43A3-911E-A83A7E781BE6}" dt="2024-09-16T20:45:21.695" v="4910" actId="14100"/>
          <ac:spMkLst>
            <pc:docMk/>
            <pc:sldMk cId="1035706262" sldId="307"/>
            <ac:spMk id="2" creationId="{3F83A9D6-36D1-8FD6-E601-CF76CEB46F37}"/>
          </ac:spMkLst>
        </pc:spChg>
        <pc:spChg chg="mod">
          <ac:chgData name="Cerys Davies" userId="61e71dc1-9594-4277-b52b-4420989f68ee" providerId="ADAL" clId="{A08DD80B-5392-43A3-911E-A83A7E781BE6}" dt="2024-09-16T20:45:52.747" v="4931" actId="1076"/>
          <ac:spMkLst>
            <pc:docMk/>
            <pc:sldMk cId="1035706262" sldId="307"/>
            <ac:spMk id="3" creationId="{CF9ED82A-9413-63B7-5559-2DB7B4D63C6A}"/>
          </ac:spMkLst>
        </pc:spChg>
      </pc:sldChg>
      <pc:sldChg chg="del">
        <pc:chgData name="Cerys Davies" userId="61e71dc1-9594-4277-b52b-4420989f68ee" providerId="ADAL" clId="{A08DD80B-5392-43A3-911E-A83A7E781BE6}" dt="2024-09-16T12:48:18.631" v="0" actId="47"/>
        <pc:sldMkLst>
          <pc:docMk/>
          <pc:sldMk cId="1412095200" sldId="307"/>
        </pc:sldMkLst>
      </pc:sldChg>
      <pc:sldChg chg="add del">
        <pc:chgData name="Cerys Davies" userId="61e71dc1-9594-4277-b52b-4420989f68ee" providerId="ADAL" clId="{A08DD80B-5392-43A3-911E-A83A7E781BE6}" dt="2024-09-16T15:53:20.207" v="1363"/>
        <pc:sldMkLst>
          <pc:docMk/>
          <pc:sldMk cId="3244068952" sldId="307"/>
        </pc:sldMkLst>
      </pc:sldChg>
      <pc:sldChg chg="del">
        <pc:chgData name="Cerys Davies" userId="61e71dc1-9594-4277-b52b-4420989f68ee" providerId="ADAL" clId="{A08DD80B-5392-43A3-911E-A83A7E781BE6}" dt="2024-09-16T12:48:18.631" v="0" actId="47"/>
        <pc:sldMkLst>
          <pc:docMk/>
          <pc:sldMk cId="3694293644" sldId="3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0601E-6342-489C-A1FE-CDE002701BED}"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04/10/2024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04/10/2024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04/10/2024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
        <p:nvSpPr>
          <p:cNvPr id="5" name="Date Placeholder 4"/>
          <p:cNvSpPr>
            <a:spLocks noGrp="1"/>
          </p:cNvSpPr>
          <p:nvPr>
            <p:ph type="dt" sz="half" idx="10"/>
          </p:nvPr>
        </p:nvSpPr>
        <p:spPr/>
        <p:txBody>
          <a:bodyPr/>
          <a:lstStyle/>
          <a:p>
            <a:fld id="{71E03781-2449-4B79-9E2D-1A384E771CBC}" type="datetimeFigureOut">
              <a:rPr lang="en-GB" smtClean="0"/>
              <a:t>04/10/2024</a:t>
            </a:fld>
            <a:endParaRPr lang="en-GB"/>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69103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04/10/2024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p:txBody>
          <a:bodyPr>
            <a:normAutofit fontScale="90000"/>
          </a:bodyPr>
          <a:lstStyle/>
          <a:p>
            <a:r>
              <a:rPr lang="en-GB" dirty="0"/>
              <a:t>Introduction to the 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a:xfrm>
            <a:off x="0" y="4202263"/>
            <a:ext cx="9726420" cy="1096899"/>
          </a:xfrm>
        </p:spPr>
        <p:txBody>
          <a:bodyPr>
            <a:normAutofit/>
          </a:bodyPr>
          <a:lstStyle/>
          <a:p>
            <a:r>
              <a:rPr lang="en-GB" sz="3200" b="1" dirty="0">
                <a:solidFill>
                  <a:schemeClr val="tx1"/>
                </a:solidFill>
              </a:rPr>
              <a:t>Week 3 Amending, Revoking or Reviving Wills </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7ACF-ECB6-6DE7-3DBA-2EF2B4541E40}"/>
              </a:ext>
            </a:extLst>
          </p:cNvPr>
          <p:cNvSpPr>
            <a:spLocks noGrp="1"/>
          </p:cNvSpPr>
          <p:nvPr>
            <p:ph type="title"/>
          </p:nvPr>
        </p:nvSpPr>
        <p:spPr>
          <a:xfrm>
            <a:off x="485136" y="111306"/>
            <a:ext cx="8596668" cy="762325"/>
          </a:xfrm>
        </p:spPr>
        <p:txBody>
          <a:bodyPr/>
          <a:lstStyle/>
          <a:p>
            <a:r>
              <a:rPr lang="en-GB" dirty="0"/>
              <a:t>Amending a Will</a:t>
            </a:r>
          </a:p>
        </p:txBody>
      </p:sp>
      <p:sp>
        <p:nvSpPr>
          <p:cNvPr id="3" name="Content Placeholder 2">
            <a:extLst>
              <a:ext uri="{FF2B5EF4-FFF2-40B4-BE49-F238E27FC236}">
                <a16:creationId xmlns:a16="http://schemas.microsoft.com/office/drawing/2014/main" id="{D4E180CE-E78F-0CCF-5756-75CB830E87FC}"/>
              </a:ext>
            </a:extLst>
          </p:cNvPr>
          <p:cNvSpPr>
            <a:spLocks noGrp="1"/>
          </p:cNvSpPr>
          <p:nvPr>
            <p:ph idx="1"/>
          </p:nvPr>
        </p:nvSpPr>
        <p:spPr>
          <a:xfrm>
            <a:off x="331979" y="797916"/>
            <a:ext cx="9446859" cy="5873710"/>
          </a:xfrm>
        </p:spPr>
        <p:txBody>
          <a:bodyPr>
            <a:normAutofit/>
          </a:bodyPr>
          <a:lstStyle/>
          <a:p>
            <a:r>
              <a:rPr lang="en-GB" dirty="0"/>
              <a:t>Adding new beneficiaries, removing beneficiaries, increasing or decreasing amounts of gifts, adding a new gift, removing a specific gift….. etc</a:t>
            </a:r>
          </a:p>
          <a:p>
            <a:r>
              <a:rPr lang="en-GB" dirty="0"/>
              <a:t>S 21 Wills Act 1837</a:t>
            </a:r>
          </a:p>
          <a:p>
            <a:pPr marL="0" indent="0" algn="l">
              <a:buNone/>
            </a:pPr>
            <a:r>
              <a:rPr lang="en-GB" b="1" i="0" dirty="0">
                <a:solidFill>
                  <a:srgbClr val="000000"/>
                </a:solidFill>
                <a:effectLst/>
                <a:latin typeface="arial" panose="020B0604020202020204" pitchFamily="34" charset="0"/>
              </a:rPr>
              <a:t>21	No alteration in a will shall have any effect unless executed as a will.</a:t>
            </a:r>
            <a:endParaRPr lang="en-GB" b="0" i="0" dirty="0">
              <a:solidFill>
                <a:srgbClr val="000000"/>
              </a:solidFill>
              <a:effectLst/>
              <a:latin typeface="Roboto" panose="02000000000000000000" pitchFamily="2" charset="0"/>
            </a:endParaRPr>
          </a:p>
          <a:p>
            <a:pPr marL="0" indent="0" algn="just">
              <a:buNone/>
            </a:pPr>
            <a:r>
              <a:rPr lang="en-GB" b="0" i="0" dirty="0">
                <a:solidFill>
                  <a:srgbClr val="1E1E1E"/>
                </a:solidFill>
                <a:effectLst/>
                <a:highlight>
                  <a:srgbClr val="FFFFFF"/>
                </a:highlight>
                <a:latin typeface="arial" panose="020B0604020202020204" pitchFamily="34" charset="0"/>
              </a:rPr>
              <a:t>No obliteration, interlineation, or other alteration made in any will after the execution thereof shall be valid or have any effect, except so far as the words or effect of the will before such alteration shall not be apparent, unless such alteration shall be executed in like manner as herein-before is required for the execution of the will; but the will, with such alteration as part thereof, shall be deemed to be duly executed if the signature of the testator and the subscription of the witnesses be made in the margin or on some other part of the will opposite or near to such alteration, or at the foot or end of or opposite to a memorandum referring to such alteration, and written at the end or some other part of the will.</a:t>
            </a:r>
          </a:p>
          <a:p>
            <a:pPr marL="0" indent="0">
              <a:buNone/>
            </a:pPr>
            <a:endParaRPr lang="en-GB" dirty="0"/>
          </a:p>
          <a:p>
            <a:pPr marL="0" indent="0">
              <a:buNone/>
            </a:pPr>
            <a:r>
              <a:rPr lang="en-GB" dirty="0"/>
              <a:t>… 4 ways of changing a will  - 3 of them have to be attested in the same way as a will </a:t>
            </a:r>
            <a:r>
              <a:rPr lang="en-GB" dirty="0" err="1"/>
              <a:t>i.e</a:t>
            </a:r>
            <a:r>
              <a:rPr lang="en-GB" dirty="0"/>
              <a:t> s9 signed by testator in the presence of at least two witnesses, who then themselves sign the will</a:t>
            </a:r>
            <a:br>
              <a:rPr lang="en-GB" dirty="0"/>
            </a:br>
            <a:endParaRPr lang="en-GB" dirty="0"/>
          </a:p>
        </p:txBody>
      </p:sp>
    </p:spTree>
    <p:extLst>
      <p:ext uri="{BB962C8B-B14F-4D97-AF65-F5344CB8AC3E}">
        <p14:creationId xmlns:p14="http://schemas.microsoft.com/office/powerpoint/2010/main" val="340423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BEDAF-9147-4110-5594-9F4D0673FA9B}"/>
              </a:ext>
            </a:extLst>
          </p:cNvPr>
          <p:cNvSpPr>
            <a:spLocks noGrp="1"/>
          </p:cNvSpPr>
          <p:nvPr>
            <p:ph type="title"/>
          </p:nvPr>
        </p:nvSpPr>
        <p:spPr>
          <a:xfrm>
            <a:off x="450190" y="190258"/>
            <a:ext cx="8596668" cy="753264"/>
          </a:xfrm>
        </p:spPr>
        <p:txBody>
          <a:bodyPr/>
          <a:lstStyle/>
          <a:p>
            <a:r>
              <a:rPr lang="en-GB" dirty="0"/>
              <a:t>Amending a Will - Obliteration</a:t>
            </a:r>
          </a:p>
        </p:txBody>
      </p:sp>
      <p:sp>
        <p:nvSpPr>
          <p:cNvPr id="3" name="Content Placeholder 2">
            <a:extLst>
              <a:ext uri="{FF2B5EF4-FFF2-40B4-BE49-F238E27FC236}">
                <a16:creationId xmlns:a16="http://schemas.microsoft.com/office/drawing/2014/main" id="{6147E9AA-A4E3-95FA-EE60-EAE2B14FB6F7}"/>
              </a:ext>
            </a:extLst>
          </p:cNvPr>
          <p:cNvSpPr>
            <a:spLocks noGrp="1"/>
          </p:cNvSpPr>
          <p:nvPr>
            <p:ph idx="1"/>
          </p:nvPr>
        </p:nvSpPr>
        <p:spPr>
          <a:xfrm>
            <a:off x="450190" y="1353936"/>
            <a:ext cx="9876123" cy="5504064"/>
          </a:xfrm>
        </p:spPr>
        <p:txBody>
          <a:bodyPr>
            <a:normAutofit/>
          </a:bodyPr>
          <a:lstStyle/>
          <a:p>
            <a:r>
              <a:rPr lang="en-GB" sz="2400" dirty="0"/>
              <a:t>Needs to be attested</a:t>
            </a:r>
          </a:p>
          <a:p>
            <a:r>
              <a:rPr lang="en-GB" sz="2400" dirty="0"/>
              <a:t>Obliteration = destroy, draw over, write over, strike through, scratch out, glue over or cut out</a:t>
            </a:r>
          </a:p>
          <a:p>
            <a:r>
              <a:rPr lang="en-GB" sz="2400" dirty="0"/>
              <a:t>Such obliterations must be attested to be valid</a:t>
            </a:r>
          </a:p>
          <a:p>
            <a:r>
              <a:rPr lang="en-GB" sz="2400" dirty="0"/>
              <a:t>Re Hay [1904] – T asked servant to cross out three legacies with a pen – the crossing out was not valid as it was not signed by either the T or by two witnesses.</a:t>
            </a:r>
          </a:p>
          <a:p>
            <a:r>
              <a:rPr lang="en-GB" sz="2400" dirty="0"/>
              <a:t>If the signatures of the T and the witnesses of a will are crossed out, the will is treated as revoked ( see Revocation)</a:t>
            </a:r>
          </a:p>
        </p:txBody>
      </p:sp>
    </p:spTree>
    <p:extLst>
      <p:ext uri="{BB962C8B-B14F-4D97-AF65-F5344CB8AC3E}">
        <p14:creationId xmlns:p14="http://schemas.microsoft.com/office/powerpoint/2010/main" val="68336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BEDAF-9147-4110-5594-9F4D0673FA9B}"/>
              </a:ext>
            </a:extLst>
          </p:cNvPr>
          <p:cNvSpPr>
            <a:spLocks noGrp="1"/>
          </p:cNvSpPr>
          <p:nvPr>
            <p:ph type="title"/>
          </p:nvPr>
        </p:nvSpPr>
        <p:spPr>
          <a:xfrm>
            <a:off x="450189" y="190258"/>
            <a:ext cx="8955899" cy="753264"/>
          </a:xfrm>
        </p:spPr>
        <p:txBody>
          <a:bodyPr>
            <a:normAutofit fontScale="90000"/>
          </a:bodyPr>
          <a:lstStyle/>
          <a:p>
            <a:r>
              <a:rPr lang="en-GB" dirty="0"/>
              <a:t>Amending a Will – Interlineation and Alteration</a:t>
            </a:r>
          </a:p>
        </p:txBody>
      </p:sp>
      <p:sp>
        <p:nvSpPr>
          <p:cNvPr id="3" name="Content Placeholder 2">
            <a:extLst>
              <a:ext uri="{FF2B5EF4-FFF2-40B4-BE49-F238E27FC236}">
                <a16:creationId xmlns:a16="http://schemas.microsoft.com/office/drawing/2014/main" id="{6147E9AA-A4E3-95FA-EE60-EAE2B14FB6F7}"/>
              </a:ext>
            </a:extLst>
          </p:cNvPr>
          <p:cNvSpPr>
            <a:spLocks noGrp="1"/>
          </p:cNvSpPr>
          <p:nvPr>
            <p:ph idx="1"/>
          </p:nvPr>
        </p:nvSpPr>
        <p:spPr>
          <a:xfrm>
            <a:off x="257990" y="840046"/>
            <a:ext cx="10656568" cy="5177908"/>
          </a:xfrm>
        </p:spPr>
        <p:txBody>
          <a:bodyPr>
            <a:noAutofit/>
          </a:bodyPr>
          <a:lstStyle/>
          <a:p>
            <a:r>
              <a:rPr lang="en-GB" sz="2400" b="1" dirty="0"/>
              <a:t>Interlineation</a:t>
            </a:r>
            <a:r>
              <a:rPr lang="en-GB" sz="2400" dirty="0"/>
              <a:t> – add new words in between the existing text or next to the existing text</a:t>
            </a:r>
          </a:p>
          <a:p>
            <a:r>
              <a:rPr lang="en-GB" sz="2400" b="1" dirty="0"/>
              <a:t>Alteration</a:t>
            </a:r>
            <a:r>
              <a:rPr lang="en-GB" sz="2400" dirty="0"/>
              <a:t> – change words, phrases, or clauses.  Where changes are minor (</a:t>
            </a:r>
            <a:r>
              <a:rPr lang="en-GB" sz="2400" dirty="0" err="1"/>
              <a:t>e.g</a:t>
            </a:r>
            <a:r>
              <a:rPr lang="en-GB" sz="2400" dirty="0"/>
              <a:t> crossing out £1000 and writing £2000 instead) this can be done in the primary document. More major changes would need to be made through a codicil</a:t>
            </a:r>
          </a:p>
          <a:p>
            <a:r>
              <a:rPr lang="en-GB" sz="2400" dirty="0"/>
              <a:t>Execution of obliterations, interlineations and alterations -  must be formally executed in accordance with s 9 .  </a:t>
            </a:r>
          </a:p>
          <a:p>
            <a:r>
              <a:rPr lang="en-GB" sz="2400" i="1" dirty="0"/>
              <a:t>In the Goods of Blewitt </a:t>
            </a:r>
            <a:r>
              <a:rPr lang="en-GB" sz="2400" dirty="0"/>
              <a:t>(1880) confirms it is sufficient for the T and witnessed to simply </a:t>
            </a:r>
            <a:r>
              <a:rPr lang="en-GB" sz="2400" u="sng" dirty="0">
                <a:solidFill>
                  <a:srgbClr val="FF0000"/>
                </a:solidFill>
              </a:rPr>
              <a:t>write their initials </a:t>
            </a:r>
            <a:r>
              <a:rPr lang="en-GB" sz="2400" dirty="0"/>
              <a:t>in the margin next to any change.</a:t>
            </a:r>
          </a:p>
          <a:p>
            <a:r>
              <a:rPr lang="en-GB" sz="2400" dirty="0"/>
              <a:t>Same rules apply to these witnesses as to the witnesses who witnessed the will itself ( </a:t>
            </a:r>
            <a:r>
              <a:rPr lang="en-GB" sz="2400" dirty="0" err="1"/>
              <a:t>i.e</a:t>
            </a:r>
            <a:r>
              <a:rPr lang="en-GB" sz="2400" dirty="0"/>
              <a:t> can’t witness a gift to themselves etc)</a:t>
            </a:r>
          </a:p>
          <a:p>
            <a:r>
              <a:rPr lang="en-GB" sz="2400" dirty="0"/>
              <a:t>Don’t have to be the same two witnessed as witnessed the primary document</a:t>
            </a:r>
          </a:p>
        </p:txBody>
      </p:sp>
    </p:spTree>
    <p:extLst>
      <p:ext uri="{BB962C8B-B14F-4D97-AF65-F5344CB8AC3E}">
        <p14:creationId xmlns:p14="http://schemas.microsoft.com/office/powerpoint/2010/main" val="2460948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BEDAF-9147-4110-5594-9F4D0673FA9B}"/>
              </a:ext>
            </a:extLst>
          </p:cNvPr>
          <p:cNvSpPr>
            <a:spLocks noGrp="1"/>
          </p:cNvSpPr>
          <p:nvPr>
            <p:ph type="title"/>
          </p:nvPr>
        </p:nvSpPr>
        <p:spPr>
          <a:xfrm>
            <a:off x="217220" y="102895"/>
            <a:ext cx="8955899" cy="753264"/>
          </a:xfrm>
        </p:spPr>
        <p:txBody>
          <a:bodyPr>
            <a:normAutofit fontScale="90000"/>
          </a:bodyPr>
          <a:lstStyle/>
          <a:p>
            <a:r>
              <a:rPr lang="en-GB" dirty="0"/>
              <a:t>Amending a Will – Obliteration where the words are no longer ‘apparent’</a:t>
            </a:r>
          </a:p>
        </p:txBody>
      </p:sp>
      <p:sp>
        <p:nvSpPr>
          <p:cNvPr id="3" name="Content Placeholder 2">
            <a:extLst>
              <a:ext uri="{FF2B5EF4-FFF2-40B4-BE49-F238E27FC236}">
                <a16:creationId xmlns:a16="http://schemas.microsoft.com/office/drawing/2014/main" id="{6147E9AA-A4E3-95FA-EE60-EAE2B14FB6F7}"/>
              </a:ext>
            </a:extLst>
          </p:cNvPr>
          <p:cNvSpPr>
            <a:spLocks noGrp="1"/>
          </p:cNvSpPr>
          <p:nvPr>
            <p:ph idx="1"/>
          </p:nvPr>
        </p:nvSpPr>
        <p:spPr>
          <a:xfrm>
            <a:off x="450188" y="1257837"/>
            <a:ext cx="10167335" cy="5177908"/>
          </a:xfrm>
        </p:spPr>
        <p:txBody>
          <a:bodyPr>
            <a:normAutofit/>
          </a:bodyPr>
          <a:lstStyle/>
          <a:p>
            <a:r>
              <a:rPr lang="en-GB" sz="2000" dirty="0"/>
              <a:t>In general , any obliteration has to be executed in accordance with s 9</a:t>
            </a:r>
          </a:p>
          <a:p>
            <a:r>
              <a:rPr lang="en-GB" sz="2000" dirty="0"/>
              <a:t>S21 allows for one exception: where the words are no longer ‘apparent’ they are treated as validly obliterated (as long as clear intention to revoke the obliterated text)</a:t>
            </a:r>
          </a:p>
          <a:p>
            <a:r>
              <a:rPr lang="en-GB" sz="2000" dirty="0"/>
              <a:t>Apparent – test is can words be read, using any assistance available without the need to resort to extrinsic evidence</a:t>
            </a:r>
          </a:p>
          <a:p>
            <a:r>
              <a:rPr lang="en-GB" sz="2000" i="1" dirty="0"/>
              <a:t>Townley v Watson </a:t>
            </a:r>
            <a:r>
              <a:rPr lang="en-GB" sz="2000" dirty="0"/>
              <a:t>(1844) – text had been completely covered over by ink so that the text could not be read = not apparent</a:t>
            </a:r>
          </a:p>
          <a:p>
            <a:r>
              <a:rPr lang="en-GB" sz="2000" i="1" dirty="0" err="1"/>
              <a:t>Ffinch</a:t>
            </a:r>
            <a:r>
              <a:rPr lang="en-GB" sz="2000" i="1" dirty="0"/>
              <a:t> v Combe </a:t>
            </a:r>
            <a:r>
              <a:rPr lang="en-GB" sz="2000" dirty="0"/>
              <a:t>[1894] – Slips of paper had been pasted over the words but if the document was held up to the light the words underneath could be read = apparent.</a:t>
            </a:r>
          </a:p>
          <a:p>
            <a:r>
              <a:rPr lang="en-GB" sz="2000" dirty="0"/>
              <a:t>Re </a:t>
            </a:r>
            <a:r>
              <a:rPr lang="en-GB" sz="2000" dirty="0" err="1"/>
              <a:t>Itter</a:t>
            </a:r>
            <a:r>
              <a:rPr lang="en-GB" sz="2000" dirty="0"/>
              <a:t> (Deceased) (No 2) [1950]  - values covered up with bits of paper – Court found the original values were obliterated as could only be red with infrared tech.  BUT, crucially, NO INTENTION TO REVOKE THE GIFTS as new financial values added and since those values not executed the original values stood.</a:t>
            </a:r>
          </a:p>
        </p:txBody>
      </p:sp>
    </p:spTree>
    <p:extLst>
      <p:ext uri="{BB962C8B-B14F-4D97-AF65-F5344CB8AC3E}">
        <p14:creationId xmlns:p14="http://schemas.microsoft.com/office/powerpoint/2010/main" val="1710108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3A9D6-36D1-8FD6-E601-CF76CEB46F37}"/>
              </a:ext>
            </a:extLst>
          </p:cNvPr>
          <p:cNvSpPr>
            <a:spLocks noGrp="1"/>
          </p:cNvSpPr>
          <p:nvPr>
            <p:ph type="title"/>
          </p:nvPr>
        </p:nvSpPr>
        <p:spPr>
          <a:xfrm>
            <a:off x="560850" y="143663"/>
            <a:ext cx="8596668" cy="898869"/>
          </a:xfrm>
        </p:spPr>
        <p:txBody>
          <a:bodyPr/>
          <a:lstStyle/>
          <a:p>
            <a:r>
              <a:rPr lang="en-GB" dirty="0"/>
              <a:t>Amending a will before it is executed</a:t>
            </a:r>
          </a:p>
        </p:txBody>
      </p:sp>
      <p:sp>
        <p:nvSpPr>
          <p:cNvPr id="3" name="Content Placeholder 2">
            <a:extLst>
              <a:ext uri="{FF2B5EF4-FFF2-40B4-BE49-F238E27FC236}">
                <a16:creationId xmlns:a16="http://schemas.microsoft.com/office/drawing/2014/main" id="{CF9ED82A-9413-63B7-5559-2DB7B4D63C6A}"/>
              </a:ext>
            </a:extLst>
          </p:cNvPr>
          <p:cNvSpPr>
            <a:spLocks noGrp="1"/>
          </p:cNvSpPr>
          <p:nvPr>
            <p:ph idx="1"/>
          </p:nvPr>
        </p:nvSpPr>
        <p:spPr>
          <a:xfrm>
            <a:off x="560849" y="1263852"/>
            <a:ext cx="9130625" cy="4816617"/>
          </a:xfrm>
        </p:spPr>
        <p:txBody>
          <a:bodyPr>
            <a:normAutofit/>
          </a:bodyPr>
          <a:lstStyle/>
          <a:p>
            <a:r>
              <a:rPr lang="en-GB" sz="2400" dirty="0"/>
              <a:t>Handwritten will (holographic)–  if a mix of ink and pencil then law presumes inked version is the intended version (presumption can be rebutted with evidence </a:t>
            </a:r>
            <a:r>
              <a:rPr lang="en-GB" sz="2400" dirty="0" err="1"/>
              <a:t>e.g</a:t>
            </a:r>
            <a:r>
              <a:rPr lang="en-GB" sz="2400" dirty="0"/>
              <a:t> statements from witnesses)</a:t>
            </a:r>
            <a:br>
              <a:rPr lang="en-GB" sz="2400" dirty="0"/>
            </a:br>
            <a:endParaRPr lang="en-GB" sz="2400" dirty="0"/>
          </a:p>
          <a:p>
            <a:r>
              <a:rPr lang="en-GB" sz="2400" dirty="0"/>
              <a:t>If changes are unattested ( no signatures next to them), law presumes they were made AFTER the will was executed and will have no effect ( presumption can be rebutted with evidence )</a:t>
            </a:r>
            <a:br>
              <a:rPr lang="en-GB" sz="2400" dirty="0"/>
            </a:br>
            <a:endParaRPr lang="en-GB" sz="2400" dirty="0"/>
          </a:p>
          <a:p>
            <a:r>
              <a:rPr lang="en-GB" sz="2400" dirty="0"/>
              <a:t>Question:  What would be good practice?</a:t>
            </a:r>
          </a:p>
        </p:txBody>
      </p:sp>
    </p:spTree>
    <p:extLst>
      <p:ext uri="{BB962C8B-B14F-4D97-AF65-F5344CB8AC3E}">
        <p14:creationId xmlns:p14="http://schemas.microsoft.com/office/powerpoint/2010/main" val="1035706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D9CD7-F560-10B7-F6DA-15F6E3D4A7EE}"/>
              </a:ext>
            </a:extLst>
          </p:cNvPr>
          <p:cNvSpPr>
            <a:spLocks noGrp="1"/>
          </p:cNvSpPr>
          <p:nvPr>
            <p:ph type="title"/>
          </p:nvPr>
        </p:nvSpPr>
        <p:spPr>
          <a:xfrm>
            <a:off x="747226" y="621626"/>
            <a:ext cx="8596668" cy="1826581"/>
          </a:xfrm>
        </p:spPr>
        <p:txBody>
          <a:bodyPr/>
          <a:lstStyle/>
          <a:p>
            <a:r>
              <a:rPr lang="en-GB" dirty="0"/>
              <a:t>Revocation of Wills</a:t>
            </a:r>
          </a:p>
        </p:txBody>
      </p:sp>
      <p:sp>
        <p:nvSpPr>
          <p:cNvPr id="3" name="Text Placeholder 2">
            <a:extLst>
              <a:ext uri="{FF2B5EF4-FFF2-40B4-BE49-F238E27FC236}">
                <a16:creationId xmlns:a16="http://schemas.microsoft.com/office/drawing/2014/main" id="{41DD7345-36F8-90CE-E0E8-F54F6E455C6D}"/>
              </a:ext>
            </a:extLst>
          </p:cNvPr>
          <p:cNvSpPr>
            <a:spLocks noGrp="1"/>
          </p:cNvSpPr>
          <p:nvPr>
            <p:ph type="body" idx="1"/>
          </p:nvPr>
        </p:nvSpPr>
        <p:spPr>
          <a:xfrm>
            <a:off x="619092" y="2855901"/>
            <a:ext cx="9107327" cy="2362585"/>
          </a:xfrm>
        </p:spPr>
        <p:txBody>
          <a:bodyPr>
            <a:normAutofit/>
          </a:bodyPr>
          <a:lstStyle/>
          <a:p>
            <a:r>
              <a:rPr lang="en-GB" sz="3600" dirty="0">
                <a:solidFill>
                  <a:schemeClr val="tx1"/>
                </a:solidFill>
              </a:rPr>
              <a:t>Revocation = the cancellation or annulment of a legal instrument </a:t>
            </a:r>
            <a:r>
              <a:rPr lang="en-GB" sz="3600" dirty="0" err="1">
                <a:solidFill>
                  <a:schemeClr val="tx1"/>
                </a:solidFill>
              </a:rPr>
              <a:t>e.g</a:t>
            </a:r>
            <a:r>
              <a:rPr lang="en-GB" sz="3600" dirty="0">
                <a:solidFill>
                  <a:schemeClr val="tx1"/>
                </a:solidFill>
              </a:rPr>
              <a:t> a will</a:t>
            </a:r>
          </a:p>
        </p:txBody>
      </p:sp>
    </p:spTree>
    <p:extLst>
      <p:ext uri="{BB962C8B-B14F-4D97-AF65-F5344CB8AC3E}">
        <p14:creationId xmlns:p14="http://schemas.microsoft.com/office/powerpoint/2010/main" val="2985678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9297-5860-F950-CE59-B03A9A6E98DF}"/>
              </a:ext>
            </a:extLst>
          </p:cNvPr>
          <p:cNvSpPr>
            <a:spLocks noGrp="1"/>
          </p:cNvSpPr>
          <p:nvPr>
            <p:ph type="title"/>
          </p:nvPr>
        </p:nvSpPr>
        <p:spPr>
          <a:xfrm>
            <a:off x="677334" y="609600"/>
            <a:ext cx="8596668" cy="980408"/>
          </a:xfrm>
        </p:spPr>
        <p:txBody>
          <a:bodyPr/>
          <a:lstStyle/>
          <a:p>
            <a:r>
              <a:rPr lang="en-GB" dirty="0"/>
              <a:t>Revocation… a will may be revoked by:</a:t>
            </a:r>
          </a:p>
        </p:txBody>
      </p:sp>
      <p:sp>
        <p:nvSpPr>
          <p:cNvPr id="3" name="Content Placeholder 2">
            <a:extLst>
              <a:ext uri="{FF2B5EF4-FFF2-40B4-BE49-F238E27FC236}">
                <a16:creationId xmlns:a16="http://schemas.microsoft.com/office/drawing/2014/main" id="{3236B1EC-7C1F-0624-3D27-DF045584901C}"/>
              </a:ext>
            </a:extLst>
          </p:cNvPr>
          <p:cNvSpPr>
            <a:spLocks noGrp="1"/>
          </p:cNvSpPr>
          <p:nvPr>
            <p:ph idx="1"/>
          </p:nvPr>
        </p:nvSpPr>
        <p:spPr>
          <a:xfrm>
            <a:off x="514257" y="1488613"/>
            <a:ext cx="8596668" cy="5022847"/>
          </a:xfrm>
        </p:spPr>
        <p:txBody>
          <a:bodyPr>
            <a:normAutofit/>
          </a:bodyPr>
          <a:lstStyle/>
          <a:p>
            <a:pPr marL="514350" indent="-514350">
              <a:buFont typeface="+mj-lt"/>
              <a:buAutoNum type="arabicPeriod"/>
            </a:pPr>
            <a:r>
              <a:rPr lang="en-GB" sz="3200" dirty="0"/>
              <a:t>Marriage or Civil Partnership (ss18 WA)</a:t>
            </a:r>
          </a:p>
          <a:p>
            <a:pPr marL="514350" indent="-514350">
              <a:buFont typeface="+mj-lt"/>
              <a:buAutoNum type="arabicPeriod"/>
            </a:pPr>
            <a:r>
              <a:rPr lang="en-GB" sz="3200" dirty="0"/>
              <a:t>Another will or codicil (s20 WA)</a:t>
            </a:r>
          </a:p>
          <a:p>
            <a:pPr marL="514350" indent="-514350">
              <a:buFont typeface="+mj-lt"/>
              <a:buAutoNum type="arabicPeriod"/>
            </a:pPr>
            <a:r>
              <a:rPr lang="en-GB" sz="3200" dirty="0"/>
              <a:t>Destruction (s20 WA)</a:t>
            </a:r>
            <a:br>
              <a:rPr lang="en-GB" sz="3200" dirty="0"/>
            </a:br>
            <a:endParaRPr lang="en-GB" sz="3200" dirty="0"/>
          </a:p>
          <a:p>
            <a:pPr marL="514350" indent="-514350">
              <a:buFont typeface="+mj-lt"/>
              <a:buAutoNum type="arabicPeriod"/>
            </a:pPr>
            <a:r>
              <a:rPr lang="en-GB" sz="3200" dirty="0"/>
              <a:t>Properly executed declaration by the T</a:t>
            </a:r>
          </a:p>
          <a:p>
            <a:pPr lvl="1"/>
            <a:r>
              <a:rPr lang="en-GB" sz="3000" dirty="0"/>
              <a:t> s 20 WA 1837:in writing and signed in the presence of witnesses</a:t>
            </a:r>
          </a:p>
          <a:p>
            <a:pPr lvl="1"/>
            <a:r>
              <a:rPr lang="en-GB" sz="3000" i="1" dirty="0"/>
              <a:t>Re </a:t>
            </a:r>
            <a:r>
              <a:rPr lang="en-GB" sz="3000" i="1" dirty="0" err="1"/>
              <a:t>Spracklan’s</a:t>
            </a:r>
            <a:r>
              <a:rPr lang="en-GB" sz="3000" i="1" dirty="0"/>
              <a:t> Estate </a:t>
            </a:r>
            <a:r>
              <a:rPr lang="en-GB" sz="3000" dirty="0"/>
              <a:t>[1938]</a:t>
            </a:r>
          </a:p>
          <a:p>
            <a:pPr lvl="1"/>
            <a:endParaRPr lang="en-GB" sz="3000" dirty="0"/>
          </a:p>
        </p:txBody>
      </p:sp>
    </p:spTree>
    <p:extLst>
      <p:ext uri="{BB962C8B-B14F-4D97-AF65-F5344CB8AC3E}">
        <p14:creationId xmlns:p14="http://schemas.microsoft.com/office/powerpoint/2010/main" val="425429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DE7B-0406-3AF0-DEFD-62FB333436E8}"/>
              </a:ext>
            </a:extLst>
          </p:cNvPr>
          <p:cNvSpPr>
            <a:spLocks noGrp="1"/>
          </p:cNvSpPr>
          <p:nvPr>
            <p:ph type="title"/>
          </p:nvPr>
        </p:nvSpPr>
        <p:spPr>
          <a:xfrm>
            <a:off x="252168" y="161137"/>
            <a:ext cx="9171394" cy="776560"/>
          </a:xfrm>
        </p:spPr>
        <p:txBody>
          <a:bodyPr/>
          <a:lstStyle/>
          <a:p>
            <a:r>
              <a:rPr lang="en-GB" dirty="0"/>
              <a:t>Revocation by marriage or civil partnership</a:t>
            </a:r>
          </a:p>
        </p:txBody>
      </p:sp>
      <p:sp>
        <p:nvSpPr>
          <p:cNvPr id="3" name="Content Placeholder 2">
            <a:extLst>
              <a:ext uri="{FF2B5EF4-FFF2-40B4-BE49-F238E27FC236}">
                <a16:creationId xmlns:a16="http://schemas.microsoft.com/office/drawing/2014/main" id="{8C193EC0-8EC8-7EF8-130A-451EE2B1AC15}"/>
              </a:ext>
            </a:extLst>
          </p:cNvPr>
          <p:cNvSpPr>
            <a:spLocks noGrp="1"/>
          </p:cNvSpPr>
          <p:nvPr>
            <p:ph idx="1"/>
          </p:nvPr>
        </p:nvSpPr>
        <p:spPr>
          <a:xfrm>
            <a:off x="333704" y="937696"/>
            <a:ext cx="10417775" cy="5632005"/>
          </a:xfrm>
        </p:spPr>
        <p:txBody>
          <a:bodyPr>
            <a:normAutofit fontScale="70000" lnSpcReduction="20000"/>
          </a:bodyPr>
          <a:lstStyle/>
          <a:p>
            <a:r>
              <a:rPr lang="en-GB" sz="3400" dirty="0"/>
              <a:t>S18 WA 1837 ( as amended by AJA 1982 and Civil Partnership Act 2004) = will is revoked by a later marriage</a:t>
            </a:r>
          </a:p>
          <a:p>
            <a:r>
              <a:rPr lang="en-GB" sz="3400" dirty="0"/>
              <a:t>Occurs automatically</a:t>
            </a:r>
          </a:p>
          <a:p>
            <a:r>
              <a:rPr lang="en-GB" sz="3400" dirty="0"/>
              <a:t>Legal adviser should be aware</a:t>
            </a:r>
          </a:p>
          <a:p>
            <a:r>
              <a:rPr lang="en-GB" sz="3400" dirty="0"/>
              <a:t>A will made ‘in expectation of marriage’ should make this clear and should state no intention for will to be revoked (s 18(3))</a:t>
            </a:r>
          </a:p>
          <a:p>
            <a:r>
              <a:rPr lang="en-GB" sz="3400" dirty="0"/>
              <a:t>And must be in respect of an expectation of marriage to a ‘particular person’ – not just ANY person (</a:t>
            </a:r>
            <a:r>
              <a:rPr lang="en-GB" sz="3400" i="1" dirty="0"/>
              <a:t>Pilot v </a:t>
            </a:r>
            <a:r>
              <a:rPr lang="en-GB" sz="3400" i="1" dirty="0" err="1"/>
              <a:t>Gainfort</a:t>
            </a:r>
            <a:r>
              <a:rPr lang="en-GB" sz="3400" dirty="0"/>
              <a:t> [1931] P 103)</a:t>
            </a:r>
          </a:p>
          <a:p>
            <a:r>
              <a:rPr lang="en-GB" sz="3400" dirty="0"/>
              <a:t>If T marries someone else other than the ‘particular person’ then the saving provisions under s 18 will not apply</a:t>
            </a:r>
          </a:p>
          <a:p>
            <a:r>
              <a:rPr lang="en-GB" sz="3400" dirty="0"/>
              <a:t>A ‘void’ marriage does not revoke ( </a:t>
            </a:r>
            <a:r>
              <a:rPr lang="en-GB" sz="3400" i="1" dirty="0"/>
              <a:t>Mette v Mette </a:t>
            </a:r>
            <a:r>
              <a:rPr lang="en-GB" sz="3400" dirty="0"/>
              <a:t>(1859)</a:t>
            </a:r>
          </a:p>
          <a:p>
            <a:r>
              <a:rPr lang="en-GB" sz="3400" dirty="0"/>
              <a:t>A ‘voidable’ marriage does revoke</a:t>
            </a:r>
          </a:p>
          <a:p>
            <a:r>
              <a:rPr lang="en-GB" sz="3400" dirty="0"/>
              <a:t>Law Comm 2023 – queried whether automatic revocation on marriage rule should be repealed</a:t>
            </a:r>
          </a:p>
          <a:p>
            <a:endParaRPr lang="en-GB" sz="3200" dirty="0"/>
          </a:p>
          <a:p>
            <a:endParaRPr lang="en-GB" dirty="0"/>
          </a:p>
        </p:txBody>
      </p:sp>
    </p:spTree>
    <p:extLst>
      <p:ext uri="{BB962C8B-B14F-4D97-AF65-F5344CB8AC3E}">
        <p14:creationId xmlns:p14="http://schemas.microsoft.com/office/powerpoint/2010/main" val="2606782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DE7B-0406-3AF0-DEFD-62FB333436E8}"/>
              </a:ext>
            </a:extLst>
          </p:cNvPr>
          <p:cNvSpPr>
            <a:spLocks noGrp="1"/>
          </p:cNvSpPr>
          <p:nvPr>
            <p:ph type="title"/>
          </p:nvPr>
        </p:nvSpPr>
        <p:spPr>
          <a:xfrm>
            <a:off x="316234" y="463995"/>
            <a:ext cx="9171394" cy="1320800"/>
          </a:xfrm>
        </p:spPr>
        <p:txBody>
          <a:bodyPr/>
          <a:lstStyle/>
          <a:p>
            <a:r>
              <a:rPr lang="en-GB" dirty="0"/>
              <a:t>Revocation by marriage or civil partnership</a:t>
            </a:r>
          </a:p>
        </p:txBody>
      </p:sp>
      <p:sp>
        <p:nvSpPr>
          <p:cNvPr id="3" name="Content Placeholder 2">
            <a:extLst>
              <a:ext uri="{FF2B5EF4-FFF2-40B4-BE49-F238E27FC236}">
                <a16:creationId xmlns:a16="http://schemas.microsoft.com/office/drawing/2014/main" id="{8C193EC0-8EC8-7EF8-130A-451EE2B1AC15}"/>
              </a:ext>
            </a:extLst>
          </p:cNvPr>
          <p:cNvSpPr>
            <a:spLocks noGrp="1"/>
          </p:cNvSpPr>
          <p:nvPr>
            <p:ph idx="1"/>
          </p:nvPr>
        </p:nvSpPr>
        <p:spPr>
          <a:xfrm>
            <a:off x="514256" y="1391794"/>
            <a:ext cx="9264581" cy="4869225"/>
          </a:xfrm>
        </p:spPr>
        <p:txBody>
          <a:bodyPr>
            <a:normAutofit fontScale="77500" lnSpcReduction="20000"/>
          </a:bodyPr>
          <a:lstStyle/>
          <a:p>
            <a:r>
              <a:rPr lang="en-GB" sz="3200" i="1" dirty="0"/>
              <a:t>Court &amp; Others v </a:t>
            </a:r>
            <a:r>
              <a:rPr lang="en-GB" sz="3200" i="1" dirty="0" err="1"/>
              <a:t>Despaillieres</a:t>
            </a:r>
            <a:r>
              <a:rPr lang="en-GB" sz="3200" i="1" dirty="0"/>
              <a:t> </a:t>
            </a:r>
            <a:r>
              <a:rPr lang="en-GB" sz="3200" dirty="0"/>
              <a:t>[2009]:  Clause 2 of the will stated that the will “ shall not be revoked by neither </a:t>
            </a:r>
            <a:r>
              <a:rPr lang="en-GB" sz="3200" dirty="0" err="1"/>
              <a:t>susbsequent</a:t>
            </a:r>
            <a:r>
              <a:rPr lang="en-GB" sz="3200" dirty="0"/>
              <a:t> marriage, civil union partnership nor adoption”</a:t>
            </a:r>
          </a:p>
          <a:p>
            <a:r>
              <a:rPr lang="en-GB" sz="3200" dirty="0"/>
              <a:t>Clause 4 gave the whole estate to X with whom the T later entered into a civil partnership</a:t>
            </a:r>
          </a:p>
          <a:p>
            <a:r>
              <a:rPr lang="en-GB" sz="3200" dirty="0"/>
              <a:t>Court held that s 18 had not been complied with to save the will from revocation because the language did not indicate that T expected to form a civil partnership with X specifically.</a:t>
            </a:r>
          </a:p>
          <a:p>
            <a:r>
              <a:rPr lang="en-GB" sz="3200" dirty="0"/>
              <a:t>Note that a conversion of a civil partnership into a marriage ( Marriage ( Same Sex Couples) Act 2013) will </a:t>
            </a:r>
            <a:r>
              <a:rPr lang="en-GB" sz="3200" b="1" dirty="0"/>
              <a:t>NOT</a:t>
            </a:r>
            <a:r>
              <a:rPr lang="en-GB" sz="3200" dirty="0"/>
              <a:t> revoke and existing will made by one of the parties to that marriage.</a:t>
            </a:r>
          </a:p>
          <a:p>
            <a:endParaRPr lang="en-GB" dirty="0"/>
          </a:p>
        </p:txBody>
      </p:sp>
    </p:spTree>
    <p:extLst>
      <p:ext uri="{BB962C8B-B14F-4D97-AF65-F5344CB8AC3E}">
        <p14:creationId xmlns:p14="http://schemas.microsoft.com/office/powerpoint/2010/main" val="266970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31570-4B9C-0DEA-4C72-EF749924896F}"/>
              </a:ext>
            </a:extLst>
          </p:cNvPr>
          <p:cNvSpPr>
            <a:spLocks noGrp="1"/>
          </p:cNvSpPr>
          <p:nvPr>
            <p:ph type="title"/>
          </p:nvPr>
        </p:nvSpPr>
        <p:spPr>
          <a:xfrm>
            <a:off x="421069" y="204495"/>
            <a:ext cx="8596668" cy="814741"/>
          </a:xfrm>
        </p:spPr>
        <p:txBody>
          <a:bodyPr/>
          <a:lstStyle/>
          <a:p>
            <a:r>
              <a:rPr lang="en-GB" dirty="0"/>
              <a:t>Revocation by Divorce or dissolution</a:t>
            </a:r>
          </a:p>
        </p:txBody>
      </p:sp>
      <p:sp>
        <p:nvSpPr>
          <p:cNvPr id="3" name="Content Placeholder 2">
            <a:extLst>
              <a:ext uri="{FF2B5EF4-FFF2-40B4-BE49-F238E27FC236}">
                <a16:creationId xmlns:a16="http://schemas.microsoft.com/office/drawing/2014/main" id="{2EA72E27-59B5-84DD-FF52-AF5BFEC03DA6}"/>
              </a:ext>
            </a:extLst>
          </p:cNvPr>
          <p:cNvSpPr>
            <a:spLocks noGrp="1"/>
          </p:cNvSpPr>
          <p:nvPr>
            <p:ph idx="1"/>
          </p:nvPr>
        </p:nvSpPr>
        <p:spPr>
          <a:xfrm>
            <a:off x="520080" y="1019236"/>
            <a:ext cx="9602385" cy="5410685"/>
          </a:xfrm>
        </p:spPr>
        <p:txBody>
          <a:bodyPr>
            <a:normAutofit/>
          </a:bodyPr>
          <a:lstStyle/>
          <a:p>
            <a:r>
              <a:rPr lang="en-GB" sz="2800" dirty="0"/>
              <a:t>Divorce </a:t>
            </a:r>
            <a:r>
              <a:rPr lang="en-GB" sz="2800" b="1" dirty="0"/>
              <a:t>does not </a:t>
            </a:r>
            <a:r>
              <a:rPr lang="en-GB" sz="2800" dirty="0"/>
              <a:t>revoke a will</a:t>
            </a:r>
          </a:p>
          <a:p>
            <a:r>
              <a:rPr lang="en-GB" sz="2800" dirty="0"/>
              <a:t>Gift to spouse fails if divorce has occurred</a:t>
            </a:r>
          </a:p>
          <a:p>
            <a:r>
              <a:rPr lang="en-GB" sz="2800" dirty="0"/>
              <a:t>Remainder of will remains in effect</a:t>
            </a:r>
          </a:p>
          <a:p>
            <a:r>
              <a:rPr lang="en-GB" sz="2800" dirty="0"/>
              <a:t>If gift was of property, the property passes as if former spouse had died on the date of divorce and that gift passes to the other beneficiaries</a:t>
            </a:r>
          </a:p>
          <a:p>
            <a:r>
              <a:rPr lang="en-GB" sz="2800" dirty="0"/>
              <a:t>Note – decree of separation does not end a marriage</a:t>
            </a:r>
          </a:p>
        </p:txBody>
      </p:sp>
    </p:spTree>
    <p:extLst>
      <p:ext uri="{BB962C8B-B14F-4D97-AF65-F5344CB8AC3E}">
        <p14:creationId xmlns:p14="http://schemas.microsoft.com/office/powerpoint/2010/main" val="2866685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9AFDC-3BC4-D718-2610-679B6C7C6FA4}"/>
              </a:ext>
            </a:extLst>
          </p:cNvPr>
          <p:cNvSpPr>
            <a:spLocks noGrp="1"/>
          </p:cNvSpPr>
          <p:nvPr>
            <p:ph type="title"/>
          </p:nvPr>
        </p:nvSpPr>
        <p:spPr>
          <a:xfrm>
            <a:off x="677334" y="609600"/>
            <a:ext cx="8596668" cy="782385"/>
          </a:xfrm>
        </p:spPr>
        <p:txBody>
          <a:bodyPr/>
          <a:lstStyle/>
          <a:p>
            <a:r>
              <a:rPr lang="en-GB" dirty="0"/>
              <a:t>Revocation by…..</a:t>
            </a:r>
          </a:p>
        </p:txBody>
      </p:sp>
      <p:sp>
        <p:nvSpPr>
          <p:cNvPr id="3" name="Content Placeholder 2">
            <a:extLst>
              <a:ext uri="{FF2B5EF4-FFF2-40B4-BE49-F238E27FC236}">
                <a16:creationId xmlns:a16="http://schemas.microsoft.com/office/drawing/2014/main" id="{382D7F54-A1F2-66CD-8180-C54118AE87AE}"/>
              </a:ext>
            </a:extLst>
          </p:cNvPr>
          <p:cNvSpPr>
            <a:spLocks noGrp="1"/>
          </p:cNvSpPr>
          <p:nvPr>
            <p:ph sz="half" idx="1"/>
          </p:nvPr>
        </p:nvSpPr>
        <p:spPr>
          <a:xfrm>
            <a:off x="426893" y="1490996"/>
            <a:ext cx="4184035" cy="4573662"/>
          </a:xfrm>
          <a:ln>
            <a:solidFill>
              <a:schemeClr val="tx1"/>
            </a:solidFill>
          </a:ln>
        </p:spPr>
        <p:txBody>
          <a:bodyPr>
            <a:normAutofit/>
          </a:bodyPr>
          <a:lstStyle/>
          <a:p>
            <a:pPr marL="0" indent="0">
              <a:buNone/>
            </a:pPr>
            <a:r>
              <a:rPr lang="en-GB" sz="2400" b="1" dirty="0"/>
              <a:t>…..Another will or codicil</a:t>
            </a:r>
            <a:br>
              <a:rPr lang="en-GB" sz="2400" b="1" dirty="0"/>
            </a:br>
            <a:endParaRPr lang="en-GB" sz="2400" b="1" dirty="0"/>
          </a:p>
          <a:p>
            <a:r>
              <a:rPr lang="en-GB" sz="2400" dirty="0"/>
              <a:t>A new will should contain an express revocation clause</a:t>
            </a:r>
          </a:p>
          <a:p>
            <a:r>
              <a:rPr lang="en-GB" sz="2400" dirty="0"/>
              <a:t>New will revokes an earlier if inconsistent with it</a:t>
            </a:r>
          </a:p>
          <a:p>
            <a:r>
              <a:rPr lang="en-GB" sz="2400" dirty="0"/>
              <a:t>Revocation clause also revokes previous codicils</a:t>
            </a:r>
          </a:p>
        </p:txBody>
      </p:sp>
      <p:sp>
        <p:nvSpPr>
          <p:cNvPr id="4" name="Content Placeholder 3">
            <a:extLst>
              <a:ext uri="{FF2B5EF4-FFF2-40B4-BE49-F238E27FC236}">
                <a16:creationId xmlns:a16="http://schemas.microsoft.com/office/drawing/2014/main" id="{B133559F-5E8F-D792-1364-02D823B59CF5}"/>
              </a:ext>
            </a:extLst>
          </p:cNvPr>
          <p:cNvSpPr>
            <a:spLocks noGrp="1"/>
          </p:cNvSpPr>
          <p:nvPr>
            <p:ph sz="half" idx="2"/>
          </p:nvPr>
        </p:nvSpPr>
        <p:spPr>
          <a:xfrm>
            <a:off x="4810407" y="1490996"/>
            <a:ext cx="5207222" cy="4527069"/>
          </a:xfrm>
          <a:ln>
            <a:solidFill>
              <a:schemeClr val="tx1"/>
            </a:solidFill>
          </a:ln>
        </p:spPr>
        <p:txBody>
          <a:bodyPr>
            <a:noAutofit/>
          </a:bodyPr>
          <a:lstStyle/>
          <a:p>
            <a:pPr marL="0" indent="0">
              <a:buNone/>
            </a:pPr>
            <a:r>
              <a:rPr lang="en-GB" sz="2400" b="1" dirty="0"/>
              <a:t>……… By destruction</a:t>
            </a:r>
          </a:p>
          <a:p>
            <a:r>
              <a:rPr lang="en-GB" sz="2400" dirty="0"/>
              <a:t>s 20 WA 1837 “burning, tearing or otherwise destroying the same”</a:t>
            </a:r>
          </a:p>
          <a:p>
            <a:r>
              <a:rPr lang="en-GB" sz="2400" dirty="0"/>
              <a:t>T must intend to revoke the will</a:t>
            </a:r>
          </a:p>
          <a:p>
            <a:r>
              <a:rPr lang="en-GB" sz="2400" dirty="0"/>
              <a:t>T can destroy or can order another to do it in T’s presence</a:t>
            </a:r>
          </a:p>
          <a:p>
            <a:r>
              <a:rPr lang="en-GB" sz="2400" dirty="0"/>
              <a:t>Not if accidentally destroyed</a:t>
            </a:r>
          </a:p>
          <a:p>
            <a:r>
              <a:rPr lang="en-GB" sz="2400" dirty="0"/>
              <a:t>Binning a will? </a:t>
            </a:r>
            <a:r>
              <a:rPr lang="en-GB" sz="2400" i="1" dirty="0"/>
              <a:t>Cheese v Lovejoy</a:t>
            </a:r>
            <a:r>
              <a:rPr lang="en-GB" sz="2400" dirty="0"/>
              <a:t> [1877]</a:t>
            </a:r>
          </a:p>
        </p:txBody>
      </p:sp>
    </p:spTree>
    <p:extLst>
      <p:ext uri="{BB962C8B-B14F-4D97-AF65-F5344CB8AC3E}">
        <p14:creationId xmlns:p14="http://schemas.microsoft.com/office/powerpoint/2010/main" val="1264238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235C-3CDF-A100-1538-6F4A3A7B68E3}"/>
              </a:ext>
            </a:extLst>
          </p:cNvPr>
          <p:cNvSpPr>
            <a:spLocks noGrp="1"/>
          </p:cNvSpPr>
          <p:nvPr>
            <p:ph type="title"/>
          </p:nvPr>
        </p:nvSpPr>
        <p:spPr>
          <a:xfrm>
            <a:off x="613268" y="312566"/>
            <a:ext cx="8596668" cy="828978"/>
          </a:xfrm>
        </p:spPr>
        <p:txBody>
          <a:bodyPr/>
          <a:lstStyle/>
          <a:p>
            <a:r>
              <a:rPr lang="en-GB" dirty="0"/>
              <a:t>Conditional Revocation</a:t>
            </a:r>
          </a:p>
        </p:txBody>
      </p:sp>
      <p:sp>
        <p:nvSpPr>
          <p:cNvPr id="3" name="Content Placeholder 2">
            <a:extLst>
              <a:ext uri="{FF2B5EF4-FFF2-40B4-BE49-F238E27FC236}">
                <a16:creationId xmlns:a16="http://schemas.microsoft.com/office/drawing/2014/main" id="{14B3B07D-0416-6DF9-1379-E23E43290C73}"/>
              </a:ext>
            </a:extLst>
          </p:cNvPr>
          <p:cNvSpPr>
            <a:spLocks noGrp="1"/>
          </p:cNvSpPr>
          <p:nvPr>
            <p:ph idx="1"/>
          </p:nvPr>
        </p:nvSpPr>
        <p:spPr>
          <a:xfrm>
            <a:off x="426892" y="1141544"/>
            <a:ext cx="9625683" cy="5107827"/>
          </a:xfrm>
        </p:spPr>
        <p:txBody>
          <a:bodyPr>
            <a:noAutofit/>
          </a:bodyPr>
          <a:lstStyle/>
          <a:p>
            <a:r>
              <a:rPr lang="en-GB" sz="2400" b="1" dirty="0"/>
              <a:t>Re Carey </a:t>
            </a:r>
            <a:r>
              <a:rPr lang="en-GB" sz="2400" dirty="0"/>
              <a:t>(1977) – T made will in favour of sister in law – T then destroyed the will saying the had nothing to leave.  Then T inherited £4000 and later died. A copy of original will was admitted into probate and was held valid as the revocation was conditional ( on T having ‘nothing’ to leave) – but this was not now the case and so will was deemed not revoked</a:t>
            </a:r>
            <a:br>
              <a:rPr lang="en-GB" sz="2400" dirty="0"/>
            </a:br>
            <a:endParaRPr lang="en-GB" sz="2400" dirty="0"/>
          </a:p>
          <a:p>
            <a:r>
              <a:rPr lang="en-GB" sz="2400" b="1" dirty="0"/>
              <a:t>Estate of </a:t>
            </a:r>
            <a:r>
              <a:rPr lang="en-GB" sz="2400" b="1" dirty="0" err="1"/>
              <a:t>Southernden</a:t>
            </a:r>
            <a:r>
              <a:rPr lang="en-GB" sz="2400" b="1" dirty="0"/>
              <a:t> </a:t>
            </a:r>
            <a:r>
              <a:rPr lang="en-GB" sz="2400" dirty="0"/>
              <a:t>[1925] – T burned will thinking he didn’t need it as everything would go to wife.  But rules at the time meant that this was not the case and so the revocation ( by destruction) was deemed conditional and will admitted into probate.</a:t>
            </a:r>
          </a:p>
        </p:txBody>
      </p:sp>
    </p:spTree>
    <p:extLst>
      <p:ext uri="{BB962C8B-B14F-4D97-AF65-F5344CB8AC3E}">
        <p14:creationId xmlns:p14="http://schemas.microsoft.com/office/powerpoint/2010/main" val="3725235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D1D58-BAD5-6520-9369-F5D9202CF023}"/>
              </a:ext>
            </a:extLst>
          </p:cNvPr>
          <p:cNvSpPr>
            <a:spLocks noGrp="1"/>
          </p:cNvSpPr>
          <p:nvPr>
            <p:ph type="title"/>
          </p:nvPr>
        </p:nvSpPr>
        <p:spPr>
          <a:xfrm>
            <a:off x="252168" y="155311"/>
            <a:ext cx="8596668" cy="712495"/>
          </a:xfrm>
        </p:spPr>
        <p:txBody>
          <a:bodyPr>
            <a:normAutofit/>
          </a:bodyPr>
          <a:lstStyle/>
          <a:p>
            <a:r>
              <a:rPr lang="en-GB" dirty="0"/>
              <a:t>Missing Wills? </a:t>
            </a:r>
          </a:p>
        </p:txBody>
      </p:sp>
      <p:sp>
        <p:nvSpPr>
          <p:cNvPr id="3" name="Content Placeholder 2">
            <a:extLst>
              <a:ext uri="{FF2B5EF4-FFF2-40B4-BE49-F238E27FC236}">
                <a16:creationId xmlns:a16="http://schemas.microsoft.com/office/drawing/2014/main" id="{F59C6F80-5E55-6FF1-2BC6-A4F08D6AC805}"/>
              </a:ext>
            </a:extLst>
          </p:cNvPr>
          <p:cNvSpPr>
            <a:spLocks noGrp="1"/>
          </p:cNvSpPr>
          <p:nvPr>
            <p:ph idx="1"/>
          </p:nvPr>
        </p:nvSpPr>
        <p:spPr>
          <a:xfrm>
            <a:off x="351178" y="931683"/>
            <a:ext cx="10213928" cy="5830218"/>
          </a:xfrm>
        </p:spPr>
        <p:txBody>
          <a:bodyPr>
            <a:normAutofit/>
          </a:bodyPr>
          <a:lstStyle/>
          <a:p>
            <a:r>
              <a:rPr lang="en-GB" sz="2000" dirty="0"/>
              <a:t>A will is not automatically revoked just because it is missing or has been accidentally destroyed</a:t>
            </a:r>
          </a:p>
          <a:p>
            <a:r>
              <a:rPr lang="en-GB" sz="2000" i="1" dirty="0"/>
              <a:t>Re Webb </a:t>
            </a:r>
            <a:r>
              <a:rPr lang="en-GB" sz="2000" dirty="0"/>
              <a:t>[1964] – will destroyed when solicitor’s office bombed in WW2 – court admitted a draft copy to probate</a:t>
            </a:r>
          </a:p>
          <a:p>
            <a:r>
              <a:rPr lang="en-GB" sz="2000" dirty="0"/>
              <a:t>BUT, where a will was known to be in T’s possession before death but can’t be found subsequently, the law presumes that the T has intentionally revoked the will </a:t>
            </a:r>
            <a:r>
              <a:rPr lang="en-GB" sz="2000" i="1" dirty="0"/>
              <a:t>( Singh v </a:t>
            </a:r>
            <a:r>
              <a:rPr lang="en-GB" sz="2000" i="1" dirty="0" err="1"/>
              <a:t>Vozniak</a:t>
            </a:r>
            <a:r>
              <a:rPr lang="en-GB" sz="2000" i="1" dirty="0"/>
              <a:t> </a:t>
            </a:r>
            <a:r>
              <a:rPr lang="en-GB" sz="2000" dirty="0"/>
              <a:t>[2016]) ( presumption can be rebutted with evidence)</a:t>
            </a:r>
          </a:p>
          <a:p>
            <a:r>
              <a:rPr lang="en-GB" sz="2000" i="1" dirty="0"/>
              <a:t>Rowe v Clark</a:t>
            </a:r>
            <a:r>
              <a:rPr lang="en-GB" sz="2000" dirty="0"/>
              <a:t>e [2005] – Court rebutted presumption of intentional revocation on basis that it was likely that T’s </a:t>
            </a:r>
            <a:r>
              <a:rPr lang="en-GB" sz="2000" dirty="0" err="1"/>
              <a:t>careslessness</a:t>
            </a:r>
            <a:r>
              <a:rPr lang="en-GB" sz="2000" dirty="0"/>
              <a:t> as to his property that was at fault for will going missing</a:t>
            </a:r>
          </a:p>
          <a:p>
            <a:r>
              <a:rPr lang="en-GB" sz="2000" dirty="0"/>
              <a:t>Fraudulent removal of a will: </a:t>
            </a:r>
            <a:r>
              <a:rPr lang="en-GB" sz="2000" i="1" dirty="0"/>
              <a:t>Finch v Finch </a:t>
            </a:r>
            <a:r>
              <a:rPr lang="en-GB" sz="2000" dirty="0"/>
              <a:t>(1867) – T made will leaving everything to daughter and son knew this – when T died the daughter saw son leaving house with something under coat.  There is a presumption against fraudulent abstraction ( knowingly destroying a will with aim of benefitting) but Claimant can adduce evidence to rebut this presumption and daughter had this evidence.</a:t>
            </a:r>
          </a:p>
        </p:txBody>
      </p:sp>
    </p:spTree>
    <p:extLst>
      <p:ext uri="{BB962C8B-B14F-4D97-AF65-F5344CB8AC3E}">
        <p14:creationId xmlns:p14="http://schemas.microsoft.com/office/powerpoint/2010/main" val="4019855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380300" y="190257"/>
            <a:ext cx="8596668" cy="875572"/>
          </a:xfrm>
        </p:spPr>
        <p:txBody>
          <a:bodyPr/>
          <a:lstStyle/>
          <a:p>
            <a:r>
              <a:rPr lang="en-GB" dirty="0"/>
              <a:t>Reviving a Will</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281288" y="873631"/>
            <a:ext cx="9619857" cy="4758566"/>
          </a:xfrm>
        </p:spPr>
        <p:txBody>
          <a:bodyPr>
            <a:noAutofit/>
          </a:bodyPr>
          <a:lstStyle/>
          <a:p>
            <a:r>
              <a:rPr lang="en-GB" sz="2400" dirty="0"/>
              <a:t>If a will has been revoked, the T can ‘revive’ it</a:t>
            </a:r>
          </a:p>
          <a:p>
            <a:r>
              <a:rPr lang="en-GB" sz="2400" dirty="0"/>
              <a:t>S22 Wills Act 1837</a:t>
            </a:r>
          </a:p>
          <a:p>
            <a:r>
              <a:rPr lang="en-GB" sz="2400" dirty="0"/>
              <a:t>The document must be executed again ( in accordance with s 9 requirements)</a:t>
            </a:r>
          </a:p>
          <a:p>
            <a:r>
              <a:rPr lang="en-GB" sz="2400" dirty="0"/>
              <a:t>Can also be revived through a codicil – if the intention to revive is clear</a:t>
            </a:r>
          </a:p>
          <a:p>
            <a:r>
              <a:rPr lang="en-GB" sz="2400" i="1" dirty="0"/>
              <a:t>In the Goods of Steele </a:t>
            </a:r>
            <a:r>
              <a:rPr lang="en-GB" sz="2400" dirty="0"/>
              <a:t>(1865 – 69) – intention to revive must appear in the codicil in one of 3 ways:</a:t>
            </a:r>
          </a:p>
          <a:p>
            <a:pPr lvl="1"/>
            <a:r>
              <a:rPr lang="en-GB" sz="2400" i="1" dirty="0"/>
              <a:t>Express words showing an intention to revive;</a:t>
            </a:r>
          </a:p>
          <a:p>
            <a:pPr lvl="1"/>
            <a:r>
              <a:rPr lang="en-GB" sz="2400" i="1" dirty="0"/>
              <a:t>By some disposition clearly inconsistent with any other </a:t>
            </a:r>
            <a:r>
              <a:rPr lang="en-GB" sz="2400" i="1" dirty="0" err="1"/>
              <a:t>intention;or</a:t>
            </a:r>
            <a:endParaRPr lang="en-GB" sz="2400" i="1" dirty="0"/>
          </a:p>
          <a:p>
            <a:pPr lvl="1"/>
            <a:r>
              <a:rPr lang="en-GB" sz="2400" i="1" dirty="0"/>
              <a:t>By any other form of expression which conveys the intention with reasonable certainty</a:t>
            </a:r>
          </a:p>
        </p:txBody>
      </p:sp>
    </p:spTree>
    <p:extLst>
      <p:ext uri="{BB962C8B-B14F-4D97-AF65-F5344CB8AC3E}">
        <p14:creationId xmlns:p14="http://schemas.microsoft.com/office/powerpoint/2010/main" val="1717418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D3D43-2BB1-8437-47DB-52DCBA02605A}"/>
              </a:ext>
            </a:extLst>
          </p:cNvPr>
          <p:cNvSpPr>
            <a:spLocks noGrp="1"/>
          </p:cNvSpPr>
          <p:nvPr>
            <p:ph type="title"/>
          </p:nvPr>
        </p:nvSpPr>
        <p:spPr>
          <a:xfrm>
            <a:off x="479311" y="335862"/>
            <a:ext cx="8596668" cy="1320800"/>
          </a:xfrm>
        </p:spPr>
        <p:txBody>
          <a:bodyPr/>
          <a:lstStyle/>
          <a:p>
            <a:r>
              <a:rPr lang="en-GB" dirty="0"/>
              <a:t>Revival: </a:t>
            </a:r>
            <a:r>
              <a:rPr lang="en-GB" i="1" dirty="0"/>
              <a:t>Hoare Trustees v Jacques [2008] </a:t>
            </a:r>
            <a:r>
              <a:rPr lang="en-GB" dirty="0"/>
              <a:t>EWHC 2022 Ch</a:t>
            </a:r>
          </a:p>
        </p:txBody>
      </p:sp>
      <p:pic>
        <p:nvPicPr>
          <p:cNvPr id="5" name="Content Placeholder 4" descr="A close up of a paper&#10;&#10;Description automatically generated">
            <a:extLst>
              <a:ext uri="{FF2B5EF4-FFF2-40B4-BE49-F238E27FC236}">
                <a16:creationId xmlns:a16="http://schemas.microsoft.com/office/drawing/2014/main" id="{CD29470E-C96B-A4EE-10C5-70D70C804D1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862" y="1654970"/>
            <a:ext cx="9792017" cy="4360242"/>
          </a:xfrm>
        </p:spPr>
      </p:pic>
      <p:sp>
        <p:nvSpPr>
          <p:cNvPr id="7" name="TextBox 6">
            <a:extLst>
              <a:ext uri="{FF2B5EF4-FFF2-40B4-BE49-F238E27FC236}">
                <a16:creationId xmlns:a16="http://schemas.microsoft.com/office/drawing/2014/main" id="{9114862D-28D0-EE83-9696-46116375895C}"/>
              </a:ext>
            </a:extLst>
          </p:cNvPr>
          <p:cNvSpPr txBox="1"/>
          <p:nvPr/>
        </p:nvSpPr>
        <p:spPr>
          <a:xfrm>
            <a:off x="972642" y="6290140"/>
            <a:ext cx="8404326" cy="369332"/>
          </a:xfrm>
          <a:prstGeom prst="rect">
            <a:avLst/>
          </a:prstGeom>
          <a:noFill/>
        </p:spPr>
        <p:txBody>
          <a:bodyPr wrap="square" rtlCol="0">
            <a:spAutoFit/>
          </a:bodyPr>
          <a:lstStyle/>
          <a:p>
            <a:r>
              <a:rPr lang="en-GB" i="1" dirty="0"/>
              <a:t>From Hedlund, The Law of Succession p117</a:t>
            </a:r>
          </a:p>
        </p:txBody>
      </p:sp>
    </p:spTree>
    <p:extLst>
      <p:ext uri="{BB962C8B-B14F-4D97-AF65-F5344CB8AC3E}">
        <p14:creationId xmlns:p14="http://schemas.microsoft.com/office/powerpoint/2010/main" val="3292008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D9768-E7BE-F54B-422E-91070FFA0168}"/>
              </a:ext>
            </a:extLst>
          </p:cNvPr>
          <p:cNvSpPr>
            <a:spLocks noGrp="1"/>
          </p:cNvSpPr>
          <p:nvPr>
            <p:ph type="title"/>
          </p:nvPr>
        </p:nvSpPr>
        <p:spPr>
          <a:xfrm>
            <a:off x="409420" y="300918"/>
            <a:ext cx="8596668" cy="1320800"/>
          </a:xfrm>
        </p:spPr>
        <p:txBody>
          <a:bodyPr/>
          <a:lstStyle/>
          <a:p>
            <a:r>
              <a:rPr lang="en-GB" dirty="0"/>
              <a:t>Workshop Tasks</a:t>
            </a:r>
          </a:p>
        </p:txBody>
      </p:sp>
      <p:sp>
        <p:nvSpPr>
          <p:cNvPr id="3" name="Content Placeholder 2">
            <a:extLst>
              <a:ext uri="{FF2B5EF4-FFF2-40B4-BE49-F238E27FC236}">
                <a16:creationId xmlns:a16="http://schemas.microsoft.com/office/drawing/2014/main" id="{D78662A7-FC82-B2A9-A50D-FEE3BF23B0C8}"/>
              </a:ext>
            </a:extLst>
          </p:cNvPr>
          <p:cNvSpPr>
            <a:spLocks noGrp="1"/>
          </p:cNvSpPr>
          <p:nvPr>
            <p:ph idx="1"/>
          </p:nvPr>
        </p:nvSpPr>
        <p:spPr>
          <a:xfrm>
            <a:off x="450189" y="1174106"/>
            <a:ext cx="9823705" cy="5215046"/>
          </a:xfrm>
        </p:spPr>
        <p:txBody>
          <a:bodyPr>
            <a:noAutofit/>
          </a:bodyPr>
          <a:lstStyle/>
          <a:p>
            <a:r>
              <a:rPr lang="en-GB" sz="2800" dirty="0"/>
              <a:t>Consider and list examples of changes that might be found in a will</a:t>
            </a:r>
          </a:p>
          <a:p>
            <a:r>
              <a:rPr lang="en-GB" sz="2800" dirty="0"/>
              <a:t>Write in your own words in a table format every way in which a will can be revoked, including a column to explain whether the revocation is by action of the testator or operation of the law.</a:t>
            </a:r>
          </a:p>
          <a:p>
            <a:endParaRPr lang="en-GB" sz="2800" dirty="0"/>
          </a:p>
          <a:p>
            <a:r>
              <a:rPr lang="en-GB" sz="2800" dirty="0"/>
              <a:t>Then do the same setting out every way in which an attempted revocation may fail. </a:t>
            </a:r>
          </a:p>
          <a:p>
            <a:r>
              <a:rPr lang="en-GB" sz="2800" dirty="0"/>
              <a:t>Ensure you include case law for both tasks.</a:t>
            </a:r>
          </a:p>
        </p:txBody>
      </p:sp>
    </p:spTree>
    <p:extLst>
      <p:ext uri="{BB962C8B-B14F-4D97-AF65-F5344CB8AC3E}">
        <p14:creationId xmlns:p14="http://schemas.microsoft.com/office/powerpoint/2010/main" val="3224235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4485-F946-F817-2C8D-364A083CA2EB}"/>
              </a:ext>
            </a:extLst>
          </p:cNvPr>
          <p:cNvSpPr>
            <a:spLocks noGrp="1"/>
          </p:cNvSpPr>
          <p:nvPr>
            <p:ph type="title"/>
          </p:nvPr>
        </p:nvSpPr>
        <p:spPr/>
        <p:txBody>
          <a:bodyPr/>
          <a:lstStyle/>
          <a:p>
            <a:r>
              <a:rPr lang="en-GB" dirty="0"/>
              <a:t>Example of a will with changes included</a:t>
            </a:r>
          </a:p>
        </p:txBody>
      </p:sp>
      <p:sp>
        <p:nvSpPr>
          <p:cNvPr id="3" name="Content Placeholder 2">
            <a:extLst>
              <a:ext uri="{FF2B5EF4-FFF2-40B4-BE49-F238E27FC236}">
                <a16:creationId xmlns:a16="http://schemas.microsoft.com/office/drawing/2014/main" id="{EC8DE922-3AB3-EAB0-DF32-ABCF65CB725D}"/>
              </a:ext>
            </a:extLst>
          </p:cNvPr>
          <p:cNvSpPr>
            <a:spLocks noGrp="1"/>
          </p:cNvSpPr>
          <p:nvPr>
            <p:ph idx="1"/>
          </p:nvPr>
        </p:nvSpPr>
        <p:spPr/>
        <p:txBody>
          <a:bodyPr>
            <a:normAutofit fontScale="92500" lnSpcReduction="10000"/>
          </a:bodyPr>
          <a:lstStyle/>
          <a:p>
            <a:r>
              <a:rPr lang="en-GB" sz="2800" dirty="0"/>
              <a:t>Consider the will of Atticus Potts and the changes therein.</a:t>
            </a:r>
            <a:br>
              <a:rPr lang="en-GB" sz="2800" dirty="0"/>
            </a:br>
            <a:br>
              <a:rPr lang="en-GB" sz="2800" dirty="0"/>
            </a:br>
            <a:endParaRPr lang="en-GB" sz="2800" dirty="0"/>
          </a:p>
          <a:p>
            <a:r>
              <a:rPr lang="en-GB" sz="2800" dirty="0"/>
              <a:t>Which are or are not valid and why?</a:t>
            </a:r>
          </a:p>
          <a:p>
            <a:endParaRPr lang="en-GB" sz="2800" dirty="0"/>
          </a:p>
          <a:p>
            <a:r>
              <a:rPr lang="en-GB" sz="2800" dirty="0"/>
              <a:t>Consider the additional examples of changes that might be seen. Again, which are or are </a:t>
            </a:r>
            <a:r>
              <a:rPr lang="en-GB" sz="2800"/>
              <a:t>not valid and why?</a:t>
            </a:r>
            <a:endParaRPr lang="en-GB" sz="2800" dirty="0"/>
          </a:p>
        </p:txBody>
      </p:sp>
    </p:spTree>
    <p:extLst>
      <p:ext uri="{BB962C8B-B14F-4D97-AF65-F5344CB8AC3E}">
        <p14:creationId xmlns:p14="http://schemas.microsoft.com/office/powerpoint/2010/main" val="2912645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CF3E2-4C5F-144B-5E0C-E032F757A644}"/>
              </a:ext>
            </a:extLst>
          </p:cNvPr>
          <p:cNvSpPr>
            <a:spLocks noGrp="1"/>
          </p:cNvSpPr>
          <p:nvPr>
            <p:ph type="title"/>
          </p:nvPr>
        </p:nvSpPr>
        <p:spPr/>
        <p:txBody>
          <a:bodyPr/>
          <a:lstStyle/>
          <a:p>
            <a:r>
              <a:rPr lang="en-GB" dirty="0"/>
              <a:t>Any questions??</a:t>
            </a:r>
          </a:p>
        </p:txBody>
      </p:sp>
      <p:sp>
        <p:nvSpPr>
          <p:cNvPr id="3" name="Text Placeholder 2">
            <a:extLst>
              <a:ext uri="{FF2B5EF4-FFF2-40B4-BE49-F238E27FC236}">
                <a16:creationId xmlns:a16="http://schemas.microsoft.com/office/drawing/2014/main" id="{25B1B280-286D-553C-ADD7-0EA4F281F2E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9955226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1898</Words>
  <Application>Microsoft Office PowerPoint</Application>
  <PresentationFormat>Widescreen</PresentationFormat>
  <Paragraphs>106</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Arial</vt:lpstr>
      <vt:lpstr>Roboto</vt:lpstr>
      <vt:lpstr>Trebuchet MS</vt:lpstr>
      <vt:lpstr>Wingdings 3</vt:lpstr>
      <vt:lpstr>Facet</vt:lpstr>
      <vt:lpstr>Introduction to the Law of Succession and Administration of Estates</vt:lpstr>
      <vt:lpstr>Amending a Will</vt:lpstr>
      <vt:lpstr>Amending a Will - Obliteration</vt:lpstr>
      <vt:lpstr>Amending a Will – Interlineation and Alteration</vt:lpstr>
      <vt:lpstr>Amending a Will – Obliteration where the words are no longer ‘apparent’</vt:lpstr>
      <vt:lpstr>Amending a will before it is executed</vt:lpstr>
      <vt:lpstr>Revocation of Wills</vt:lpstr>
      <vt:lpstr>Revocation… a will may be revoked by:</vt:lpstr>
      <vt:lpstr>Revocation by marriage or civil partnership</vt:lpstr>
      <vt:lpstr>Revocation by marriage or civil partnership</vt:lpstr>
      <vt:lpstr>Revocation by Divorce or dissolution</vt:lpstr>
      <vt:lpstr>Revocation by…..</vt:lpstr>
      <vt:lpstr>Conditional Revocation</vt:lpstr>
      <vt:lpstr>Missing Wills? </vt:lpstr>
      <vt:lpstr>Reviving a Will</vt:lpstr>
      <vt:lpstr>Revival: Hoare Trustees v Jacques [2008] EWHC 2022 Ch</vt:lpstr>
      <vt:lpstr>Workshop Tasks</vt:lpstr>
      <vt:lpstr>Example of a will with changes included</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2</cp:revision>
  <dcterms:created xsi:type="dcterms:W3CDTF">2024-09-12T19:03:03Z</dcterms:created>
  <dcterms:modified xsi:type="dcterms:W3CDTF">2024-10-04T13:52:43Z</dcterms:modified>
</cp:coreProperties>
</file>