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ABDD"/>
    <a:srgbClr val="B5C7E7"/>
    <a:srgbClr val="FBF7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1DD772BC-457A-44B7-81CF-59BB95FAAE25}"/>
    <pc:docChg chg="custSel modSld">
      <pc:chgData name="Biatrice Bogos" userId="032b47c63b49b01c" providerId="LiveId" clId="{1DD772BC-457A-44B7-81CF-59BB95FAAE25}" dt="2023-05-22T19:17:28.978" v="74" actId="1076"/>
      <pc:docMkLst>
        <pc:docMk/>
      </pc:docMkLst>
      <pc:sldChg chg="modSp mod">
        <pc:chgData name="Biatrice Bogos" userId="032b47c63b49b01c" providerId="LiveId" clId="{1DD772BC-457A-44B7-81CF-59BB95FAAE25}" dt="2023-05-22T19:15:51.799" v="52" actId="20577"/>
        <pc:sldMkLst>
          <pc:docMk/>
          <pc:sldMk cId="3394744378" sldId="260"/>
        </pc:sldMkLst>
        <pc:spChg chg="mod">
          <ac:chgData name="Biatrice Bogos" userId="032b47c63b49b01c" providerId="LiveId" clId="{1DD772BC-457A-44B7-81CF-59BB95FAAE25}" dt="2023-05-22T19:15:51.799" v="52" actId="20577"/>
          <ac:spMkLst>
            <pc:docMk/>
            <pc:sldMk cId="3394744378" sldId="260"/>
            <ac:spMk id="3" creationId="{C44694DB-811B-8DD7-9CEB-81F9BB996299}"/>
          </ac:spMkLst>
        </pc:spChg>
      </pc:sldChg>
      <pc:sldChg chg="modSp mod">
        <pc:chgData name="Biatrice Bogos" userId="032b47c63b49b01c" providerId="LiveId" clId="{1DD772BC-457A-44B7-81CF-59BB95FAAE25}" dt="2023-05-22T19:17:28.978" v="74" actId="1076"/>
        <pc:sldMkLst>
          <pc:docMk/>
          <pc:sldMk cId="3867944298" sldId="265"/>
        </pc:sldMkLst>
        <pc:spChg chg="mod">
          <ac:chgData name="Biatrice Bogos" userId="032b47c63b49b01c" providerId="LiveId" clId="{1DD772BC-457A-44B7-81CF-59BB95FAAE25}" dt="2023-05-22T19:17:28.978" v="74" actId="1076"/>
          <ac:spMkLst>
            <pc:docMk/>
            <pc:sldMk cId="3867944298" sldId="265"/>
            <ac:spMk id="2" creationId="{58E05A69-E500-5560-A7F2-ABBA436AF362}"/>
          </ac:spMkLst>
        </pc:spChg>
        <pc:spChg chg="mod">
          <ac:chgData name="Biatrice Bogos" userId="032b47c63b49b01c" providerId="LiveId" clId="{1DD772BC-457A-44B7-81CF-59BB95FAAE25}" dt="2023-05-22T19:17:24.277" v="73" actId="1076"/>
          <ac:spMkLst>
            <pc:docMk/>
            <pc:sldMk cId="3867944298" sldId="265"/>
            <ac:spMk id="3" creationId="{C44694DB-811B-8DD7-9CEB-81F9BB99629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CF6EF-DA3D-BAD5-EC14-90CF30EA7F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850F31-03CC-F96D-B392-BD57EA36DD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4352F-796F-0AA3-7D66-8B18E173F2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3DDCA0-21D1-3134-52B0-05CFCF557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DB244-08C9-5954-B549-D8A9C2D0E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048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744CA-6D67-3015-38CD-462F3F8B8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052B-EEEE-48C0-F3CA-15395137A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572B2-B5FF-7F96-F8A8-6AD1C09E1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997E8-4BA3-5CE2-13CE-4BD6C87EF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B8C10-C68C-1ADE-0736-4CE1AF9C7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201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5D5C0-173B-3AAC-24DC-220BB7B64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B95158-90A5-6A16-F163-C98878E7FF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D8E1E-06C9-8F72-D08D-9186289F6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0DC1A-0D6C-4741-C15D-27DA93927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B4F16-0094-7557-D493-95E758180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02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14BD5-0FFE-BF27-24F3-28B3A3F4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64223-723C-02D0-1E75-F9D307D406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9FA6E7-B27F-B12F-D9C5-57891CC67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A51535-7778-0FBE-88F2-578771AC6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76D76C-7D1F-1C40-92AD-3857345EA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961C6E-0D60-06F9-FCC2-F7A241B4E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960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013DB-D6B3-BA75-91CD-04E4DE8BA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DB2CD3-2837-30AD-B78D-7219FA7B49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EBC5D-615A-6982-6F1F-39301DB63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D2E982-1D3F-C627-CE03-3190F1D0D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DB7A41-1B29-8296-BEA6-B9A0C9E88F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D32778-8EFC-4699-D16E-C2B7E84E3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996217-B258-6D7A-F3E8-2635B673E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C00DAA-88CC-9560-717D-3F3501D04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711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793F-ADB7-BA3C-0081-9968FBD9A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66C072-E379-87FC-5315-5430EBAF8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0911D-3642-526C-5E56-5FDE58924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B55542-7208-B8A2-92EF-D5B9C5477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53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C15748-D5A5-20CC-3449-67EE50E18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BB1265-5D2F-12A7-2FDF-1F863301F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D5BF7A-07BE-78C4-E246-40DC945D6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472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0106-C3FB-D90B-55C3-FAAD97A2D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5DB01-5831-A276-9218-8A51BAD8C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50CE4B-341A-7589-EFB9-99DA5BE583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0423C0-D75F-C539-220A-7DC81D4F2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41E68-F3A2-0B08-6387-28B0A5720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12FD4-662C-FA5A-68CF-6F210576F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496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3070F-4456-F801-2701-F731E895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B79DC9-81F0-B4E3-FE50-206606BA50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9BC0B6-E9B9-C916-A7E2-F03368C1BF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6DC09C-D61A-303A-F9C8-3D5D4C5A3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9B3084-FE2F-913C-8984-0AE5845AE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17E596-4FC9-DC68-CED0-63B6F07C5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90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258BF-8A7D-B2F4-0DC0-EE6F9C4CD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B85D05-4E8E-141B-641B-B5F2421CD5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9D149-89DB-F21A-61F9-27145BA05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09BF6-3642-0375-8A60-F2FB292C3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B550F-FE9D-3AC3-12B8-DBBEB00AC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81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0598D8-055E-23F5-DDA5-A1F0604A63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12AEA9-F031-5D51-184D-CC0E129264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CE26E-8101-45E4-F6E3-6A9C3C40C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849CE-92F6-088F-DA54-2700511AC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CCF22-AFCA-3E27-8CCD-30B374E42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74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F1ABDD"/>
            </a:gs>
            <a:gs pos="24000">
              <a:srgbClr val="B5C7E7"/>
            </a:gs>
            <a:gs pos="100000">
              <a:srgbClr val="F1ABDD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86B0D3-9022-3244-443D-AA1676E6B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D962A5-C364-02EB-D647-A5244A74B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54CE2-450C-B4F8-0D30-38F14D0A9F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713683-47A9-484C-8D7A-3A0C0714A0E5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98434-3ED9-AF23-4ECF-968297F9DC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12317-ECC2-CF22-C5A6-5D4F99EF98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9E6B4-EF0A-4DA7-9610-50B22A260B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2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dforpoints.com/2022/02/26/what-is-special-about-st-regis-hotels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8339" y="-34041"/>
            <a:ext cx="9767977" cy="861713"/>
          </a:xfrm>
        </p:spPr>
        <p:txBody>
          <a:bodyPr>
            <a:normAutofit/>
          </a:bodyPr>
          <a:lstStyle/>
          <a:p>
            <a:r>
              <a:rPr lang="en-US" sz="32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St. Regis Hotels &amp; Resorts of Marriott Hotels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792" y="5441473"/>
            <a:ext cx="4986069" cy="115593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 name: Luciana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Suardi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2228859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Monica Mihaela Dinu</a:t>
            </a:r>
          </a:p>
          <a:p>
            <a:endParaRPr lang="en-GB" dirty="0"/>
          </a:p>
        </p:txBody>
      </p:sp>
      <p:pic>
        <p:nvPicPr>
          <p:cNvPr id="1026" name="Picture 2" descr="The St. Regis London">
            <a:extLst>
              <a:ext uri="{FF2B5EF4-FFF2-40B4-BE49-F238E27FC236}">
                <a16:creationId xmlns:a16="http://schemas.microsoft.com/office/drawing/2014/main" id="{FBBC1A47-75ED-8FD0-E8EB-0171C3948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452" y="1416527"/>
            <a:ext cx="6365096" cy="357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698223-C79C-F950-4EA9-FE3C88F361F2}"/>
              </a:ext>
            </a:extLst>
          </p:cNvPr>
          <p:cNvSpPr txBox="1"/>
          <p:nvPr/>
        </p:nvSpPr>
        <p:spPr>
          <a:xfrm>
            <a:off x="3838755" y="994483"/>
            <a:ext cx="5210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Hospitality and Guest Services      </a:t>
            </a:r>
            <a:r>
              <a:rPr lang="en-GB" sz="1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BMIH4003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FE6082-3A96-ADD0-ACC9-E8FE9B1FBD26}"/>
              </a:ext>
            </a:extLst>
          </p:cNvPr>
          <p:cNvSpPr txBox="1"/>
          <p:nvPr/>
        </p:nvSpPr>
        <p:spPr>
          <a:xfrm>
            <a:off x="4002657" y="5095604"/>
            <a:ext cx="46151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Investor, 2022, Marriott reveals plans for first St. Regis in UK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873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9125" y="2042978"/>
            <a:ext cx="3862835" cy="385600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Nature, extent and function of the guest services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function and purpose of the guest facilities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Importance of Hospitality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 to surpass guest expectations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AD58B86-64B0-98E6-EAE0-8AD60D4CC3F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59125" y="544578"/>
            <a:ext cx="8134710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pic>
        <p:nvPicPr>
          <p:cNvPr id="2050" name="Picture 2" descr="St Regis Mardavall sign">
            <a:extLst>
              <a:ext uri="{FF2B5EF4-FFF2-40B4-BE49-F238E27FC236}">
                <a16:creationId xmlns:a16="http://schemas.microsoft.com/office/drawing/2014/main" id="{D1AA88DB-4448-0E4A-836B-5E2DB01325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960" y="790799"/>
            <a:ext cx="6810915" cy="510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611466D-8ED0-0804-92AA-2E187B61EDAF}"/>
              </a:ext>
            </a:extLst>
          </p:cNvPr>
          <p:cNvSpPr txBox="1"/>
          <p:nvPr/>
        </p:nvSpPr>
        <p:spPr>
          <a:xfrm>
            <a:off x="5512280" y="6067201"/>
            <a:ext cx="66797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 for Points. (n.d.). Learn about the history and future of the St Regis hotel chain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188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394" y="1778000"/>
            <a:ext cx="7108166" cy="4185728"/>
          </a:xfrm>
        </p:spPr>
        <p:txBody>
          <a:bodyPr>
            <a:norm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St. Regis London, the first St. Regis hotel in the United Kingdom, will open in 2023 in one of the city's trendiest neighborhoods.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hotel will occupy the historic property formerly known as The Westbury Mayfair hotel at the intersection of Bond Street and Conduit Street.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Founded by John Jacob Astor IV in 1904 in New York City, the brand was named after Upper St. Regis Lake in the Adirondack Mountains, which was a place where Astor and his family vacationed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Skirka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£90 million redevelopment project is set to fuse British style with the timeless elegance that the St. Regis brand is known for.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brand remains a significant participant in the luxury hospitality industry due to its continued development and expansion (Simms, 2022).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4582F9E-5055-1BDD-6A4F-EF479E6BFB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5129" y="439565"/>
            <a:ext cx="3653286" cy="150099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8" name="Picture 6" descr="St. Regis hotel entrance in New York">
            <a:extLst>
              <a:ext uri="{FF2B5EF4-FFF2-40B4-BE49-F238E27FC236}">
                <a16:creationId xmlns:a16="http://schemas.microsoft.com/office/drawing/2014/main" id="{FF6DEF09-14AC-2562-1693-770D85A74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672" y="1595461"/>
            <a:ext cx="3912887" cy="3912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1F013-58E2-2CD5-7A83-F669E223DB52}"/>
              </a:ext>
            </a:extLst>
          </p:cNvPr>
          <p:cNvSpPr txBox="1"/>
          <p:nvPr/>
        </p:nvSpPr>
        <p:spPr>
          <a:xfrm>
            <a:off x="7584562" y="5503269"/>
            <a:ext cx="44771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Miliani</a:t>
            </a:r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(2022), These Are Top New Marriott Hotels Coming In 2023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562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0725" y="-11185"/>
            <a:ext cx="6768859" cy="108594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9520" y="2147976"/>
            <a:ext cx="2941608" cy="2562047"/>
          </a:xfrm>
        </p:spPr>
        <p:txBody>
          <a:bodyPr/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Luxury Travelers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Business Travelers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Event Attendees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Stay Guests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International Travelers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DD1DE5-C101-515C-85AC-B87AE43F64D9}"/>
              </a:ext>
            </a:extLst>
          </p:cNvPr>
          <p:cNvSpPr txBox="1"/>
          <p:nvPr/>
        </p:nvSpPr>
        <p:spPr>
          <a:xfrm>
            <a:off x="2506692" y="4399471"/>
            <a:ext cx="1871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(Hospitality Investor, 2022)</a:t>
            </a:r>
            <a:endParaRPr lang="en-GB" sz="1100" dirty="0"/>
          </a:p>
        </p:txBody>
      </p:sp>
      <p:pic>
        <p:nvPicPr>
          <p:cNvPr id="4098" name="Picture 2" descr="St Regis Bangkok entrance">
            <a:extLst>
              <a:ext uri="{FF2B5EF4-FFF2-40B4-BE49-F238E27FC236}">
                <a16:creationId xmlns:a16="http://schemas.microsoft.com/office/drawing/2014/main" id="{A0FA9A30-99B9-F2D1-048C-8768C1FF4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853" y="1618066"/>
            <a:ext cx="4426257" cy="3319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BDA3C0-04A6-B756-5D95-EE51B0F52768}"/>
              </a:ext>
            </a:extLst>
          </p:cNvPr>
          <p:cNvSpPr txBox="1"/>
          <p:nvPr/>
        </p:nvSpPr>
        <p:spPr>
          <a:xfrm>
            <a:off x="6374083" y="5009102"/>
            <a:ext cx="561579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 for Points. (n.d.). Learn about the history and future of the St Regis hotel chain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237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261" y="-148775"/>
            <a:ext cx="9080739" cy="119380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Nature, extent and function of the guest services</a:t>
            </a: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684" y="2164702"/>
            <a:ext cx="6927010" cy="3632250"/>
          </a:xfrm>
        </p:spPr>
        <p:txBody>
          <a:bodyPr>
            <a:normAutofit/>
          </a:bodyPr>
          <a:lstStyle/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"Signature Rituals" of the St. Regis include the Bloody Mary, Evening Ritual, Afternoon Tea, and Midnight Supper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Razli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Each St. Regis hotel has its own rendition of the Bloody Mary inspired by local ingredients.</a:t>
            </a: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Evening Ritual, which consists of sabering a bottle of champagne to signify the transition from afternoon to evening, is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practised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in all St. Regis hotels around the globe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Razli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St. Regis hotels provide their visitors with the St. Regis Butler Service, which includes unpacking, packing, laundering, and beverage service.</a:t>
            </a:r>
          </a:p>
          <a:p>
            <a:pPr marL="171450" indent="-171450" algn="just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St. Regis hotels are committed to providing visitors with exceptional experiences and personalised, anticipatory service</a:t>
            </a:r>
            <a:r>
              <a:rPr lang="ro-RO" sz="1200" dirty="0"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ro-RO" sz="1200" dirty="0" err="1">
                <a:latin typeface="Arial" panose="020B0604020202020204" pitchFamily="34" charset="0"/>
                <a:cs typeface="Arial" panose="020B0604020202020204" pitchFamily="34" charset="0"/>
              </a:rPr>
              <a:t>Head</a:t>
            </a:r>
            <a:r>
              <a:rPr lang="ro-RO" sz="12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1200" dirty="0" err="1">
                <a:latin typeface="Arial" panose="020B0604020202020204" pitchFamily="34" charset="0"/>
                <a:cs typeface="Arial" panose="020B0604020202020204" pitchFamily="34" charset="0"/>
              </a:rPr>
              <a:t>Points</a:t>
            </a:r>
            <a:r>
              <a:rPr lang="ro-RO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12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ro-RO" sz="1200" dirty="0">
                <a:latin typeface="Arial" panose="020B0604020202020204" pitchFamily="34" charset="0"/>
                <a:cs typeface="Arial" panose="020B0604020202020204" pitchFamily="34" charset="0"/>
              </a:rPr>
              <a:t>.).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St Regis sabering">
            <a:extLst>
              <a:ext uri="{FF2B5EF4-FFF2-40B4-BE49-F238E27FC236}">
                <a16:creationId xmlns:a16="http://schemas.microsoft.com/office/drawing/2014/main" id="{766F8720-1A59-4BAF-2CD6-25DAA33ADC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660" y="1932320"/>
            <a:ext cx="4025656" cy="3019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1C70F9-D399-E0D1-7D45-8AC30CA546AD}"/>
              </a:ext>
            </a:extLst>
          </p:cNvPr>
          <p:cNvSpPr txBox="1"/>
          <p:nvPr/>
        </p:nvSpPr>
        <p:spPr>
          <a:xfrm>
            <a:off x="7812660" y="5098212"/>
            <a:ext cx="3833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 for Points. (n.d.). Learn about the history and future of the St Regis hotel chain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744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9686" y="0"/>
            <a:ext cx="8847826" cy="788807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The function and purpose of the guest facilities</a:t>
            </a: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1985" y="1147312"/>
            <a:ext cx="9192883" cy="2846717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Guest facilities such as opulent rooms and suites, spacious baths, well-equipped kitchenettes are designed to provide visitors with the uttermost comfort and convenience (Wood, 2015).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purpose of amenities such as swimming pools, leisure and wellness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fitness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 to provide opportunities for recreation and relaxation (People 1st, 2017).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These facilities are intended to improve the overall visitor experience, meet their requirements, and exceed their expectations.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By providing a variety of high-quality amenities, luxury hotels like the St. Regis seek to distinguish themselves from competitors, establish a distinctive brand image, and ensure high guest satisfaction and loyalty (Wood, 2015).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St. Regis London, The Westbury - Morrison Design">
            <a:extLst>
              <a:ext uri="{FF2B5EF4-FFF2-40B4-BE49-F238E27FC236}">
                <a16:creationId xmlns:a16="http://schemas.microsoft.com/office/drawing/2014/main" id="{61229ED9-90A4-20D5-CF8C-25F883483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065" y="3795263"/>
            <a:ext cx="357187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78AB6F-6900-D609-AC93-4725BE77632E}"/>
              </a:ext>
            </a:extLst>
          </p:cNvPr>
          <p:cNvSpPr txBox="1"/>
          <p:nvPr/>
        </p:nvSpPr>
        <p:spPr>
          <a:xfrm>
            <a:off x="800548" y="6311659"/>
            <a:ext cx="424707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Morrison Design. (n.d.). St. Regis London, The Westbury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utoShape 4" descr="St. Regis Homepage">
            <a:extLst>
              <a:ext uri="{FF2B5EF4-FFF2-40B4-BE49-F238E27FC236}">
                <a16:creationId xmlns:a16="http://schemas.microsoft.com/office/drawing/2014/main" id="{B2CA7CB2-2644-CBFC-8719-D5F9091E67F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3010619" cy="3010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St. Regis Homepage">
            <a:extLst>
              <a:ext uri="{FF2B5EF4-FFF2-40B4-BE49-F238E27FC236}">
                <a16:creationId xmlns:a16="http://schemas.microsoft.com/office/drawing/2014/main" id="{988918E8-F7DF-3EBB-829B-C2B71005651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F53A26-BEDA-CC42-C147-37B06C830D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9220" y="4348480"/>
            <a:ext cx="4191981" cy="11234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18E234-C488-485F-F275-C7690928FAA6}"/>
              </a:ext>
            </a:extLst>
          </p:cNvPr>
          <p:cNvSpPr txBox="1"/>
          <p:nvPr/>
        </p:nvSpPr>
        <p:spPr>
          <a:xfrm>
            <a:off x="7954842" y="5758681"/>
            <a:ext cx="44857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St. Regis Hotels &amp; Resorts . (2013). St. Regis Hotels &amp; Resorts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347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7148" y="267419"/>
            <a:ext cx="10351698" cy="70736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Hospitality</a:t>
            </a: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23332" y="1891881"/>
            <a:ext cx="6546392" cy="4250006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hospitality industry contributes significantly to local and global economies by providing a variety of services and sustaining employment (Wood, 2015).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Due to interconnected supply chains, it stimulates other industries such as agriculture, construction, and retail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Hospitality fosters relationships and cultural exchange by providing a welcoming environment and superior service (Walker, 2013) 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industry sets the standard for customer service in other industries, a crucial differentiator in the contemporary business environment.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2015)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UK's first St Regis hotel is coming to London in 2023">
            <a:extLst>
              <a:ext uri="{FF2B5EF4-FFF2-40B4-BE49-F238E27FC236}">
                <a16:creationId xmlns:a16="http://schemas.microsoft.com/office/drawing/2014/main" id="{9ED70D56-F2B3-B56C-5BF0-D2D7F5C30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56" y="1891881"/>
            <a:ext cx="4378653" cy="307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950B09-C2F1-78AB-20B0-3FCAA98B7017}"/>
              </a:ext>
            </a:extLst>
          </p:cNvPr>
          <p:cNvSpPr txBox="1"/>
          <p:nvPr/>
        </p:nvSpPr>
        <p:spPr>
          <a:xfrm>
            <a:off x="120079" y="5110628"/>
            <a:ext cx="47704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Skirka</a:t>
            </a:r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H. ,(2022), UK’s first St Regis hotel is coming to London in 2023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86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6298" y="190710"/>
            <a:ext cx="9319404" cy="947977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How to surpass guest expectations</a:t>
            </a: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804" y="1815860"/>
            <a:ext cx="6875253" cy="4110487"/>
          </a:xfrm>
        </p:spPr>
        <p:txBody>
          <a:bodyPr>
            <a:norm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cater to the individual preferences and requirements of each guest. This may involve remembering a guest's preferred accommodation, culinary preferences, and scheduling requirements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algn="just"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Providing exceptional customer service requires going above and beyond the minimum requirements for service. All employees should be trained to maintain a positive attitude, demonstrate empathy, and provide prompt solutions to problems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Facilities and conveniences that are of superior quality and well-maintained can significantly enhance the guest experience. This includes amenities such as sanitation, comfortable mattresses, well-stocked minibars, and cutting-edge technology (O'Fallon &amp; Rutherford, 2010).</a:t>
            </a:r>
          </a:p>
          <a:p>
            <a:endParaRPr lang="en-GB" dirty="0"/>
          </a:p>
        </p:txBody>
      </p:sp>
      <p:pic>
        <p:nvPicPr>
          <p:cNvPr id="8194" name="Picture 2" descr="The Lanesborough, a St. Regis Hotel—Apsleys | London luxury hotels,  Lanesborough, Luxury hotel">
            <a:extLst>
              <a:ext uri="{FF2B5EF4-FFF2-40B4-BE49-F238E27FC236}">
                <a16:creationId xmlns:a16="http://schemas.microsoft.com/office/drawing/2014/main" id="{F53997A8-E417-D2A1-EAE0-57536882C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7216" y="1815860"/>
            <a:ext cx="4301706" cy="32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9B3215-28B0-5948-58A1-74DF1D6AEA62}"/>
              </a:ext>
            </a:extLst>
          </p:cNvPr>
          <p:cNvSpPr txBox="1"/>
          <p:nvPr/>
        </p:nvSpPr>
        <p:spPr>
          <a:xfrm>
            <a:off x="7832690" y="5115848"/>
            <a:ext cx="37352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Pinterest. (n.d.). The </a:t>
            </a:r>
            <a:r>
              <a:rPr lang="en-US" sz="9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Lanesborough</a:t>
            </a:r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 St. Regis Hotel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7579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05984" y="490927"/>
            <a:ext cx="2562045" cy="318249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615" y="1216324"/>
            <a:ext cx="10266785" cy="3245653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1904, John Jacob Astor IV established the St. Regis hotel brand, which is renowned for its prestige, distinguishing traditions, and superior service.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brand's "Rituals" include the Bloody Mary, Evening Ritual, Afternoon Tea, and Midnight Supper, among others.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brand has expanded globally following acquisitions by Starwood Hotels and Resorts and then Marriott International.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 Regis, one of Marriott's 'classic luxury' trademarks, assures all visitors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individualised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anticipatory service.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St Regis brand will arrive soon in London in 2023 as part of the expansion of Marriott's portfolio.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With its impending expansion, including the inauguration of the St. Regis London, the brand is poised for further expansion in the luxury hospitality industry worldwide.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St. Regis New York St Regis Hotels Sheraton Hotels and Resorts, hotel,  white, text png | PNGEgg">
            <a:extLst>
              <a:ext uri="{FF2B5EF4-FFF2-40B4-BE49-F238E27FC236}">
                <a16:creationId xmlns:a16="http://schemas.microsoft.com/office/drawing/2014/main" id="{3C907B41-8734-0CAA-B7BD-74CEAA446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7412" y="4133969"/>
            <a:ext cx="2756318" cy="1907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0B72E3-AF8E-0E7F-4E72-33A09CBAF633}"/>
              </a:ext>
            </a:extLst>
          </p:cNvPr>
          <p:cNvSpPr txBox="1"/>
          <p:nvPr/>
        </p:nvSpPr>
        <p:spPr>
          <a:xfrm>
            <a:off x="9129621" y="6041953"/>
            <a:ext cx="2935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www.pngegg.com. (n.d.). St. Regis New York St Regis Hotels Sheraton Hotels and Resorts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354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05A69-E500-5560-A7F2-ABBA436AF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6721" y="110609"/>
            <a:ext cx="7863840" cy="56896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694DB-811B-8DD7-9CEB-81F9BB996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927" y="903089"/>
            <a:ext cx="11369615" cy="5753820"/>
          </a:xfrm>
        </p:spPr>
        <p:txBody>
          <a:bodyPr>
            <a:no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Head for Points. (n.d.). Learn about the history and future of the St Regis hotel chain. [online]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https://www.headforpoints.com/2022/02/26/what-is-special-about-st-regis-hotels/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M. (2015) Five Star Service: How to deliver Exceptional Customer Service, Pearson, London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Hospitality Investor. (2022). Marriott reveals plans for first St. Regis in UK. [online] Available at: https://www.hospitalityinvestor.com/content/marriott-reveals-plans-for-first-st-regis-uk.</a:t>
            </a:r>
            <a:endParaRPr lang="en-US" sz="11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Johnston, R. Clark, G. &amp; </a:t>
            </a:r>
            <a:r>
              <a:rPr lang="en-US" sz="1100" b="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Shulver</a:t>
            </a: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M. (2012) Service </a:t>
            </a:r>
            <a:r>
              <a:rPr lang="en-GB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Operations Management, Pearson, London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O'Fallon, M.J. and Rutherford, D.G., 2010. Hotel management and operations, 5th Ed, John Wiley &amp; </a:t>
            </a:r>
            <a:r>
              <a:rPr lang="en-GB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Sons.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People 1st (2017) The performance &amp; talent management </a:t>
            </a:r>
            <a:r>
              <a:rPr lang="en-GB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revolution, PF, Uxbridge</a:t>
            </a:r>
          </a:p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Razli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I.A., Ismail, M.N.I., Shah, S.D.H.S.A. and Ismail, H. (2022). AN ETNOGRAPHY EXAMINATION OF TRIPADVISOR REVIEWS: A CASE STUDY OF THE ST REGIS HOTEL KUALA LUMPUR.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BIMP-EAGA Journal for Sustainable Tourism Development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11(1), pp.69–84.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://doi.org/10.51200/bimpeagajtsd.v11i1.3919.</a:t>
            </a:r>
            <a:endParaRPr lang="en-GB" sz="11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Simms, D. (2022). St. Regis Will Open Its First Hotel in London Next Year. [online] Robb Report. Available at: https://robbreport.com/travel/hotels/st-regis-to-open-london-hotel-in-1234665541/ [Accessed 22 May 2023].</a:t>
            </a:r>
            <a:endParaRPr lang="en-GB" sz="11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Skirka</a:t>
            </a:r>
            <a:r>
              <a:rPr lang="en-US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 (2022). UK’s first St Regis hotel is coming to London in 2023. [online] The National. Available at: https://www.thenationalnews.com/travel/hotels/2022/02/25/uks-first-st-regis-hotel-is-coming-to-london-in-2023/.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, V. (2014) Principles of Management for the Hospitality Industry, Butterworth Heineman, Oxford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Walker, J. (2013) Introduction to Hospitality Management, </a:t>
            </a:r>
            <a:r>
              <a:rPr lang="en-GB" sz="11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Pearson, London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Wood, R.C., 2015. Hospitality Management: a brief introduction, Sage, London</a:t>
            </a:r>
          </a:p>
        </p:txBody>
      </p:sp>
    </p:spTree>
    <p:extLst>
      <p:ext uri="{BB962C8B-B14F-4D97-AF65-F5344CB8AC3E}">
        <p14:creationId xmlns:p14="http://schemas.microsoft.com/office/powerpoint/2010/main" val="3867944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1428</Words>
  <Application>Microsoft Office PowerPoint</Application>
  <PresentationFormat>Widescreen</PresentationFormat>
  <Paragraphs>83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St. Regis Hotels &amp; Resorts of Marriott Hotels</vt:lpstr>
      <vt:lpstr>Contents</vt:lpstr>
      <vt:lpstr>Introduction </vt:lpstr>
      <vt:lpstr>Main consumers</vt:lpstr>
      <vt:lpstr>Nature, extent and function of the guest services</vt:lpstr>
      <vt:lpstr>The function and purpose of the guest facilities</vt:lpstr>
      <vt:lpstr>The Importance of Hospitality</vt:lpstr>
      <vt:lpstr>How to surpass guest expectations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St. Regis Hotels &amp; Resorts of Marriott Hotels</dc:title>
  <cp:lastModifiedBy>Monica</cp:lastModifiedBy>
  <cp:revision>3</cp:revision>
  <dcterms:created xsi:type="dcterms:W3CDTF">2023-05-22T12:25:01Z</dcterms:created>
  <dcterms:modified xsi:type="dcterms:W3CDTF">2023-05-23T16:53:27Z</dcterms:modified>
</cp:coreProperties>
</file>