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8" r:id="rId3"/>
    <p:sldId id="257" r:id="rId4"/>
    <p:sldId id="269" r:id="rId5"/>
    <p:sldId id="258" r:id="rId6"/>
    <p:sldId id="270" r:id="rId7"/>
    <p:sldId id="259" r:id="rId8"/>
    <p:sldId id="271" r:id="rId9"/>
    <p:sldId id="260" r:id="rId10"/>
    <p:sldId id="272" r:id="rId11"/>
    <p:sldId id="261" r:id="rId12"/>
    <p:sldId id="273" r:id="rId13"/>
    <p:sldId id="262" r:id="rId14"/>
    <p:sldId id="274" r:id="rId15"/>
    <p:sldId id="263" r:id="rId16"/>
    <p:sldId id="275" r:id="rId17"/>
    <p:sldId id="264" r:id="rId18"/>
    <p:sldId id="276" r:id="rId19"/>
    <p:sldId id="265" r:id="rId20"/>
    <p:sldId id="277" r:id="rId21"/>
    <p:sldId id="266" r:id="rId22"/>
    <p:sldId id="278" r:id="rId23"/>
    <p:sldId id="267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787"/>
  </p:normalViewPr>
  <p:slideViewPr>
    <p:cSldViewPr snapToGrid="0" snapToObjects="1">
      <p:cViewPr>
        <p:scale>
          <a:sx n="64" d="100"/>
          <a:sy n="64" d="100"/>
        </p:scale>
        <p:origin x="1192" y="1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801AF-0F90-4343-A305-6B3F35D477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817147-4EDB-744C-9BC9-BC29565B18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ACE405-FEEB-5C44-B43A-A2097A5F9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F608-57FB-BE4F-BB20-C70BD6F1F7E6}" type="datetimeFigureOut">
              <a:rPr lang="en-US" smtClean="0"/>
              <a:t>1/12/20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AE224C-B83D-7946-B4A2-2761E6A2C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296A0F-8F11-9748-BD47-00DA34FD1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49A4-DDCB-E34B-8B33-197A89FA5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528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52CAD-416F-784A-91AF-49A0C1DE2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B9871-041E-EE47-84DE-48E1B15EB3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5680CF-CBC2-3A4D-ABB9-7E3DDF6C5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F608-57FB-BE4F-BB20-C70BD6F1F7E6}" type="datetimeFigureOut">
              <a:rPr lang="en-US" smtClean="0"/>
              <a:t>1/12/20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7E283-1F22-DB47-9AA8-2CE7DBCDB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BA3C9E-A94A-754D-9F8E-928A4FBB13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49A4-DDCB-E34B-8B33-197A89FA5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9701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FF4A2-3723-B847-B22C-3C1944ED1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3D46B8-F73C-EB4A-992D-559ED69639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D2E3BD-72BF-E74C-B368-1409A0DD5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F608-57FB-BE4F-BB20-C70BD6F1F7E6}" type="datetimeFigureOut">
              <a:rPr lang="en-US" smtClean="0"/>
              <a:t>1/12/20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8019B9-C22E-3241-AEA6-F1B1B643D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09C202-36F7-464F-9F17-7865A84E5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49A4-DDCB-E34B-8B33-197A89FA5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9417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E156F-61D8-6E47-A428-1EC8FDBC1A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FA406-7892-C042-9524-7C1D8128AA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7E2796-C090-B645-BF55-26D06C6F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A14436-B95E-C648-8821-B9987B137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F608-57FB-BE4F-BB20-C70BD6F1F7E6}" type="datetimeFigureOut">
              <a:rPr lang="en-US" smtClean="0"/>
              <a:t>1/12/20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7C1D34-0EF7-9A42-B814-268096C65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F253A2-51A2-C74D-8D33-FC48D63C2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49A4-DDCB-E34B-8B33-197A89FA5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521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AB899-41BB-EF4D-90AD-927EF7855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71C286-D84E-AF47-B8C5-8A8DC46841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96B008-0A33-2A40-A752-D78CCBB33E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D3D6F0-7DCD-C64E-9AD1-54A262FB29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DBA039-9766-8F47-BE65-DE6D02ABA4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512DD3-165D-E445-9240-A62B05036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F608-57FB-BE4F-BB20-C70BD6F1F7E6}" type="datetimeFigureOut">
              <a:rPr lang="en-US" smtClean="0"/>
              <a:t>1/12/20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81DF3E-29EF-424E-9DE1-4519624BF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CE786-0443-7546-A5EF-E9B7382EC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49A4-DDCB-E34B-8B33-197A89FA5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476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C879A-25E3-F443-9B12-DCF216144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DAEA19-DA10-B343-9F61-FB8C5FE95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F608-57FB-BE4F-BB20-C70BD6F1F7E6}" type="datetimeFigureOut">
              <a:rPr lang="en-US" smtClean="0"/>
              <a:t>1/12/20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02381F-795E-7843-A9BF-05F285C0F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90EFFC-C0B6-014F-AF87-92A3455891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49A4-DDCB-E34B-8B33-197A89FA5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5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04B7B2-9B37-A042-9ABE-65CF95C46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F608-57FB-BE4F-BB20-C70BD6F1F7E6}" type="datetimeFigureOut">
              <a:rPr lang="en-US" smtClean="0"/>
              <a:t>1/12/20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4F62F6-CD3F-6140-9187-E4BA8F15E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A8B863-69B1-4341-8047-EB02DC0B3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49A4-DDCB-E34B-8B33-197A89FA5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175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5F8D4-2D35-5447-B6DA-A5EFD3206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349C2-F63D-5348-B4A6-77DB9D4119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9585A7-92D7-8343-ADE7-6C7F133653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5235FF-C75B-FD4C-A5C7-1DA1EB1AD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F608-57FB-BE4F-BB20-C70BD6F1F7E6}" type="datetimeFigureOut">
              <a:rPr lang="en-US" smtClean="0"/>
              <a:t>1/12/20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CC7435-1549-124E-A7C6-A3C6AB9EF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D051A4-D3FB-A04F-8FD6-6A0733E7F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49A4-DDCB-E34B-8B33-197A89FA5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558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B7483-EE73-B943-B87C-D0230CC15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C6048C-B529-2F4A-A010-A4D25E6E98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AE4F0F-D1E6-5943-A69F-3DE6B31D03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45850-6544-1040-94D1-A860DE80A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F608-57FB-BE4F-BB20-C70BD6F1F7E6}" type="datetimeFigureOut">
              <a:rPr lang="en-US" smtClean="0"/>
              <a:t>1/12/20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FF58E6-C145-0746-B020-68088BF254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1A24EC-8159-0249-A4E1-BEFD77775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49A4-DDCB-E34B-8B33-197A89FA5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104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3904B-0392-D045-8322-27F60B257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E609E6-BAC3-CD4E-A27F-C4FBDEF50C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854F1-E24F-6649-81BC-CFB6D783F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F608-57FB-BE4F-BB20-C70BD6F1F7E6}" type="datetimeFigureOut">
              <a:rPr lang="en-US" smtClean="0"/>
              <a:t>1/12/20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A49DD0-706B-214E-BF4B-A9AFA41523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803001-FBAE-5349-A965-C8DB7D4F6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49A4-DDCB-E34B-8B33-197A89FA5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18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D3C123-903D-F841-8BFF-D72310DF26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EE4E9B-CD6F-F841-A92A-57E731F63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AD0D34-931A-0B4A-AB4C-BD132D0B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F608-57FB-BE4F-BB20-C70BD6F1F7E6}" type="datetimeFigureOut">
              <a:rPr lang="en-US" smtClean="0"/>
              <a:t>1/12/20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99612B-10B2-9442-97A3-6F4F58D80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0D9EB0-DC61-254F-AE11-AE8EB2603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49A4-DDCB-E34B-8B33-197A89FA5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948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DA08CB-ED77-3240-87E7-1BE20567F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61F376-382A-E143-858D-3E1C20B7B7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D781B4-16D0-4D45-9A37-E042493774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6CF608-57FB-BE4F-BB20-C70BD6F1F7E6}" type="datetimeFigureOut">
              <a:rPr lang="en-US" smtClean="0"/>
              <a:t>1/12/20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B578E-1BB6-254A-BDEC-6F6C63B407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600F34-F108-7C42-8709-C35AF41168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7F49A4-DDCB-E34B-8B33-197A89FA5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345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microphone-mick-voice-speech-speak-2007255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fr.wikipedia.org/wiki/Rugby_%C3%A0_XV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461033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even-7-number-design-collection-706891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blogwatig.com/2012/11/lead-kindly-light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ile:No_circle.sv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grandfather-bald-head-bald-patch-153659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olcatteacher.blogspot.com/2012/01/10-ways-for-living-large-in-lunch-duty.html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nversation.com/finger-tracing-can-help-students-solve-maths-problems-54034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simple.wikipedia.org/wiki/Grass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four-4-number-design-collection-706894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simple.wikipedia.org/wiki/File:Sound-icon.svg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23E2F8A-7B81-FD4D-9573-DAA3948C1A8F}"/>
              </a:ext>
            </a:extLst>
          </p:cNvPr>
          <p:cNvSpPr txBox="1"/>
          <p:nvPr/>
        </p:nvSpPr>
        <p:spPr>
          <a:xfrm>
            <a:off x="1066005" y="262823"/>
            <a:ext cx="10383873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0" dirty="0" err="1">
                <a:latin typeface="Comic Sans MS" panose="030F0902030302020204" pitchFamily="66" charset="0"/>
                <a:cs typeface="Times New Roman" panose="02020603050405020304" pitchFamily="18" charset="0"/>
              </a:rPr>
              <a:t>llais</a:t>
            </a:r>
            <a:endParaRPr lang="en-US" sz="40000" dirty="0">
              <a:latin typeface="Comic Sans MS" panose="030F0902030302020204" pitchFamily="66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60813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airplane&#10;&#10;Description automatically generated">
            <a:extLst>
              <a:ext uri="{FF2B5EF4-FFF2-40B4-BE49-F238E27FC236}">
                <a16:creationId xmlns:a16="http://schemas.microsoft.com/office/drawing/2014/main" id="{3E59579B-79FD-774C-AE3A-99BDBD5A82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62250" y="0"/>
            <a:ext cx="6667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145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D668C84-9124-5D41-8CA2-384AE407D2BB}"/>
              </a:ext>
            </a:extLst>
          </p:cNvPr>
          <p:cNvSpPr txBox="1"/>
          <p:nvPr/>
        </p:nvSpPr>
        <p:spPr>
          <a:xfrm>
            <a:off x="1066005" y="262823"/>
            <a:ext cx="10383873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0" dirty="0" err="1">
                <a:latin typeface="Comic Sans MS" panose="030F0902030302020204" pitchFamily="66" charset="0"/>
                <a:cs typeface="Times New Roman" panose="02020603050405020304" pitchFamily="18" charset="0"/>
              </a:rPr>
              <a:t>cais</a:t>
            </a:r>
            <a:endParaRPr lang="en-US" sz="40000" dirty="0">
              <a:latin typeface="Comic Sans MS" panose="030F0902030302020204" pitchFamily="66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81422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laying football on a field&#10;&#10;Description automatically generated">
            <a:extLst>
              <a:ext uri="{FF2B5EF4-FFF2-40B4-BE49-F238E27FC236}">
                <a16:creationId xmlns:a16="http://schemas.microsoft.com/office/drawing/2014/main" id="{03096496-60FF-3346-9D3A-5817E6E270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802294" y="685800"/>
            <a:ext cx="8733183" cy="5239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429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F0E1B87-9288-1F44-BAF7-D13C4E6F6686}"/>
              </a:ext>
            </a:extLst>
          </p:cNvPr>
          <p:cNvSpPr txBox="1"/>
          <p:nvPr/>
        </p:nvSpPr>
        <p:spPr>
          <a:xfrm>
            <a:off x="477079" y="262823"/>
            <a:ext cx="10972800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5000" dirty="0" err="1">
                <a:latin typeface="Comic Sans MS" panose="030F0902030302020204" pitchFamily="66" charset="0"/>
                <a:cs typeface="Times New Roman" panose="02020603050405020304" pitchFamily="18" charset="0"/>
              </a:rPr>
              <a:t>taith</a:t>
            </a:r>
            <a:endParaRPr lang="en-US" sz="35000" dirty="0">
              <a:latin typeface="Comic Sans MS" panose="030F0902030302020204" pitchFamily="66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00230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card&#10;&#10;Description automatically generated">
            <a:extLst>
              <a:ext uri="{FF2B5EF4-FFF2-40B4-BE49-F238E27FC236}">
                <a16:creationId xmlns:a16="http://schemas.microsoft.com/office/drawing/2014/main" id="{C5C01CD7-D9F0-E34F-966D-9AEA96F81C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0500" y="0"/>
            <a:ext cx="11811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229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03B8D8B-220C-F646-BB92-BD9B6387D7FC}"/>
              </a:ext>
            </a:extLst>
          </p:cNvPr>
          <p:cNvSpPr txBox="1"/>
          <p:nvPr/>
        </p:nvSpPr>
        <p:spPr>
          <a:xfrm>
            <a:off x="715618" y="521240"/>
            <a:ext cx="10933044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5000" dirty="0">
                <a:latin typeface="Comic Sans MS" panose="030F0902030302020204" pitchFamily="66" charset="0"/>
                <a:cs typeface="Times New Roman" panose="02020603050405020304" pitchFamily="18" charset="0"/>
              </a:rPr>
              <a:t>saith</a:t>
            </a:r>
          </a:p>
        </p:txBody>
      </p:sp>
    </p:spTree>
    <p:extLst>
      <p:ext uri="{BB962C8B-B14F-4D97-AF65-F5344CB8AC3E}">
        <p14:creationId xmlns:p14="http://schemas.microsoft.com/office/powerpoint/2010/main" val="3141600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able&#10;&#10;Description automatically generated">
            <a:extLst>
              <a:ext uri="{FF2B5EF4-FFF2-40B4-BE49-F238E27FC236}">
                <a16:creationId xmlns:a16="http://schemas.microsoft.com/office/drawing/2014/main" id="{68583A49-6AB6-EA46-88F2-8759B86FFA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7874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CE5FF5-187F-724E-BEF5-B1C09DC44DD2}"/>
              </a:ext>
            </a:extLst>
          </p:cNvPr>
          <p:cNvSpPr txBox="1"/>
          <p:nvPr/>
        </p:nvSpPr>
        <p:spPr>
          <a:xfrm>
            <a:off x="1066005" y="262823"/>
            <a:ext cx="10383873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0" dirty="0" err="1">
                <a:latin typeface="Comic Sans MS" panose="030F0902030302020204" pitchFamily="66" charset="0"/>
                <a:cs typeface="Times New Roman" panose="02020603050405020304" pitchFamily="18" charset="0"/>
              </a:rPr>
              <a:t>naid</a:t>
            </a:r>
            <a:endParaRPr lang="en-US" sz="40000" dirty="0">
              <a:latin typeface="Comic Sans MS" panose="030F0902030302020204" pitchFamily="66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47441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drawing&#10;&#10;Description automatically generated">
            <a:extLst>
              <a:ext uri="{FF2B5EF4-FFF2-40B4-BE49-F238E27FC236}">
                <a16:creationId xmlns:a16="http://schemas.microsoft.com/office/drawing/2014/main" id="{D6B29333-B49D-1841-9179-5A0D3BFEFE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0615" y="0"/>
            <a:ext cx="1055076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2319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D12FB7-46FD-024F-95DF-6C7C42A2DE8A}"/>
              </a:ext>
            </a:extLst>
          </p:cNvPr>
          <p:cNvSpPr txBox="1"/>
          <p:nvPr/>
        </p:nvSpPr>
        <p:spPr>
          <a:xfrm>
            <a:off x="1066005" y="262823"/>
            <a:ext cx="10383873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0" dirty="0">
                <a:latin typeface="Comic Sans MS" panose="030F0902030302020204" pitchFamily="66" charset="0"/>
                <a:cs typeface="Times New Roman" panose="02020603050405020304" pitchFamily="18" charset="0"/>
              </a:rPr>
              <a:t>paid</a:t>
            </a:r>
          </a:p>
        </p:txBody>
      </p:sp>
    </p:spTree>
    <p:extLst>
      <p:ext uri="{BB962C8B-B14F-4D97-AF65-F5344CB8AC3E}">
        <p14:creationId xmlns:p14="http://schemas.microsoft.com/office/powerpoint/2010/main" val="40940748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EB39DE76-08F4-9648-82BF-0A84B6BA7D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7781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6F0CE3-E8A1-FF4B-B940-519B241BE894}"/>
              </a:ext>
            </a:extLst>
          </p:cNvPr>
          <p:cNvSpPr txBox="1"/>
          <p:nvPr/>
        </p:nvSpPr>
        <p:spPr>
          <a:xfrm>
            <a:off x="1066005" y="262823"/>
            <a:ext cx="10383873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0" dirty="0" err="1">
                <a:latin typeface="Comic Sans MS" panose="030F0902030302020204" pitchFamily="66" charset="0"/>
                <a:cs typeface="Times New Roman" panose="02020603050405020304" pitchFamily="18" charset="0"/>
              </a:rPr>
              <a:t>taid</a:t>
            </a:r>
            <a:endParaRPr lang="en-US" sz="40000" dirty="0">
              <a:latin typeface="Comic Sans MS" panose="030F0902030302020204" pitchFamily="66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13076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C9FE3A0C-30A4-694F-8495-A3ABF2078B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13497" y="0"/>
            <a:ext cx="57650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987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9372DE7-4683-2541-88CA-1684F1A9B3CB}"/>
              </a:ext>
            </a:extLst>
          </p:cNvPr>
          <p:cNvSpPr txBox="1"/>
          <p:nvPr/>
        </p:nvSpPr>
        <p:spPr>
          <a:xfrm>
            <a:off x="1066005" y="262823"/>
            <a:ext cx="10383873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0" dirty="0">
                <a:latin typeface="Comic Sans MS" panose="030F0902030302020204" pitchFamily="66" charset="0"/>
                <a:cs typeface="Times New Roman" panose="02020603050405020304" pitchFamily="18" charset="0"/>
              </a:rPr>
              <a:t>bai</a:t>
            </a:r>
          </a:p>
        </p:txBody>
      </p:sp>
    </p:spTree>
    <p:extLst>
      <p:ext uri="{BB962C8B-B14F-4D97-AF65-F5344CB8AC3E}">
        <p14:creationId xmlns:p14="http://schemas.microsoft.com/office/powerpoint/2010/main" val="10779497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uple of people that are standing in a room&#10;&#10;Description automatically generated">
            <a:extLst>
              <a:ext uri="{FF2B5EF4-FFF2-40B4-BE49-F238E27FC236}">
                <a16:creationId xmlns:a16="http://schemas.microsoft.com/office/drawing/2014/main" id="{E5E2E859-A561-D74E-A384-3E01D45D2B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9298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87FB10-C2D6-1F4E-8F4E-9F8B93ED6519}"/>
              </a:ext>
            </a:extLst>
          </p:cNvPr>
          <p:cNvSpPr txBox="1"/>
          <p:nvPr/>
        </p:nvSpPr>
        <p:spPr>
          <a:xfrm>
            <a:off x="1185274" y="1276614"/>
            <a:ext cx="10383873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0" dirty="0" err="1">
                <a:latin typeface="Comic Sans MS" panose="030F0902030302020204" pitchFamily="66" charset="0"/>
                <a:cs typeface="Times New Roman" panose="02020603050405020304" pitchFamily="18" charset="0"/>
              </a:rPr>
              <a:t>gwaith</a:t>
            </a:r>
            <a:endParaRPr lang="en-US" sz="25000" dirty="0">
              <a:latin typeface="Comic Sans MS" panose="030F0902030302020204" pitchFamily="66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33703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mall child sitting on a table&#10;&#10;Description automatically generated">
            <a:extLst>
              <a:ext uri="{FF2B5EF4-FFF2-40B4-BE49-F238E27FC236}">
                <a16:creationId xmlns:a16="http://schemas.microsoft.com/office/drawing/2014/main" id="{5953B09B-497B-2149-BFCA-BC67C7A65C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99968" y="739360"/>
            <a:ext cx="10926660" cy="5379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6931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3CA41F4-A6CB-A347-9DA4-F29644647E9F}"/>
              </a:ext>
            </a:extLst>
          </p:cNvPr>
          <p:cNvSpPr txBox="1"/>
          <p:nvPr/>
        </p:nvSpPr>
        <p:spPr>
          <a:xfrm>
            <a:off x="1066005" y="262823"/>
            <a:ext cx="1038387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0" dirty="0" err="1">
                <a:latin typeface="Comic Sans MS" panose="030F0902030302020204" pitchFamily="66" charset="0"/>
                <a:cs typeface="Times New Roman" panose="02020603050405020304" pitchFamily="18" charset="0"/>
              </a:rPr>
              <a:t>gwair</a:t>
            </a:r>
            <a:endParaRPr lang="en-US" sz="30000" dirty="0">
              <a:latin typeface="Comic Sans MS" panose="030F0902030302020204" pitchFamily="66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77318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some grass&#10;&#10;Description automatically generated">
            <a:extLst>
              <a:ext uri="{FF2B5EF4-FFF2-40B4-BE49-F238E27FC236}">
                <a16:creationId xmlns:a16="http://schemas.microsoft.com/office/drawing/2014/main" id="{AD48236A-FFB4-1E4F-A97F-D6348916C7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4315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94715A-B4A9-5643-A014-3A90F6C7987C}"/>
              </a:ext>
            </a:extLst>
          </p:cNvPr>
          <p:cNvSpPr txBox="1"/>
          <p:nvPr/>
        </p:nvSpPr>
        <p:spPr>
          <a:xfrm>
            <a:off x="1066005" y="1276614"/>
            <a:ext cx="10383873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0" dirty="0" err="1">
                <a:latin typeface="Comic Sans MS" panose="030F0902030302020204" pitchFamily="66" charset="0"/>
                <a:cs typeface="Times New Roman" panose="02020603050405020304" pitchFamily="18" charset="0"/>
              </a:rPr>
              <a:t>pedair</a:t>
            </a:r>
            <a:endParaRPr lang="en-US" sz="25000" dirty="0">
              <a:latin typeface="Comic Sans MS" panose="030F0902030302020204" pitchFamily="66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67831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CFB80369-60AE-DA4E-B753-00F519A761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5213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28D6283-73A0-544F-93CE-8B7F3694DDE9}"/>
              </a:ext>
            </a:extLst>
          </p:cNvPr>
          <p:cNvSpPr txBox="1"/>
          <p:nvPr/>
        </p:nvSpPr>
        <p:spPr>
          <a:xfrm>
            <a:off x="1066005" y="262823"/>
            <a:ext cx="10383873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0" dirty="0" err="1">
                <a:latin typeface="Comic Sans MS" panose="030F0902030302020204" pitchFamily="66" charset="0"/>
                <a:cs typeface="Times New Roman" panose="02020603050405020304" pitchFamily="18" charset="0"/>
              </a:rPr>
              <a:t>sain</a:t>
            </a:r>
            <a:endParaRPr lang="en-US" sz="40000" dirty="0">
              <a:latin typeface="Comic Sans MS" panose="030F0902030302020204" pitchFamily="66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14592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black, dark, sitting, white&#10;&#10;Description automatically generated">
            <a:extLst>
              <a:ext uri="{FF2B5EF4-FFF2-40B4-BE49-F238E27FC236}">
                <a16:creationId xmlns:a16="http://schemas.microsoft.com/office/drawing/2014/main" id="{FD127FEB-9AE4-5141-84F3-60B04710A7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7307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12</Words>
  <Application>Microsoft Macintosh PowerPoint</Application>
  <PresentationFormat>Widescreen</PresentationFormat>
  <Paragraphs>12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Megan Lewis (1800453)</dc:creator>
  <cp:lastModifiedBy>Megan Lewis (1800453)</cp:lastModifiedBy>
  <cp:revision>3</cp:revision>
  <cp:lastPrinted>2020-01-12T13:37:20Z</cp:lastPrinted>
  <dcterms:created xsi:type="dcterms:W3CDTF">2020-01-12T13:34:50Z</dcterms:created>
  <dcterms:modified xsi:type="dcterms:W3CDTF">2020-01-12T14:59:11Z</dcterms:modified>
</cp:coreProperties>
</file>