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58" r:id="rId5"/>
    <p:sldId id="259" r:id="rId6"/>
    <p:sldId id="260"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F9DC2-FC79-4706-8C33-A461A023F2A5}" v="737" dt="2023-05-18T02:23:35.387"/>
    <p1510:client id="{89BCC0A3-49B3-4E9A-59B2-FEA29C9469BC}" v="57" dt="2023-05-18T09:48:24.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Evans (2205420)" userId="S::2205420@student.uwtsd.ac.uk::2295be8c-6091-45fe-8015-8a8c4a21fff3" providerId="AD" clId="Web-{16FF9DC2-FC79-4706-8C33-A461A023F2A5}"/>
    <pc:docChg chg="addSld modSld addMainMaster delMainMaster">
      <pc:chgData name="Kian Evans (2205420)" userId="S::2205420@student.uwtsd.ac.uk::2295be8c-6091-45fe-8015-8a8c4a21fff3" providerId="AD" clId="Web-{16FF9DC2-FC79-4706-8C33-A461A023F2A5}" dt="2023-05-18T02:23:34.996" v="734" actId="20577"/>
      <pc:docMkLst>
        <pc:docMk/>
      </pc:docMkLst>
      <pc:sldChg chg="addSp delSp modSp mod setBg modClrScheme addAnim chgLayout">
        <pc:chgData name="Kian Evans (2205420)" userId="S::2205420@student.uwtsd.ac.uk::2295be8c-6091-45fe-8015-8a8c4a21fff3" providerId="AD" clId="Web-{16FF9DC2-FC79-4706-8C33-A461A023F2A5}" dt="2023-05-18T02:07:16.808" v="71" actId="20577"/>
        <pc:sldMkLst>
          <pc:docMk/>
          <pc:sldMk cId="109857222" sldId="256"/>
        </pc:sldMkLst>
        <pc:spChg chg="mod">
          <ac:chgData name="Kian Evans (2205420)" userId="S::2205420@student.uwtsd.ac.uk::2295be8c-6091-45fe-8015-8a8c4a21fff3" providerId="AD" clId="Web-{16FF9DC2-FC79-4706-8C33-A461A023F2A5}" dt="2023-05-18T02:07:01.104" v="50" actId="20577"/>
          <ac:spMkLst>
            <pc:docMk/>
            <pc:sldMk cId="109857222" sldId="256"/>
            <ac:spMk id="2" creationId="{00000000-0000-0000-0000-000000000000}"/>
          </ac:spMkLst>
        </pc:spChg>
        <pc:spChg chg="mod">
          <ac:chgData name="Kian Evans (2205420)" userId="S::2205420@student.uwtsd.ac.uk::2295be8c-6091-45fe-8015-8a8c4a21fff3" providerId="AD" clId="Web-{16FF9DC2-FC79-4706-8C33-A461A023F2A5}" dt="2023-05-18T02:07:16.808" v="71" actId="20577"/>
          <ac:spMkLst>
            <pc:docMk/>
            <pc:sldMk cId="109857222" sldId="256"/>
            <ac:spMk id="3" creationId="{00000000-0000-0000-0000-000000000000}"/>
          </ac:spMkLst>
        </pc:spChg>
        <pc:spChg chg="add">
          <ac:chgData name="Kian Evans (2205420)" userId="S::2205420@student.uwtsd.ac.uk::2295be8c-6091-45fe-8015-8a8c4a21fff3" providerId="AD" clId="Web-{16FF9DC2-FC79-4706-8C33-A461A023F2A5}" dt="2023-05-18T02:03:51.348" v="7"/>
          <ac:spMkLst>
            <pc:docMk/>
            <pc:sldMk cId="109857222" sldId="256"/>
            <ac:spMk id="9" creationId="{33E93247-6229-44AB-A550-739E971E690B}"/>
          </ac:spMkLst>
        </pc:spChg>
        <pc:picChg chg="add del">
          <ac:chgData name="Kian Evans (2205420)" userId="S::2205420@student.uwtsd.ac.uk::2295be8c-6091-45fe-8015-8a8c4a21fff3" providerId="AD" clId="Web-{16FF9DC2-FC79-4706-8C33-A461A023F2A5}" dt="2023-05-18T02:04:28.911" v="9"/>
          <ac:picMkLst>
            <pc:docMk/>
            <pc:sldMk cId="109857222" sldId="256"/>
            <ac:picMk id="4" creationId="{CFC0633E-B271-7335-619F-0AF30B81B013}"/>
          </ac:picMkLst>
        </pc:picChg>
        <pc:picChg chg="add mod">
          <ac:chgData name="Kian Evans (2205420)" userId="S::2205420@student.uwtsd.ac.uk::2295be8c-6091-45fe-8015-8a8c4a21fff3" providerId="AD" clId="Web-{16FF9DC2-FC79-4706-8C33-A461A023F2A5}" dt="2023-05-18T02:05:02.709" v="17" actId="14100"/>
          <ac:picMkLst>
            <pc:docMk/>
            <pc:sldMk cId="109857222" sldId="256"/>
            <ac:picMk id="5" creationId="{A5E55D93-EAD6-D3E7-2E72-8CE992DE86CB}"/>
          </ac:picMkLst>
        </pc:picChg>
        <pc:cxnChg chg="add">
          <ac:chgData name="Kian Evans (2205420)" userId="S::2205420@student.uwtsd.ac.uk::2295be8c-6091-45fe-8015-8a8c4a21fff3" providerId="AD" clId="Web-{16FF9DC2-FC79-4706-8C33-A461A023F2A5}" dt="2023-05-18T02:03:51.348" v="7"/>
          <ac:cxnSpMkLst>
            <pc:docMk/>
            <pc:sldMk cId="109857222" sldId="256"/>
            <ac:cxnSpMk id="11" creationId="{EE2E603F-4A95-4FE8-BB06-211DFD75DBEF}"/>
          </ac:cxnSpMkLst>
        </pc:cxnChg>
        <pc:cxnChg chg="add">
          <ac:chgData name="Kian Evans (2205420)" userId="S::2205420@student.uwtsd.ac.uk::2295be8c-6091-45fe-8015-8a8c4a21fff3" providerId="AD" clId="Web-{16FF9DC2-FC79-4706-8C33-A461A023F2A5}" dt="2023-05-18T02:03:51.348" v="7"/>
          <ac:cxnSpMkLst>
            <pc:docMk/>
            <pc:sldMk cId="109857222" sldId="256"/>
            <ac:cxnSpMk id="13" creationId="{2CF06E40-3ECB-4820-95B5-8A70B07D4B47}"/>
          </ac:cxnSpMkLst>
        </pc:cxnChg>
      </pc:sldChg>
      <pc:sldChg chg="addSp delSp modSp new mod setBg">
        <pc:chgData name="Kian Evans (2205420)" userId="S::2205420@student.uwtsd.ac.uk::2295be8c-6091-45fe-8015-8a8c4a21fff3" providerId="AD" clId="Web-{16FF9DC2-FC79-4706-8C33-A461A023F2A5}" dt="2023-05-18T02:14:21.795" v="231" actId="20577"/>
        <pc:sldMkLst>
          <pc:docMk/>
          <pc:sldMk cId="1780622576" sldId="257"/>
        </pc:sldMkLst>
        <pc:spChg chg="mod">
          <ac:chgData name="Kian Evans (2205420)" userId="S::2205420@student.uwtsd.ac.uk::2295be8c-6091-45fe-8015-8a8c4a21fff3" providerId="AD" clId="Web-{16FF9DC2-FC79-4706-8C33-A461A023F2A5}" dt="2023-05-18T02:14:21.795" v="231" actId="20577"/>
          <ac:spMkLst>
            <pc:docMk/>
            <pc:sldMk cId="1780622576" sldId="257"/>
            <ac:spMk id="2" creationId="{875104E0-0E1C-3555-0CCC-A55B4FB4BE34}"/>
          </ac:spMkLst>
        </pc:spChg>
        <pc:spChg chg="add del">
          <ac:chgData name="Kian Evans (2205420)" userId="S::2205420@student.uwtsd.ac.uk::2295be8c-6091-45fe-8015-8a8c4a21fff3" providerId="AD" clId="Web-{16FF9DC2-FC79-4706-8C33-A461A023F2A5}" dt="2023-05-18T02:09:48.626" v="123"/>
          <ac:spMkLst>
            <pc:docMk/>
            <pc:sldMk cId="1780622576" sldId="257"/>
            <ac:spMk id="3" creationId="{5D62C9B9-7AA6-A89A-803B-DB63B383F7FB}"/>
          </ac:spMkLst>
        </pc:spChg>
        <pc:spChg chg="add del">
          <ac:chgData name="Kian Evans (2205420)" userId="S::2205420@student.uwtsd.ac.uk::2295be8c-6091-45fe-8015-8a8c4a21fff3" providerId="AD" clId="Web-{16FF9DC2-FC79-4706-8C33-A461A023F2A5}" dt="2023-05-18T02:11:11.659" v="130"/>
          <ac:spMkLst>
            <pc:docMk/>
            <pc:sldMk cId="1780622576" sldId="257"/>
            <ac:spMk id="8" creationId="{5F710FDB-0919-493E-8539-8240C23F1EB2}"/>
          </ac:spMkLst>
        </pc:spChg>
        <pc:spChg chg="add del">
          <ac:chgData name="Kian Evans (2205420)" userId="S::2205420@student.uwtsd.ac.uk::2295be8c-6091-45fe-8015-8a8c4a21fff3" providerId="AD" clId="Web-{16FF9DC2-FC79-4706-8C33-A461A023F2A5}" dt="2023-05-18T02:09:48.610" v="122"/>
          <ac:spMkLst>
            <pc:docMk/>
            <pc:sldMk cId="1780622576" sldId="257"/>
            <ac:spMk id="13" creationId="{33E93247-6229-44AB-A550-739E971E690B}"/>
          </ac:spMkLst>
        </pc:spChg>
        <pc:spChg chg="add del">
          <ac:chgData name="Kian Evans (2205420)" userId="S::2205420@student.uwtsd.ac.uk::2295be8c-6091-45fe-8015-8a8c4a21fff3" providerId="AD" clId="Web-{16FF9DC2-FC79-4706-8C33-A461A023F2A5}" dt="2023-05-18T02:09:48.610" v="122"/>
          <ac:spMkLst>
            <pc:docMk/>
            <pc:sldMk cId="1780622576" sldId="257"/>
            <ac:spMk id="15" creationId="{6BB6B482-ACCA-4938-8AEA-49D525C17221}"/>
          </ac:spMkLst>
        </pc:spChg>
        <pc:spChg chg="add">
          <ac:chgData name="Kian Evans (2205420)" userId="S::2205420@student.uwtsd.ac.uk::2295be8c-6091-45fe-8015-8a8c4a21fff3" providerId="AD" clId="Web-{16FF9DC2-FC79-4706-8C33-A461A023F2A5}" dt="2023-05-18T02:11:11.659" v="130"/>
          <ac:spMkLst>
            <pc:docMk/>
            <pc:sldMk cId="1780622576" sldId="257"/>
            <ac:spMk id="16" creationId="{33E93247-6229-44AB-A550-739E971E690B}"/>
          </ac:spMkLst>
        </pc:spChg>
        <pc:spChg chg="add del">
          <ac:chgData name="Kian Evans (2205420)" userId="S::2205420@student.uwtsd.ac.uk::2295be8c-6091-45fe-8015-8a8c4a21fff3" providerId="AD" clId="Web-{16FF9DC2-FC79-4706-8C33-A461A023F2A5}" dt="2023-05-18T02:09:48.610" v="122"/>
          <ac:spMkLst>
            <pc:docMk/>
            <pc:sldMk cId="1780622576" sldId="257"/>
            <ac:spMk id="17" creationId="{612349FF-7742-42ED-ADF3-238B5DDD176C}"/>
          </ac:spMkLst>
        </pc:spChg>
        <pc:spChg chg="add del">
          <ac:chgData name="Kian Evans (2205420)" userId="S::2205420@student.uwtsd.ac.uk::2295be8c-6091-45fe-8015-8a8c4a21fff3" providerId="AD" clId="Web-{16FF9DC2-FC79-4706-8C33-A461A023F2A5}" dt="2023-05-18T02:10:54.596" v="126"/>
          <ac:spMkLst>
            <pc:docMk/>
            <pc:sldMk cId="1780622576" sldId="257"/>
            <ac:spMk id="23" creationId="{5D62C9B9-7AA6-A89A-803B-DB63B383F7FB}"/>
          </ac:spMkLst>
        </pc:spChg>
        <pc:picChg chg="add mod ord">
          <ac:chgData name="Kian Evans (2205420)" userId="S::2205420@student.uwtsd.ac.uk::2295be8c-6091-45fe-8015-8a8c4a21fff3" providerId="AD" clId="Web-{16FF9DC2-FC79-4706-8C33-A461A023F2A5}" dt="2023-05-18T02:11:11.659" v="130"/>
          <ac:picMkLst>
            <pc:docMk/>
            <pc:sldMk cId="1780622576" sldId="257"/>
            <ac:picMk id="4" creationId="{18743DBD-FEE2-1347-AD7B-43A9CDF4BFCD}"/>
          </ac:picMkLst>
        </pc:picChg>
        <pc:picChg chg="add del">
          <ac:chgData name="Kian Evans (2205420)" userId="S::2205420@student.uwtsd.ac.uk::2295be8c-6091-45fe-8015-8a8c4a21fff3" providerId="AD" clId="Web-{16FF9DC2-FC79-4706-8C33-A461A023F2A5}" dt="2023-05-18T02:09:48.610" v="122"/>
          <ac:picMkLst>
            <pc:docMk/>
            <pc:sldMk cId="1780622576" sldId="257"/>
            <ac:picMk id="5" creationId="{1DEAEE59-3C10-61D5-8103-E45B67BC56DF}"/>
          </ac:picMkLst>
        </pc:picChg>
        <pc:cxnChg chg="add del">
          <ac:chgData name="Kian Evans (2205420)" userId="S::2205420@student.uwtsd.ac.uk::2295be8c-6091-45fe-8015-8a8c4a21fff3" providerId="AD" clId="Web-{16FF9DC2-FC79-4706-8C33-A461A023F2A5}" dt="2023-05-18T02:09:48.610" v="122"/>
          <ac:cxnSpMkLst>
            <pc:docMk/>
            <pc:sldMk cId="1780622576" sldId="257"/>
            <ac:cxnSpMk id="9" creationId="{F64F9B95-9045-48D2-B9F3-2927E98F54AA}"/>
          </ac:cxnSpMkLst>
        </pc:cxnChg>
        <pc:cxnChg chg="add del">
          <ac:chgData name="Kian Evans (2205420)" userId="S::2205420@student.uwtsd.ac.uk::2295be8c-6091-45fe-8015-8a8c4a21fff3" providerId="AD" clId="Web-{16FF9DC2-FC79-4706-8C33-A461A023F2A5}" dt="2023-05-18T02:11:11.659" v="130"/>
          <ac:cxnSpMkLst>
            <pc:docMk/>
            <pc:sldMk cId="1780622576" sldId="257"/>
            <ac:cxnSpMk id="10" creationId="{0AFF0B6C-73E2-4B40-9280-938C14922C87}"/>
          </ac:cxnSpMkLst>
        </pc:cxnChg>
        <pc:cxnChg chg="add del">
          <ac:chgData name="Kian Evans (2205420)" userId="S::2205420@student.uwtsd.ac.uk::2295be8c-6091-45fe-8015-8a8c4a21fff3" providerId="AD" clId="Web-{16FF9DC2-FC79-4706-8C33-A461A023F2A5}" dt="2023-05-18T02:09:48.610" v="122"/>
          <ac:cxnSpMkLst>
            <pc:docMk/>
            <pc:sldMk cId="1780622576" sldId="257"/>
            <ac:cxnSpMk id="11" creationId="{085AA86F-6A4D-4BCB-A045-D992CDC2959B}"/>
          </ac:cxnSpMkLst>
        </pc:cxnChg>
        <pc:cxnChg chg="add">
          <ac:chgData name="Kian Evans (2205420)" userId="S::2205420@student.uwtsd.ac.uk::2295be8c-6091-45fe-8015-8a8c4a21fff3" providerId="AD" clId="Web-{16FF9DC2-FC79-4706-8C33-A461A023F2A5}" dt="2023-05-18T02:11:11.659" v="130"/>
          <ac:cxnSpMkLst>
            <pc:docMk/>
            <pc:sldMk cId="1780622576" sldId="257"/>
            <ac:cxnSpMk id="12" creationId="{F64F9B95-9045-48D2-B9F3-2927E98F54AA}"/>
          </ac:cxnSpMkLst>
        </pc:cxnChg>
        <pc:cxnChg chg="add">
          <ac:chgData name="Kian Evans (2205420)" userId="S::2205420@student.uwtsd.ac.uk::2295be8c-6091-45fe-8015-8a8c4a21fff3" providerId="AD" clId="Web-{16FF9DC2-FC79-4706-8C33-A461A023F2A5}" dt="2023-05-18T02:11:11.659" v="130"/>
          <ac:cxnSpMkLst>
            <pc:docMk/>
            <pc:sldMk cId="1780622576" sldId="257"/>
            <ac:cxnSpMk id="14" creationId="{085AA86F-6A4D-4BCB-A045-D992CDC2959B}"/>
          </ac:cxnSpMkLst>
        </pc:cxnChg>
        <pc:cxnChg chg="add">
          <ac:chgData name="Kian Evans (2205420)" userId="S::2205420@student.uwtsd.ac.uk::2295be8c-6091-45fe-8015-8a8c4a21fff3" providerId="AD" clId="Web-{16FF9DC2-FC79-4706-8C33-A461A023F2A5}" dt="2023-05-18T02:11:11.659" v="130"/>
          <ac:cxnSpMkLst>
            <pc:docMk/>
            <pc:sldMk cId="1780622576" sldId="257"/>
            <ac:cxnSpMk id="18" creationId="{EE2E603F-4A95-4FE8-BB06-211DFD75DBEF}"/>
          </ac:cxnSpMkLst>
        </pc:cxnChg>
        <pc:cxnChg chg="add del">
          <ac:chgData name="Kian Evans (2205420)" userId="S::2205420@student.uwtsd.ac.uk::2295be8c-6091-45fe-8015-8a8c4a21fff3" providerId="AD" clId="Web-{16FF9DC2-FC79-4706-8C33-A461A023F2A5}" dt="2023-05-18T02:09:48.610" v="122"/>
          <ac:cxnSpMkLst>
            <pc:docMk/>
            <pc:sldMk cId="1780622576" sldId="257"/>
            <ac:cxnSpMk id="19" creationId="{EE2E603F-4A95-4FE8-BB06-211DFD75DBEF}"/>
          </ac:cxnSpMkLst>
        </pc:cxnChg>
        <pc:cxnChg chg="add">
          <ac:chgData name="Kian Evans (2205420)" userId="S::2205420@student.uwtsd.ac.uk::2295be8c-6091-45fe-8015-8a8c4a21fff3" providerId="AD" clId="Web-{16FF9DC2-FC79-4706-8C33-A461A023F2A5}" dt="2023-05-18T02:11:11.659" v="130"/>
          <ac:cxnSpMkLst>
            <pc:docMk/>
            <pc:sldMk cId="1780622576" sldId="257"/>
            <ac:cxnSpMk id="20" creationId="{D7CC41EB-2D81-4303-9171-6401B388BA35}"/>
          </ac:cxnSpMkLst>
        </pc:cxnChg>
        <pc:cxnChg chg="add del">
          <ac:chgData name="Kian Evans (2205420)" userId="S::2205420@student.uwtsd.ac.uk::2295be8c-6091-45fe-8015-8a8c4a21fff3" providerId="AD" clId="Web-{16FF9DC2-FC79-4706-8C33-A461A023F2A5}" dt="2023-05-18T02:09:48.610" v="122"/>
          <ac:cxnSpMkLst>
            <pc:docMk/>
            <pc:sldMk cId="1780622576" sldId="257"/>
            <ac:cxnSpMk id="21" creationId="{2CF06E40-3ECB-4820-95B5-8A70B07D4B47}"/>
          </ac:cxnSpMkLst>
        </pc:cxnChg>
      </pc:sldChg>
      <pc:sldChg chg="modSp new">
        <pc:chgData name="Kian Evans (2205420)" userId="S::2205420@student.uwtsd.ac.uk::2295be8c-6091-45fe-8015-8a8c4a21fff3" providerId="AD" clId="Web-{16FF9DC2-FC79-4706-8C33-A461A023F2A5}" dt="2023-05-18T02:18:04.659" v="435" actId="20577"/>
        <pc:sldMkLst>
          <pc:docMk/>
          <pc:sldMk cId="1392763557" sldId="258"/>
        </pc:sldMkLst>
        <pc:spChg chg="mod">
          <ac:chgData name="Kian Evans (2205420)" userId="S::2205420@student.uwtsd.ac.uk::2295be8c-6091-45fe-8015-8a8c4a21fff3" providerId="AD" clId="Web-{16FF9DC2-FC79-4706-8C33-A461A023F2A5}" dt="2023-05-18T02:14:58.374" v="256" actId="20577"/>
          <ac:spMkLst>
            <pc:docMk/>
            <pc:sldMk cId="1392763557" sldId="258"/>
            <ac:spMk id="2" creationId="{8DD86920-05BD-4FBE-D15E-C102D38E638F}"/>
          </ac:spMkLst>
        </pc:spChg>
        <pc:spChg chg="mod">
          <ac:chgData name="Kian Evans (2205420)" userId="S::2205420@student.uwtsd.ac.uk::2295be8c-6091-45fe-8015-8a8c4a21fff3" providerId="AD" clId="Web-{16FF9DC2-FC79-4706-8C33-A461A023F2A5}" dt="2023-05-18T02:18:04.659" v="435" actId="20577"/>
          <ac:spMkLst>
            <pc:docMk/>
            <pc:sldMk cId="1392763557" sldId="258"/>
            <ac:spMk id="3" creationId="{77B9F8ED-23E0-98E3-C818-17AC76B25606}"/>
          </ac:spMkLst>
        </pc:spChg>
      </pc:sldChg>
      <pc:sldChg chg="modSp new">
        <pc:chgData name="Kian Evans (2205420)" userId="S::2205420@student.uwtsd.ac.uk::2295be8c-6091-45fe-8015-8a8c4a21fff3" providerId="AD" clId="Web-{16FF9DC2-FC79-4706-8C33-A461A023F2A5}" dt="2023-05-18T02:22:11.479" v="678" actId="20577"/>
        <pc:sldMkLst>
          <pc:docMk/>
          <pc:sldMk cId="2041644353" sldId="259"/>
        </pc:sldMkLst>
        <pc:spChg chg="mod">
          <ac:chgData name="Kian Evans (2205420)" userId="S::2205420@student.uwtsd.ac.uk::2295be8c-6091-45fe-8015-8a8c4a21fff3" providerId="AD" clId="Web-{16FF9DC2-FC79-4706-8C33-A461A023F2A5}" dt="2023-05-18T02:18:36.097" v="461" actId="20577"/>
          <ac:spMkLst>
            <pc:docMk/>
            <pc:sldMk cId="2041644353" sldId="259"/>
            <ac:spMk id="2" creationId="{33ED9BDB-9541-3A1B-5A96-A5DD62EBD52A}"/>
          </ac:spMkLst>
        </pc:spChg>
        <pc:spChg chg="mod">
          <ac:chgData name="Kian Evans (2205420)" userId="S::2205420@student.uwtsd.ac.uk::2295be8c-6091-45fe-8015-8a8c4a21fff3" providerId="AD" clId="Web-{16FF9DC2-FC79-4706-8C33-A461A023F2A5}" dt="2023-05-18T02:22:11.479" v="678" actId="20577"/>
          <ac:spMkLst>
            <pc:docMk/>
            <pc:sldMk cId="2041644353" sldId="259"/>
            <ac:spMk id="3" creationId="{644D4E98-7B06-AAA3-35A8-59DCA804CFDD}"/>
          </ac:spMkLst>
        </pc:spChg>
      </pc:sldChg>
      <pc:sldChg chg="modSp new">
        <pc:chgData name="Kian Evans (2205420)" userId="S::2205420@student.uwtsd.ac.uk::2295be8c-6091-45fe-8015-8a8c4a21fff3" providerId="AD" clId="Web-{16FF9DC2-FC79-4706-8C33-A461A023F2A5}" dt="2023-05-18T02:23:34.996" v="734" actId="20577"/>
        <pc:sldMkLst>
          <pc:docMk/>
          <pc:sldMk cId="2620139351" sldId="260"/>
        </pc:sldMkLst>
        <pc:spChg chg="mod">
          <ac:chgData name="Kian Evans (2205420)" userId="S::2205420@student.uwtsd.ac.uk::2295be8c-6091-45fe-8015-8a8c4a21fff3" providerId="AD" clId="Web-{16FF9DC2-FC79-4706-8C33-A461A023F2A5}" dt="2023-05-18T02:22:31.667" v="689" actId="20577"/>
          <ac:spMkLst>
            <pc:docMk/>
            <pc:sldMk cId="2620139351" sldId="260"/>
            <ac:spMk id="2" creationId="{DEAE3EA1-5C45-2B2C-D597-55452F2F2657}"/>
          </ac:spMkLst>
        </pc:spChg>
        <pc:spChg chg="mod">
          <ac:chgData name="Kian Evans (2205420)" userId="S::2205420@student.uwtsd.ac.uk::2295be8c-6091-45fe-8015-8a8c4a21fff3" providerId="AD" clId="Web-{16FF9DC2-FC79-4706-8C33-A461A023F2A5}" dt="2023-05-18T02:23:34.996" v="734" actId="20577"/>
          <ac:spMkLst>
            <pc:docMk/>
            <pc:sldMk cId="2620139351" sldId="260"/>
            <ac:spMk id="3" creationId="{10718011-DC8F-81E4-86A8-3490E66D5385}"/>
          </ac:spMkLst>
        </pc:spChg>
      </pc:sldChg>
      <pc:sldMasterChg chg="del delSldLayout">
        <pc:chgData name="Kian Evans (2205420)" userId="S::2205420@student.uwtsd.ac.uk::2295be8c-6091-45fe-8015-8a8c4a21fff3" providerId="AD" clId="Web-{16FF9DC2-FC79-4706-8C33-A461A023F2A5}" dt="2023-05-18T02:03:51.348" v="7"/>
        <pc:sldMasterMkLst>
          <pc:docMk/>
          <pc:sldMasterMk cId="2460954070" sldId="2147483660"/>
        </pc:sldMasterMkLst>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2385387890" sldId="2147483661"/>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949138452" sldId="2147483662"/>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2591524520" sldId="2147483663"/>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1203092039" sldId="2147483664"/>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3733172339" sldId="2147483665"/>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3210312558" sldId="2147483666"/>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3146388984" sldId="2147483667"/>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3171841454" sldId="2147483668"/>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1718958274" sldId="2147483669"/>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2202905451" sldId="2147483670"/>
          </pc:sldLayoutMkLst>
        </pc:sldLayoutChg>
        <pc:sldLayoutChg chg="del">
          <pc:chgData name="Kian Evans (2205420)" userId="S::2205420@student.uwtsd.ac.uk::2295be8c-6091-45fe-8015-8a8c4a21fff3" providerId="AD" clId="Web-{16FF9DC2-FC79-4706-8C33-A461A023F2A5}" dt="2023-05-18T02:03:51.348" v="7"/>
          <pc:sldLayoutMkLst>
            <pc:docMk/>
            <pc:sldMasterMk cId="2460954070" sldId="2147483660"/>
            <pc:sldLayoutMk cId="3479445657" sldId="2147483671"/>
          </pc:sldLayoutMkLst>
        </pc:sldLayoutChg>
      </pc:sldMasterChg>
      <pc:sldMasterChg chg="add replId addSldLayout">
        <pc:chgData name="Kian Evans (2205420)" userId="S::2205420@student.uwtsd.ac.uk::2295be8c-6091-45fe-8015-8a8c4a21fff3" providerId="AD" clId="Web-{16FF9DC2-FC79-4706-8C33-A461A023F2A5}" dt="2023-05-18T02:03:51.348" v="7"/>
        <pc:sldMasterMkLst>
          <pc:docMk/>
          <pc:sldMasterMk cId="4229130125" sldId="2147483672"/>
        </pc:sldMasterMkLst>
        <pc:sldLayoutChg chg="add">
          <pc:chgData name="Kian Evans (2205420)" userId="S::2205420@student.uwtsd.ac.uk::2295be8c-6091-45fe-8015-8a8c4a21fff3" providerId="AD" clId="Web-{16FF9DC2-FC79-4706-8C33-A461A023F2A5}" dt="2023-05-18T02:03:51.348" v="7"/>
          <pc:sldLayoutMkLst>
            <pc:docMk/>
            <pc:sldMasterMk cId="4229130125" sldId="2147483672"/>
            <pc:sldLayoutMk cId="4217917851" sldId="2147483673"/>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4089631107" sldId="2147483674"/>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3862419091" sldId="2147483675"/>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4138793903" sldId="2147483676"/>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2306208031" sldId="2147483677"/>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3838386568" sldId="2147483678"/>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1526050474" sldId="2147483679"/>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1753780702" sldId="2147483680"/>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2896758715" sldId="2147483681"/>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1239142814" sldId="2147483682"/>
          </pc:sldLayoutMkLst>
        </pc:sldLayoutChg>
        <pc:sldLayoutChg chg="add replId">
          <pc:chgData name="Kian Evans (2205420)" userId="S::2205420@student.uwtsd.ac.uk::2295be8c-6091-45fe-8015-8a8c4a21fff3" providerId="AD" clId="Web-{16FF9DC2-FC79-4706-8C33-A461A023F2A5}" dt="2023-05-18T02:03:51.348" v="7"/>
          <pc:sldLayoutMkLst>
            <pc:docMk/>
            <pc:sldMasterMk cId="4229130125" sldId="2147483672"/>
            <pc:sldLayoutMk cId="1069874646" sldId="2147483683"/>
          </pc:sldLayoutMkLst>
        </pc:sldLayoutChg>
      </pc:sldMasterChg>
    </pc:docChg>
  </pc:docChgLst>
  <pc:docChgLst>
    <pc:chgData name="Kian Evans (2205420)" userId="S::2205420@student.uwtsd.ac.uk::2295be8c-6091-45fe-8015-8a8c4a21fff3" providerId="AD" clId="Web-{89BCC0A3-49B3-4E9A-59B2-FEA29C9469BC}"/>
    <pc:docChg chg="addSld modSld sldOrd">
      <pc:chgData name="Kian Evans (2205420)" userId="S::2205420@student.uwtsd.ac.uk::2295be8c-6091-45fe-8015-8a8c4a21fff3" providerId="AD" clId="Web-{89BCC0A3-49B3-4E9A-59B2-FEA29C9469BC}" dt="2023-05-18T10:21:35.370" v="72" actId="20577"/>
      <pc:docMkLst>
        <pc:docMk/>
      </pc:docMkLst>
      <pc:sldChg chg="modSp">
        <pc:chgData name="Kian Evans (2205420)" userId="S::2205420@student.uwtsd.ac.uk::2295be8c-6091-45fe-8015-8a8c4a21fff3" providerId="AD" clId="Web-{89BCC0A3-49B3-4E9A-59B2-FEA29C9469BC}" dt="2023-05-18T09:28:40.017" v="34" actId="20577"/>
        <pc:sldMkLst>
          <pc:docMk/>
          <pc:sldMk cId="1392763557" sldId="258"/>
        </pc:sldMkLst>
        <pc:spChg chg="mod">
          <ac:chgData name="Kian Evans (2205420)" userId="S::2205420@student.uwtsd.ac.uk::2295be8c-6091-45fe-8015-8a8c4a21fff3" providerId="AD" clId="Web-{89BCC0A3-49B3-4E9A-59B2-FEA29C9469BC}" dt="2023-05-18T09:28:40.017" v="34" actId="20577"/>
          <ac:spMkLst>
            <pc:docMk/>
            <pc:sldMk cId="1392763557" sldId="258"/>
            <ac:spMk id="3" creationId="{77B9F8ED-23E0-98E3-C818-17AC76B25606}"/>
          </ac:spMkLst>
        </pc:spChg>
      </pc:sldChg>
      <pc:sldChg chg="addSp delSp modSp mod setBg">
        <pc:chgData name="Kian Evans (2205420)" userId="S::2205420@student.uwtsd.ac.uk::2295be8c-6091-45fe-8015-8a8c4a21fff3" providerId="AD" clId="Web-{89BCC0A3-49B3-4E9A-59B2-FEA29C9469BC}" dt="2023-05-18T10:21:35.370" v="72" actId="20577"/>
        <pc:sldMkLst>
          <pc:docMk/>
          <pc:sldMk cId="2041644353" sldId="259"/>
        </pc:sldMkLst>
        <pc:spChg chg="mod">
          <ac:chgData name="Kian Evans (2205420)" userId="S::2205420@student.uwtsd.ac.uk::2295be8c-6091-45fe-8015-8a8c4a21fff3" providerId="AD" clId="Web-{89BCC0A3-49B3-4E9A-59B2-FEA29C9469BC}" dt="2023-05-18T09:45:15.259" v="49"/>
          <ac:spMkLst>
            <pc:docMk/>
            <pc:sldMk cId="2041644353" sldId="259"/>
            <ac:spMk id="2" creationId="{33ED9BDB-9541-3A1B-5A96-A5DD62EBD52A}"/>
          </ac:spMkLst>
        </pc:spChg>
        <pc:spChg chg="del mod">
          <ac:chgData name="Kian Evans (2205420)" userId="S::2205420@student.uwtsd.ac.uk::2295be8c-6091-45fe-8015-8a8c4a21fff3" providerId="AD" clId="Web-{89BCC0A3-49B3-4E9A-59B2-FEA29C9469BC}" dt="2023-05-18T09:45:15.259" v="49"/>
          <ac:spMkLst>
            <pc:docMk/>
            <pc:sldMk cId="2041644353" sldId="259"/>
            <ac:spMk id="3" creationId="{644D4E98-7B06-AAA3-35A8-59DCA804CFDD}"/>
          </ac:spMkLst>
        </pc:spChg>
        <pc:spChg chg="add">
          <ac:chgData name="Kian Evans (2205420)" userId="S::2205420@student.uwtsd.ac.uk::2295be8c-6091-45fe-8015-8a8c4a21fff3" providerId="AD" clId="Web-{89BCC0A3-49B3-4E9A-59B2-FEA29C9469BC}" dt="2023-05-18T09:45:15.259" v="49"/>
          <ac:spMkLst>
            <pc:docMk/>
            <pc:sldMk cId="2041644353" sldId="259"/>
            <ac:spMk id="9" creationId="{F68B2C62-7648-4430-90D5-AE0F252AF113}"/>
          </ac:spMkLst>
        </pc:spChg>
        <pc:graphicFrameChg chg="add modGraphic">
          <ac:chgData name="Kian Evans (2205420)" userId="S::2205420@student.uwtsd.ac.uk::2295be8c-6091-45fe-8015-8a8c4a21fff3" providerId="AD" clId="Web-{89BCC0A3-49B3-4E9A-59B2-FEA29C9469BC}" dt="2023-05-18T10:21:35.370" v="72" actId="20577"/>
          <ac:graphicFrameMkLst>
            <pc:docMk/>
            <pc:sldMk cId="2041644353" sldId="259"/>
            <ac:graphicFrameMk id="5" creationId="{034A4FFE-D0F3-5846-6C25-BF3C16E6EAE2}"/>
          </ac:graphicFrameMkLst>
        </pc:graphicFrameChg>
        <pc:cxnChg chg="add">
          <ac:chgData name="Kian Evans (2205420)" userId="S::2205420@student.uwtsd.ac.uk::2295be8c-6091-45fe-8015-8a8c4a21fff3" providerId="AD" clId="Web-{89BCC0A3-49B3-4E9A-59B2-FEA29C9469BC}" dt="2023-05-18T09:45:15.259" v="49"/>
          <ac:cxnSpMkLst>
            <pc:docMk/>
            <pc:sldMk cId="2041644353" sldId="259"/>
            <ac:cxnSpMk id="11" creationId="{4BFD5B9F-5FB6-467D-83D5-DF82F1907354}"/>
          </ac:cxnSpMkLst>
        </pc:cxnChg>
      </pc:sldChg>
      <pc:sldChg chg="delSp modSp new">
        <pc:chgData name="Kian Evans (2205420)" userId="S::2205420@student.uwtsd.ac.uk::2295be8c-6091-45fe-8015-8a8c4a21fff3" providerId="AD" clId="Web-{89BCC0A3-49B3-4E9A-59B2-FEA29C9469BC}" dt="2023-05-18T08:51:02.930" v="8"/>
        <pc:sldMkLst>
          <pc:docMk/>
          <pc:sldMk cId="1273647585" sldId="261"/>
        </pc:sldMkLst>
        <pc:spChg chg="mod">
          <ac:chgData name="Kian Evans (2205420)" userId="S::2205420@student.uwtsd.ac.uk::2295be8c-6091-45fe-8015-8a8c4a21fff3" providerId="AD" clId="Web-{89BCC0A3-49B3-4E9A-59B2-FEA29C9469BC}" dt="2023-05-18T08:51:00.149" v="7" actId="20577"/>
          <ac:spMkLst>
            <pc:docMk/>
            <pc:sldMk cId="1273647585" sldId="261"/>
            <ac:spMk id="2" creationId="{4D02257D-6B30-D311-D5A3-7DFE41B6DD65}"/>
          </ac:spMkLst>
        </pc:spChg>
        <pc:spChg chg="del">
          <ac:chgData name="Kian Evans (2205420)" userId="S::2205420@student.uwtsd.ac.uk::2295be8c-6091-45fe-8015-8a8c4a21fff3" providerId="AD" clId="Web-{89BCC0A3-49B3-4E9A-59B2-FEA29C9469BC}" dt="2023-05-18T08:51:02.930" v="8"/>
          <ac:spMkLst>
            <pc:docMk/>
            <pc:sldMk cId="1273647585" sldId="261"/>
            <ac:spMk id="3" creationId="{18D05119-E3B5-D734-226B-F7C20F880E4C}"/>
          </ac:spMkLst>
        </pc:spChg>
      </pc:sldChg>
      <pc:sldChg chg="addSp delSp modSp new mod ord setBg">
        <pc:chgData name="Kian Evans (2205420)" userId="S::2205420@student.uwtsd.ac.uk::2295be8c-6091-45fe-8015-8a8c4a21fff3" providerId="AD" clId="Web-{89BCC0A3-49B3-4E9A-59B2-FEA29C9469BC}" dt="2023-05-18T09:29:05.315" v="35"/>
        <pc:sldMkLst>
          <pc:docMk/>
          <pc:sldMk cId="3166290010" sldId="262"/>
        </pc:sldMkLst>
        <pc:spChg chg="mod ord">
          <ac:chgData name="Kian Evans (2205420)" userId="S::2205420@student.uwtsd.ac.uk::2295be8c-6091-45fe-8015-8a8c4a21fff3" providerId="AD" clId="Web-{89BCC0A3-49B3-4E9A-59B2-FEA29C9469BC}" dt="2023-05-18T09:26:35.602" v="32"/>
          <ac:spMkLst>
            <pc:docMk/>
            <pc:sldMk cId="3166290010" sldId="262"/>
            <ac:spMk id="2" creationId="{7727AE04-FB97-1F2B-DA42-4AE4AE135BE9}"/>
          </ac:spMkLst>
        </pc:spChg>
        <pc:spChg chg="del">
          <ac:chgData name="Kian Evans (2205420)" userId="S::2205420@student.uwtsd.ac.uk::2295be8c-6091-45fe-8015-8a8c4a21fff3" providerId="AD" clId="Web-{89BCC0A3-49B3-4E9A-59B2-FEA29C9469BC}" dt="2023-05-18T09:25:28.441" v="25"/>
          <ac:spMkLst>
            <pc:docMk/>
            <pc:sldMk cId="3166290010" sldId="262"/>
            <ac:spMk id="3" creationId="{F66F1409-D1BE-6E63-FAF4-37AB712BC3C6}"/>
          </ac:spMkLst>
        </pc:spChg>
        <pc:spChg chg="add">
          <ac:chgData name="Kian Evans (2205420)" userId="S::2205420@student.uwtsd.ac.uk::2295be8c-6091-45fe-8015-8a8c4a21fff3" providerId="AD" clId="Web-{89BCC0A3-49B3-4E9A-59B2-FEA29C9469BC}" dt="2023-05-18T09:26:35.602" v="32"/>
          <ac:spMkLst>
            <pc:docMk/>
            <pc:sldMk cId="3166290010" sldId="262"/>
            <ac:spMk id="13" creationId="{85CB65D0-496F-4797-A015-C85839E35D1A}"/>
          </ac:spMkLst>
        </pc:spChg>
        <pc:spChg chg="add">
          <ac:chgData name="Kian Evans (2205420)" userId="S::2205420@student.uwtsd.ac.uk::2295be8c-6091-45fe-8015-8a8c4a21fff3" providerId="AD" clId="Web-{89BCC0A3-49B3-4E9A-59B2-FEA29C9469BC}" dt="2023-05-18T09:26:35.602" v="32"/>
          <ac:spMkLst>
            <pc:docMk/>
            <pc:sldMk cId="3166290010" sldId="262"/>
            <ac:spMk id="15" creationId="{95D2C779-8883-4E5F-A170-0F464918C1B7}"/>
          </ac:spMkLst>
        </pc:spChg>
        <pc:picChg chg="add mod">
          <ac:chgData name="Kian Evans (2205420)" userId="S::2205420@student.uwtsd.ac.uk::2295be8c-6091-45fe-8015-8a8c4a21fff3" providerId="AD" clId="Web-{89BCC0A3-49B3-4E9A-59B2-FEA29C9469BC}" dt="2023-05-18T09:26:35.602" v="32"/>
          <ac:picMkLst>
            <pc:docMk/>
            <pc:sldMk cId="3166290010" sldId="262"/>
            <ac:picMk id="4" creationId="{ED475835-3C0F-8F47-2DD6-8BC34F3B9AFC}"/>
          </ac:picMkLst>
        </pc:picChg>
        <pc:cxnChg chg="add">
          <ac:chgData name="Kian Evans (2205420)" userId="S::2205420@student.uwtsd.ac.uk::2295be8c-6091-45fe-8015-8a8c4a21fff3" providerId="AD" clId="Web-{89BCC0A3-49B3-4E9A-59B2-FEA29C9469BC}" dt="2023-05-18T09:26:35.602" v="32"/>
          <ac:cxnSpMkLst>
            <pc:docMk/>
            <pc:sldMk cId="3166290010" sldId="262"/>
            <ac:cxnSpMk id="9" creationId="{F64F9B95-9045-48D2-B9F3-2927E98F54AA}"/>
          </ac:cxnSpMkLst>
        </pc:cxnChg>
        <pc:cxnChg chg="add">
          <ac:chgData name="Kian Evans (2205420)" userId="S::2205420@student.uwtsd.ac.uk::2295be8c-6091-45fe-8015-8a8c4a21fff3" providerId="AD" clId="Web-{89BCC0A3-49B3-4E9A-59B2-FEA29C9469BC}" dt="2023-05-18T09:26:35.602" v="32"/>
          <ac:cxnSpMkLst>
            <pc:docMk/>
            <pc:sldMk cId="3166290010" sldId="262"/>
            <ac:cxnSpMk id="11" creationId="{085AA86F-6A4D-4BCB-A045-D992CDC2959B}"/>
          </ac:cxnSpMkLst>
        </pc:cxnChg>
        <pc:cxnChg chg="add">
          <ac:chgData name="Kian Evans (2205420)" userId="S::2205420@student.uwtsd.ac.uk::2295be8c-6091-45fe-8015-8a8c4a21fff3" providerId="AD" clId="Web-{89BCC0A3-49B3-4E9A-59B2-FEA29C9469BC}" dt="2023-05-18T09:26:35.602" v="32"/>
          <ac:cxnSpMkLst>
            <pc:docMk/>
            <pc:sldMk cId="3166290010" sldId="262"/>
            <ac:cxnSpMk id="17" creationId="{BD96A694-258D-4418-A83C-B9BA72FD44B8}"/>
          </ac:cxnSpMkLst>
        </pc:cxnChg>
      </pc:sldChg>
      <pc:sldChg chg="modSp new">
        <pc:chgData name="Kian Evans (2205420)" userId="S::2205420@student.uwtsd.ac.uk::2295be8c-6091-45fe-8015-8a8c4a21fff3" providerId="AD" clId="Web-{89BCC0A3-49B3-4E9A-59B2-FEA29C9469BC}" dt="2023-05-18T09:48:24.600" v="55" actId="20577"/>
        <pc:sldMkLst>
          <pc:docMk/>
          <pc:sldMk cId="3866178927" sldId="263"/>
        </pc:sldMkLst>
        <pc:spChg chg="mod">
          <ac:chgData name="Kian Evans (2205420)" userId="S::2205420@student.uwtsd.ac.uk::2295be8c-6091-45fe-8015-8a8c4a21fff3" providerId="AD" clId="Web-{89BCC0A3-49B3-4E9A-59B2-FEA29C9469BC}" dt="2023-05-18T09:44:16.036" v="40" actId="20577"/>
          <ac:spMkLst>
            <pc:docMk/>
            <pc:sldMk cId="3866178927" sldId="263"/>
            <ac:spMk id="2" creationId="{FC8DFA2D-4494-E8CA-4232-ECE41C3B08E7}"/>
          </ac:spMkLst>
        </pc:spChg>
        <pc:spChg chg="mod">
          <ac:chgData name="Kian Evans (2205420)" userId="S::2205420@student.uwtsd.ac.uk::2295be8c-6091-45fe-8015-8a8c4a21fff3" providerId="AD" clId="Web-{89BCC0A3-49B3-4E9A-59B2-FEA29C9469BC}" dt="2023-05-18T09:48:24.600" v="55" actId="20577"/>
          <ac:spMkLst>
            <pc:docMk/>
            <pc:sldMk cId="3866178927" sldId="263"/>
            <ac:spMk id="3" creationId="{C0656AC4-3F7E-98D6-354A-34EA5E02EC9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819037-4F25-401F-9101-D863EFFD65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6F1B9D-E049-4511-8D79-74A66E04EAB1}">
      <dgm:prSet/>
      <dgm:spPr/>
      <dgm:t>
        <a:bodyPr/>
        <a:lstStyle/>
        <a:p>
          <a:r>
            <a:rPr lang="en-GB" dirty="0"/>
            <a:t>As previously stated, it would be more costly meaning a rise in cost for people who want the cheaper option, but another alternative to this could be considering other ways you could reduce your manufacturing costs, to forward the idea to make a change. </a:t>
          </a:r>
          <a:endParaRPr lang="en-US" dirty="0"/>
        </a:p>
      </dgm:t>
    </dgm:pt>
    <dgm:pt modelId="{DDF92606-A1A1-417A-A1DD-99F345F8BD9E}" type="parTrans" cxnId="{2406B43E-65CE-49C1-BE03-486065B11BDB}">
      <dgm:prSet/>
      <dgm:spPr/>
      <dgm:t>
        <a:bodyPr/>
        <a:lstStyle/>
        <a:p>
          <a:endParaRPr lang="en-US"/>
        </a:p>
      </dgm:t>
    </dgm:pt>
    <dgm:pt modelId="{048712B1-9F2F-4D74-AEED-34D1AB4AE458}" type="sibTrans" cxnId="{2406B43E-65CE-49C1-BE03-486065B11BDB}">
      <dgm:prSet/>
      <dgm:spPr/>
      <dgm:t>
        <a:bodyPr/>
        <a:lstStyle/>
        <a:p>
          <a:endParaRPr lang="en-US"/>
        </a:p>
      </dgm:t>
    </dgm:pt>
    <dgm:pt modelId="{2304EA5F-A8C1-40A8-A4A5-F623C72993DC}">
      <dgm:prSet/>
      <dgm:spPr/>
      <dgm:t>
        <a:bodyPr/>
        <a:lstStyle/>
        <a:p>
          <a:pPr rtl="0"/>
          <a:r>
            <a:rPr lang="en-GB" dirty="0"/>
            <a:t>Although you do have a 100 percent recycling rate for products under 1 litre, a lot of families will be purchasing larger amounts, which aren't. So, giving the opportunity for customers to follow this scheme by possibly making the requirement of a 1.5litre bottle only being valid for the seacoast sweep.</a:t>
          </a:r>
          <a:r>
            <a:rPr lang="en-GB" dirty="0">
              <a:latin typeface="Univers Condensed"/>
            </a:rPr>
            <a:t> (Coca Cola European Partners, 2020)</a:t>
          </a:r>
          <a:endParaRPr lang="en-US" dirty="0"/>
        </a:p>
      </dgm:t>
    </dgm:pt>
    <dgm:pt modelId="{447A2D43-3E6F-4EC3-BD65-02167E7BEF1C}" type="parTrans" cxnId="{C1A22A0E-1074-4B14-BFC0-E6FBC51B7EC5}">
      <dgm:prSet/>
      <dgm:spPr/>
      <dgm:t>
        <a:bodyPr/>
        <a:lstStyle/>
        <a:p>
          <a:endParaRPr lang="en-US"/>
        </a:p>
      </dgm:t>
    </dgm:pt>
    <dgm:pt modelId="{AED4202F-69E4-4BC8-A216-0A622638B0FF}" type="sibTrans" cxnId="{C1A22A0E-1074-4B14-BFC0-E6FBC51B7EC5}">
      <dgm:prSet/>
      <dgm:spPr/>
      <dgm:t>
        <a:bodyPr/>
        <a:lstStyle/>
        <a:p>
          <a:endParaRPr lang="en-US"/>
        </a:p>
      </dgm:t>
    </dgm:pt>
    <dgm:pt modelId="{7592DF42-B06C-46BC-9B64-3A9DE224ADE4}" type="pres">
      <dgm:prSet presAssocID="{79819037-4F25-401F-9101-D863EFFD659E}" presName="root" presStyleCnt="0">
        <dgm:presLayoutVars>
          <dgm:dir/>
          <dgm:resizeHandles val="exact"/>
        </dgm:presLayoutVars>
      </dgm:prSet>
      <dgm:spPr/>
    </dgm:pt>
    <dgm:pt modelId="{1D39B2A7-03B5-4F63-A882-D6C3B05628E2}" type="pres">
      <dgm:prSet presAssocID="{166F1B9D-E049-4511-8D79-74A66E04EAB1}" presName="compNode" presStyleCnt="0"/>
      <dgm:spPr/>
    </dgm:pt>
    <dgm:pt modelId="{064AD338-FAE0-4BF3-8E44-E11C705733C8}" type="pres">
      <dgm:prSet presAssocID="{166F1B9D-E049-4511-8D79-74A66E04EAB1}" presName="bgRect" presStyleLbl="bgShp" presStyleIdx="0" presStyleCnt="2"/>
      <dgm:spPr/>
    </dgm:pt>
    <dgm:pt modelId="{106E6DB5-3A26-43BC-AB12-724C6BE34D44}" type="pres">
      <dgm:prSet presAssocID="{166F1B9D-E049-4511-8D79-74A66E04EA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E471C2A-337F-46FC-855E-98637B6B8483}" type="pres">
      <dgm:prSet presAssocID="{166F1B9D-E049-4511-8D79-74A66E04EAB1}" presName="spaceRect" presStyleCnt="0"/>
      <dgm:spPr/>
    </dgm:pt>
    <dgm:pt modelId="{2DDEA65C-E499-4287-A2E1-90A0683979CC}" type="pres">
      <dgm:prSet presAssocID="{166F1B9D-E049-4511-8D79-74A66E04EAB1}" presName="parTx" presStyleLbl="revTx" presStyleIdx="0" presStyleCnt="2">
        <dgm:presLayoutVars>
          <dgm:chMax val="0"/>
          <dgm:chPref val="0"/>
        </dgm:presLayoutVars>
      </dgm:prSet>
      <dgm:spPr/>
    </dgm:pt>
    <dgm:pt modelId="{9AEB0D4B-26E5-4245-BEB3-D1527A81CF13}" type="pres">
      <dgm:prSet presAssocID="{048712B1-9F2F-4D74-AEED-34D1AB4AE458}" presName="sibTrans" presStyleCnt="0"/>
      <dgm:spPr/>
    </dgm:pt>
    <dgm:pt modelId="{D15BA333-2287-4258-8488-7C34A2200A52}" type="pres">
      <dgm:prSet presAssocID="{2304EA5F-A8C1-40A8-A4A5-F623C72993DC}" presName="compNode" presStyleCnt="0"/>
      <dgm:spPr/>
    </dgm:pt>
    <dgm:pt modelId="{A925644A-BA7E-4C9C-94AA-65AA2ED0796B}" type="pres">
      <dgm:prSet presAssocID="{2304EA5F-A8C1-40A8-A4A5-F623C72993DC}" presName="bgRect" presStyleLbl="bgShp" presStyleIdx="1" presStyleCnt="2"/>
      <dgm:spPr/>
    </dgm:pt>
    <dgm:pt modelId="{2DADFFD6-5763-45F4-B25C-361B029E0169}" type="pres">
      <dgm:prSet presAssocID="{2304EA5F-A8C1-40A8-A4A5-F623C72993D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8FAC9C99-C20D-4D0C-8F0D-8D1482D3054A}" type="pres">
      <dgm:prSet presAssocID="{2304EA5F-A8C1-40A8-A4A5-F623C72993DC}" presName="spaceRect" presStyleCnt="0"/>
      <dgm:spPr/>
    </dgm:pt>
    <dgm:pt modelId="{FC9B128B-8088-4C03-A353-0F55D2213279}" type="pres">
      <dgm:prSet presAssocID="{2304EA5F-A8C1-40A8-A4A5-F623C72993DC}" presName="parTx" presStyleLbl="revTx" presStyleIdx="1" presStyleCnt="2">
        <dgm:presLayoutVars>
          <dgm:chMax val="0"/>
          <dgm:chPref val="0"/>
        </dgm:presLayoutVars>
      </dgm:prSet>
      <dgm:spPr/>
    </dgm:pt>
  </dgm:ptLst>
  <dgm:cxnLst>
    <dgm:cxn modelId="{5ED7E30D-6188-440F-9D76-C9ED60F70338}" type="presOf" srcId="{79819037-4F25-401F-9101-D863EFFD659E}" destId="{7592DF42-B06C-46BC-9B64-3A9DE224ADE4}" srcOrd="0" destOrd="0" presId="urn:microsoft.com/office/officeart/2018/2/layout/IconVerticalSolidList"/>
    <dgm:cxn modelId="{C1A22A0E-1074-4B14-BFC0-E6FBC51B7EC5}" srcId="{79819037-4F25-401F-9101-D863EFFD659E}" destId="{2304EA5F-A8C1-40A8-A4A5-F623C72993DC}" srcOrd="1" destOrd="0" parTransId="{447A2D43-3E6F-4EC3-BD65-02167E7BEF1C}" sibTransId="{AED4202F-69E4-4BC8-A216-0A622638B0FF}"/>
    <dgm:cxn modelId="{54A78E1E-67B9-4569-AF21-4DD5403FBCC6}" type="presOf" srcId="{166F1B9D-E049-4511-8D79-74A66E04EAB1}" destId="{2DDEA65C-E499-4287-A2E1-90A0683979CC}" srcOrd="0" destOrd="0" presId="urn:microsoft.com/office/officeart/2018/2/layout/IconVerticalSolidList"/>
    <dgm:cxn modelId="{2406B43E-65CE-49C1-BE03-486065B11BDB}" srcId="{79819037-4F25-401F-9101-D863EFFD659E}" destId="{166F1B9D-E049-4511-8D79-74A66E04EAB1}" srcOrd="0" destOrd="0" parTransId="{DDF92606-A1A1-417A-A1DD-99F345F8BD9E}" sibTransId="{048712B1-9F2F-4D74-AEED-34D1AB4AE458}"/>
    <dgm:cxn modelId="{36BE3186-6B62-4095-B969-1AF407598325}" type="presOf" srcId="{2304EA5F-A8C1-40A8-A4A5-F623C72993DC}" destId="{FC9B128B-8088-4C03-A353-0F55D2213279}" srcOrd="0" destOrd="0" presId="urn:microsoft.com/office/officeart/2018/2/layout/IconVerticalSolidList"/>
    <dgm:cxn modelId="{50EC6C37-2C2C-4F24-8716-6F4C2BBEA7FD}" type="presParOf" srcId="{7592DF42-B06C-46BC-9B64-3A9DE224ADE4}" destId="{1D39B2A7-03B5-4F63-A882-D6C3B05628E2}" srcOrd="0" destOrd="0" presId="urn:microsoft.com/office/officeart/2018/2/layout/IconVerticalSolidList"/>
    <dgm:cxn modelId="{7F73A829-8673-4006-85E7-1527F0237D23}" type="presParOf" srcId="{1D39B2A7-03B5-4F63-A882-D6C3B05628E2}" destId="{064AD338-FAE0-4BF3-8E44-E11C705733C8}" srcOrd="0" destOrd="0" presId="urn:microsoft.com/office/officeart/2018/2/layout/IconVerticalSolidList"/>
    <dgm:cxn modelId="{EF5843EE-DF42-4E77-804A-EEB1CC58F80F}" type="presParOf" srcId="{1D39B2A7-03B5-4F63-A882-D6C3B05628E2}" destId="{106E6DB5-3A26-43BC-AB12-724C6BE34D44}" srcOrd="1" destOrd="0" presId="urn:microsoft.com/office/officeart/2018/2/layout/IconVerticalSolidList"/>
    <dgm:cxn modelId="{659EA2D6-16E2-46DF-BADF-61A9C8501B2D}" type="presParOf" srcId="{1D39B2A7-03B5-4F63-A882-D6C3B05628E2}" destId="{4E471C2A-337F-46FC-855E-98637B6B8483}" srcOrd="2" destOrd="0" presId="urn:microsoft.com/office/officeart/2018/2/layout/IconVerticalSolidList"/>
    <dgm:cxn modelId="{DFFF8AF9-680D-4859-A407-FD96E2E4240E}" type="presParOf" srcId="{1D39B2A7-03B5-4F63-A882-D6C3B05628E2}" destId="{2DDEA65C-E499-4287-A2E1-90A0683979CC}" srcOrd="3" destOrd="0" presId="urn:microsoft.com/office/officeart/2018/2/layout/IconVerticalSolidList"/>
    <dgm:cxn modelId="{3F3F7619-D5DE-4686-984C-EC750DB72FA2}" type="presParOf" srcId="{7592DF42-B06C-46BC-9B64-3A9DE224ADE4}" destId="{9AEB0D4B-26E5-4245-BEB3-D1527A81CF13}" srcOrd="1" destOrd="0" presId="urn:microsoft.com/office/officeart/2018/2/layout/IconVerticalSolidList"/>
    <dgm:cxn modelId="{FD7C9727-825E-4FA3-A8CC-DCD5DCD731D7}" type="presParOf" srcId="{7592DF42-B06C-46BC-9B64-3A9DE224ADE4}" destId="{D15BA333-2287-4258-8488-7C34A2200A52}" srcOrd="2" destOrd="0" presId="urn:microsoft.com/office/officeart/2018/2/layout/IconVerticalSolidList"/>
    <dgm:cxn modelId="{6ADAFCCA-B8A8-4F74-B3AB-F8A834013C33}" type="presParOf" srcId="{D15BA333-2287-4258-8488-7C34A2200A52}" destId="{A925644A-BA7E-4C9C-94AA-65AA2ED0796B}" srcOrd="0" destOrd="0" presId="urn:microsoft.com/office/officeart/2018/2/layout/IconVerticalSolidList"/>
    <dgm:cxn modelId="{A7233259-B289-4EB4-A5D0-13C55934E079}" type="presParOf" srcId="{D15BA333-2287-4258-8488-7C34A2200A52}" destId="{2DADFFD6-5763-45F4-B25C-361B029E0169}" srcOrd="1" destOrd="0" presId="urn:microsoft.com/office/officeart/2018/2/layout/IconVerticalSolidList"/>
    <dgm:cxn modelId="{ACD4EE66-2DD1-4A55-9749-5150DEA45412}" type="presParOf" srcId="{D15BA333-2287-4258-8488-7C34A2200A52}" destId="{8FAC9C99-C20D-4D0C-8F0D-8D1482D3054A}" srcOrd="2" destOrd="0" presId="urn:microsoft.com/office/officeart/2018/2/layout/IconVerticalSolidList"/>
    <dgm:cxn modelId="{5D0C18F8-1272-4C8B-819B-925E7FCC1A97}" type="presParOf" srcId="{D15BA333-2287-4258-8488-7C34A2200A52}" destId="{FC9B128B-8088-4C03-A353-0F55D22132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AD338-FAE0-4BF3-8E44-E11C705733C8}">
      <dsp:nvSpPr>
        <dsp:cNvPr id="0" name=""/>
        <dsp:cNvSpPr/>
      </dsp:nvSpPr>
      <dsp:spPr>
        <a:xfrm>
          <a:off x="0" y="842049"/>
          <a:ext cx="6171948" cy="170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E6DB5-3A26-43BC-AB12-724C6BE34D44}">
      <dsp:nvSpPr>
        <dsp:cNvPr id="0" name=""/>
        <dsp:cNvSpPr/>
      </dsp:nvSpPr>
      <dsp:spPr>
        <a:xfrm>
          <a:off x="514638" y="1224838"/>
          <a:ext cx="935706" cy="9357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DEA65C-E499-4287-A2E1-90A0683979CC}">
      <dsp:nvSpPr>
        <dsp:cNvPr id="0" name=""/>
        <dsp:cNvSpPr/>
      </dsp:nvSpPr>
      <dsp:spPr>
        <a:xfrm>
          <a:off x="1964983" y="842049"/>
          <a:ext cx="4206964" cy="1701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053" tIns="180053" rIns="180053" bIns="180053" numCol="1" spcCol="1270" anchor="ctr" anchorCtr="0">
          <a:noAutofit/>
        </a:bodyPr>
        <a:lstStyle/>
        <a:p>
          <a:pPr marL="0" lvl="0" indent="0" algn="l" defTabSz="622300">
            <a:lnSpc>
              <a:spcPct val="90000"/>
            </a:lnSpc>
            <a:spcBef>
              <a:spcPct val="0"/>
            </a:spcBef>
            <a:spcAft>
              <a:spcPct val="35000"/>
            </a:spcAft>
            <a:buNone/>
          </a:pPr>
          <a:r>
            <a:rPr lang="en-GB" sz="1400" kern="1200" dirty="0"/>
            <a:t>As previously stated, it would be more costly meaning a rise in cost for people who want the cheaper option, but another alternative to this could be considering other ways you could reduce your manufacturing costs, to forward the idea to make a change. </a:t>
          </a:r>
          <a:endParaRPr lang="en-US" sz="1400" kern="1200" dirty="0"/>
        </a:p>
      </dsp:txBody>
      <dsp:txXfrm>
        <a:off x="1964983" y="842049"/>
        <a:ext cx="4206964" cy="1701284"/>
      </dsp:txXfrm>
    </dsp:sp>
    <dsp:sp modelId="{A925644A-BA7E-4C9C-94AA-65AA2ED0796B}">
      <dsp:nvSpPr>
        <dsp:cNvPr id="0" name=""/>
        <dsp:cNvSpPr/>
      </dsp:nvSpPr>
      <dsp:spPr>
        <a:xfrm>
          <a:off x="0" y="2955766"/>
          <a:ext cx="6171948" cy="1701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DFFD6-5763-45F4-B25C-361B029E0169}">
      <dsp:nvSpPr>
        <dsp:cNvPr id="0" name=""/>
        <dsp:cNvSpPr/>
      </dsp:nvSpPr>
      <dsp:spPr>
        <a:xfrm>
          <a:off x="514638" y="3338555"/>
          <a:ext cx="935706" cy="9357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9B128B-8088-4C03-A353-0F55D2213279}">
      <dsp:nvSpPr>
        <dsp:cNvPr id="0" name=""/>
        <dsp:cNvSpPr/>
      </dsp:nvSpPr>
      <dsp:spPr>
        <a:xfrm>
          <a:off x="1964983" y="2955766"/>
          <a:ext cx="4206964" cy="1701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053" tIns="180053" rIns="180053" bIns="180053" numCol="1" spcCol="1270" anchor="ctr" anchorCtr="0">
          <a:noAutofit/>
        </a:bodyPr>
        <a:lstStyle/>
        <a:p>
          <a:pPr marL="0" lvl="0" indent="0" algn="l" defTabSz="622300" rtl="0">
            <a:lnSpc>
              <a:spcPct val="90000"/>
            </a:lnSpc>
            <a:spcBef>
              <a:spcPct val="0"/>
            </a:spcBef>
            <a:spcAft>
              <a:spcPct val="35000"/>
            </a:spcAft>
            <a:buNone/>
          </a:pPr>
          <a:r>
            <a:rPr lang="en-GB" sz="1400" kern="1200" dirty="0"/>
            <a:t>Although you do have a 100 percent recycling rate for products under 1 litre, a lot of families will be purchasing larger amounts, which aren't. So, giving the opportunity for customers to follow this scheme by possibly making the requirement of a 1.5litre bottle only being valid for the seacoast sweep.</a:t>
          </a:r>
          <a:r>
            <a:rPr lang="en-GB" sz="1400" kern="1200" dirty="0">
              <a:latin typeface="Univers Condensed"/>
            </a:rPr>
            <a:t> (Coca Cola European Partners, 2020)</a:t>
          </a:r>
          <a:endParaRPr lang="en-US" sz="1400" kern="1200" dirty="0"/>
        </a:p>
      </dsp:txBody>
      <dsp:txXfrm>
        <a:off x="1964983" y="2955766"/>
        <a:ext cx="4206964" cy="17012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69874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39142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96758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53780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26050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38386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06208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38793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62419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89631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5/18/2023</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17917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5/18/2023</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13012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eavabel.com/blog/what-are-the-benefits-of-eco-friendly-packaging" TargetMode="External"/><Relationship Id="rId2" Type="http://schemas.openxmlformats.org/officeDocument/2006/relationships/hyperlink" Target="https://www.cocacolaep.com/nz/news-and-insights/2020/a-big-plastic-promise-that-didnt-go-to-was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r>
              <a:rPr lang="en-GB" dirty="0"/>
              <a:t>Approaching my idea too you! </a:t>
            </a:r>
            <a:br>
              <a:rPr lang="en-GB" dirty="0"/>
            </a:br>
            <a:r>
              <a:rPr lang="en-GB" sz="4400" dirty="0">
                <a:solidFill>
                  <a:srgbClr val="00B050"/>
                </a:solidFill>
              </a:rPr>
              <a:t>THINK GREEN!</a:t>
            </a:r>
          </a:p>
        </p:txBody>
      </p:sp>
      <p:sp>
        <p:nvSpPr>
          <p:cNvPr id="3" name="Subtitle 2"/>
          <p:cNvSpPr>
            <a:spLocks noGrp="1"/>
          </p:cNvSpPr>
          <p:nvPr>
            <p:ph type="subTitle" idx="1"/>
          </p:nvPr>
        </p:nvSpPr>
        <p:spPr>
          <a:xfrm>
            <a:off x="5619964" y="4785543"/>
            <a:ext cx="5322013" cy="1005657"/>
          </a:xfrm>
        </p:spPr>
        <p:txBody>
          <a:bodyPr vert="horz" lIns="91440" tIns="45720" rIns="91440" bIns="45720" rtlCol="0">
            <a:normAutofit/>
          </a:bodyPr>
          <a:lstStyle/>
          <a:p>
            <a:r>
              <a:rPr lang="en-GB" dirty="0">
                <a:latin typeface="Georgia Pro"/>
                <a:cs typeface="Calibri"/>
              </a:rPr>
              <a:t>KIAN EVANS                                         2205420</a:t>
            </a:r>
            <a:endParaRPr lang="en-GB" dirty="0">
              <a:latin typeface="Georgia Pro"/>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bottle, beverage, food, soft drink&#10;&#10;Description automatically generated">
            <a:extLst>
              <a:ext uri="{FF2B5EF4-FFF2-40B4-BE49-F238E27FC236}">
                <a16:creationId xmlns:a16="http://schemas.microsoft.com/office/drawing/2014/main" id="{A5E55D93-EAD6-D3E7-2E72-8CE992DE86CB}"/>
              </a:ext>
            </a:extLst>
          </p:cNvPr>
          <p:cNvPicPr>
            <a:picLocks noChangeAspect="1"/>
          </p:cNvPicPr>
          <p:nvPr/>
        </p:nvPicPr>
        <p:blipFill>
          <a:blip r:embed="rId2"/>
          <a:stretch>
            <a:fillRect/>
          </a:stretch>
        </p:blipFill>
        <p:spPr>
          <a:xfrm>
            <a:off x="48827" y="1469806"/>
            <a:ext cx="5554459" cy="516126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D475835-3C0F-8F47-2DD6-8BC34F3B9AFC}"/>
              </a:ext>
            </a:extLst>
          </p:cNvPr>
          <p:cNvPicPr>
            <a:picLocks noChangeAspect="1"/>
          </p:cNvPicPr>
          <p:nvPr/>
        </p:nvPicPr>
        <p:blipFill rotWithShape="1">
          <a:blip r:embed="rId2"/>
          <a:srcRect t="3859" b="11872"/>
          <a:stretch/>
        </p:blipFill>
        <p:spPr>
          <a:xfrm>
            <a:off x="1" y="10"/>
            <a:ext cx="12192000" cy="6857989"/>
          </a:xfrm>
          <a:prstGeom prst="rect">
            <a:avLst/>
          </a:prstGeom>
        </p:spPr>
      </p:pic>
      <p:sp>
        <p:nvSpPr>
          <p:cNvPr id="15" name="Rectangle 14">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7AE04-FB97-1F2B-DA42-4AE4AE135BE9}"/>
              </a:ext>
            </a:extLst>
          </p:cNvPr>
          <p:cNvSpPr>
            <a:spLocks noGrp="1"/>
          </p:cNvSpPr>
          <p:nvPr>
            <p:ph type="title"/>
          </p:nvPr>
        </p:nvSpPr>
        <p:spPr>
          <a:xfrm>
            <a:off x="1833541" y="990599"/>
            <a:ext cx="5619054" cy="4849091"/>
          </a:xfrm>
        </p:spPr>
        <p:txBody>
          <a:bodyPr vert="horz" lIns="91440" tIns="45720" rIns="91440" bIns="45720" rtlCol="0" anchor="ctr">
            <a:normAutofit/>
          </a:bodyPr>
          <a:lstStyle/>
          <a:p>
            <a:pPr algn="r"/>
            <a:r>
              <a:rPr lang="en-US" sz="5400">
                <a:solidFill>
                  <a:srgbClr val="FFFFFF"/>
                </a:solidFill>
              </a:rPr>
              <a:t>WhAT IS THE IDEA?</a:t>
            </a:r>
            <a:br>
              <a:rPr lang="en-US" sz="5400">
                <a:solidFill>
                  <a:srgbClr val="FFFFFF"/>
                </a:solidFill>
              </a:rPr>
            </a:br>
            <a:br>
              <a:rPr lang="en-US" sz="5400">
                <a:solidFill>
                  <a:srgbClr val="FFFFFF"/>
                </a:solidFill>
              </a:rPr>
            </a:br>
            <a:endParaRPr lang="en-US" sz="5400">
              <a:solidFill>
                <a:srgbClr val="FFFFFF"/>
              </a:solidFill>
            </a:endParaRPr>
          </a:p>
        </p:txBody>
      </p:sp>
      <p:cxnSp>
        <p:nvCxnSpPr>
          <p:cNvPr id="17" name="Straight Connector 16">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6290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104E0-0E1C-3555-0CCC-A55B4FB4BE34}"/>
              </a:ext>
            </a:extLst>
          </p:cNvPr>
          <p:cNvSpPr>
            <a:spLocks noGrp="1"/>
          </p:cNvSpPr>
          <p:nvPr>
            <p:ph type="title"/>
          </p:nvPr>
        </p:nvSpPr>
        <p:spPr>
          <a:xfrm>
            <a:off x="647699" y="871758"/>
            <a:ext cx="5227171" cy="5114016"/>
          </a:xfrm>
        </p:spPr>
        <p:txBody>
          <a:bodyPr vert="horz" lIns="91440" tIns="45720" rIns="91440" bIns="45720" rtlCol="0" anchor="t">
            <a:normAutofit/>
          </a:bodyPr>
          <a:lstStyle/>
          <a:p>
            <a:pPr>
              <a:lnSpc>
                <a:spcPct val="90000"/>
              </a:lnSpc>
            </a:pPr>
            <a:r>
              <a:rPr lang="en-US" sz="4200" dirty="0"/>
              <a:t>Healing the world each bottle</a:t>
            </a:r>
            <a:br>
              <a:rPr lang="en-US" sz="4200" dirty="0"/>
            </a:br>
            <a:br>
              <a:rPr lang="en-US" sz="4200" dirty="0"/>
            </a:br>
            <a:r>
              <a:rPr lang="en-US" sz="2400" dirty="0"/>
              <a:t>Coca COLA has had its issues with making sustainable packaging, so I'm presenting this idea to persuade consumers to buy!</a:t>
            </a:r>
            <a:br>
              <a:rPr lang="en-US" sz="2400" dirty="0"/>
            </a:br>
            <a:br>
              <a:rPr lang="en-US" sz="2400" dirty="0"/>
            </a:br>
            <a:r>
              <a:rPr lang="en-US" sz="2400" dirty="0"/>
              <a:t>BUY TO SAVE THE PLANET!</a:t>
            </a:r>
            <a:br>
              <a:rPr lang="en-US" sz="4200" dirty="0"/>
            </a:br>
            <a:endParaRPr lang="en-US" sz="4200"/>
          </a:p>
        </p:txBody>
      </p:sp>
      <p:cxnSp>
        <p:nvCxnSpPr>
          <p:cNvPr id="18" name="Straight Connector 2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2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5" descr="A picture containing plate&#10;&#10;Description automatically generated">
            <a:extLst>
              <a:ext uri="{FF2B5EF4-FFF2-40B4-BE49-F238E27FC236}">
                <a16:creationId xmlns:a16="http://schemas.microsoft.com/office/drawing/2014/main" id="{18743DBD-FEE2-1347-AD7B-43A9CDF4BFCD}"/>
              </a:ext>
            </a:extLst>
          </p:cNvPr>
          <p:cNvPicPr>
            <a:picLocks noGrp="1" noChangeAspect="1"/>
          </p:cNvPicPr>
          <p:nvPr>
            <p:ph idx="1"/>
          </p:nvPr>
        </p:nvPicPr>
        <p:blipFill rotWithShape="1">
          <a:blip r:embed="rId2"/>
          <a:srcRect l="7985" r="9238"/>
          <a:stretch/>
        </p:blipFill>
        <p:spPr>
          <a:xfrm>
            <a:off x="6515100" y="10"/>
            <a:ext cx="5676900" cy="6857990"/>
          </a:xfrm>
          <a:prstGeom prst="rect">
            <a:avLst/>
          </a:prstGeom>
        </p:spPr>
      </p:pic>
    </p:spTree>
    <p:extLst>
      <p:ext uri="{BB962C8B-B14F-4D97-AF65-F5344CB8AC3E}">
        <p14:creationId xmlns:p14="http://schemas.microsoft.com/office/powerpoint/2010/main" val="1780622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6920-05BD-4FBE-D15E-C102D38E638F}"/>
              </a:ext>
            </a:extLst>
          </p:cNvPr>
          <p:cNvSpPr>
            <a:spLocks noGrp="1"/>
          </p:cNvSpPr>
          <p:nvPr>
            <p:ph type="title"/>
          </p:nvPr>
        </p:nvSpPr>
        <p:spPr/>
        <p:txBody>
          <a:bodyPr/>
          <a:lstStyle/>
          <a:p>
            <a:r>
              <a:rPr lang="en-GB" dirty="0"/>
              <a:t>How would this work?</a:t>
            </a:r>
          </a:p>
        </p:txBody>
      </p:sp>
      <p:sp>
        <p:nvSpPr>
          <p:cNvPr id="3" name="Content Placeholder 2">
            <a:extLst>
              <a:ext uri="{FF2B5EF4-FFF2-40B4-BE49-F238E27FC236}">
                <a16:creationId xmlns:a16="http://schemas.microsoft.com/office/drawing/2014/main" id="{77B9F8ED-23E0-98E3-C818-17AC76B25606}"/>
              </a:ext>
            </a:extLst>
          </p:cNvPr>
          <p:cNvSpPr>
            <a:spLocks noGrp="1"/>
          </p:cNvSpPr>
          <p:nvPr>
            <p:ph idx="1"/>
          </p:nvPr>
        </p:nvSpPr>
        <p:spPr/>
        <p:txBody>
          <a:bodyPr vert="horz" lIns="91440" tIns="45720" rIns="91440" bIns="45720" rtlCol="0" anchor="t">
            <a:normAutofit/>
          </a:bodyPr>
          <a:lstStyle/>
          <a:p>
            <a:pPr marL="0" indent="0">
              <a:buNone/>
            </a:pPr>
            <a:r>
              <a:rPr lang="en-GB" dirty="0"/>
              <a:t>Packaging will be made from materials  that are swept from the seacoasts, which will then be used to create new bottles. For each purchase made, a new bottle will be made.</a:t>
            </a:r>
          </a:p>
          <a:p>
            <a:pPr marL="0" indent="0">
              <a:buNone/>
            </a:pPr>
            <a:endParaRPr lang="en-GB" dirty="0"/>
          </a:p>
          <a:p>
            <a:pPr marL="0" indent="0">
              <a:buNone/>
            </a:pPr>
            <a:r>
              <a:rPr lang="en-GB" dirty="0"/>
              <a:t>This could encourage you as a multi-billion business to consider the expenses of changing your packaging to become more environmentally friendly, while thinking about the costs of changing the package, you need to think more about your customers' needs rather than huge profits. </a:t>
            </a:r>
            <a:r>
              <a:rPr lang="en-GB" dirty="0">
                <a:ea typeface="+mn-lt"/>
                <a:cs typeface="+mn-lt"/>
              </a:rPr>
              <a:t>(</a:t>
            </a:r>
            <a:r>
              <a:rPr lang="en-GB" dirty="0" err="1">
                <a:ea typeface="+mn-lt"/>
                <a:cs typeface="+mn-lt"/>
              </a:rPr>
              <a:t>Weavabel</a:t>
            </a:r>
            <a:r>
              <a:rPr lang="en-GB" dirty="0">
                <a:ea typeface="+mn-lt"/>
                <a:cs typeface="+mn-lt"/>
              </a:rPr>
              <a:t>, 2022)</a:t>
            </a:r>
          </a:p>
        </p:txBody>
      </p:sp>
    </p:spTree>
    <p:extLst>
      <p:ext uri="{BB962C8B-B14F-4D97-AF65-F5344CB8AC3E}">
        <p14:creationId xmlns:p14="http://schemas.microsoft.com/office/powerpoint/2010/main" val="1392763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ED9BDB-9541-3A1B-5A96-A5DD62EBD52A}"/>
              </a:ext>
            </a:extLst>
          </p:cNvPr>
          <p:cNvSpPr>
            <a:spLocks noGrp="1"/>
          </p:cNvSpPr>
          <p:nvPr>
            <p:ph type="title"/>
          </p:nvPr>
        </p:nvSpPr>
        <p:spPr>
          <a:xfrm>
            <a:off x="695324" y="901701"/>
            <a:ext cx="3914776" cy="3977269"/>
          </a:xfrm>
        </p:spPr>
        <p:txBody>
          <a:bodyPr>
            <a:normAutofit/>
          </a:bodyPr>
          <a:lstStyle/>
          <a:p>
            <a:r>
              <a:rPr lang="en-GB" dirty="0"/>
              <a:t>COSTS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34A4FFE-D0F3-5846-6C25-BF3C16E6EAE2}"/>
              </a:ext>
            </a:extLst>
          </p:cNvPr>
          <p:cNvGraphicFramePr>
            <a:graphicFrameLocks noGrp="1"/>
          </p:cNvGraphicFramePr>
          <p:nvPr>
            <p:ph idx="1"/>
            <p:extLst>
              <p:ext uri="{D42A27DB-BD31-4B8C-83A1-F6EECF244321}">
                <p14:modId xmlns:p14="http://schemas.microsoft.com/office/powerpoint/2010/main" val="1457984900"/>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1644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E3EA1-5C45-2B2C-D597-55452F2F2657}"/>
              </a:ext>
            </a:extLst>
          </p:cNvPr>
          <p:cNvSpPr>
            <a:spLocks noGrp="1"/>
          </p:cNvSpPr>
          <p:nvPr>
            <p:ph type="title"/>
          </p:nvPr>
        </p:nvSpPr>
        <p:spPr/>
        <p:txBody>
          <a:bodyPr/>
          <a:lstStyle/>
          <a:p>
            <a:r>
              <a:rPr lang="en-GB" dirty="0"/>
              <a:t>What are the advantages?</a:t>
            </a:r>
          </a:p>
        </p:txBody>
      </p:sp>
      <p:sp>
        <p:nvSpPr>
          <p:cNvPr id="3" name="Content Placeholder 2">
            <a:extLst>
              <a:ext uri="{FF2B5EF4-FFF2-40B4-BE49-F238E27FC236}">
                <a16:creationId xmlns:a16="http://schemas.microsoft.com/office/drawing/2014/main" id="{10718011-DC8F-81E4-86A8-3490E66D5385}"/>
              </a:ext>
            </a:extLst>
          </p:cNvPr>
          <p:cNvSpPr>
            <a:spLocks noGrp="1"/>
          </p:cNvSpPr>
          <p:nvPr>
            <p:ph idx="1"/>
          </p:nvPr>
        </p:nvSpPr>
        <p:spPr/>
        <p:txBody>
          <a:bodyPr vert="horz" lIns="91440" tIns="45720" rIns="91440" bIns="45720" rtlCol="0" anchor="t">
            <a:normAutofit/>
          </a:bodyPr>
          <a:lstStyle/>
          <a:p>
            <a:r>
              <a:rPr lang="en-GB" dirty="0"/>
              <a:t>Brings in new customers</a:t>
            </a:r>
          </a:p>
          <a:p>
            <a:r>
              <a:rPr lang="en-GB" dirty="0"/>
              <a:t>Allows premium service </a:t>
            </a:r>
          </a:p>
          <a:p>
            <a:r>
              <a:rPr lang="en-GB"/>
              <a:t>Gains a reputation </a:t>
            </a:r>
          </a:p>
          <a:p>
            <a:r>
              <a:rPr lang="en-GB" dirty="0"/>
              <a:t>Could involve chances to gain MORE revenue</a:t>
            </a:r>
          </a:p>
        </p:txBody>
      </p:sp>
    </p:spTree>
    <p:extLst>
      <p:ext uri="{BB962C8B-B14F-4D97-AF65-F5344CB8AC3E}">
        <p14:creationId xmlns:p14="http://schemas.microsoft.com/office/powerpoint/2010/main" val="2620139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257D-6B30-D311-D5A3-7DFE41B6DD65}"/>
              </a:ext>
            </a:extLst>
          </p:cNvPr>
          <p:cNvSpPr>
            <a:spLocks noGrp="1"/>
          </p:cNvSpPr>
          <p:nvPr>
            <p:ph type="title"/>
          </p:nvPr>
        </p:nvSpPr>
        <p:spPr/>
        <p:txBody>
          <a:bodyPr/>
          <a:lstStyle/>
          <a:p>
            <a:pPr algn="ctr"/>
            <a:r>
              <a:rPr lang="en-GB" dirty="0"/>
              <a:t>Thank you for listening </a:t>
            </a:r>
            <a:endParaRPr lang="en-US" dirty="0"/>
          </a:p>
        </p:txBody>
      </p:sp>
    </p:spTree>
    <p:extLst>
      <p:ext uri="{BB962C8B-B14F-4D97-AF65-F5344CB8AC3E}">
        <p14:creationId xmlns:p14="http://schemas.microsoft.com/office/powerpoint/2010/main" val="1273647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DFA2D-4494-E8CA-4232-ECE41C3B08E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656AC4-3F7E-98D6-354A-34EA5E02EC9A}"/>
              </a:ext>
            </a:extLst>
          </p:cNvPr>
          <p:cNvSpPr>
            <a:spLocks noGrp="1"/>
          </p:cNvSpPr>
          <p:nvPr>
            <p:ph idx="1"/>
          </p:nvPr>
        </p:nvSpPr>
        <p:spPr/>
        <p:txBody>
          <a:bodyPr vert="horz" lIns="91440" tIns="45720" rIns="91440" bIns="45720" rtlCol="0" anchor="t">
            <a:normAutofit/>
          </a:bodyPr>
          <a:lstStyle/>
          <a:p>
            <a:r>
              <a:rPr lang="en-GB">
                <a:ea typeface="+mn-lt"/>
                <a:cs typeface="+mn-lt"/>
              </a:rPr>
              <a:t>Coca-Cola European Partners (2020) </a:t>
            </a:r>
            <a:r>
              <a:rPr lang="en-GB" i="1">
                <a:ea typeface="+mn-lt"/>
                <a:cs typeface="+mn-lt"/>
              </a:rPr>
              <a:t>A big plastic promise that didn’t go to waste</a:t>
            </a:r>
            <a:r>
              <a:rPr lang="en-GB">
                <a:ea typeface="+mn-lt"/>
                <a:cs typeface="+mn-lt"/>
              </a:rPr>
              <a:t>, </a:t>
            </a:r>
            <a:r>
              <a:rPr lang="en-GB" i="1">
                <a:ea typeface="+mn-lt"/>
                <a:cs typeface="+mn-lt"/>
              </a:rPr>
              <a:t>New Zealand</a:t>
            </a:r>
            <a:r>
              <a:rPr lang="en-GB">
                <a:ea typeface="+mn-lt"/>
                <a:cs typeface="+mn-lt"/>
              </a:rPr>
              <a:t>. Available at: </a:t>
            </a:r>
            <a:r>
              <a:rPr lang="en-GB" dirty="0">
                <a:ea typeface="+mn-lt"/>
                <a:cs typeface="+mn-lt"/>
                <a:hlinkClick r:id="rId2"/>
              </a:rPr>
              <a:t>https://www.cocacolaep.com/nz/news-and-insights/2020/a-big-plastic-promise-that-didnt-go-to-waste/</a:t>
            </a:r>
            <a:r>
              <a:rPr lang="en-GB">
                <a:ea typeface="+mn-lt"/>
                <a:cs typeface="+mn-lt"/>
              </a:rPr>
              <a:t> (Accessed: 18 May 2023). </a:t>
            </a:r>
            <a:endParaRPr lang="en-GB" dirty="0">
              <a:ea typeface="+mn-lt"/>
              <a:cs typeface="+mn-lt"/>
            </a:endParaRPr>
          </a:p>
          <a:p>
            <a:endParaRPr lang="en-GB" dirty="0">
              <a:ea typeface="+mn-lt"/>
              <a:cs typeface="+mn-lt"/>
            </a:endParaRPr>
          </a:p>
          <a:p>
            <a:endParaRPr lang="en-GB" dirty="0">
              <a:ea typeface="+mn-lt"/>
              <a:cs typeface="+mn-lt"/>
            </a:endParaRPr>
          </a:p>
          <a:p>
            <a:r>
              <a:rPr lang="en-GB" dirty="0" err="1">
                <a:ea typeface="+mn-lt"/>
                <a:cs typeface="+mn-lt"/>
              </a:rPr>
              <a:t>Weavabel</a:t>
            </a:r>
            <a:r>
              <a:rPr lang="en-GB" dirty="0">
                <a:ea typeface="+mn-lt"/>
                <a:cs typeface="+mn-lt"/>
              </a:rPr>
              <a:t> (2022) </a:t>
            </a:r>
            <a:r>
              <a:rPr lang="en-GB" i="1" dirty="0">
                <a:ea typeface="+mn-lt"/>
                <a:cs typeface="+mn-lt"/>
              </a:rPr>
              <a:t>What are the benefits of eco-friendly packaging?</a:t>
            </a:r>
            <a:r>
              <a:rPr lang="en-GB" dirty="0">
                <a:ea typeface="+mn-lt"/>
                <a:cs typeface="+mn-lt"/>
              </a:rPr>
              <a:t>, </a:t>
            </a:r>
            <a:r>
              <a:rPr lang="en-GB" i="1" dirty="0" err="1">
                <a:ea typeface="+mn-lt"/>
                <a:cs typeface="+mn-lt"/>
              </a:rPr>
              <a:t>Weavabel</a:t>
            </a:r>
            <a:r>
              <a:rPr lang="en-GB" dirty="0">
                <a:ea typeface="+mn-lt"/>
                <a:cs typeface="+mn-lt"/>
              </a:rPr>
              <a:t>. Available at: </a:t>
            </a:r>
            <a:r>
              <a:rPr lang="en-GB" dirty="0">
                <a:ea typeface="+mn-lt"/>
                <a:cs typeface="+mn-lt"/>
                <a:hlinkClick r:id="rId3"/>
              </a:rPr>
              <a:t>https://www.weavabel.com/blog/what-are-the-benefits-of-eco-friendly-packaging</a:t>
            </a:r>
            <a:r>
              <a:rPr lang="en-GB" dirty="0">
                <a:ea typeface="+mn-lt"/>
                <a:cs typeface="+mn-lt"/>
              </a:rPr>
              <a:t> (Accessed: 18 May 2023). </a:t>
            </a:r>
            <a:endParaRPr lang="en-GB"/>
          </a:p>
          <a:p>
            <a:endParaRPr lang="en-GB" dirty="0"/>
          </a:p>
        </p:txBody>
      </p:sp>
    </p:spTree>
    <p:extLst>
      <p:ext uri="{BB962C8B-B14F-4D97-AF65-F5344CB8AC3E}">
        <p14:creationId xmlns:p14="http://schemas.microsoft.com/office/powerpoint/2010/main" val="3866178927"/>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243241"/>
      </a:dk2>
      <a:lt2>
        <a:srgbClr val="E2E5E8"/>
      </a:lt2>
      <a:accent1>
        <a:srgbClr val="BB9B82"/>
      </a:accent1>
      <a:accent2>
        <a:srgbClr val="BA807F"/>
      </a:accent2>
      <a:accent3>
        <a:srgbClr val="C594A7"/>
      </a:accent3>
      <a:accent4>
        <a:srgbClr val="BA7FAE"/>
      </a:accent4>
      <a:accent5>
        <a:srgbClr val="BB95C5"/>
      </a:accent5>
      <a:accent6>
        <a:srgbClr val="947FBA"/>
      </a:accent6>
      <a:hlink>
        <a:srgbClr val="5C85A7"/>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Approaching my idea too you!  THINK GREEN!</vt:lpstr>
      <vt:lpstr>WhAT IS THE IDEA?  </vt:lpstr>
      <vt:lpstr>Healing the world each bottle  Coca COLA has had its issues with making sustainable packaging, so I'm presenting this idea to persuade consumers to buy!  BUY TO SAVE THE PLANET! </vt:lpstr>
      <vt:lpstr>How would this work?</vt:lpstr>
      <vt:lpstr>COSTS</vt:lpstr>
      <vt:lpstr>What are the advantages?</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160</cp:revision>
  <dcterms:created xsi:type="dcterms:W3CDTF">2023-05-18T02:03:00Z</dcterms:created>
  <dcterms:modified xsi:type="dcterms:W3CDTF">2023-05-18T10:21:39Z</dcterms:modified>
</cp:coreProperties>
</file>