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60" r:id="rId3"/>
    <p:sldId id="261" r:id="rId4"/>
    <p:sldId id="257" r:id="rId5"/>
    <p:sldId id="258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A0AD5B-EDA0-4D7F-896F-F192EACB3B48}" v="58" dt="2026-04-29T19:21:59.7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93" d="100"/>
          <a:sy n="93" d="100"/>
        </p:scale>
        <p:origin x="77" y="1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rnarda Candido (2335282)" userId="S::2335282@student.uwtsd.ac.uk::2566f470-a52f-43c3-8d9e-4fd666ed1071" providerId="AD" clId="Web-{96A3B591-7675-1DD1-02D2-F22A1E69E235}"/>
    <pc:docChg chg="addSld modSld">
      <pc:chgData name="Bernarda Candido (2335282)" userId="S::2335282@student.uwtsd.ac.uk::2566f470-a52f-43c3-8d9e-4fd666ed1071" providerId="AD" clId="Web-{96A3B591-7675-1DD1-02D2-F22A1E69E235}" dt="2026-04-28T00:29:25.805" v="11"/>
      <pc:docMkLst>
        <pc:docMk/>
      </pc:docMkLst>
      <pc:sldChg chg="modSp">
        <pc:chgData name="Bernarda Candido (2335282)" userId="S::2335282@student.uwtsd.ac.uk::2566f470-a52f-43c3-8d9e-4fd666ed1071" providerId="AD" clId="Web-{96A3B591-7675-1DD1-02D2-F22A1E69E235}" dt="2026-04-28T00:26:05.871" v="8" actId="20577"/>
        <pc:sldMkLst>
          <pc:docMk/>
          <pc:sldMk cId="109857222" sldId="256"/>
        </pc:sldMkLst>
        <pc:spChg chg="mod">
          <ac:chgData name="Bernarda Candido (2335282)" userId="S::2335282@student.uwtsd.ac.uk::2566f470-a52f-43c3-8d9e-4fd666ed1071" providerId="AD" clId="Web-{96A3B591-7675-1DD1-02D2-F22A1E69E235}" dt="2026-04-28T00:24:36.254" v="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Bernarda Candido (2335282)" userId="S::2335282@student.uwtsd.ac.uk::2566f470-a52f-43c3-8d9e-4fd666ed1071" providerId="AD" clId="Web-{96A3B591-7675-1DD1-02D2-F22A1E69E235}" dt="2026-04-28T00:26:05.871" v="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new">
        <pc:chgData name="Bernarda Candido (2335282)" userId="S::2335282@student.uwtsd.ac.uk::2566f470-a52f-43c3-8d9e-4fd666ed1071" providerId="AD" clId="Web-{96A3B591-7675-1DD1-02D2-F22A1E69E235}" dt="2026-04-28T00:29:17.367" v="9"/>
        <pc:sldMkLst>
          <pc:docMk/>
          <pc:sldMk cId="637285516" sldId="257"/>
        </pc:sldMkLst>
      </pc:sldChg>
      <pc:sldChg chg="new">
        <pc:chgData name="Bernarda Candido (2335282)" userId="S::2335282@student.uwtsd.ac.uk::2566f470-a52f-43c3-8d9e-4fd666ed1071" providerId="AD" clId="Web-{96A3B591-7675-1DD1-02D2-F22A1E69E235}" dt="2026-04-28T00:29:23.196" v="10"/>
        <pc:sldMkLst>
          <pc:docMk/>
          <pc:sldMk cId="2640184882" sldId="258"/>
        </pc:sldMkLst>
      </pc:sldChg>
      <pc:sldChg chg="new">
        <pc:chgData name="Bernarda Candido (2335282)" userId="S::2335282@student.uwtsd.ac.uk::2566f470-a52f-43c3-8d9e-4fd666ed1071" providerId="AD" clId="Web-{96A3B591-7675-1DD1-02D2-F22A1E69E235}" dt="2026-04-28T00:29:25.805" v="11"/>
        <pc:sldMkLst>
          <pc:docMk/>
          <pc:sldMk cId="338527274" sldId="259"/>
        </pc:sldMkLst>
      </pc:sldChg>
    </pc:docChg>
  </pc:docChgLst>
  <pc:docChgLst>
    <pc:chgData clId="Web-{96A3B591-7675-1DD1-02D2-F22A1E69E235}"/>
    <pc:docChg chg="modSld">
      <pc:chgData name="" userId="" providerId="" clId="Web-{96A3B591-7675-1DD1-02D2-F22A1E69E235}" dt="2026-04-28T00:23:59.938" v="0" actId="20577"/>
      <pc:docMkLst>
        <pc:docMk/>
      </pc:docMkLst>
      <pc:sldChg chg="modSp">
        <pc:chgData name="" userId="" providerId="" clId="Web-{96A3B591-7675-1DD1-02D2-F22A1E69E235}" dt="2026-04-28T00:23:59.938" v="0" actId="20577"/>
        <pc:sldMkLst>
          <pc:docMk/>
          <pc:sldMk cId="109857222" sldId="256"/>
        </pc:sldMkLst>
        <pc:spChg chg="mod">
          <ac:chgData name="" userId="" providerId="" clId="Web-{96A3B591-7675-1DD1-02D2-F22A1E69E235}" dt="2026-04-28T00:23:59.938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Bernarda Candido (2335282)" userId="2566f470-a52f-43c3-8d9e-4fd666ed1071" providerId="ADAL" clId="{1F9EC32B-B7AA-4272-8ACC-326107AD9D78}"/>
    <pc:docChg chg="undo redo custSel addSld modSld">
      <pc:chgData name="Bernarda Candido (2335282)" userId="2566f470-a52f-43c3-8d9e-4fd666ed1071" providerId="ADAL" clId="{1F9EC32B-B7AA-4272-8ACC-326107AD9D78}" dt="2026-04-29T19:21:59.734" v="450"/>
      <pc:docMkLst>
        <pc:docMk/>
      </pc:docMkLst>
      <pc:sldChg chg="addSp modSp mod">
        <pc:chgData name="Bernarda Candido (2335282)" userId="2566f470-a52f-43c3-8d9e-4fd666ed1071" providerId="ADAL" clId="{1F9EC32B-B7AA-4272-8ACC-326107AD9D78}" dt="2026-04-29T18:59:53.903" v="433"/>
        <pc:sldMkLst>
          <pc:docMk/>
          <pc:sldMk cId="109857222" sldId="256"/>
        </pc:sldMkLst>
        <pc:spChg chg="mod">
          <ac:chgData name="Bernarda Candido (2335282)" userId="2566f470-a52f-43c3-8d9e-4fd666ed1071" providerId="ADAL" clId="{1F9EC32B-B7AA-4272-8ACC-326107AD9D78}" dt="2026-04-29T18:35:41.140" v="432" actId="27636"/>
          <ac:spMkLst>
            <pc:docMk/>
            <pc:sldMk cId="109857222" sldId="256"/>
            <ac:spMk id="2" creationId="{00000000-0000-0000-0000-000000000000}"/>
          </ac:spMkLst>
        </pc:spChg>
        <pc:picChg chg="add mod">
          <ac:chgData name="Bernarda Candido (2335282)" userId="2566f470-a52f-43c3-8d9e-4fd666ed1071" providerId="ADAL" clId="{1F9EC32B-B7AA-4272-8ACC-326107AD9D78}" dt="2026-04-29T18:59:53.903" v="433"/>
          <ac:picMkLst>
            <pc:docMk/>
            <pc:sldMk cId="109857222" sldId="256"/>
            <ac:picMk id="10" creationId="{22AF1F04-CF95-73AC-8C45-C93B68A2B836}"/>
          </ac:picMkLst>
        </pc:picChg>
      </pc:sldChg>
      <pc:sldChg chg="addSp modSp mod">
        <pc:chgData name="Bernarda Candido (2335282)" userId="2566f470-a52f-43c3-8d9e-4fd666ed1071" providerId="ADAL" clId="{1F9EC32B-B7AA-4272-8ACC-326107AD9D78}" dt="2026-04-29T19:03:25.420" v="436"/>
        <pc:sldMkLst>
          <pc:docMk/>
          <pc:sldMk cId="637285516" sldId="257"/>
        </pc:sldMkLst>
        <pc:spChg chg="mod">
          <ac:chgData name="Bernarda Candido (2335282)" userId="2566f470-a52f-43c3-8d9e-4fd666ed1071" providerId="ADAL" clId="{1F9EC32B-B7AA-4272-8ACC-326107AD9D78}" dt="2026-04-29T17:39:15.467" v="104" actId="255"/>
          <ac:spMkLst>
            <pc:docMk/>
            <pc:sldMk cId="637285516" sldId="257"/>
            <ac:spMk id="2" creationId="{3BBE7E60-EA19-D64A-76EC-1A86AB8CD4F1}"/>
          </ac:spMkLst>
        </pc:spChg>
        <pc:spChg chg="mod">
          <ac:chgData name="Bernarda Candido (2335282)" userId="2566f470-a52f-43c3-8d9e-4fd666ed1071" providerId="ADAL" clId="{1F9EC32B-B7AA-4272-8ACC-326107AD9D78}" dt="2026-04-29T17:43:17.631" v="113"/>
          <ac:spMkLst>
            <pc:docMk/>
            <pc:sldMk cId="637285516" sldId="257"/>
            <ac:spMk id="3" creationId="{9F5FA2A4-171A-3077-2AE7-78BB976F24B1}"/>
          </ac:spMkLst>
        </pc:spChg>
        <pc:picChg chg="add mod">
          <ac:chgData name="Bernarda Candido (2335282)" userId="2566f470-a52f-43c3-8d9e-4fd666ed1071" providerId="ADAL" clId="{1F9EC32B-B7AA-4272-8ACC-326107AD9D78}" dt="2026-04-29T19:03:25.420" v="436"/>
          <ac:picMkLst>
            <pc:docMk/>
            <pc:sldMk cId="637285516" sldId="257"/>
            <ac:picMk id="7" creationId="{B80861C3-E464-E957-B42C-83B6679DC8BF}"/>
          </ac:picMkLst>
        </pc:picChg>
      </pc:sldChg>
      <pc:sldChg chg="addSp modSp mod">
        <pc:chgData name="Bernarda Candido (2335282)" userId="2566f470-a52f-43c3-8d9e-4fd666ed1071" providerId="ADAL" clId="{1F9EC32B-B7AA-4272-8ACC-326107AD9D78}" dt="2026-04-29T19:04:20.185" v="437"/>
        <pc:sldMkLst>
          <pc:docMk/>
          <pc:sldMk cId="2640184882" sldId="258"/>
        </pc:sldMkLst>
        <pc:spChg chg="mod">
          <ac:chgData name="Bernarda Candido (2335282)" userId="2566f470-a52f-43c3-8d9e-4fd666ed1071" providerId="ADAL" clId="{1F9EC32B-B7AA-4272-8ACC-326107AD9D78}" dt="2026-04-29T17:42:49.931" v="112" actId="255"/>
          <ac:spMkLst>
            <pc:docMk/>
            <pc:sldMk cId="2640184882" sldId="258"/>
            <ac:spMk id="2" creationId="{B06C5DD7-3214-8B57-A2C5-A900056C6E58}"/>
          </ac:spMkLst>
        </pc:spChg>
        <pc:spChg chg="mod">
          <ac:chgData name="Bernarda Candido (2335282)" userId="2566f470-a52f-43c3-8d9e-4fd666ed1071" providerId="ADAL" clId="{1F9EC32B-B7AA-4272-8ACC-326107AD9D78}" dt="2026-04-29T17:41:58.864" v="110"/>
          <ac:spMkLst>
            <pc:docMk/>
            <pc:sldMk cId="2640184882" sldId="258"/>
            <ac:spMk id="3" creationId="{7F2EB1D9-372D-6558-07F7-E581FE74C8FB}"/>
          </ac:spMkLst>
        </pc:spChg>
        <pc:picChg chg="add mod">
          <ac:chgData name="Bernarda Candido (2335282)" userId="2566f470-a52f-43c3-8d9e-4fd666ed1071" providerId="ADAL" clId="{1F9EC32B-B7AA-4272-8ACC-326107AD9D78}" dt="2026-04-29T19:04:20.185" v="437"/>
          <ac:picMkLst>
            <pc:docMk/>
            <pc:sldMk cId="2640184882" sldId="258"/>
            <ac:picMk id="7" creationId="{ACAAFCBF-66FD-0D50-AEC4-0A3573DC963F}"/>
          </ac:picMkLst>
        </pc:picChg>
      </pc:sldChg>
      <pc:sldChg chg="addSp modSp mod">
        <pc:chgData name="Bernarda Candido (2335282)" userId="2566f470-a52f-43c3-8d9e-4fd666ed1071" providerId="ADAL" clId="{1F9EC32B-B7AA-4272-8ACC-326107AD9D78}" dt="2026-04-29T19:05:23.821" v="438"/>
        <pc:sldMkLst>
          <pc:docMk/>
          <pc:sldMk cId="338527274" sldId="259"/>
        </pc:sldMkLst>
        <pc:spChg chg="mod">
          <ac:chgData name="Bernarda Candido (2335282)" userId="2566f470-a52f-43c3-8d9e-4fd666ed1071" providerId="ADAL" clId="{1F9EC32B-B7AA-4272-8ACC-326107AD9D78}" dt="2026-04-29T17:45:43.812" v="124"/>
          <ac:spMkLst>
            <pc:docMk/>
            <pc:sldMk cId="338527274" sldId="259"/>
            <ac:spMk id="2" creationId="{30914003-5AF9-5E63-C538-69811DAD24B2}"/>
          </ac:spMkLst>
        </pc:spChg>
        <pc:spChg chg="mod">
          <ac:chgData name="Bernarda Candido (2335282)" userId="2566f470-a52f-43c3-8d9e-4fd666ed1071" providerId="ADAL" clId="{1F9EC32B-B7AA-4272-8ACC-326107AD9D78}" dt="2026-04-29T17:45:39.824" v="123" actId="27636"/>
          <ac:spMkLst>
            <pc:docMk/>
            <pc:sldMk cId="338527274" sldId="259"/>
            <ac:spMk id="3" creationId="{23E2DCC1-BFA8-EC91-A23B-8B089347CB01}"/>
          </ac:spMkLst>
        </pc:spChg>
        <pc:picChg chg="add mod">
          <ac:chgData name="Bernarda Candido (2335282)" userId="2566f470-a52f-43c3-8d9e-4fd666ed1071" providerId="ADAL" clId="{1F9EC32B-B7AA-4272-8ACC-326107AD9D78}" dt="2026-04-29T19:05:23.821" v="438"/>
          <ac:picMkLst>
            <pc:docMk/>
            <pc:sldMk cId="338527274" sldId="259"/>
            <ac:picMk id="7" creationId="{E272C05D-A518-856E-0FEB-8A0330707A98}"/>
          </ac:picMkLst>
        </pc:picChg>
      </pc:sldChg>
      <pc:sldChg chg="addSp modSp new mod">
        <pc:chgData name="Bernarda Candido (2335282)" userId="2566f470-a52f-43c3-8d9e-4fd666ed1071" providerId="ADAL" clId="{1F9EC32B-B7AA-4272-8ACC-326107AD9D78}" dt="2026-04-29T19:00:56.045" v="434"/>
        <pc:sldMkLst>
          <pc:docMk/>
          <pc:sldMk cId="1087508196" sldId="260"/>
        </pc:sldMkLst>
        <pc:spChg chg="mod">
          <ac:chgData name="Bernarda Candido (2335282)" userId="2566f470-a52f-43c3-8d9e-4fd666ed1071" providerId="ADAL" clId="{1F9EC32B-B7AA-4272-8ACC-326107AD9D78}" dt="2026-04-29T17:29:57.142" v="43" actId="113"/>
          <ac:spMkLst>
            <pc:docMk/>
            <pc:sldMk cId="1087508196" sldId="260"/>
            <ac:spMk id="2" creationId="{6C06314C-94BB-1D87-8369-550ACDC88E8E}"/>
          </ac:spMkLst>
        </pc:spChg>
        <pc:spChg chg="mod">
          <ac:chgData name="Bernarda Candido (2335282)" userId="2566f470-a52f-43c3-8d9e-4fd666ed1071" providerId="ADAL" clId="{1F9EC32B-B7AA-4272-8ACC-326107AD9D78}" dt="2026-04-29T17:43:32.448" v="115"/>
          <ac:spMkLst>
            <pc:docMk/>
            <pc:sldMk cId="1087508196" sldId="260"/>
            <ac:spMk id="3" creationId="{8387BB9B-5142-65EA-A989-64595E6689C0}"/>
          </ac:spMkLst>
        </pc:spChg>
        <pc:picChg chg="add mod">
          <ac:chgData name="Bernarda Candido (2335282)" userId="2566f470-a52f-43c3-8d9e-4fd666ed1071" providerId="ADAL" clId="{1F9EC32B-B7AA-4272-8ACC-326107AD9D78}" dt="2026-04-29T19:00:56.045" v="434"/>
          <ac:picMkLst>
            <pc:docMk/>
            <pc:sldMk cId="1087508196" sldId="260"/>
            <ac:picMk id="7" creationId="{6892068A-39E4-63E6-9FD3-454CF00222E7}"/>
          </ac:picMkLst>
        </pc:picChg>
      </pc:sldChg>
      <pc:sldChg chg="addSp modSp new mod">
        <pc:chgData name="Bernarda Candido (2335282)" userId="2566f470-a52f-43c3-8d9e-4fd666ed1071" providerId="ADAL" clId="{1F9EC32B-B7AA-4272-8ACC-326107AD9D78}" dt="2026-04-29T19:02:02.982" v="435"/>
        <pc:sldMkLst>
          <pc:docMk/>
          <pc:sldMk cId="4272392308" sldId="261"/>
        </pc:sldMkLst>
        <pc:spChg chg="mod">
          <ac:chgData name="Bernarda Candido (2335282)" userId="2566f470-a52f-43c3-8d9e-4fd666ed1071" providerId="ADAL" clId="{1F9EC32B-B7AA-4272-8ACC-326107AD9D78}" dt="2026-04-29T17:35:49.795" v="53" actId="255"/>
          <ac:spMkLst>
            <pc:docMk/>
            <pc:sldMk cId="4272392308" sldId="261"/>
            <ac:spMk id="2" creationId="{045F2DF3-DCBF-4F6E-66D0-BE7887A0CBA1}"/>
          </ac:spMkLst>
        </pc:spChg>
        <pc:spChg chg="mod">
          <ac:chgData name="Bernarda Candido (2335282)" userId="2566f470-a52f-43c3-8d9e-4fd666ed1071" providerId="ADAL" clId="{1F9EC32B-B7AA-4272-8ACC-326107AD9D78}" dt="2026-04-29T17:43:25.639" v="114"/>
          <ac:spMkLst>
            <pc:docMk/>
            <pc:sldMk cId="4272392308" sldId="261"/>
            <ac:spMk id="3" creationId="{C9FFB899-64E3-585F-A09B-BADF9DF34668}"/>
          </ac:spMkLst>
        </pc:spChg>
        <pc:picChg chg="add mod">
          <ac:chgData name="Bernarda Candido (2335282)" userId="2566f470-a52f-43c3-8d9e-4fd666ed1071" providerId="ADAL" clId="{1F9EC32B-B7AA-4272-8ACC-326107AD9D78}" dt="2026-04-29T19:02:02.982" v="435"/>
          <ac:picMkLst>
            <pc:docMk/>
            <pc:sldMk cId="4272392308" sldId="261"/>
            <ac:picMk id="6" creationId="{0F372E87-B2A9-7990-F690-7A5D9A2928A1}"/>
          </ac:picMkLst>
        </pc:picChg>
      </pc:sldChg>
      <pc:sldChg chg="addSp modSp new mod">
        <pc:chgData name="Bernarda Candido (2335282)" userId="2566f470-a52f-43c3-8d9e-4fd666ed1071" providerId="ADAL" clId="{1F9EC32B-B7AA-4272-8ACC-326107AD9D78}" dt="2026-04-29T19:06:14.574" v="439"/>
        <pc:sldMkLst>
          <pc:docMk/>
          <pc:sldMk cId="3659523057" sldId="262"/>
        </pc:sldMkLst>
        <pc:spChg chg="mod">
          <ac:chgData name="Bernarda Candido (2335282)" userId="2566f470-a52f-43c3-8d9e-4fd666ed1071" providerId="ADAL" clId="{1F9EC32B-B7AA-4272-8ACC-326107AD9D78}" dt="2026-04-29T17:50:21.800" v="136" actId="255"/>
          <ac:spMkLst>
            <pc:docMk/>
            <pc:sldMk cId="3659523057" sldId="262"/>
            <ac:spMk id="2" creationId="{70141B26-D0B5-5C3A-9B92-CE5AE0C9F7FE}"/>
          </ac:spMkLst>
        </pc:spChg>
        <pc:spChg chg="mod">
          <ac:chgData name="Bernarda Candido (2335282)" userId="2566f470-a52f-43c3-8d9e-4fd666ed1071" providerId="ADAL" clId="{1F9EC32B-B7AA-4272-8ACC-326107AD9D78}" dt="2026-04-29T17:51:25.366" v="137"/>
          <ac:spMkLst>
            <pc:docMk/>
            <pc:sldMk cId="3659523057" sldId="262"/>
            <ac:spMk id="3" creationId="{8BAE3CC4-4576-92F0-460E-42198C0E5F8D}"/>
          </ac:spMkLst>
        </pc:spChg>
        <pc:picChg chg="add mod">
          <ac:chgData name="Bernarda Candido (2335282)" userId="2566f470-a52f-43c3-8d9e-4fd666ed1071" providerId="ADAL" clId="{1F9EC32B-B7AA-4272-8ACC-326107AD9D78}" dt="2026-04-29T19:06:14.574" v="439"/>
          <ac:picMkLst>
            <pc:docMk/>
            <pc:sldMk cId="3659523057" sldId="262"/>
            <ac:picMk id="6" creationId="{E64A040E-DF3E-F202-13BC-FE7D80C1F5D5}"/>
          </ac:picMkLst>
        </pc:picChg>
      </pc:sldChg>
      <pc:sldChg chg="addSp modSp new mod">
        <pc:chgData name="Bernarda Candido (2335282)" userId="2566f470-a52f-43c3-8d9e-4fd666ed1071" providerId="ADAL" clId="{1F9EC32B-B7AA-4272-8ACC-326107AD9D78}" dt="2026-04-29T19:07:14.078" v="440"/>
        <pc:sldMkLst>
          <pc:docMk/>
          <pc:sldMk cId="3605688272" sldId="263"/>
        </pc:sldMkLst>
        <pc:spChg chg="mod">
          <ac:chgData name="Bernarda Candido (2335282)" userId="2566f470-a52f-43c3-8d9e-4fd666ed1071" providerId="ADAL" clId="{1F9EC32B-B7AA-4272-8ACC-326107AD9D78}" dt="2026-04-29T17:54:24.468" v="139" actId="255"/>
          <ac:spMkLst>
            <pc:docMk/>
            <pc:sldMk cId="3605688272" sldId="263"/>
            <ac:spMk id="2" creationId="{355CE50D-C9D4-10CC-8A9F-79D09A8B7515}"/>
          </ac:spMkLst>
        </pc:spChg>
        <pc:spChg chg="mod">
          <ac:chgData name="Bernarda Candido (2335282)" userId="2566f470-a52f-43c3-8d9e-4fd666ed1071" providerId="ADAL" clId="{1F9EC32B-B7AA-4272-8ACC-326107AD9D78}" dt="2026-04-29T17:56:01.370" v="140"/>
          <ac:spMkLst>
            <pc:docMk/>
            <pc:sldMk cId="3605688272" sldId="263"/>
            <ac:spMk id="3" creationId="{83A846FE-7D3A-14A7-72E5-B4418D9854D7}"/>
          </ac:spMkLst>
        </pc:spChg>
        <pc:picChg chg="add mod">
          <ac:chgData name="Bernarda Candido (2335282)" userId="2566f470-a52f-43c3-8d9e-4fd666ed1071" providerId="ADAL" clId="{1F9EC32B-B7AA-4272-8ACC-326107AD9D78}" dt="2026-04-29T19:07:14.078" v="440"/>
          <ac:picMkLst>
            <pc:docMk/>
            <pc:sldMk cId="3605688272" sldId="263"/>
            <ac:picMk id="6" creationId="{3C71FA36-1BD2-65F4-342E-FE5071E21256}"/>
          </ac:picMkLst>
        </pc:picChg>
      </pc:sldChg>
      <pc:sldChg chg="addSp modSp new mod">
        <pc:chgData name="Bernarda Candido (2335282)" userId="2566f470-a52f-43c3-8d9e-4fd666ed1071" providerId="ADAL" clId="{1F9EC32B-B7AA-4272-8ACC-326107AD9D78}" dt="2026-04-29T19:08:04.297" v="441"/>
        <pc:sldMkLst>
          <pc:docMk/>
          <pc:sldMk cId="959516578" sldId="264"/>
        </pc:sldMkLst>
        <pc:spChg chg="mod">
          <ac:chgData name="Bernarda Candido (2335282)" userId="2566f470-a52f-43c3-8d9e-4fd666ed1071" providerId="ADAL" clId="{1F9EC32B-B7AA-4272-8ACC-326107AD9D78}" dt="2026-04-29T17:57:43.224" v="142" actId="255"/>
          <ac:spMkLst>
            <pc:docMk/>
            <pc:sldMk cId="959516578" sldId="264"/>
            <ac:spMk id="2" creationId="{124CADD8-166A-6AAC-7AB7-497A60F264A3}"/>
          </ac:spMkLst>
        </pc:spChg>
        <pc:spChg chg="mod">
          <ac:chgData name="Bernarda Candido (2335282)" userId="2566f470-a52f-43c3-8d9e-4fd666ed1071" providerId="ADAL" clId="{1F9EC32B-B7AA-4272-8ACC-326107AD9D78}" dt="2026-04-29T17:58:21.249" v="144" actId="27636"/>
          <ac:spMkLst>
            <pc:docMk/>
            <pc:sldMk cId="959516578" sldId="264"/>
            <ac:spMk id="3" creationId="{716F3F0A-01E3-4E94-8E16-8F714B362339}"/>
          </ac:spMkLst>
        </pc:spChg>
        <pc:picChg chg="add mod">
          <ac:chgData name="Bernarda Candido (2335282)" userId="2566f470-a52f-43c3-8d9e-4fd666ed1071" providerId="ADAL" clId="{1F9EC32B-B7AA-4272-8ACC-326107AD9D78}" dt="2026-04-29T19:08:04.297" v="441"/>
          <ac:picMkLst>
            <pc:docMk/>
            <pc:sldMk cId="959516578" sldId="264"/>
            <ac:picMk id="6" creationId="{7A1F5D7F-6AD3-9FB3-AE70-7A64F64B1620}"/>
          </ac:picMkLst>
        </pc:picChg>
      </pc:sldChg>
      <pc:sldChg chg="addSp modSp new mod">
        <pc:chgData name="Bernarda Candido (2335282)" userId="2566f470-a52f-43c3-8d9e-4fd666ed1071" providerId="ADAL" clId="{1F9EC32B-B7AA-4272-8ACC-326107AD9D78}" dt="2026-04-29T19:08:49.742" v="442"/>
        <pc:sldMkLst>
          <pc:docMk/>
          <pc:sldMk cId="2248929058" sldId="265"/>
        </pc:sldMkLst>
        <pc:spChg chg="mod">
          <ac:chgData name="Bernarda Candido (2335282)" userId="2566f470-a52f-43c3-8d9e-4fd666ed1071" providerId="ADAL" clId="{1F9EC32B-B7AA-4272-8ACC-326107AD9D78}" dt="2026-04-29T17:59:25.551" v="146" actId="255"/>
          <ac:spMkLst>
            <pc:docMk/>
            <pc:sldMk cId="2248929058" sldId="265"/>
            <ac:spMk id="2" creationId="{A71B2C54-B8A4-1613-EEFB-EFCA5F3205AA}"/>
          </ac:spMkLst>
        </pc:spChg>
        <pc:spChg chg="mod">
          <ac:chgData name="Bernarda Candido (2335282)" userId="2566f470-a52f-43c3-8d9e-4fd666ed1071" providerId="ADAL" clId="{1F9EC32B-B7AA-4272-8ACC-326107AD9D78}" dt="2026-04-29T18:00:13.216" v="147"/>
          <ac:spMkLst>
            <pc:docMk/>
            <pc:sldMk cId="2248929058" sldId="265"/>
            <ac:spMk id="3" creationId="{0E6193A3-6E76-BC94-FB63-081E1F80A605}"/>
          </ac:spMkLst>
        </pc:spChg>
        <pc:picChg chg="add mod">
          <ac:chgData name="Bernarda Candido (2335282)" userId="2566f470-a52f-43c3-8d9e-4fd666ed1071" providerId="ADAL" clId="{1F9EC32B-B7AA-4272-8ACC-326107AD9D78}" dt="2026-04-29T19:08:49.742" v="442"/>
          <ac:picMkLst>
            <pc:docMk/>
            <pc:sldMk cId="2248929058" sldId="265"/>
            <ac:picMk id="6" creationId="{2513BF1E-2E07-4C05-573C-AF2AB5092DDF}"/>
          </ac:picMkLst>
        </pc:picChg>
      </pc:sldChg>
      <pc:sldChg chg="addSp modSp new mod">
        <pc:chgData name="Bernarda Candido (2335282)" userId="2566f470-a52f-43c3-8d9e-4fd666ed1071" providerId="ADAL" clId="{1F9EC32B-B7AA-4272-8ACC-326107AD9D78}" dt="2026-04-29T19:09:42.908" v="443"/>
        <pc:sldMkLst>
          <pc:docMk/>
          <pc:sldMk cId="923857252" sldId="266"/>
        </pc:sldMkLst>
        <pc:spChg chg="mod">
          <ac:chgData name="Bernarda Candido (2335282)" userId="2566f470-a52f-43c3-8d9e-4fd666ed1071" providerId="ADAL" clId="{1F9EC32B-B7AA-4272-8ACC-326107AD9D78}" dt="2026-04-29T18:01:38.715" v="149" actId="255"/>
          <ac:spMkLst>
            <pc:docMk/>
            <pc:sldMk cId="923857252" sldId="266"/>
            <ac:spMk id="2" creationId="{EC5D1FA8-12DA-4BC1-0AE5-FDD095A4CDE3}"/>
          </ac:spMkLst>
        </pc:spChg>
        <pc:spChg chg="mod">
          <ac:chgData name="Bernarda Candido (2335282)" userId="2566f470-a52f-43c3-8d9e-4fd666ed1071" providerId="ADAL" clId="{1F9EC32B-B7AA-4272-8ACC-326107AD9D78}" dt="2026-04-29T18:02:32.534" v="150"/>
          <ac:spMkLst>
            <pc:docMk/>
            <pc:sldMk cId="923857252" sldId="266"/>
            <ac:spMk id="3" creationId="{A6C75B44-13F3-7F9B-889A-98F5F14209C6}"/>
          </ac:spMkLst>
        </pc:spChg>
        <pc:picChg chg="add mod">
          <ac:chgData name="Bernarda Candido (2335282)" userId="2566f470-a52f-43c3-8d9e-4fd666ed1071" providerId="ADAL" clId="{1F9EC32B-B7AA-4272-8ACC-326107AD9D78}" dt="2026-04-29T19:09:42.908" v="443"/>
          <ac:picMkLst>
            <pc:docMk/>
            <pc:sldMk cId="923857252" sldId="266"/>
            <ac:picMk id="6" creationId="{7BF923AB-4289-2D73-83FE-5F61569DD96E}"/>
          </ac:picMkLst>
        </pc:picChg>
      </pc:sldChg>
      <pc:sldChg chg="addSp modSp new mod">
        <pc:chgData name="Bernarda Candido (2335282)" userId="2566f470-a52f-43c3-8d9e-4fd666ed1071" providerId="ADAL" clId="{1F9EC32B-B7AA-4272-8ACC-326107AD9D78}" dt="2026-04-29T19:10:26.680" v="444"/>
        <pc:sldMkLst>
          <pc:docMk/>
          <pc:sldMk cId="3780246136" sldId="267"/>
        </pc:sldMkLst>
        <pc:spChg chg="mod">
          <ac:chgData name="Bernarda Candido (2335282)" userId="2566f470-a52f-43c3-8d9e-4fd666ed1071" providerId="ADAL" clId="{1F9EC32B-B7AA-4272-8ACC-326107AD9D78}" dt="2026-04-29T18:06:10.167" v="152" actId="255"/>
          <ac:spMkLst>
            <pc:docMk/>
            <pc:sldMk cId="3780246136" sldId="267"/>
            <ac:spMk id="2" creationId="{865B4806-3E92-C29D-4DB0-FC86EB40C547}"/>
          </ac:spMkLst>
        </pc:spChg>
        <pc:spChg chg="mod">
          <ac:chgData name="Bernarda Candido (2335282)" userId="2566f470-a52f-43c3-8d9e-4fd666ed1071" providerId="ADAL" clId="{1F9EC32B-B7AA-4272-8ACC-326107AD9D78}" dt="2026-04-29T18:06:49.790" v="153"/>
          <ac:spMkLst>
            <pc:docMk/>
            <pc:sldMk cId="3780246136" sldId="267"/>
            <ac:spMk id="3" creationId="{251D23D6-EE09-C748-6024-96BBFA6DD7C6}"/>
          </ac:spMkLst>
        </pc:spChg>
        <pc:picChg chg="add mod">
          <ac:chgData name="Bernarda Candido (2335282)" userId="2566f470-a52f-43c3-8d9e-4fd666ed1071" providerId="ADAL" clId="{1F9EC32B-B7AA-4272-8ACC-326107AD9D78}" dt="2026-04-29T19:10:26.680" v="444"/>
          <ac:picMkLst>
            <pc:docMk/>
            <pc:sldMk cId="3780246136" sldId="267"/>
            <ac:picMk id="6" creationId="{E8A4DED4-65A3-E112-D437-D0FBE3D9E1BB}"/>
          </ac:picMkLst>
        </pc:picChg>
      </pc:sldChg>
      <pc:sldChg chg="addSp modSp new mod">
        <pc:chgData name="Bernarda Candido (2335282)" userId="2566f470-a52f-43c3-8d9e-4fd666ed1071" providerId="ADAL" clId="{1F9EC32B-B7AA-4272-8ACC-326107AD9D78}" dt="2026-04-29T19:11:11.773" v="445"/>
        <pc:sldMkLst>
          <pc:docMk/>
          <pc:sldMk cId="3365742870" sldId="268"/>
        </pc:sldMkLst>
        <pc:spChg chg="mod">
          <ac:chgData name="Bernarda Candido (2335282)" userId="2566f470-a52f-43c3-8d9e-4fd666ed1071" providerId="ADAL" clId="{1F9EC32B-B7AA-4272-8ACC-326107AD9D78}" dt="2026-04-29T18:08:22.034" v="168" actId="255"/>
          <ac:spMkLst>
            <pc:docMk/>
            <pc:sldMk cId="3365742870" sldId="268"/>
            <ac:spMk id="2" creationId="{857D65A0-C348-64FD-642C-C81543F9E30C}"/>
          </ac:spMkLst>
        </pc:spChg>
        <pc:spChg chg="mod">
          <ac:chgData name="Bernarda Candido (2335282)" userId="2566f470-a52f-43c3-8d9e-4fd666ed1071" providerId="ADAL" clId="{1F9EC32B-B7AA-4272-8ACC-326107AD9D78}" dt="2026-04-29T18:08:08.694" v="167"/>
          <ac:spMkLst>
            <pc:docMk/>
            <pc:sldMk cId="3365742870" sldId="268"/>
            <ac:spMk id="3" creationId="{3C652C48-3BB8-C644-1E5F-DB9D6A162DDD}"/>
          </ac:spMkLst>
        </pc:spChg>
        <pc:picChg chg="add mod">
          <ac:chgData name="Bernarda Candido (2335282)" userId="2566f470-a52f-43c3-8d9e-4fd666ed1071" providerId="ADAL" clId="{1F9EC32B-B7AA-4272-8ACC-326107AD9D78}" dt="2026-04-29T19:11:11.773" v="445"/>
          <ac:picMkLst>
            <pc:docMk/>
            <pc:sldMk cId="3365742870" sldId="268"/>
            <ac:picMk id="6" creationId="{17E1F209-43CA-C79B-5145-F649BC56C606}"/>
          </ac:picMkLst>
        </pc:picChg>
      </pc:sldChg>
      <pc:sldChg chg="addSp modSp new mod">
        <pc:chgData name="Bernarda Candido (2335282)" userId="2566f470-a52f-43c3-8d9e-4fd666ed1071" providerId="ADAL" clId="{1F9EC32B-B7AA-4272-8ACC-326107AD9D78}" dt="2026-04-29T19:12:01.242" v="446"/>
        <pc:sldMkLst>
          <pc:docMk/>
          <pc:sldMk cId="2495671761" sldId="269"/>
        </pc:sldMkLst>
        <pc:spChg chg="mod">
          <ac:chgData name="Bernarda Candido (2335282)" userId="2566f470-a52f-43c3-8d9e-4fd666ed1071" providerId="ADAL" clId="{1F9EC32B-B7AA-4272-8ACC-326107AD9D78}" dt="2026-04-29T18:12:58.056" v="195" actId="255"/>
          <ac:spMkLst>
            <pc:docMk/>
            <pc:sldMk cId="2495671761" sldId="269"/>
            <ac:spMk id="2" creationId="{E56E0D46-870B-D7A3-9954-3D5F58AA7C75}"/>
          </ac:spMkLst>
        </pc:spChg>
        <pc:spChg chg="mod">
          <ac:chgData name="Bernarda Candido (2335282)" userId="2566f470-a52f-43c3-8d9e-4fd666ed1071" providerId="ADAL" clId="{1F9EC32B-B7AA-4272-8ACC-326107AD9D78}" dt="2026-04-29T18:13:02.446" v="196"/>
          <ac:spMkLst>
            <pc:docMk/>
            <pc:sldMk cId="2495671761" sldId="269"/>
            <ac:spMk id="3" creationId="{04C6B0C3-8C46-7D0F-EABA-F54EFDC66DAB}"/>
          </ac:spMkLst>
        </pc:spChg>
        <pc:picChg chg="add mod">
          <ac:chgData name="Bernarda Candido (2335282)" userId="2566f470-a52f-43c3-8d9e-4fd666ed1071" providerId="ADAL" clId="{1F9EC32B-B7AA-4272-8ACC-326107AD9D78}" dt="2026-04-29T19:12:01.242" v="446"/>
          <ac:picMkLst>
            <pc:docMk/>
            <pc:sldMk cId="2495671761" sldId="269"/>
            <ac:picMk id="6" creationId="{CBDBC0D0-DF9C-CE3D-0B48-9FB222000BF8}"/>
          </ac:picMkLst>
        </pc:picChg>
      </pc:sldChg>
      <pc:sldChg chg="addSp modSp new mod">
        <pc:chgData name="Bernarda Candido (2335282)" userId="2566f470-a52f-43c3-8d9e-4fd666ed1071" providerId="ADAL" clId="{1F9EC32B-B7AA-4272-8ACC-326107AD9D78}" dt="2026-04-29T19:12:53.022" v="447"/>
        <pc:sldMkLst>
          <pc:docMk/>
          <pc:sldMk cId="221407343" sldId="270"/>
        </pc:sldMkLst>
        <pc:spChg chg="mod">
          <ac:chgData name="Bernarda Candido (2335282)" userId="2566f470-a52f-43c3-8d9e-4fd666ed1071" providerId="ADAL" clId="{1F9EC32B-B7AA-4272-8ACC-326107AD9D78}" dt="2026-04-29T18:17:04.515" v="218" actId="255"/>
          <ac:spMkLst>
            <pc:docMk/>
            <pc:sldMk cId="221407343" sldId="270"/>
            <ac:spMk id="2" creationId="{4668C729-E9DD-C321-B010-AA5F428504C8}"/>
          </ac:spMkLst>
        </pc:spChg>
        <pc:spChg chg="mod">
          <ac:chgData name="Bernarda Candido (2335282)" userId="2566f470-a52f-43c3-8d9e-4fd666ed1071" providerId="ADAL" clId="{1F9EC32B-B7AA-4272-8ACC-326107AD9D78}" dt="2026-04-29T18:14:58.540" v="197"/>
          <ac:spMkLst>
            <pc:docMk/>
            <pc:sldMk cId="221407343" sldId="270"/>
            <ac:spMk id="3" creationId="{062453D7-4369-D4B2-A153-F8915D6188BE}"/>
          </ac:spMkLst>
        </pc:spChg>
        <pc:picChg chg="add mod">
          <ac:chgData name="Bernarda Candido (2335282)" userId="2566f470-a52f-43c3-8d9e-4fd666ed1071" providerId="ADAL" clId="{1F9EC32B-B7AA-4272-8ACC-326107AD9D78}" dt="2026-04-29T19:12:53.022" v="447"/>
          <ac:picMkLst>
            <pc:docMk/>
            <pc:sldMk cId="221407343" sldId="270"/>
            <ac:picMk id="6" creationId="{AD7D6E81-AB7F-27B3-9C13-30C76CE2F982}"/>
          </ac:picMkLst>
        </pc:picChg>
      </pc:sldChg>
      <pc:sldChg chg="addSp delSp modSp new mod modTransition modAnim">
        <pc:chgData name="Bernarda Candido (2335282)" userId="2566f470-a52f-43c3-8d9e-4fd666ed1071" providerId="ADAL" clId="{1F9EC32B-B7AA-4272-8ACC-326107AD9D78}" dt="2026-04-29T19:21:59.734" v="450"/>
        <pc:sldMkLst>
          <pc:docMk/>
          <pc:sldMk cId="566344458" sldId="271"/>
        </pc:sldMkLst>
        <pc:spChg chg="mod">
          <ac:chgData name="Bernarda Candido (2335282)" userId="2566f470-a52f-43c3-8d9e-4fd666ed1071" providerId="ADAL" clId="{1F9EC32B-B7AA-4272-8ACC-326107AD9D78}" dt="2026-04-29T18:24:07.826" v="242" actId="255"/>
          <ac:spMkLst>
            <pc:docMk/>
            <pc:sldMk cId="566344458" sldId="271"/>
            <ac:spMk id="2" creationId="{B6520CF1-7B94-8DEF-EE58-4B109C0B68A4}"/>
          </ac:spMkLst>
        </pc:spChg>
        <pc:spChg chg="add del mod">
          <ac:chgData name="Bernarda Candido (2335282)" userId="2566f470-a52f-43c3-8d9e-4fd666ed1071" providerId="ADAL" clId="{1F9EC32B-B7AA-4272-8ACC-326107AD9D78}" dt="2026-04-29T18:22:54.300" v="225"/>
          <ac:spMkLst>
            <pc:docMk/>
            <pc:sldMk cId="566344458" sldId="271"/>
            <ac:spMk id="3" creationId="{7D181EF5-88E3-4546-17D1-FA36197C9C62}"/>
          </ac:spMkLst>
        </pc:spChg>
        <pc:spChg chg="add mod">
          <ac:chgData name="Bernarda Candido (2335282)" userId="2566f470-a52f-43c3-8d9e-4fd666ed1071" providerId="ADAL" clId="{1F9EC32B-B7AA-4272-8ACC-326107AD9D78}" dt="2026-04-29T18:22:46.640" v="222"/>
          <ac:spMkLst>
            <pc:docMk/>
            <pc:sldMk cId="566344458" sldId="271"/>
            <ac:spMk id="4" creationId="{F9DF2A31-FC1D-A4BB-8444-E5258A6E7C2F}"/>
          </ac:spMkLst>
        </pc:spChg>
        <pc:spChg chg="add mod">
          <ac:chgData name="Bernarda Candido (2335282)" userId="2566f470-a52f-43c3-8d9e-4fd666ed1071" providerId="ADAL" clId="{1F9EC32B-B7AA-4272-8ACC-326107AD9D78}" dt="2026-04-29T18:23:40.844" v="239" actId="20577"/>
          <ac:spMkLst>
            <pc:docMk/>
            <pc:sldMk cId="566344458" sldId="271"/>
            <ac:spMk id="5" creationId="{8A0A6E61-9CD4-AE4B-B5E2-E3E526411BC3}"/>
          </ac:spMkLst>
        </pc:spChg>
        <pc:picChg chg="add mod">
          <ac:chgData name="Bernarda Candido (2335282)" userId="2566f470-a52f-43c3-8d9e-4fd666ed1071" providerId="ADAL" clId="{1F9EC32B-B7AA-4272-8ACC-326107AD9D78}" dt="2026-04-29T19:16:46.364" v="449"/>
          <ac:picMkLst>
            <pc:docMk/>
            <pc:sldMk cId="566344458" sldId="271"/>
            <ac:picMk id="8" creationId="{EB3EE109-E581-3E80-9037-18CC1F3816AD}"/>
          </ac:picMkLst>
        </pc:picChg>
        <pc:picChg chg="add mod">
          <ac:chgData name="Bernarda Candido (2335282)" userId="2566f470-a52f-43c3-8d9e-4fd666ed1071" providerId="ADAL" clId="{1F9EC32B-B7AA-4272-8ACC-326107AD9D78}" dt="2026-04-29T19:21:59.734" v="450"/>
          <ac:picMkLst>
            <pc:docMk/>
            <pc:sldMk cId="566344458" sldId="271"/>
            <ac:picMk id="13" creationId="{CD671580-19F0-B4B0-F31D-586A6B091E11}"/>
          </ac:picMkLst>
        </pc:picChg>
      </pc:sldChg>
      <pc:sldChg chg="addSp delSp modSp new mod">
        <pc:chgData name="Bernarda Candido (2335282)" userId="2566f470-a52f-43c3-8d9e-4fd666ed1071" providerId="ADAL" clId="{1F9EC32B-B7AA-4272-8ACC-326107AD9D78}" dt="2026-04-29T18:34:14.151" v="422" actId="20577"/>
        <pc:sldMkLst>
          <pc:docMk/>
          <pc:sldMk cId="3747713629" sldId="272"/>
        </pc:sldMkLst>
        <pc:spChg chg="mod">
          <ac:chgData name="Bernarda Candido (2335282)" userId="2566f470-a52f-43c3-8d9e-4fd666ed1071" providerId="ADAL" clId="{1F9EC32B-B7AA-4272-8ACC-326107AD9D78}" dt="2026-04-29T18:25:36.718" v="254" actId="255"/>
          <ac:spMkLst>
            <pc:docMk/>
            <pc:sldMk cId="3747713629" sldId="272"/>
            <ac:spMk id="2" creationId="{1BF04C15-FB25-898B-89CD-C68E50E6FCB9}"/>
          </ac:spMkLst>
        </pc:spChg>
        <pc:spChg chg="del">
          <ac:chgData name="Bernarda Candido (2335282)" userId="2566f470-a52f-43c3-8d9e-4fd666ed1071" providerId="ADAL" clId="{1F9EC32B-B7AA-4272-8ACC-326107AD9D78}" dt="2026-04-29T18:26:27.664" v="255"/>
          <ac:spMkLst>
            <pc:docMk/>
            <pc:sldMk cId="3747713629" sldId="272"/>
            <ac:spMk id="3" creationId="{93A69B50-A63C-37AC-52E0-491DB3A2CE61}"/>
          </ac:spMkLst>
        </pc:spChg>
        <pc:spChg chg="add mod">
          <ac:chgData name="Bernarda Candido (2335282)" userId="2566f470-a52f-43c3-8d9e-4fd666ed1071" providerId="ADAL" clId="{1F9EC32B-B7AA-4272-8ACC-326107AD9D78}" dt="2026-04-29T18:34:14.151" v="422" actId="20577"/>
          <ac:spMkLst>
            <pc:docMk/>
            <pc:sldMk cId="3747713629" sldId="272"/>
            <ac:spMk id="4" creationId="{2032BD4A-5913-F415-EF33-359BBC35D26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22BA78-2AD9-455E-B9E2-296780317BAD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9DFAE-C3DC-400C-92C7-41C9073650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035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09DFAE-C3DC-400C-92C7-41C9073650D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963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" TargetMode="External"/><Relationship Id="rId2" Type="http://schemas.openxmlformats.org/officeDocument/2006/relationships/hyperlink" Target="https://www.cancerresearchuk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mc.org.uk/" TargetMode="External"/><Relationship Id="rId5" Type="http://schemas.openxmlformats.org/officeDocument/2006/relationships/hyperlink" Target="https://www.blf.org.uk/" TargetMode="External"/><Relationship Id="rId4" Type="http://schemas.openxmlformats.org/officeDocument/2006/relationships/hyperlink" Target="https://www.nic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01362"/>
            <a:ext cx="9144000" cy="2908601"/>
          </a:xfrm>
        </p:spPr>
        <p:txBody>
          <a:bodyPr>
            <a:normAutofit fontScale="90000"/>
          </a:bodyPr>
          <a:lstStyle/>
          <a:p>
            <a:pPr algn="l"/>
            <a:br>
              <a:rPr lang="nl-NL" sz="18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nl-NL" sz="1800" b="1" dirty="0">
                <a:highlight>
                  <a:srgbClr val="FFFFFF"/>
                </a:highlight>
                <a:latin typeface="Arial"/>
                <a:cs typeface="Arial"/>
              </a:rPr>
            </a:br>
            <a:br>
              <a:rPr lang="nl-NL" sz="18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nl-NL" sz="1800" b="1" dirty="0">
                <a:highlight>
                  <a:srgbClr val="FFFFFF"/>
                </a:highlight>
                <a:latin typeface="Arial"/>
                <a:cs typeface="Arial"/>
              </a:rPr>
              <a:t>Student name</a:t>
            </a:r>
            <a:r>
              <a:rPr lang="nl-NL" sz="1800" dirty="0">
                <a:highlight>
                  <a:srgbClr val="FFFFFF"/>
                </a:highlight>
                <a:latin typeface="Arial"/>
                <a:cs typeface="Arial"/>
              </a:rPr>
              <a:t>: Bernarda Luisa Antonio Candido</a:t>
            </a:r>
            <a:endParaRPr lang="en-GB" sz="18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l"/>
            <a:br>
              <a:rPr lang="nl-NL" sz="18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nl-NL" sz="1800" b="1" dirty="0">
                <a:highlight>
                  <a:srgbClr val="FFFFFF"/>
                </a:highlight>
                <a:latin typeface="Arial"/>
                <a:cs typeface="Arial"/>
              </a:rPr>
              <a:t>Student ID</a:t>
            </a:r>
            <a:r>
              <a:rPr lang="nl-NL" sz="1800" dirty="0">
                <a:highlight>
                  <a:srgbClr val="FFFFFF"/>
                </a:highlight>
                <a:latin typeface="Arial"/>
                <a:cs typeface="Arial"/>
              </a:rPr>
              <a:t>: 2335282</a:t>
            </a:r>
            <a:endParaRPr lang="en-GB" sz="18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l"/>
            <a:endParaRPr lang="en-GB" sz="18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l"/>
            <a:r>
              <a:rPr lang="nl-NL" sz="1800" b="1" dirty="0">
                <a:highlight>
                  <a:srgbClr val="FFFFFF"/>
                </a:highlight>
                <a:latin typeface="Arial"/>
                <a:cs typeface="Arial"/>
              </a:rPr>
              <a:t>Module name</a:t>
            </a:r>
            <a:r>
              <a:rPr lang="nl-NL" sz="1800" dirty="0">
                <a:highlight>
                  <a:srgbClr val="FFFFFF"/>
                </a:highlight>
                <a:latin typeface="Arial"/>
                <a:cs typeface="Arial"/>
              </a:rPr>
              <a:t>: Introduction to Physiology </a:t>
            </a:r>
            <a:endParaRPr lang="en-GB" sz="18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l"/>
            <a:br>
              <a:rPr lang="en-GB" sz="18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800" b="1" dirty="0">
                <a:highlight>
                  <a:srgbClr val="FFFFFF"/>
                </a:highlight>
                <a:latin typeface="Arial"/>
                <a:cs typeface="Arial"/>
              </a:rPr>
              <a:t>Module code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: BCS-HSCSH</a:t>
            </a:r>
            <a:endParaRPr lang="en-GB" sz="1800" dirty="0">
              <a:highlight>
                <a:srgbClr val="C6C6C6"/>
              </a:highlight>
              <a:latin typeface="Arial"/>
              <a:cs typeface="Arial"/>
            </a:endParaRPr>
          </a:p>
          <a:p>
            <a:pPr algn="l"/>
            <a:br>
              <a:rPr lang="en-GB" sz="1800" b="1" dirty="0">
                <a:highlight>
                  <a:srgbClr val="FFFFFF"/>
                </a:highlight>
                <a:latin typeface="Arial"/>
                <a:cs typeface="Arial"/>
              </a:rPr>
            </a:br>
            <a:r>
              <a:rPr lang="en-GB" sz="1800" b="1" dirty="0">
                <a:highlight>
                  <a:srgbClr val="FFFFFF"/>
                </a:highlight>
                <a:latin typeface="Arial"/>
                <a:cs typeface="Arial"/>
              </a:rPr>
              <a:t>Lecturer name</a:t>
            </a:r>
            <a:r>
              <a:rPr lang="en-GB" sz="1800" dirty="0">
                <a:highlight>
                  <a:srgbClr val="FFFFFF"/>
                </a:highlight>
                <a:latin typeface="Arial"/>
                <a:cs typeface="Arial"/>
              </a:rPr>
              <a:t>: Olusegun Awolaran</a:t>
            </a:r>
            <a:endParaRPr lang="en-GB" sz="1800" dirty="0">
              <a:highlight>
                <a:srgbClr val="C6C6C6"/>
              </a:highlight>
              <a:latin typeface="Arial"/>
              <a:cs typeface="Arial"/>
            </a:endParaRPr>
          </a:p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Resit Work 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22AF1F04-CF95-73AC-8C45-C93B68A2B8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14"/>
    </mc:Choice>
    <mc:Fallback>
      <p:transition spd="slow" advTm="348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6314C-94BB-1D87-8369-550ACDC88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/>
              <a:t>Care Plan for Lung Cancer Patient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7BB9B-5142-65EA-A989-64595E668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  <a:p>
            <a:r>
              <a:rPr lang="en-GB" dirty="0"/>
              <a:t>Focus: Lung cancer (one of the most common cancers in the UK) </a:t>
            </a:r>
          </a:p>
          <a:p>
            <a:r>
              <a:rPr lang="en-GB" dirty="0"/>
              <a:t>Includes: </a:t>
            </a:r>
          </a:p>
          <a:p>
            <a:pPr lvl="1"/>
            <a:r>
              <a:rPr lang="en-GB" dirty="0"/>
              <a:t>Anatomy &amp; physiology of the respiratory system </a:t>
            </a:r>
          </a:p>
          <a:p>
            <a:pPr lvl="1"/>
            <a:r>
              <a:rPr lang="en-GB" dirty="0"/>
              <a:t>Disease impact </a:t>
            </a:r>
          </a:p>
          <a:p>
            <a:pPr lvl="1"/>
            <a:r>
              <a:rPr lang="en-GB" dirty="0"/>
              <a:t>Fictional patient care plan </a:t>
            </a:r>
          </a:p>
          <a:p>
            <a:r>
              <a:rPr lang="en-GB" dirty="0"/>
              <a:t>Based on NHS and National Institute for Health and Care Excellence guidelines </a:t>
            </a:r>
          </a:p>
          <a:p>
            <a:r>
              <a:rPr lang="en-GB" dirty="0"/>
              <a:t>📌 </a:t>
            </a:r>
            <a:r>
              <a:rPr lang="en-GB" i="1" dirty="0"/>
              <a:t>(NICE, 2023; NHS, 2024)</a:t>
            </a:r>
            <a:endParaRPr lang="en-GB" dirty="0"/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892068A-39E4-63E6-9FD3-454CF00222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87508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631"/>
    </mc:Choice>
    <mc:Fallback>
      <p:transition spd="slow" advTm="356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F2DF3-DCBF-4F6E-66D0-BE7887A0C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Anatomy &amp; Physiology – Respiratory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FFB899-64E3-585F-A09B-BADF9DF346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Main structures: </a:t>
            </a:r>
          </a:p>
          <a:p>
            <a:pPr lvl="1"/>
            <a:r>
              <a:rPr lang="en-GB" dirty="0"/>
              <a:t>Trachea, bronchi, lungs, alveoli </a:t>
            </a:r>
          </a:p>
          <a:p>
            <a:r>
              <a:rPr lang="en-GB" dirty="0"/>
              <a:t>Function: </a:t>
            </a:r>
          </a:p>
          <a:p>
            <a:pPr lvl="1"/>
            <a:r>
              <a:rPr lang="en-GB" dirty="0"/>
              <a:t>Oxygen enters the bloodstream </a:t>
            </a:r>
          </a:p>
          <a:p>
            <a:pPr lvl="1"/>
            <a:r>
              <a:rPr lang="en-GB" dirty="0"/>
              <a:t>Carbon dioxide removed </a:t>
            </a:r>
          </a:p>
          <a:p>
            <a:r>
              <a:rPr lang="en-GB" dirty="0"/>
              <a:t>Gas exchange occurs in alveoli </a:t>
            </a:r>
          </a:p>
          <a:p>
            <a:r>
              <a:rPr lang="en-GB" dirty="0"/>
              <a:t>📌 </a:t>
            </a:r>
            <a:r>
              <a:rPr lang="en-GB" i="1" dirty="0"/>
              <a:t>(British Lung Foundation, 2023)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F372E87-B2A9-7990-F690-7A5D9A2928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723923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337"/>
    </mc:Choice>
    <mc:Fallback>
      <p:transition spd="slow" advTm="493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E7E60-EA19-D64A-76EC-1A86AB8CD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How the System Works</a:t>
            </a:r>
            <a:br>
              <a:rPr lang="en-GB" sz="3200" b="1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5FA2A4-171A-3077-2AE7-78BB976F24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Breathing (ventilation) </a:t>
            </a:r>
          </a:p>
          <a:p>
            <a:r>
              <a:rPr lang="en-GB" dirty="0"/>
              <a:t>Diffusion of gases </a:t>
            </a:r>
          </a:p>
          <a:p>
            <a:r>
              <a:rPr lang="en-GB" dirty="0"/>
              <a:t>Transport via haemoglobin </a:t>
            </a:r>
          </a:p>
          <a:p>
            <a:r>
              <a:rPr lang="en-GB" dirty="0"/>
              <a:t>Controlled by brainstem </a:t>
            </a:r>
          </a:p>
          <a:p>
            <a:r>
              <a:rPr lang="en-GB" dirty="0"/>
              <a:t>📌 </a:t>
            </a:r>
            <a:r>
              <a:rPr lang="en-GB" i="1" dirty="0"/>
              <a:t>(West, 2016)</a:t>
            </a:r>
            <a:endParaRPr lang="en-GB" dirty="0"/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80861C3-E464-E957-B42C-83B6679DC8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37285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158"/>
    </mc:Choice>
    <mc:Fallback>
      <p:transition spd="slow" advTm="42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C5DD7-3214-8B57-A2C5-A900056C6E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What is Lung Cancer?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EB1D9-372D-6558-07F7-E581FE74C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Uncontrolled growth of abnormal cells in lung tissue </a:t>
            </a:r>
          </a:p>
          <a:p>
            <a:r>
              <a:rPr lang="en-GB" dirty="0"/>
              <a:t>Two main types: </a:t>
            </a:r>
          </a:p>
          <a:p>
            <a:pPr lvl="1"/>
            <a:r>
              <a:rPr lang="en-GB" dirty="0"/>
              <a:t>Non-small cell lung cancer (NSCLC) </a:t>
            </a:r>
          </a:p>
          <a:p>
            <a:pPr lvl="1"/>
            <a:r>
              <a:rPr lang="en-GB" dirty="0"/>
              <a:t>Small cell lung cancer (SCLC) </a:t>
            </a:r>
          </a:p>
          <a:p>
            <a:r>
              <a:rPr lang="en-GB" dirty="0"/>
              <a:t>📌 </a:t>
            </a:r>
            <a:r>
              <a:rPr lang="en-GB" i="1" dirty="0"/>
              <a:t>(Cancer Research UK, 2024)</a:t>
            </a:r>
            <a:endParaRPr lang="en-GB" dirty="0"/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CAAFCBF-66FD-0D50-AEC4-0A3573DC96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401848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865"/>
    </mc:Choice>
    <mc:Fallback>
      <p:transition spd="slow" advTm="348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14003-5AF9-5E63-C538-69811DAD2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Impact on Body Function</a:t>
            </a:r>
            <a:br>
              <a:rPr lang="en-GB" sz="3200" b="1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E2DCC1-BFA8-EC91-A23B-8B089347CB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Tumours block airways → reduced oxygen </a:t>
            </a:r>
          </a:p>
          <a:p>
            <a:r>
              <a:rPr lang="en-GB" dirty="0"/>
              <a:t>Damage to alveoli → impaired gas exchange </a:t>
            </a:r>
          </a:p>
          <a:p>
            <a:r>
              <a:rPr lang="en-GB" dirty="0"/>
              <a:t>Can spread (metastasis) </a:t>
            </a:r>
          </a:p>
          <a:p>
            <a:r>
              <a:rPr lang="en-GB" dirty="0"/>
              <a:t>👉 Leads to:</a:t>
            </a:r>
          </a:p>
          <a:p>
            <a:r>
              <a:rPr lang="en-GB" dirty="0"/>
              <a:t>Breathlessness </a:t>
            </a:r>
          </a:p>
          <a:p>
            <a:r>
              <a:rPr lang="en-GB" dirty="0"/>
              <a:t>Fatigue </a:t>
            </a:r>
          </a:p>
          <a:p>
            <a:r>
              <a:rPr lang="en-GB" dirty="0"/>
              <a:t>Reduced physical ability </a:t>
            </a:r>
          </a:p>
          <a:p>
            <a:r>
              <a:rPr lang="en-GB" dirty="0"/>
              <a:t>📌 </a:t>
            </a:r>
            <a:r>
              <a:rPr lang="en-GB" i="1" dirty="0"/>
              <a:t>(Cancer Research UK, 2024)</a:t>
            </a:r>
            <a:endParaRPr lang="en-GB" dirty="0"/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272C05D-A518-856E-0FEB-8A0330707A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8527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372"/>
    </mc:Choice>
    <mc:Fallback>
      <p:transition spd="slow" advTm="373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41B26-D0B5-5C3A-9B92-CE5AE0C9F7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Fictional 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AE3CC4-4576-92F0-460E-42198C0E5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Name:</a:t>
            </a:r>
            <a:r>
              <a:rPr lang="en-GB" dirty="0"/>
              <a:t> John Smith</a:t>
            </a:r>
            <a:br>
              <a:rPr lang="en-GB" dirty="0"/>
            </a:br>
            <a:r>
              <a:rPr lang="en-GB" b="1" dirty="0"/>
              <a:t>Age:</a:t>
            </a:r>
            <a:r>
              <a:rPr lang="en-GB" dirty="0"/>
              <a:t> 62</a:t>
            </a:r>
            <a:br>
              <a:rPr lang="en-GB" dirty="0"/>
            </a:br>
            <a:r>
              <a:rPr lang="en-GB" b="1" dirty="0"/>
              <a:t>Gender:</a:t>
            </a:r>
            <a:r>
              <a:rPr lang="en-GB" dirty="0"/>
              <a:t> Male</a:t>
            </a:r>
            <a:br>
              <a:rPr lang="en-GB" dirty="0"/>
            </a:br>
            <a:r>
              <a:rPr lang="en-GB" b="1" dirty="0"/>
              <a:t>Location:</a:t>
            </a:r>
            <a:r>
              <a:rPr lang="en-GB" dirty="0"/>
              <a:t> London</a:t>
            </a:r>
            <a:br>
              <a:rPr lang="en-GB" dirty="0"/>
            </a:br>
            <a:r>
              <a:rPr lang="en-GB" b="1" dirty="0"/>
              <a:t>Occupation:</a:t>
            </a:r>
            <a:r>
              <a:rPr lang="en-GB" dirty="0"/>
              <a:t> Retired construction worker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64A040E-DF3E-F202-13BC-FE7D80C1F5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59523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219"/>
    </mc:Choice>
    <mc:Fallback>
      <p:transition spd="slow" advTm="322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CE50D-C9D4-10CC-8A9F-79D09A8B7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Patient Background &amp; Risk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846FE-7D3A-14A7-72E5-B4418D9854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Long-term smoker (40 years) </a:t>
            </a:r>
          </a:p>
          <a:p>
            <a:r>
              <a:rPr lang="en-GB" dirty="0"/>
              <a:t>Exposure to asbestos </a:t>
            </a:r>
          </a:p>
          <a:p>
            <a:r>
              <a:rPr lang="en-GB" dirty="0"/>
              <a:t>Sedentary lifestyle </a:t>
            </a:r>
          </a:p>
          <a:p>
            <a:r>
              <a:rPr lang="en-GB" dirty="0"/>
              <a:t>Poor diet </a:t>
            </a:r>
          </a:p>
          <a:p>
            <a:r>
              <a:rPr lang="en-GB" dirty="0"/>
              <a:t>📌 Major risk factors:</a:t>
            </a:r>
          </a:p>
          <a:p>
            <a:r>
              <a:rPr lang="en-GB" dirty="0"/>
              <a:t>Smoking (leading cause) </a:t>
            </a:r>
          </a:p>
          <a:p>
            <a:r>
              <a:rPr lang="en-GB" dirty="0"/>
              <a:t>Occupational exposure </a:t>
            </a:r>
          </a:p>
          <a:p>
            <a:r>
              <a:rPr lang="en-GB" dirty="0"/>
              <a:t>📌 </a:t>
            </a:r>
            <a:r>
              <a:rPr lang="en-GB" i="1" dirty="0"/>
              <a:t>(NHS, 2024; Cancer Research UK, 2024)</a:t>
            </a:r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C71FA36-1BD2-65F4-342E-FE5071E212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605688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760"/>
    </mc:Choice>
    <mc:Fallback>
      <p:transition spd="slow" advTm="447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CADD8-166A-6AAC-7AB7-497A60F26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Symptoms &amp; 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F3F0A-01E3-4E94-8E16-8F714B3623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Persistent cough </a:t>
            </a:r>
          </a:p>
          <a:p>
            <a:r>
              <a:rPr lang="en-GB" dirty="0"/>
              <a:t>Chest pain </a:t>
            </a:r>
          </a:p>
          <a:p>
            <a:r>
              <a:rPr lang="en-GB" dirty="0"/>
              <a:t>Shortness of breath </a:t>
            </a:r>
          </a:p>
          <a:p>
            <a:r>
              <a:rPr lang="en-GB" dirty="0"/>
              <a:t>Weight loss </a:t>
            </a:r>
          </a:p>
          <a:p>
            <a:r>
              <a:rPr lang="en-GB" dirty="0"/>
              <a:t>Diagnosis includes:</a:t>
            </a:r>
          </a:p>
          <a:p>
            <a:r>
              <a:rPr lang="en-GB" dirty="0"/>
              <a:t>Chest X-ray </a:t>
            </a:r>
          </a:p>
          <a:p>
            <a:r>
              <a:rPr lang="en-GB" dirty="0"/>
              <a:t>CT scan </a:t>
            </a:r>
          </a:p>
          <a:p>
            <a:r>
              <a:rPr lang="en-GB" dirty="0"/>
              <a:t>Biopsy </a:t>
            </a:r>
          </a:p>
          <a:p>
            <a:r>
              <a:rPr lang="en-GB" dirty="0"/>
              <a:t>📌 </a:t>
            </a:r>
            <a:r>
              <a:rPr lang="en-GB" i="1" dirty="0"/>
              <a:t>(NHS, 2024)</a:t>
            </a:r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A1F5D7F-6AD3-9FB3-AE70-7A64F64B16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59516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221"/>
    </mc:Choice>
    <mc:Fallback>
      <p:transition spd="slow" advTm="32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B2C54-B8A4-1613-EEFB-EFCA5F320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Care Plan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193A3-6E76-BC94-FB63-081E1F80A6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Goals:</a:t>
            </a:r>
          </a:p>
          <a:p>
            <a:r>
              <a:rPr lang="en-GB" dirty="0"/>
              <a:t>Improve quality of life </a:t>
            </a:r>
          </a:p>
          <a:p>
            <a:r>
              <a:rPr lang="en-GB" dirty="0"/>
              <a:t>Manage symptoms </a:t>
            </a:r>
          </a:p>
          <a:p>
            <a:r>
              <a:rPr lang="en-GB" dirty="0"/>
              <a:t>Slow disease progression </a:t>
            </a:r>
          </a:p>
          <a:p>
            <a:r>
              <a:rPr lang="en-GB" dirty="0"/>
              <a:t>Provide psychological support </a:t>
            </a:r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513BF1E-2E07-4C05-573C-AF2AB5092D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48929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031"/>
    </mc:Choice>
    <mc:Fallback>
      <p:transition spd="slow" advTm="310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D1FA8-12DA-4BC1-0AE5-FDD095A4C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Care Routine (Evidence-Based)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75B44-13F3-7F9B-889A-98F5F14209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Medication adherence (e.g. chemotherapy, targeted therapy) </a:t>
            </a:r>
          </a:p>
          <a:p>
            <a:r>
              <a:rPr lang="en-GB" dirty="0"/>
              <a:t>Pain management </a:t>
            </a:r>
          </a:p>
          <a:p>
            <a:r>
              <a:rPr lang="en-GB" dirty="0"/>
              <a:t>Nutritional support </a:t>
            </a:r>
          </a:p>
          <a:p>
            <a:r>
              <a:rPr lang="en-GB" dirty="0"/>
              <a:t>Smoking cessation support </a:t>
            </a:r>
          </a:p>
          <a:p>
            <a:r>
              <a:rPr lang="en-GB" dirty="0"/>
              <a:t>📌 Based on National Institute for Health and Care Excellence guidelines</a:t>
            </a:r>
          </a:p>
          <a:p>
            <a:r>
              <a:rPr lang="en-GB" dirty="0"/>
              <a:t>📌 </a:t>
            </a:r>
            <a:r>
              <a:rPr lang="en-GB" i="1" dirty="0"/>
              <a:t>(NICE, 2023)</a:t>
            </a:r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7BF923AB-4289-2D73-83FE-5F61569DD9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238572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6321"/>
    </mc:Choice>
    <mc:Fallback>
      <p:transition spd="slow" advTm="363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B4806-3E92-C29D-4DB0-FC86EB40C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Monitoring &amp; Ongoing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D23D6-EE09-C748-6024-96BBFA6DD7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Regular lung function tests </a:t>
            </a:r>
          </a:p>
          <a:p>
            <a:r>
              <a:rPr lang="en-GB" dirty="0"/>
              <a:t>Oxygen saturation monitoring </a:t>
            </a:r>
          </a:p>
          <a:p>
            <a:r>
              <a:rPr lang="en-GB" dirty="0"/>
              <a:t>Imaging scans </a:t>
            </a:r>
          </a:p>
          <a:p>
            <a:r>
              <a:rPr lang="en-GB" dirty="0"/>
              <a:t>Symptom tracking </a:t>
            </a:r>
          </a:p>
          <a:p>
            <a:r>
              <a:rPr lang="en-GB" dirty="0"/>
              <a:t>📌 </a:t>
            </a:r>
            <a:r>
              <a:rPr lang="en-GB" i="1" dirty="0"/>
              <a:t>(NHS, 2024)</a:t>
            </a:r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8A4DED4-65A3-E112-D437-D0FBE3D9E1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7802461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821"/>
    </mc:Choice>
    <mc:Fallback>
      <p:transition spd="slow" advTm="298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D65A0-C348-64FD-642C-C81543F9E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Communication in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52C48-3BB8-C644-1E5F-DB9D6A162D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clear, empathetic communication </a:t>
            </a:r>
          </a:p>
          <a:p>
            <a:r>
              <a:rPr lang="en-GB" dirty="0"/>
              <a:t>Involve patient in decision-making </a:t>
            </a:r>
          </a:p>
          <a:p>
            <a:r>
              <a:rPr lang="en-GB" dirty="0"/>
              <a:t>Provide information about treatment options </a:t>
            </a:r>
          </a:p>
          <a:p>
            <a:r>
              <a:rPr lang="en-GB" dirty="0"/>
              <a:t>Support family involvement </a:t>
            </a:r>
          </a:p>
          <a:p>
            <a:r>
              <a:rPr lang="en-GB" dirty="0"/>
              <a:t>📌 </a:t>
            </a:r>
            <a:r>
              <a:rPr lang="en-GB" i="1" dirty="0"/>
              <a:t>(NHS, 2022)</a:t>
            </a:r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7E1F209-43CA-C79B-5145-F649BC56C6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65742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920"/>
    </mc:Choice>
    <mc:Fallback>
      <p:transition spd="slow" advTm="329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E0D46-870B-D7A3-9954-3D5F58AA7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Ethical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6B0C3-8C46-7D0F-EABA-F54EFDC66D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Patient autonomy (respect choices) </a:t>
            </a:r>
          </a:p>
          <a:p>
            <a:r>
              <a:rPr lang="en-GB" dirty="0"/>
              <a:t>Confidentiality </a:t>
            </a:r>
          </a:p>
          <a:p>
            <a:r>
              <a:rPr lang="en-GB" dirty="0"/>
              <a:t>End-of-life care decisions </a:t>
            </a:r>
          </a:p>
          <a:p>
            <a:r>
              <a:rPr lang="en-GB" dirty="0"/>
              <a:t>Informed consent </a:t>
            </a:r>
          </a:p>
          <a:p>
            <a:r>
              <a:rPr lang="en-GB" dirty="0"/>
              <a:t>📌 </a:t>
            </a:r>
            <a:r>
              <a:rPr lang="en-GB" i="1" dirty="0"/>
              <a:t>(NMC Code, 2018)</a:t>
            </a:r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BDBC0D0-DF9C-CE3D-0B48-9FB222000B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956717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311"/>
    </mc:Choice>
    <mc:Fallback>
      <p:transition spd="slow" advTm="373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68C729-E9DD-C321-B010-AA5F42850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Multidisciplinary Team (MDT)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453D7-4369-D4B2-A153-F8915D6188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Doctors (oncologists) </a:t>
            </a:r>
          </a:p>
          <a:p>
            <a:r>
              <a:rPr lang="en-GB" dirty="0"/>
              <a:t>Nurses </a:t>
            </a:r>
          </a:p>
          <a:p>
            <a:r>
              <a:rPr lang="en-GB" dirty="0"/>
              <a:t>Physiotherapists </a:t>
            </a:r>
          </a:p>
          <a:p>
            <a:r>
              <a:rPr lang="en-GB" dirty="0"/>
              <a:t>Dietitians </a:t>
            </a:r>
          </a:p>
          <a:p>
            <a:r>
              <a:rPr lang="en-GB" dirty="0"/>
              <a:t>Social workers </a:t>
            </a:r>
          </a:p>
          <a:p>
            <a:r>
              <a:rPr lang="en-GB" dirty="0"/>
              <a:t>👉 Ensures holistic care</a:t>
            </a:r>
          </a:p>
          <a:p>
            <a:r>
              <a:rPr lang="en-GB" dirty="0"/>
              <a:t>📌 </a:t>
            </a:r>
            <a:r>
              <a:rPr lang="en-GB" i="1" dirty="0"/>
              <a:t>(NHS, 2024)</a:t>
            </a:r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D7D6E81-AB7F-27B3-9C13-30C76CE2F9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1407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755"/>
    </mc:Choice>
    <mc:Fallback>
      <p:transition spd="slow" advTm="347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20CF1-7B94-8DEF-EE58-4B109C0B6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Conclusion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8A0A6E61-9CD4-AE4B-B5E2-E3E526411BC3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Lung cancer affects respiratory function significantly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Lifestyle factors play a major role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Care plans must be: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Individualised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Evidence-based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Holistic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CD671580-19F0-B4B0-F31D-586A6B091E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663444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392"/>
    </mc:Choice>
    <mc:Fallback>
      <p:transition spd="slow" advTm="403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F04C15-FB25-898B-89CD-C68E50E6F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032BD4A-5913-F415-EF33-359BBC35D2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675503" y="1422526"/>
            <a:ext cx="11171865" cy="3754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Cancer Research UK (2024)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Lung cancer overview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https://www.cancerresearchuk.org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 20 May 2026)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Health Service (2024)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Lung cancer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https://www.nhs.uk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 08 April 2026)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Institute for Health and Care Excellence (2023)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Lung cancer: diagnosis and management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https://www.nice.org.uk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lang="en-US" altLang="en-US" sz="1400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(Accessed 08 April 2026)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British Lung Foundation (2023)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lungs work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https://www.blf.org.uk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 10 April 2026)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Nursing and Midwifery Council (2018)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Code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https://www.nmc.org.uk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(Accessed 29 April 2026)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West, J.B. (2016)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Respiratory Physiology: The Essentials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World Health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(2025)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Cancer fact sheet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NICE (2020)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 experience in adult NHS services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7477136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1422</TotalTime>
  <Words>679</Words>
  <Application>Microsoft Office PowerPoint</Application>
  <PresentationFormat>Widescreen</PresentationFormat>
  <Paragraphs>132</Paragraphs>
  <Slides>17</Slides>
  <Notes>1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Aptos</vt:lpstr>
      <vt:lpstr>Aptos Display</vt:lpstr>
      <vt:lpstr>Arial</vt:lpstr>
      <vt:lpstr>office theme</vt:lpstr>
      <vt:lpstr>   Student name: Bernarda Luisa Antonio Candido  Student ID: 2335282  Module name: Introduction to Physiology   Module code: BCS-HSCSH  Lecturer name: Olusegun Awolaran </vt:lpstr>
      <vt:lpstr>Care Plan for Lung Cancer Patient </vt:lpstr>
      <vt:lpstr>Anatomy &amp; Physiology – Respiratory System</vt:lpstr>
      <vt:lpstr>How the System Works </vt:lpstr>
      <vt:lpstr>What is Lung Cancer?</vt:lpstr>
      <vt:lpstr>Impact on Body Function </vt:lpstr>
      <vt:lpstr>Fictional Patient Profile</vt:lpstr>
      <vt:lpstr>Patient Background &amp; Risk Factors</vt:lpstr>
      <vt:lpstr>Symptoms &amp; Diagnosis</vt:lpstr>
      <vt:lpstr>Care Plan Overview</vt:lpstr>
      <vt:lpstr>Care Routine (Evidence-Based)</vt:lpstr>
      <vt:lpstr>Monitoring &amp; Ongoing Care</vt:lpstr>
      <vt:lpstr>Communication in Care</vt:lpstr>
      <vt:lpstr>Ethical Considerations </vt:lpstr>
      <vt:lpstr>Multidisciplinary Team (MDT)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SweetSantana Candido</cp:lastModifiedBy>
  <cp:revision>13</cp:revision>
  <dcterms:created xsi:type="dcterms:W3CDTF">2013-07-15T20:26:40Z</dcterms:created>
  <dcterms:modified xsi:type="dcterms:W3CDTF">2026-04-29T19:22:09Z</dcterms:modified>
</cp:coreProperties>
</file>