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8"/>
  </p:notesMasterIdLst>
  <p:sldIdLst>
    <p:sldId id="263" r:id="rId2"/>
    <p:sldId id="261" r:id="rId3"/>
    <p:sldId id="264" r:id="rId4"/>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F14D1C-B2DF-48EB-B63F-6C93C210EE6E}" v="23" dt="2022-03-11T13:45:52.4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2" autoAdjust="0"/>
    <p:restoredTop sz="94660"/>
  </p:normalViewPr>
  <p:slideViewPr>
    <p:cSldViewPr snapToGrid="0">
      <p:cViewPr varScale="1">
        <p:scale>
          <a:sx n="66" d="100"/>
          <a:sy n="66" d="100"/>
        </p:scale>
        <p:origin x="66" y="8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yrille rene tounoudjou" userId="b1c2b42ee65e2296" providerId="LiveId" clId="{5BF14D1C-B2DF-48EB-B63F-6C93C210EE6E}"/>
    <pc:docChg chg="undo redo custSel addSld delSld modSld sldOrd">
      <pc:chgData name="cyrille rene tounoudjou" userId="b1c2b42ee65e2296" providerId="LiveId" clId="{5BF14D1C-B2DF-48EB-B63F-6C93C210EE6E}" dt="2022-03-11T14:03:08.554" v="942" actId="26606"/>
      <pc:docMkLst>
        <pc:docMk/>
      </pc:docMkLst>
      <pc:sldChg chg="addSp modSp mod setBg">
        <pc:chgData name="cyrille rene tounoudjou" userId="b1c2b42ee65e2296" providerId="LiveId" clId="{5BF14D1C-B2DF-48EB-B63F-6C93C210EE6E}" dt="2022-03-11T13:09:19.343" v="459" actId="20577"/>
        <pc:sldMkLst>
          <pc:docMk/>
          <pc:sldMk cId="3466840688" sldId="258"/>
        </pc:sldMkLst>
        <pc:spChg chg="mod">
          <ac:chgData name="cyrille rene tounoudjou" userId="b1c2b42ee65e2296" providerId="LiveId" clId="{5BF14D1C-B2DF-48EB-B63F-6C93C210EE6E}" dt="2022-03-11T05:44:10.857" v="24" actId="26606"/>
          <ac:spMkLst>
            <pc:docMk/>
            <pc:sldMk cId="3466840688" sldId="258"/>
            <ac:spMk id="2" creationId="{39D1BFBA-A2CE-41C4-AB76-14EA66429F95}"/>
          </ac:spMkLst>
        </pc:spChg>
        <pc:spChg chg="mod">
          <ac:chgData name="cyrille rene tounoudjou" userId="b1c2b42ee65e2296" providerId="LiveId" clId="{5BF14D1C-B2DF-48EB-B63F-6C93C210EE6E}" dt="2022-03-11T13:09:19.343" v="459" actId="20577"/>
          <ac:spMkLst>
            <pc:docMk/>
            <pc:sldMk cId="3466840688" sldId="258"/>
            <ac:spMk id="3" creationId="{1E401A14-843F-4F68-805B-49E181EC1BB4}"/>
          </ac:spMkLst>
        </pc:spChg>
        <pc:spChg chg="add">
          <ac:chgData name="cyrille rene tounoudjou" userId="b1c2b42ee65e2296" providerId="LiveId" clId="{5BF14D1C-B2DF-48EB-B63F-6C93C210EE6E}" dt="2022-03-11T05:44:10.857" v="24" actId="26606"/>
          <ac:spMkLst>
            <pc:docMk/>
            <pc:sldMk cId="3466840688" sldId="258"/>
            <ac:spMk id="8" creationId="{1B15ED52-F352-441B-82BF-E0EA34836D08}"/>
          </ac:spMkLst>
        </pc:spChg>
        <pc:spChg chg="add">
          <ac:chgData name="cyrille rene tounoudjou" userId="b1c2b42ee65e2296" providerId="LiveId" clId="{5BF14D1C-B2DF-48EB-B63F-6C93C210EE6E}" dt="2022-03-11T05:44:10.857" v="24" actId="26606"/>
          <ac:spMkLst>
            <pc:docMk/>
            <pc:sldMk cId="3466840688" sldId="258"/>
            <ac:spMk id="10" creationId="{3B2E3793-BFE6-45A2-9B7B-E18844431C99}"/>
          </ac:spMkLst>
        </pc:spChg>
        <pc:spChg chg="add">
          <ac:chgData name="cyrille rene tounoudjou" userId="b1c2b42ee65e2296" providerId="LiveId" clId="{5BF14D1C-B2DF-48EB-B63F-6C93C210EE6E}" dt="2022-03-11T05:44:10.857" v="24" actId="26606"/>
          <ac:spMkLst>
            <pc:docMk/>
            <pc:sldMk cId="3466840688" sldId="258"/>
            <ac:spMk id="12" creationId="{BC4C4868-CB8F-4AF9-9CDB-8108F2C19B67}"/>
          </ac:spMkLst>
        </pc:spChg>
        <pc:spChg chg="add">
          <ac:chgData name="cyrille rene tounoudjou" userId="b1c2b42ee65e2296" providerId="LiveId" clId="{5BF14D1C-B2DF-48EB-B63F-6C93C210EE6E}" dt="2022-03-11T05:44:10.857" v="24" actId="26606"/>
          <ac:spMkLst>
            <pc:docMk/>
            <pc:sldMk cId="3466840688" sldId="258"/>
            <ac:spMk id="14" creationId="{375E0459-6403-40CD-989D-56A4407CA12E}"/>
          </ac:spMkLst>
        </pc:spChg>
        <pc:spChg chg="add">
          <ac:chgData name="cyrille rene tounoudjou" userId="b1c2b42ee65e2296" providerId="LiveId" clId="{5BF14D1C-B2DF-48EB-B63F-6C93C210EE6E}" dt="2022-03-11T05:44:10.857" v="24" actId="26606"/>
          <ac:spMkLst>
            <pc:docMk/>
            <pc:sldMk cId="3466840688" sldId="258"/>
            <ac:spMk id="16" creationId="{53E5B1A8-3AC9-4BD1-9BBC-78CA94F2D1BA}"/>
          </ac:spMkLst>
        </pc:spChg>
      </pc:sldChg>
      <pc:sldChg chg="addSp delSp modSp mod setBg">
        <pc:chgData name="cyrille rene tounoudjou" userId="b1c2b42ee65e2296" providerId="LiveId" clId="{5BF14D1C-B2DF-48EB-B63F-6C93C210EE6E}" dt="2022-03-11T13:56:23.969" v="923" actId="255"/>
        <pc:sldMkLst>
          <pc:docMk/>
          <pc:sldMk cId="778397832" sldId="259"/>
        </pc:sldMkLst>
        <pc:spChg chg="mod">
          <ac:chgData name="cyrille rene tounoudjou" userId="b1c2b42ee65e2296" providerId="LiveId" clId="{5BF14D1C-B2DF-48EB-B63F-6C93C210EE6E}" dt="2022-03-11T13:54:26.346" v="914" actId="26606"/>
          <ac:spMkLst>
            <pc:docMk/>
            <pc:sldMk cId="778397832" sldId="259"/>
            <ac:spMk id="2" creationId="{55024A18-E26E-42BD-BA25-78C4F24FFA9E}"/>
          </ac:spMkLst>
        </pc:spChg>
        <pc:spChg chg="del">
          <ac:chgData name="cyrille rene tounoudjou" userId="b1c2b42ee65e2296" providerId="LiveId" clId="{5BF14D1C-B2DF-48EB-B63F-6C93C210EE6E}" dt="2022-03-11T05:45:42.168" v="28" actId="26606"/>
          <ac:spMkLst>
            <pc:docMk/>
            <pc:sldMk cId="778397832" sldId="259"/>
            <ac:spMk id="3" creationId="{9223F0DD-43AE-4E08-81FD-656E0B3AD849}"/>
          </ac:spMkLst>
        </pc:spChg>
        <pc:spChg chg="mod ord">
          <ac:chgData name="cyrille rene tounoudjou" userId="b1c2b42ee65e2296" providerId="LiveId" clId="{5BF14D1C-B2DF-48EB-B63F-6C93C210EE6E}" dt="2022-03-11T13:54:26.346" v="914" actId="26606"/>
          <ac:spMkLst>
            <pc:docMk/>
            <pc:sldMk cId="778397832" sldId="259"/>
            <ac:spMk id="4" creationId="{9EAAFA29-4B04-4447-8079-5EED12C88E7E}"/>
          </ac:spMkLst>
        </pc:spChg>
        <pc:spChg chg="add del mod">
          <ac:chgData name="cyrille rene tounoudjou" userId="b1c2b42ee65e2296" providerId="LiveId" clId="{5BF14D1C-B2DF-48EB-B63F-6C93C210EE6E}" dt="2022-03-11T13:06:59.910" v="448" actId="21"/>
          <ac:spMkLst>
            <pc:docMk/>
            <pc:sldMk cId="778397832" sldId="259"/>
            <ac:spMk id="6" creationId="{64B423A5-ACA1-4D30-BF21-A6A6DC272682}"/>
          </ac:spMkLst>
        </pc:spChg>
        <pc:spChg chg="add del mod">
          <ac:chgData name="cyrille rene tounoudjou" userId="b1c2b42ee65e2296" providerId="LiveId" clId="{5BF14D1C-B2DF-48EB-B63F-6C93C210EE6E}" dt="2022-03-11T13:09:06.195" v="457" actId="21"/>
          <ac:spMkLst>
            <pc:docMk/>
            <pc:sldMk cId="778397832" sldId="259"/>
            <ac:spMk id="8" creationId="{2E6E37F7-F358-48E8-AEE5-D7687CB361A6}"/>
          </ac:spMkLst>
        </pc:spChg>
        <pc:spChg chg="add mod">
          <ac:chgData name="cyrille rene tounoudjou" userId="b1c2b42ee65e2296" providerId="LiveId" clId="{5BF14D1C-B2DF-48EB-B63F-6C93C210EE6E}" dt="2022-03-11T13:56:23.969" v="923" actId="255"/>
          <ac:spMkLst>
            <pc:docMk/>
            <pc:sldMk cId="778397832" sldId="259"/>
            <ac:spMk id="11" creationId="{EF830097-FF42-4AB6-8567-E26B8B83845B}"/>
          </ac:spMkLst>
        </pc:spChg>
        <pc:spChg chg="add">
          <ac:chgData name="cyrille rene tounoudjou" userId="b1c2b42ee65e2296" providerId="LiveId" clId="{5BF14D1C-B2DF-48EB-B63F-6C93C210EE6E}" dt="2022-03-11T13:54:26.346" v="914" actId="26606"/>
          <ac:spMkLst>
            <pc:docMk/>
            <pc:sldMk cId="778397832" sldId="259"/>
            <ac:spMk id="16" creationId="{100EDD19-6802-4EC3-95CE-CFFAB042CFD6}"/>
          </ac:spMkLst>
        </pc:spChg>
        <pc:spChg chg="add">
          <ac:chgData name="cyrille rene tounoudjou" userId="b1c2b42ee65e2296" providerId="LiveId" clId="{5BF14D1C-B2DF-48EB-B63F-6C93C210EE6E}" dt="2022-03-11T13:54:26.346" v="914" actId="26606"/>
          <ac:spMkLst>
            <pc:docMk/>
            <pc:sldMk cId="778397832" sldId="259"/>
            <ac:spMk id="18" creationId="{DB17E863-922E-4C26-BD64-E8FD41D28661}"/>
          </ac:spMkLst>
        </pc:spChg>
        <pc:graphicFrameChg chg="add del mod">
          <ac:chgData name="cyrille rene tounoudjou" userId="b1c2b42ee65e2296" providerId="LiveId" clId="{5BF14D1C-B2DF-48EB-B63F-6C93C210EE6E}" dt="2022-03-11T13:10:49.866" v="463" actId="21"/>
          <ac:graphicFrameMkLst>
            <pc:docMk/>
            <pc:sldMk cId="778397832" sldId="259"/>
            <ac:graphicFrameMk id="5" creationId="{0B66337F-CA0E-4B6B-B68B-FA434CEB3AAB}"/>
          </ac:graphicFrameMkLst>
        </pc:graphicFrameChg>
        <pc:graphicFrameChg chg="add del mod">
          <ac:chgData name="cyrille rene tounoudjou" userId="b1c2b42ee65e2296" providerId="LiveId" clId="{5BF14D1C-B2DF-48EB-B63F-6C93C210EE6E}" dt="2022-03-11T13:09:05.346" v="456"/>
          <ac:graphicFrameMkLst>
            <pc:docMk/>
            <pc:sldMk cId="778397832" sldId="259"/>
            <ac:graphicFrameMk id="9" creationId="{5AD81FC7-2663-4B84-B0A5-3CC102E7D144}"/>
          </ac:graphicFrameMkLst>
        </pc:graphicFrameChg>
      </pc:sldChg>
      <pc:sldChg chg="addSp modSp mod setBg">
        <pc:chgData name="cyrille rene tounoudjou" userId="b1c2b42ee65e2296" providerId="LiveId" clId="{5BF14D1C-B2DF-48EB-B63F-6C93C210EE6E}" dt="2022-03-11T05:47:24.198" v="36" actId="255"/>
        <pc:sldMkLst>
          <pc:docMk/>
          <pc:sldMk cId="805181555" sldId="260"/>
        </pc:sldMkLst>
        <pc:spChg chg="mod">
          <ac:chgData name="cyrille rene tounoudjou" userId="b1c2b42ee65e2296" providerId="LiveId" clId="{5BF14D1C-B2DF-48EB-B63F-6C93C210EE6E}" dt="2022-03-11T05:46:42.697" v="30" actId="26606"/>
          <ac:spMkLst>
            <pc:docMk/>
            <pc:sldMk cId="805181555" sldId="260"/>
            <ac:spMk id="2" creationId="{6B6B8330-1112-4183-B8D6-E91A19F8585B}"/>
          </ac:spMkLst>
        </pc:spChg>
        <pc:spChg chg="mod">
          <ac:chgData name="cyrille rene tounoudjou" userId="b1c2b42ee65e2296" providerId="LiveId" clId="{5BF14D1C-B2DF-48EB-B63F-6C93C210EE6E}" dt="2022-03-11T05:47:24.198" v="36" actId="255"/>
          <ac:spMkLst>
            <pc:docMk/>
            <pc:sldMk cId="805181555" sldId="260"/>
            <ac:spMk id="3" creationId="{7C037A9C-B6E9-4B75-94A4-32D46DD3F11C}"/>
          </ac:spMkLst>
        </pc:spChg>
        <pc:spChg chg="add">
          <ac:chgData name="cyrille rene tounoudjou" userId="b1c2b42ee65e2296" providerId="LiveId" clId="{5BF14D1C-B2DF-48EB-B63F-6C93C210EE6E}" dt="2022-03-11T05:46:42.697" v="30" actId="26606"/>
          <ac:spMkLst>
            <pc:docMk/>
            <pc:sldMk cId="805181555" sldId="260"/>
            <ac:spMk id="8" creationId="{979E27D9-03C7-44E2-9FF8-15D0C8506AF7}"/>
          </ac:spMkLst>
        </pc:spChg>
        <pc:spChg chg="add">
          <ac:chgData name="cyrille rene tounoudjou" userId="b1c2b42ee65e2296" providerId="LiveId" clId="{5BF14D1C-B2DF-48EB-B63F-6C93C210EE6E}" dt="2022-03-11T05:46:42.697" v="30" actId="26606"/>
          <ac:spMkLst>
            <pc:docMk/>
            <pc:sldMk cId="805181555" sldId="260"/>
            <ac:spMk id="10" creationId="{EEBF1590-3B36-48EE-A89D-3B6F3CB256AB}"/>
          </ac:spMkLst>
        </pc:spChg>
        <pc:spChg chg="add">
          <ac:chgData name="cyrille rene tounoudjou" userId="b1c2b42ee65e2296" providerId="LiveId" clId="{5BF14D1C-B2DF-48EB-B63F-6C93C210EE6E}" dt="2022-03-11T05:46:42.697" v="30" actId="26606"/>
          <ac:spMkLst>
            <pc:docMk/>
            <pc:sldMk cId="805181555" sldId="260"/>
            <ac:spMk id="12" creationId="{AC8F6C8C-AB5A-4548-942D-E3FD40ACBC49}"/>
          </ac:spMkLst>
        </pc:spChg>
      </pc:sldChg>
      <pc:sldChg chg="addSp delSp modSp mod setBg">
        <pc:chgData name="cyrille rene tounoudjou" userId="b1c2b42ee65e2296" providerId="LiveId" clId="{5BF14D1C-B2DF-48EB-B63F-6C93C210EE6E}" dt="2022-03-11T12:53:08.724" v="334" actId="14100"/>
        <pc:sldMkLst>
          <pc:docMk/>
          <pc:sldMk cId="2529520673" sldId="261"/>
        </pc:sldMkLst>
        <pc:spChg chg="mod">
          <ac:chgData name="cyrille rene tounoudjou" userId="b1c2b42ee65e2296" providerId="LiveId" clId="{5BF14D1C-B2DF-48EB-B63F-6C93C210EE6E}" dt="2022-03-11T12:53:08.724" v="334" actId="14100"/>
          <ac:spMkLst>
            <pc:docMk/>
            <pc:sldMk cId="2529520673" sldId="261"/>
            <ac:spMk id="2" creationId="{AD9B6A33-2F00-4F61-B614-21533BBDE05A}"/>
          </ac:spMkLst>
        </pc:spChg>
        <pc:spChg chg="mod">
          <ac:chgData name="cyrille rene tounoudjou" userId="b1c2b42ee65e2296" providerId="LiveId" clId="{5BF14D1C-B2DF-48EB-B63F-6C93C210EE6E}" dt="2022-03-11T12:52:50.989" v="333" actId="255"/>
          <ac:spMkLst>
            <pc:docMk/>
            <pc:sldMk cId="2529520673" sldId="261"/>
            <ac:spMk id="3" creationId="{2850C179-E607-4795-ADF6-05259F7C4553}"/>
          </ac:spMkLst>
        </pc:spChg>
        <pc:spChg chg="mod">
          <ac:chgData name="cyrille rene tounoudjou" userId="b1c2b42ee65e2296" providerId="LiveId" clId="{5BF14D1C-B2DF-48EB-B63F-6C93C210EE6E}" dt="2022-03-11T12:51:53.799" v="329" actId="26606"/>
          <ac:spMkLst>
            <pc:docMk/>
            <pc:sldMk cId="2529520673" sldId="261"/>
            <ac:spMk id="4" creationId="{0C08CC7A-A34F-4303-B8D4-E842F35112BC}"/>
          </ac:spMkLst>
        </pc:spChg>
        <pc:spChg chg="add del">
          <ac:chgData name="cyrille rene tounoudjou" userId="b1c2b42ee65e2296" providerId="LiveId" clId="{5BF14D1C-B2DF-48EB-B63F-6C93C210EE6E}" dt="2022-03-11T05:32:38.343" v="1" actId="26606"/>
          <ac:spMkLst>
            <pc:docMk/>
            <pc:sldMk cId="2529520673" sldId="261"/>
            <ac:spMk id="8" creationId="{827B839B-9ADE-406B-8590-F1CAEDED45A1}"/>
          </ac:spMkLst>
        </pc:spChg>
        <pc:spChg chg="add del">
          <ac:chgData name="cyrille rene tounoudjou" userId="b1c2b42ee65e2296" providerId="LiveId" clId="{5BF14D1C-B2DF-48EB-B63F-6C93C210EE6E}" dt="2022-03-11T05:32:38.343" v="1" actId="26606"/>
          <ac:spMkLst>
            <pc:docMk/>
            <pc:sldMk cId="2529520673" sldId="261"/>
            <ac:spMk id="10" creationId="{CFE45BF0-46DB-408C-B5F7-7B11716805D4}"/>
          </ac:spMkLst>
        </pc:spChg>
        <pc:spChg chg="add del">
          <ac:chgData name="cyrille rene tounoudjou" userId="b1c2b42ee65e2296" providerId="LiveId" clId="{5BF14D1C-B2DF-48EB-B63F-6C93C210EE6E}" dt="2022-03-11T05:32:38.343" v="1" actId="26606"/>
          <ac:spMkLst>
            <pc:docMk/>
            <pc:sldMk cId="2529520673" sldId="261"/>
            <ac:spMk id="12" creationId="{2AEBC8F2-97B1-41B4-93F1-2D289E197FBA}"/>
          </ac:spMkLst>
        </pc:spChg>
        <pc:spChg chg="add del">
          <ac:chgData name="cyrille rene tounoudjou" userId="b1c2b42ee65e2296" providerId="LiveId" clId="{5BF14D1C-B2DF-48EB-B63F-6C93C210EE6E}" dt="2022-03-11T05:32:38.343" v="1" actId="26606"/>
          <ac:spMkLst>
            <pc:docMk/>
            <pc:sldMk cId="2529520673" sldId="261"/>
            <ac:spMk id="14" creationId="{472E3A19-F5D5-48FC-BB9C-48C2F68F598B}"/>
          </ac:spMkLst>
        </pc:spChg>
        <pc:spChg chg="add del">
          <ac:chgData name="cyrille rene tounoudjou" userId="b1c2b42ee65e2296" providerId="LiveId" clId="{5BF14D1C-B2DF-48EB-B63F-6C93C210EE6E}" dt="2022-03-11T05:32:38.343" v="1" actId="26606"/>
          <ac:spMkLst>
            <pc:docMk/>
            <pc:sldMk cId="2529520673" sldId="261"/>
            <ac:spMk id="16" creationId="{7A62E32F-BB65-43A8-8EB5-92346890E549}"/>
          </ac:spMkLst>
        </pc:spChg>
        <pc:spChg chg="add del">
          <ac:chgData name="cyrille rene tounoudjou" userId="b1c2b42ee65e2296" providerId="LiveId" clId="{5BF14D1C-B2DF-48EB-B63F-6C93C210EE6E}" dt="2022-03-11T05:32:38.343" v="1" actId="26606"/>
          <ac:spMkLst>
            <pc:docMk/>
            <pc:sldMk cId="2529520673" sldId="261"/>
            <ac:spMk id="18" creationId="{14E91B64-9FCC-451E-AFB4-A827D6329367}"/>
          </ac:spMkLst>
        </pc:spChg>
        <pc:spChg chg="add del">
          <ac:chgData name="cyrille rene tounoudjou" userId="b1c2b42ee65e2296" providerId="LiveId" clId="{5BF14D1C-B2DF-48EB-B63F-6C93C210EE6E}" dt="2022-03-11T05:32:46.019" v="3" actId="26606"/>
          <ac:spMkLst>
            <pc:docMk/>
            <pc:sldMk cId="2529520673" sldId="261"/>
            <ac:spMk id="20" creationId="{907EF6B7-1338-4443-8C46-6A318D952DFD}"/>
          </ac:spMkLst>
        </pc:spChg>
        <pc:spChg chg="add del">
          <ac:chgData name="cyrille rene tounoudjou" userId="b1c2b42ee65e2296" providerId="LiveId" clId="{5BF14D1C-B2DF-48EB-B63F-6C93C210EE6E}" dt="2022-03-11T05:32:46.019" v="3" actId="26606"/>
          <ac:spMkLst>
            <pc:docMk/>
            <pc:sldMk cId="2529520673" sldId="261"/>
            <ac:spMk id="21" creationId="{DAAE4CDD-124C-4DCF-9584-B6033B545DD5}"/>
          </ac:spMkLst>
        </pc:spChg>
        <pc:spChg chg="add del">
          <ac:chgData name="cyrille rene tounoudjou" userId="b1c2b42ee65e2296" providerId="LiveId" clId="{5BF14D1C-B2DF-48EB-B63F-6C93C210EE6E}" dt="2022-03-11T05:32:46.019" v="3" actId="26606"/>
          <ac:spMkLst>
            <pc:docMk/>
            <pc:sldMk cId="2529520673" sldId="261"/>
            <ac:spMk id="22" creationId="{081E4A58-353D-44AE-B2FC-2A74E2E400F7}"/>
          </ac:spMkLst>
        </pc:spChg>
        <pc:spChg chg="add del">
          <ac:chgData name="cyrille rene tounoudjou" userId="b1c2b42ee65e2296" providerId="LiveId" clId="{5BF14D1C-B2DF-48EB-B63F-6C93C210EE6E}" dt="2022-03-11T05:32:56.587" v="5" actId="26606"/>
          <ac:spMkLst>
            <pc:docMk/>
            <pc:sldMk cId="2529520673" sldId="261"/>
            <ac:spMk id="24" creationId="{7CB4857B-ED7C-444D-9F04-2F885114A1C2}"/>
          </ac:spMkLst>
        </pc:spChg>
        <pc:spChg chg="add del">
          <ac:chgData name="cyrille rene tounoudjou" userId="b1c2b42ee65e2296" providerId="LiveId" clId="{5BF14D1C-B2DF-48EB-B63F-6C93C210EE6E}" dt="2022-03-11T05:32:56.587" v="5" actId="26606"/>
          <ac:spMkLst>
            <pc:docMk/>
            <pc:sldMk cId="2529520673" sldId="261"/>
            <ac:spMk id="25" creationId="{D18046FB-44EA-4FD8-A585-EA09A319B2D0}"/>
          </ac:spMkLst>
        </pc:spChg>
        <pc:spChg chg="add del">
          <ac:chgData name="cyrille rene tounoudjou" userId="b1c2b42ee65e2296" providerId="LiveId" clId="{5BF14D1C-B2DF-48EB-B63F-6C93C210EE6E}" dt="2022-03-11T05:32:56.587" v="5" actId="26606"/>
          <ac:spMkLst>
            <pc:docMk/>
            <pc:sldMk cId="2529520673" sldId="261"/>
            <ac:spMk id="26" creationId="{479F5F2B-8B58-4140-AE6A-51F6C67B18D9}"/>
          </ac:spMkLst>
        </pc:spChg>
        <pc:spChg chg="add del">
          <ac:chgData name="cyrille rene tounoudjou" userId="b1c2b42ee65e2296" providerId="LiveId" clId="{5BF14D1C-B2DF-48EB-B63F-6C93C210EE6E}" dt="2022-03-11T12:51:53.799" v="329" actId="26606"/>
          <ac:spMkLst>
            <pc:docMk/>
            <pc:sldMk cId="2529520673" sldId="261"/>
            <ac:spMk id="28" creationId="{09588DA8-065E-4F6F-8EFD-43104AB2E0CF}"/>
          </ac:spMkLst>
        </pc:spChg>
        <pc:spChg chg="add del">
          <ac:chgData name="cyrille rene tounoudjou" userId="b1c2b42ee65e2296" providerId="LiveId" clId="{5BF14D1C-B2DF-48EB-B63F-6C93C210EE6E}" dt="2022-03-11T12:51:53.799" v="329" actId="26606"/>
          <ac:spMkLst>
            <pc:docMk/>
            <pc:sldMk cId="2529520673" sldId="261"/>
            <ac:spMk id="29" creationId="{C4285719-470E-454C-AF62-8323075F1F5B}"/>
          </ac:spMkLst>
        </pc:spChg>
        <pc:spChg chg="add del">
          <ac:chgData name="cyrille rene tounoudjou" userId="b1c2b42ee65e2296" providerId="LiveId" clId="{5BF14D1C-B2DF-48EB-B63F-6C93C210EE6E}" dt="2022-03-11T12:51:53.799" v="329" actId="26606"/>
          <ac:spMkLst>
            <pc:docMk/>
            <pc:sldMk cId="2529520673" sldId="261"/>
            <ac:spMk id="30" creationId="{CD9FE4EF-C4D8-49A0-B2FF-81D8DB7D8A24}"/>
          </ac:spMkLst>
        </pc:spChg>
        <pc:spChg chg="add del">
          <ac:chgData name="cyrille rene tounoudjou" userId="b1c2b42ee65e2296" providerId="LiveId" clId="{5BF14D1C-B2DF-48EB-B63F-6C93C210EE6E}" dt="2022-03-11T12:51:53.799" v="329" actId="26606"/>
          <ac:spMkLst>
            <pc:docMk/>
            <pc:sldMk cId="2529520673" sldId="261"/>
            <ac:spMk id="31" creationId="{4300840D-0A0B-4512-BACA-B439D5B9C57C}"/>
          </ac:spMkLst>
        </pc:spChg>
        <pc:spChg chg="add del">
          <ac:chgData name="cyrille rene tounoudjou" userId="b1c2b42ee65e2296" providerId="LiveId" clId="{5BF14D1C-B2DF-48EB-B63F-6C93C210EE6E}" dt="2022-03-11T12:51:53.799" v="329" actId="26606"/>
          <ac:spMkLst>
            <pc:docMk/>
            <pc:sldMk cId="2529520673" sldId="261"/>
            <ac:spMk id="32" creationId="{D2B78728-A580-49A7-84F9-6EF6F583ADE0}"/>
          </ac:spMkLst>
        </pc:spChg>
        <pc:spChg chg="add del">
          <ac:chgData name="cyrille rene tounoudjou" userId="b1c2b42ee65e2296" providerId="LiveId" clId="{5BF14D1C-B2DF-48EB-B63F-6C93C210EE6E}" dt="2022-03-11T12:51:53.799" v="329" actId="26606"/>
          <ac:spMkLst>
            <pc:docMk/>
            <pc:sldMk cId="2529520673" sldId="261"/>
            <ac:spMk id="33" creationId="{38FAA1A1-D861-433F-88FA-1E9D6FD31D11}"/>
          </ac:spMkLst>
        </pc:spChg>
        <pc:spChg chg="add del">
          <ac:chgData name="cyrille rene tounoudjou" userId="b1c2b42ee65e2296" providerId="LiveId" clId="{5BF14D1C-B2DF-48EB-B63F-6C93C210EE6E}" dt="2022-03-11T12:51:53.799" v="329" actId="26606"/>
          <ac:spMkLst>
            <pc:docMk/>
            <pc:sldMk cId="2529520673" sldId="261"/>
            <ac:spMk id="34" creationId="{8D71EDA1-87BF-4D5D-AB79-F346FD19278A}"/>
          </ac:spMkLst>
        </pc:spChg>
        <pc:spChg chg="add">
          <ac:chgData name="cyrille rene tounoudjou" userId="b1c2b42ee65e2296" providerId="LiveId" clId="{5BF14D1C-B2DF-48EB-B63F-6C93C210EE6E}" dt="2022-03-11T12:51:53.799" v="329" actId="26606"/>
          <ac:spMkLst>
            <pc:docMk/>
            <pc:sldMk cId="2529520673" sldId="261"/>
            <ac:spMk id="39" creationId="{827B839B-9ADE-406B-8590-F1CAEDED45A1}"/>
          </ac:spMkLst>
        </pc:spChg>
        <pc:spChg chg="add">
          <ac:chgData name="cyrille rene tounoudjou" userId="b1c2b42ee65e2296" providerId="LiveId" clId="{5BF14D1C-B2DF-48EB-B63F-6C93C210EE6E}" dt="2022-03-11T12:51:53.799" v="329" actId="26606"/>
          <ac:spMkLst>
            <pc:docMk/>
            <pc:sldMk cId="2529520673" sldId="261"/>
            <ac:spMk id="41" creationId="{CFE45BF0-46DB-408C-B5F7-7B11716805D4}"/>
          </ac:spMkLst>
        </pc:spChg>
        <pc:spChg chg="add">
          <ac:chgData name="cyrille rene tounoudjou" userId="b1c2b42ee65e2296" providerId="LiveId" clId="{5BF14D1C-B2DF-48EB-B63F-6C93C210EE6E}" dt="2022-03-11T12:51:53.799" v="329" actId="26606"/>
          <ac:spMkLst>
            <pc:docMk/>
            <pc:sldMk cId="2529520673" sldId="261"/>
            <ac:spMk id="43" creationId="{2AEBC8F2-97B1-41B4-93F1-2D289E197FBA}"/>
          </ac:spMkLst>
        </pc:spChg>
        <pc:spChg chg="add">
          <ac:chgData name="cyrille rene tounoudjou" userId="b1c2b42ee65e2296" providerId="LiveId" clId="{5BF14D1C-B2DF-48EB-B63F-6C93C210EE6E}" dt="2022-03-11T12:51:53.799" v="329" actId="26606"/>
          <ac:spMkLst>
            <pc:docMk/>
            <pc:sldMk cId="2529520673" sldId="261"/>
            <ac:spMk id="45" creationId="{472E3A19-F5D5-48FC-BB9C-48C2F68F598B}"/>
          </ac:spMkLst>
        </pc:spChg>
        <pc:spChg chg="add">
          <ac:chgData name="cyrille rene tounoudjou" userId="b1c2b42ee65e2296" providerId="LiveId" clId="{5BF14D1C-B2DF-48EB-B63F-6C93C210EE6E}" dt="2022-03-11T12:51:53.799" v="329" actId="26606"/>
          <ac:spMkLst>
            <pc:docMk/>
            <pc:sldMk cId="2529520673" sldId="261"/>
            <ac:spMk id="47" creationId="{7A62E32F-BB65-43A8-8EB5-92346890E549}"/>
          </ac:spMkLst>
        </pc:spChg>
        <pc:spChg chg="add">
          <ac:chgData name="cyrille rene tounoudjou" userId="b1c2b42ee65e2296" providerId="LiveId" clId="{5BF14D1C-B2DF-48EB-B63F-6C93C210EE6E}" dt="2022-03-11T12:51:53.799" v="329" actId="26606"/>
          <ac:spMkLst>
            <pc:docMk/>
            <pc:sldMk cId="2529520673" sldId="261"/>
            <ac:spMk id="49" creationId="{14E91B64-9FCC-451E-AFB4-A827D6329367}"/>
          </ac:spMkLst>
        </pc:spChg>
      </pc:sldChg>
      <pc:sldChg chg="addSp delSp modSp del mod setBg">
        <pc:chgData name="cyrille rene tounoudjou" userId="b1c2b42ee65e2296" providerId="LiveId" clId="{5BF14D1C-B2DF-48EB-B63F-6C93C210EE6E}" dt="2022-03-11T13:48:21.275" v="902" actId="2696"/>
        <pc:sldMkLst>
          <pc:docMk/>
          <pc:sldMk cId="2445909919" sldId="262"/>
        </pc:sldMkLst>
        <pc:spChg chg="mod">
          <ac:chgData name="cyrille rene tounoudjou" userId="b1c2b42ee65e2296" providerId="LiveId" clId="{5BF14D1C-B2DF-48EB-B63F-6C93C210EE6E}" dt="2022-03-11T13:01:01.191" v="364" actId="26606"/>
          <ac:spMkLst>
            <pc:docMk/>
            <pc:sldMk cId="2445909919" sldId="262"/>
            <ac:spMk id="2" creationId="{658841F1-3B41-46EC-A481-77CED1BF1859}"/>
          </ac:spMkLst>
        </pc:spChg>
        <pc:spChg chg="del mod">
          <ac:chgData name="cyrille rene tounoudjou" userId="b1c2b42ee65e2296" providerId="LiveId" clId="{5BF14D1C-B2DF-48EB-B63F-6C93C210EE6E}" dt="2022-03-11T13:42:18.875" v="826" actId="21"/>
          <ac:spMkLst>
            <pc:docMk/>
            <pc:sldMk cId="2445909919" sldId="262"/>
            <ac:spMk id="3" creationId="{5FBF804C-F3FF-40E4-AD8B-A716CF94E2D5}"/>
          </ac:spMkLst>
        </pc:spChg>
        <pc:spChg chg="mod">
          <ac:chgData name="cyrille rene tounoudjou" userId="b1c2b42ee65e2296" providerId="LiveId" clId="{5BF14D1C-B2DF-48EB-B63F-6C93C210EE6E}" dt="2022-03-11T13:01:01.191" v="364" actId="26606"/>
          <ac:spMkLst>
            <pc:docMk/>
            <pc:sldMk cId="2445909919" sldId="262"/>
            <ac:spMk id="4" creationId="{A3B4F7EF-3FB5-49D9-82B9-6F784E579CA0}"/>
          </ac:spMkLst>
        </pc:spChg>
        <pc:spChg chg="add del mod">
          <ac:chgData name="cyrille rene tounoudjou" userId="b1c2b42ee65e2296" providerId="LiveId" clId="{5BF14D1C-B2DF-48EB-B63F-6C93C210EE6E}" dt="2022-03-11T13:42:27.773" v="827" actId="21"/>
          <ac:spMkLst>
            <pc:docMk/>
            <pc:sldMk cId="2445909919" sldId="262"/>
            <ac:spMk id="6" creationId="{28E1DDE7-4A4B-4DA8-A410-2E293467A91E}"/>
          </ac:spMkLst>
        </pc:spChg>
        <pc:spChg chg="add del">
          <ac:chgData name="cyrille rene tounoudjou" userId="b1c2b42ee65e2296" providerId="LiveId" clId="{5BF14D1C-B2DF-48EB-B63F-6C93C210EE6E}" dt="2022-03-11T13:01:01.191" v="364" actId="26606"/>
          <ac:spMkLst>
            <pc:docMk/>
            <pc:sldMk cId="2445909919" sldId="262"/>
            <ac:spMk id="8" creationId="{1B15ED52-F352-441B-82BF-E0EA34836D08}"/>
          </ac:spMkLst>
        </pc:spChg>
        <pc:spChg chg="add del">
          <ac:chgData name="cyrille rene tounoudjou" userId="b1c2b42ee65e2296" providerId="LiveId" clId="{5BF14D1C-B2DF-48EB-B63F-6C93C210EE6E}" dt="2022-03-11T13:01:01.191" v="364" actId="26606"/>
          <ac:spMkLst>
            <pc:docMk/>
            <pc:sldMk cId="2445909919" sldId="262"/>
            <ac:spMk id="10" creationId="{3B2E3793-BFE6-45A2-9B7B-E18844431C99}"/>
          </ac:spMkLst>
        </pc:spChg>
        <pc:spChg chg="add del">
          <ac:chgData name="cyrille rene tounoudjou" userId="b1c2b42ee65e2296" providerId="LiveId" clId="{5BF14D1C-B2DF-48EB-B63F-6C93C210EE6E}" dt="2022-03-11T13:01:01.191" v="364" actId="26606"/>
          <ac:spMkLst>
            <pc:docMk/>
            <pc:sldMk cId="2445909919" sldId="262"/>
            <ac:spMk id="12" creationId="{BC4C4868-CB8F-4AF9-9CDB-8108F2C19B67}"/>
          </ac:spMkLst>
        </pc:spChg>
        <pc:spChg chg="add del">
          <ac:chgData name="cyrille rene tounoudjou" userId="b1c2b42ee65e2296" providerId="LiveId" clId="{5BF14D1C-B2DF-48EB-B63F-6C93C210EE6E}" dt="2022-03-11T13:01:01.191" v="364" actId="26606"/>
          <ac:spMkLst>
            <pc:docMk/>
            <pc:sldMk cId="2445909919" sldId="262"/>
            <ac:spMk id="14" creationId="{375E0459-6403-40CD-989D-56A4407CA12E}"/>
          </ac:spMkLst>
        </pc:spChg>
        <pc:spChg chg="add del mod">
          <ac:chgData name="cyrille rene tounoudjou" userId="b1c2b42ee65e2296" providerId="LiveId" clId="{5BF14D1C-B2DF-48EB-B63F-6C93C210EE6E}" dt="2022-03-11T13:45:43.742" v="837" actId="21"/>
          <ac:spMkLst>
            <pc:docMk/>
            <pc:sldMk cId="2445909919" sldId="262"/>
            <ac:spMk id="15" creationId="{6FF0A08B-439A-4993-B38A-71C57000221E}"/>
          </ac:spMkLst>
        </pc:spChg>
        <pc:spChg chg="add del">
          <ac:chgData name="cyrille rene tounoudjou" userId="b1c2b42ee65e2296" providerId="LiveId" clId="{5BF14D1C-B2DF-48EB-B63F-6C93C210EE6E}" dt="2022-03-11T13:01:01.191" v="364" actId="26606"/>
          <ac:spMkLst>
            <pc:docMk/>
            <pc:sldMk cId="2445909919" sldId="262"/>
            <ac:spMk id="16" creationId="{53E5B1A8-3AC9-4BD1-9BBC-78CA94F2D1BA}"/>
          </ac:spMkLst>
        </pc:spChg>
        <pc:spChg chg="add del">
          <ac:chgData name="cyrille rene tounoudjou" userId="b1c2b42ee65e2296" providerId="LiveId" clId="{5BF14D1C-B2DF-48EB-B63F-6C93C210EE6E}" dt="2022-03-11T13:01:01.191" v="364" actId="26606"/>
          <ac:spMkLst>
            <pc:docMk/>
            <pc:sldMk cId="2445909919" sldId="262"/>
            <ac:spMk id="18" creationId="{DE7FFD28-545C-4C88-A2E7-152FB234C92C}"/>
          </ac:spMkLst>
        </pc:spChg>
        <pc:spChg chg="add del">
          <ac:chgData name="cyrille rene tounoudjou" userId="b1c2b42ee65e2296" providerId="LiveId" clId="{5BF14D1C-B2DF-48EB-B63F-6C93C210EE6E}" dt="2022-03-11T05:35:38.436" v="19" actId="26606"/>
          <ac:spMkLst>
            <pc:docMk/>
            <pc:sldMk cId="2445909919" sldId="262"/>
            <ac:spMk id="21" creationId="{1B15ED52-F352-441B-82BF-E0EA34836D08}"/>
          </ac:spMkLst>
        </pc:spChg>
        <pc:spChg chg="add del">
          <ac:chgData name="cyrille rene tounoudjou" userId="b1c2b42ee65e2296" providerId="LiveId" clId="{5BF14D1C-B2DF-48EB-B63F-6C93C210EE6E}" dt="2022-03-11T05:35:38.436" v="19" actId="26606"/>
          <ac:spMkLst>
            <pc:docMk/>
            <pc:sldMk cId="2445909919" sldId="262"/>
            <ac:spMk id="23" creationId="{3B2E3793-BFE6-45A2-9B7B-E18844431C99}"/>
          </ac:spMkLst>
        </pc:spChg>
        <pc:spChg chg="add del">
          <ac:chgData name="cyrille rene tounoudjou" userId="b1c2b42ee65e2296" providerId="LiveId" clId="{5BF14D1C-B2DF-48EB-B63F-6C93C210EE6E}" dt="2022-03-11T05:35:38.436" v="19" actId="26606"/>
          <ac:spMkLst>
            <pc:docMk/>
            <pc:sldMk cId="2445909919" sldId="262"/>
            <ac:spMk id="25" creationId="{BC4C4868-CB8F-4AF9-9CDB-8108F2C19B67}"/>
          </ac:spMkLst>
        </pc:spChg>
        <pc:spChg chg="add del">
          <ac:chgData name="cyrille rene tounoudjou" userId="b1c2b42ee65e2296" providerId="LiveId" clId="{5BF14D1C-B2DF-48EB-B63F-6C93C210EE6E}" dt="2022-03-11T05:35:38.436" v="19" actId="26606"/>
          <ac:spMkLst>
            <pc:docMk/>
            <pc:sldMk cId="2445909919" sldId="262"/>
            <ac:spMk id="27" creationId="{375E0459-6403-40CD-989D-56A4407CA12E}"/>
          </ac:spMkLst>
        </pc:spChg>
        <pc:spChg chg="add del">
          <ac:chgData name="cyrille rene tounoudjou" userId="b1c2b42ee65e2296" providerId="LiveId" clId="{5BF14D1C-B2DF-48EB-B63F-6C93C210EE6E}" dt="2022-03-11T05:35:38.436" v="19" actId="26606"/>
          <ac:spMkLst>
            <pc:docMk/>
            <pc:sldMk cId="2445909919" sldId="262"/>
            <ac:spMk id="29" creationId="{53E5B1A8-3AC9-4BD1-9BBC-78CA94F2D1BA}"/>
          </ac:spMkLst>
        </pc:spChg>
      </pc:sldChg>
      <pc:sldChg chg="addSp delSp modSp new mod ord setBg setClrOvrMap">
        <pc:chgData name="cyrille rene tounoudjou" userId="b1c2b42ee65e2296" providerId="LiveId" clId="{5BF14D1C-B2DF-48EB-B63F-6C93C210EE6E}" dt="2022-03-11T14:03:08.554" v="942" actId="26606"/>
        <pc:sldMkLst>
          <pc:docMk/>
          <pc:sldMk cId="2866267466" sldId="263"/>
        </pc:sldMkLst>
        <pc:spChg chg="mod">
          <ac:chgData name="cyrille rene tounoudjou" userId="b1c2b42ee65e2296" providerId="LiveId" clId="{5BF14D1C-B2DF-48EB-B63F-6C93C210EE6E}" dt="2022-03-11T14:03:08.554" v="942" actId="26606"/>
          <ac:spMkLst>
            <pc:docMk/>
            <pc:sldMk cId="2866267466" sldId="263"/>
            <ac:spMk id="2" creationId="{D4C1F9A6-A222-4104-A50C-867D8030488A}"/>
          </ac:spMkLst>
        </pc:spChg>
        <pc:spChg chg="mod ord">
          <ac:chgData name="cyrille rene tounoudjou" userId="b1c2b42ee65e2296" providerId="LiveId" clId="{5BF14D1C-B2DF-48EB-B63F-6C93C210EE6E}" dt="2022-03-11T14:03:08.554" v="942" actId="26606"/>
          <ac:spMkLst>
            <pc:docMk/>
            <pc:sldMk cId="2866267466" sldId="263"/>
            <ac:spMk id="3" creationId="{36D77860-CCBB-4243-B4DE-4250FC918413}"/>
          </ac:spMkLst>
        </pc:spChg>
        <pc:spChg chg="mod ord">
          <ac:chgData name="cyrille rene tounoudjou" userId="b1c2b42ee65e2296" providerId="LiveId" clId="{5BF14D1C-B2DF-48EB-B63F-6C93C210EE6E}" dt="2022-03-11T14:03:08.554" v="942" actId="26606"/>
          <ac:spMkLst>
            <pc:docMk/>
            <pc:sldMk cId="2866267466" sldId="263"/>
            <ac:spMk id="4" creationId="{0EEDE826-5EDC-42FA-919A-62A3603FA0BB}"/>
          </ac:spMkLst>
        </pc:spChg>
        <pc:spChg chg="add del mod">
          <ac:chgData name="cyrille rene tounoudjou" userId="b1c2b42ee65e2296" providerId="LiveId" clId="{5BF14D1C-B2DF-48EB-B63F-6C93C210EE6E}" dt="2022-03-11T12:37:23.329" v="240" actId="21"/>
          <ac:spMkLst>
            <pc:docMk/>
            <pc:sldMk cId="2866267466" sldId="263"/>
            <ac:spMk id="7" creationId="{AB7DE1F4-138D-4C47-98BC-6364E281AA5B}"/>
          </ac:spMkLst>
        </pc:spChg>
        <pc:spChg chg="add mod">
          <ac:chgData name="cyrille rene tounoudjou" userId="b1c2b42ee65e2296" providerId="LiveId" clId="{5BF14D1C-B2DF-48EB-B63F-6C93C210EE6E}" dt="2022-03-11T14:03:08.554" v="942" actId="26606"/>
          <ac:spMkLst>
            <pc:docMk/>
            <pc:sldMk cId="2866267466" sldId="263"/>
            <ac:spMk id="10" creationId="{23ADDFE0-55FB-47AC-94BF-2B33A43DD533}"/>
          </ac:spMkLst>
        </pc:spChg>
        <pc:spChg chg="add del">
          <ac:chgData name="cyrille rene tounoudjou" userId="b1c2b42ee65e2296" providerId="LiveId" clId="{5BF14D1C-B2DF-48EB-B63F-6C93C210EE6E}" dt="2022-03-11T12:39:06.039" v="245" actId="26606"/>
          <ac:spMkLst>
            <pc:docMk/>
            <pc:sldMk cId="2866267466" sldId="263"/>
            <ac:spMk id="12" creationId="{5E8D2E83-FB3A-40E7-A9E5-7AB389D612B4}"/>
          </ac:spMkLst>
        </pc:spChg>
        <pc:spChg chg="add del">
          <ac:chgData name="cyrille rene tounoudjou" userId="b1c2b42ee65e2296" providerId="LiveId" clId="{5BF14D1C-B2DF-48EB-B63F-6C93C210EE6E}" dt="2022-03-11T12:40:41.808" v="251" actId="26606"/>
          <ac:spMkLst>
            <pc:docMk/>
            <pc:sldMk cId="2866267466" sldId="263"/>
            <ac:spMk id="17" creationId="{33CD251C-A887-4D2F-925B-FC097198538B}"/>
          </ac:spMkLst>
        </pc:spChg>
        <pc:spChg chg="add del">
          <ac:chgData name="cyrille rene tounoudjou" userId="b1c2b42ee65e2296" providerId="LiveId" clId="{5BF14D1C-B2DF-48EB-B63F-6C93C210EE6E}" dt="2022-03-11T12:40:41.808" v="251" actId="26606"/>
          <ac:spMkLst>
            <pc:docMk/>
            <pc:sldMk cId="2866267466" sldId="263"/>
            <ac:spMk id="19" creationId="{3B2069EE-A08E-44F0-B3F9-3CF8CC2DCAD5}"/>
          </ac:spMkLst>
        </pc:spChg>
        <pc:spChg chg="add del">
          <ac:chgData name="cyrille rene tounoudjou" userId="b1c2b42ee65e2296" providerId="LiveId" clId="{5BF14D1C-B2DF-48EB-B63F-6C93C210EE6E}" dt="2022-03-11T12:40:26.982" v="248" actId="26606"/>
          <ac:spMkLst>
            <pc:docMk/>
            <pc:sldMk cId="2866267466" sldId="263"/>
            <ac:spMk id="28" creationId="{73DE2CFE-42F2-48F0-8706-5264E012B10C}"/>
          </ac:spMkLst>
        </pc:spChg>
        <pc:spChg chg="add del">
          <ac:chgData name="cyrille rene tounoudjou" userId="b1c2b42ee65e2296" providerId="LiveId" clId="{5BF14D1C-B2DF-48EB-B63F-6C93C210EE6E}" dt="2022-03-11T12:40:41.808" v="250" actId="26606"/>
          <ac:spMkLst>
            <pc:docMk/>
            <pc:sldMk cId="2866267466" sldId="263"/>
            <ac:spMk id="30" creationId="{62A38935-BB53-4DF7-A56E-48DD25B685D7}"/>
          </ac:spMkLst>
        </pc:spChg>
        <pc:spChg chg="add del">
          <ac:chgData name="cyrille rene tounoudjou" userId="b1c2b42ee65e2296" providerId="LiveId" clId="{5BF14D1C-B2DF-48EB-B63F-6C93C210EE6E}" dt="2022-03-11T12:40:41.808" v="250" actId="26606"/>
          <ac:spMkLst>
            <pc:docMk/>
            <pc:sldMk cId="2866267466" sldId="263"/>
            <ac:spMk id="31" creationId="{91F32EBA-ED97-466E-8CFA-8382584155D0}"/>
          </ac:spMkLst>
        </pc:spChg>
        <pc:spChg chg="add del">
          <ac:chgData name="cyrille rene tounoudjou" userId="b1c2b42ee65e2296" providerId="LiveId" clId="{5BF14D1C-B2DF-48EB-B63F-6C93C210EE6E}" dt="2022-03-11T12:47:41.810" v="325" actId="26606"/>
          <ac:spMkLst>
            <pc:docMk/>
            <pc:sldMk cId="2866267466" sldId="263"/>
            <ac:spMk id="32" creationId="{73ED6512-6858-4552-B699-9A97FE9A4EA2}"/>
          </ac:spMkLst>
        </pc:spChg>
        <pc:spChg chg="add del">
          <ac:chgData name="cyrille rene tounoudjou" userId="b1c2b42ee65e2296" providerId="LiveId" clId="{5BF14D1C-B2DF-48EB-B63F-6C93C210EE6E}" dt="2022-03-11T12:47:41.810" v="325" actId="26606"/>
          <ac:spMkLst>
            <pc:docMk/>
            <pc:sldMk cId="2866267466" sldId="263"/>
            <ac:spMk id="33" creationId="{4038CB10-1F5C-4D54-9DF7-12586DE5B007}"/>
          </ac:spMkLst>
        </pc:spChg>
        <pc:spChg chg="add del">
          <ac:chgData name="cyrille rene tounoudjou" userId="b1c2b42ee65e2296" providerId="LiveId" clId="{5BF14D1C-B2DF-48EB-B63F-6C93C210EE6E}" dt="2022-03-11T12:47:41.810" v="325" actId="26606"/>
          <ac:spMkLst>
            <pc:docMk/>
            <pc:sldMk cId="2866267466" sldId="263"/>
            <ac:spMk id="34" creationId="{36D30126-6314-4A93-B27E-5C66CF781924}"/>
          </ac:spMkLst>
        </pc:spChg>
        <pc:spChg chg="add del">
          <ac:chgData name="cyrille rene tounoudjou" userId="b1c2b42ee65e2296" providerId="LiveId" clId="{5BF14D1C-B2DF-48EB-B63F-6C93C210EE6E}" dt="2022-03-11T14:03:08.554" v="942" actId="26606"/>
          <ac:spMkLst>
            <pc:docMk/>
            <pc:sldMk cId="2866267466" sldId="263"/>
            <ac:spMk id="39" creationId="{5E39A796-BE83-48B1-B33F-35C4A32AAB57}"/>
          </ac:spMkLst>
        </pc:spChg>
        <pc:spChg chg="add del">
          <ac:chgData name="cyrille rene tounoudjou" userId="b1c2b42ee65e2296" providerId="LiveId" clId="{5BF14D1C-B2DF-48EB-B63F-6C93C210EE6E}" dt="2022-03-11T14:03:08.554" v="942" actId="26606"/>
          <ac:spMkLst>
            <pc:docMk/>
            <pc:sldMk cId="2866267466" sldId="263"/>
            <ac:spMk id="41" creationId="{72F84B47-E267-4194-8194-831DB7B5547F}"/>
          </ac:spMkLst>
        </pc:spChg>
        <pc:spChg chg="add del">
          <ac:chgData name="cyrille rene tounoudjou" userId="b1c2b42ee65e2296" providerId="LiveId" clId="{5BF14D1C-B2DF-48EB-B63F-6C93C210EE6E}" dt="2022-03-11T14:03:08.554" v="941" actId="26606"/>
          <ac:spMkLst>
            <pc:docMk/>
            <pc:sldMk cId="2866267466" sldId="263"/>
            <ac:spMk id="46" creationId="{2B566528-1B12-4246-9431-5C2D7D081168}"/>
          </ac:spMkLst>
        </pc:spChg>
        <pc:spChg chg="add">
          <ac:chgData name="cyrille rene tounoudjou" userId="b1c2b42ee65e2296" providerId="LiveId" clId="{5BF14D1C-B2DF-48EB-B63F-6C93C210EE6E}" dt="2022-03-11T14:03:08.554" v="942" actId="26606"/>
          <ac:spMkLst>
            <pc:docMk/>
            <pc:sldMk cId="2866267466" sldId="263"/>
            <ac:spMk id="56" creationId="{46F7435D-E3DB-47B1-BA61-B00ACC83A9DE}"/>
          </ac:spMkLst>
        </pc:spChg>
        <pc:spChg chg="add">
          <ac:chgData name="cyrille rene tounoudjou" userId="b1c2b42ee65e2296" providerId="LiveId" clId="{5BF14D1C-B2DF-48EB-B63F-6C93C210EE6E}" dt="2022-03-11T14:03:08.554" v="942" actId="26606"/>
          <ac:spMkLst>
            <pc:docMk/>
            <pc:sldMk cId="2866267466" sldId="263"/>
            <ac:spMk id="57" creationId="{F263A0B5-F8C4-4116-809F-78A768EA79A6}"/>
          </ac:spMkLst>
        </pc:spChg>
        <pc:grpChg chg="add del">
          <ac:chgData name="cyrille rene tounoudjou" userId="b1c2b42ee65e2296" providerId="LiveId" clId="{5BF14D1C-B2DF-48EB-B63F-6C93C210EE6E}" dt="2022-03-11T12:40:41.808" v="251" actId="26606"/>
          <ac:grpSpMkLst>
            <pc:docMk/>
            <pc:sldMk cId="2866267466" sldId="263"/>
            <ac:grpSpMk id="21" creationId="{C9888C69-11CC-40BA-BABF-F9B7E11C9156}"/>
          </ac:grpSpMkLst>
        </pc:grpChg>
        <pc:grpChg chg="add del">
          <ac:chgData name="cyrille rene tounoudjou" userId="b1c2b42ee65e2296" providerId="LiveId" clId="{5BF14D1C-B2DF-48EB-B63F-6C93C210EE6E}" dt="2022-03-11T14:03:08.554" v="941" actId="26606"/>
          <ac:grpSpMkLst>
            <pc:docMk/>
            <pc:sldMk cId="2866267466" sldId="263"/>
            <ac:grpSpMk id="48" creationId="{828A5161-06F1-46CF-8AD7-844680A59E13}"/>
          </ac:grpSpMkLst>
        </pc:grpChg>
        <pc:grpChg chg="add del">
          <ac:chgData name="cyrille rene tounoudjou" userId="b1c2b42ee65e2296" providerId="LiveId" clId="{5BF14D1C-B2DF-48EB-B63F-6C93C210EE6E}" dt="2022-03-11T14:03:08.554" v="941" actId="26606"/>
          <ac:grpSpMkLst>
            <pc:docMk/>
            <pc:sldMk cId="2866267466" sldId="263"/>
            <ac:grpSpMk id="52" creationId="{5995D10D-E9C9-47DB-AE7E-801FEF38F5C9}"/>
          </ac:grpSpMkLst>
        </pc:grpChg>
        <pc:picChg chg="add del mod ord">
          <ac:chgData name="cyrille rene tounoudjou" userId="b1c2b42ee65e2296" providerId="LiveId" clId="{5BF14D1C-B2DF-48EB-B63F-6C93C210EE6E}" dt="2022-03-11T12:37:23.329" v="240" actId="21"/>
          <ac:picMkLst>
            <pc:docMk/>
            <pc:sldMk cId="2866267466" sldId="263"/>
            <ac:picMk id="6" creationId="{FB71C4A6-E85B-4919-A261-0B7C9BA490B8}"/>
          </ac:picMkLst>
        </pc:picChg>
        <pc:picChg chg="add mod ord">
          <ac:chgData name="cyrille rene tounoudjou" userId="b1c2b42ee65e2296" providerId="LiveId" clId="{5BF14D1C-B2DF-48EB-B63F-6C93C210EE6E}" dt="2022-03-11T14:03:08.554" v="942" actId="26606"/>
          <ac:picMkLst>
            <pc:docMk/>
            <pc:sldMk cId="2866267466" sldId="263"/>
            <ac:picMk id="9" creationId="{6EB64763-17CC-4FCA-869A-DBF0EFBAD59D}"/>
          </ac:picMkLst>
        </pc:picChg>
      </pc:sldChg>
      <pc:sldChg chg="addSp delSp modSp new mod setBg">
        <pc:chgData name="cyrille rene tounoudjou" userId="b1c2b42ee65e2296" providerId="LiveId" clId="{5BF14D1C-B2DF-48EB-B63F-6C93C210EE6E}" dt="2022-03-11T13:59:17.876" v="928" actId="14100"/>
        <pc:sldMkLst>
          <pc:docMk/>
          <pc:sldMk cId="3875491797" sldId="264"/>
        </pc:sldMkLst>
        <pc:spChg chg="mod">
          <ac:chgData name="cyrille rene tounoudjou" userId="b1c2b42ee65e2296" providerId="LiveId" clId="{5BF14D1C-B2DF-48EB-B63F-6C93C210EE6E}" dt="2022-03-11T13:50:32.377" v="907" actId="26606"/>
          <ac:spMkLst>
            <pc:docMk/>
            <pc:sldMk cId="3875491797" sldId="264"/>
            <ac:spMk id="2" creationId="{FD35B134-EA48-4405-8CF6-83D355FC113B}"/>
          </ac:spMkLst>
        </pc:spChg>
        <pc:spChg chg="del">
          <ac:chgData name="cyrille rene tounoudjou" userId="b1c2b42ee65e2296" providerId="LiveId" clId="{5BF14D1C-B2DF-48EB-B63F-6C93C210EE6E}" dt="2022-03-11T13:45:52.449" v="839"/>
          <ac:spMkLst>
            <pc:docMk/>
            <pc:sldMk cId="3875491797" sldId="264"/>
            <ac:spMk id="3" creationId="{E8970807-F395-4FF6-8CB2-8335DEFBF10D}"/>
          </ac:spMkLst>
        </pc:spChg>
        <pc:spChg chg="mod ord">
          <ac:chgData name="cyrille rene tounoudjou" userId="b1c2b42ee65e2296" providerId="LiveId" clId="{5BF14D1C-B2DF-48EB-B63F-6C93C210EE6E}" dt="2022-03-11T13:50:32.377" v="907" actId="26606"/>
          <ac:spMkLst>
            <pc:docMk/>
            <pc:sldMk cId="3875491797" sldId="264"/>
            <ac:spMk id="4" creationId="{202203CB-6F7C-4DED-B19E-E43F4EE9FE10}"/>
          </ac:spMkLst>
        </pc:spChg>
        <pc:spChg chg="add mod">
          <ac:chgData name="cyrille rene tounoudjou" userId="b1c2b42ee65e2296" providerId="LiveId" clId="{5BF14D1C-B2DF-48EB-B63F-6C93C210EE6E}" dt="2022-03-11T13:59:17.876" v="928" actId="14100"/>
          <ac:spMkLst>
            <pc:docMk/>
            <pc:sldMk cId="3875491797" sldId="264"/>
            <ac:spMk id="5" creationId="{0F98DEAD-8491-47CF-BA39-6574940FB4C7}"/>
          </ac:spMkLst>
        </pc:spChg>
        <pc:spChg chg="add">
          <ac:chgData name="cyrille rene tounoudjou" userId="b1c2b42ee65e2296" providerId="LiveId" clId="{5BF14D1C-B2DF-48EB-B63F-6C93C210EE6E}" dt="2022-03-11T13:50:32.377" v="907" actId="26606"/>
          <ac:spMkLst>
            <pc:docMk/>
            <pc:sldMk cId="3875491797" sldId="264"/>
            <ac:spMk id="10" creationId="{2B566528-1B12-4246-9431-5C2D7D081168}"/>
          </ac:spMkLst>
        </pc:spChg>
        <pc:spChg chg="add">
          <ac:chgData name="cyrille rene tounoudjou" userId="b1c2b42ee65e2296" providerId="LiveId" clId="{5BF14D1C-B2DF-48EB-B63F-6C93C210EE6E}" dt="2022-03-11T13:50:32.377" v="907" actId="26606"/>
          <ac:spMkLst>
            <pc:docMk/>
            <pc:sldMk cId="3875491797" sldId="264"/>
            <ac:spMk id="12" creationId="{2E80C965-DB6D-4F81-9E9E-B027384D0BD6}"/>
          </ac:spMkLst>
        </pc:spChg>
        <pc:spChg chg="add">
          <ac:chgData name="cyrille rene tounoudjou" userId="b1c2b42ee65e2296" providerId="LiveId" clId="{5BF14D1C-B2DF-48EB-B63F-6C93C210EE6E}" dt="2022-03-11T13:50:32.377" v="907" actId="26606"/>
          <ac:spMkLst>
            <pc:docMk/>
            <pc:sldMk cId="3875491797" sldId="264"/>
            <ac:spMk id="14" creationId="{A580F890-B085-4E95-96AA-55AEBEC5CE6E}"/>
          </ac:spMkLst>
        </pc:spChg>
        <pc:spChg chg="add">
          <ac:chgData name="cyrille rene tounoudjou" userId="b1c2b42ee65e2296" providerId="LiveId" clId="{5BF14D1C-B2DF-48EB-B63F-6C93C210EE6E}" dt="2022-03-11T13:50:32.377" v="907" actId="26606"/>
          <ac:spMkLst>
            <pc:docMk/>
            <pc:sldMk cId="3875491797" sldId="264"/>
            <ac:spMk id="16" creationId="{D3F51FEB-38FB-4F6C-9F7B-2F2AFAB65463}"/>
          </ac:spMkLst>
        </pc:spChg>
        <pc:spChg chg="add">
          <ac:chgData name="cyrille rene tounoudjou" userId="b1c2b42ee65e2296" providerId="LiveId" clId="{5BF14D1C-B2DF-48EB-B63F-6C93C210EE6E}" dt="2022-03-11T13:50:32.377" v="907" actId="26606"/>
          <ac:spMkLst>
            <pc:docMk/>
            <pc:sldMk cId="3875491797" sldId="264"/>
            <ac:spMk id="18" creationId="{1E547BA6-BAE0-43BB-A7CA-60F69CE252F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315AC3-CF9F-4F72-A53A-54BD3B83805C}" type="datetimeFigureOut">
              <a:rPr lang="en-GB" smtClean="0"/>
              <a:t>11/03/2022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0EABDE-7712-4078-AA6B-34643D078B96}" type="slidenum">
              <a:rPr lang="en-GB" smtClean="0"/>
              <a:t>‹#›</a:t>
            </a:fld>
            <a:endParaRPr lang="en-GB"/>
          </a:p>
        </p:txBody>
      </p:sp>
    </p:spTree>
    <p:extLst>
      <p:ext uri="{BB962C8B-B14F-4D97-AF65-F5344CB8AC3E}">
        <p14:creationId xmlns:p14="http://schemas.microsoft.com/office/powerpoint/2010/main" val="2531661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45C9D-B170-4C2B-8454-02BE1990A0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0CA35DE-136A-4D27-B10F-D3BA4FFB03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5B9B6C3-DC07-4A08-AAEC-EF27AA5A161B}"/>
              </a:ext>
            </a:extLst>
          </p:cNvPr>
          <p:cNvSpPr>
            <a:spLocks noGrp="1"/>
          </p:cNvSpPr>
          <p:nvPr>
            <p:ph type="dt" sz="half" idx="10"/>
          </p:nvPr>
        </p:nvSpPr>
        <p:spPr/>
        <p:txBody>
          <a:bodyPr/>
          <a:lstStyle/>
          <a:p>
            <a:fld id="{CD90A2CC-ADF3-4535-9C9E-2EB0BE10A633}" type="datetime1">
              <a:rPr lang="en-GB" smtClean="0"/>
              <a:t>11/03/2022</a:t>
            </a:fld>
            <a:endParaRPr lang="en-GB"/>
          </a:p>
        </p:txBody>
      </p:sp>
      <p:sp>
        <p:nvSpPr>
          <p:cNvPr id="5" name="Footer Placeholder 4">
            <a:extLst>
              <a:ext uri="{FF2B5EF4-FFF2-40B4-BE49-F238E27FC236}">
                <a16:creationId xmlns:a16="http://schemas.microsoft.com/office/drawing/2014/main" id="{14017AC7-6FD0-4704-8F83-5A9375A0B0C8}"/>
              </a:ext>
            </a:extLst>
          </p:cNvPr>
          <p:cNvSpPr>
            <a:spLocks noGrp="1"/>
          </p:cNvSpPr>
          <p:nvPr>
            <p:ph type="ftr" sz="quarter" idx="11"/>
          </p:nvPr>
        </p:nvSpPr>
        <p:spPr/>
        <p:txBody>
          <a:bodyPr/>
          <a:lstStyle/>
          <a:p>
            <a:r>
              <a:rPr lang="en-GB"/>
              <a:t>Cyrille Tounoudjou (1914188)</a:t>
            </a:r>
          </a:p>
        </p:txBody>
      </p:sp>
      <p:sp>
        <p:nvSpPr>
          <p:cNvPr id="6" name="Slide Number Placeholder 5">
            <a:extLst>
              <a:ext uri="{FF2B5EF4-FFF2-40B4-BE49-F238E27FC236}">
                <a16:creationId xmlns:a16="http://schemas.microsoft.com/office/drawing/2014/main" id="{DAD81E2B-17BB-4F1D-B855-147455232A4E}"/>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1014514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3091C-2982-4812-B99C-759DE29C4E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AF70C1-1670-4DEA-A485-FECD76B7B1F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4A5C3F-BCC3-4443-B139-DAA20BFE31C4}"/>
              </a:ext>
            </a:extLst>
          </p:cNvPr>
          <p:cNvSpPr>
            <a:spLocks noGrp="1"/>
          </p:cNvSpPr>
          <p:nvPr>
            <p:ph type="dt" sz="half" idx="10"/>
          </p:nvPr>
        </p:nvSpPr>
        <p:spPr/>
        <p:txBody>
          <a:bodyPr/>
          <a:lstStyle/>
          <a:p>
            <a:fld id="{BBF0C87A-506E-4533-98E9-6D1D4096E082}" type="datetime1">
              <a:rPr lang="en-GB" smtClean="0"/>
              <a:t>11/03/2022</a:t>
            </a:fld>
            <a:endParaRPr lang="en-GB"/>
          </a:p>
        </p:txBody>
      </p:sp>
      <p:sp>
        <p:nvSpPr>
          <p:cNvPr id="5" name="Footer Placeholder 4">
            <a:extLst>
              <a:ext uri="{FF2B5EF4-FFF2-40B4-BE49-F238E27FC236}">
                <a16:creationId xmlns:a16="http://schemas.microsoft.com/office/drawing/2014/main" id="{AC08A5DE-0436-4395-8602-70D9AFC8496A}"/>
              </a:ext>
            </a:extLst>
          </p:cNvPr>
          <p:cNvSpPr>
            <a:spLocks noGrp="1"/>
          </p:cNvSpPr>
          <p:nvPr>
            <p:ph type="ftr" sz="quarter" idx="11"/>
          </p:nvPr>
        </p:nvSpPr>
        <p:spPr/>
        <p:txBody>
          <a:bodyPr/>
          <a:lstStyle/>
          <a:p>
            <a:r>
              <a:rPr lang="en-GB"/>
              <a:t>Cyrille Tounoudjou (1914188)</a:t>
            </a:r>
          </a:p>
        </p:txBody>
      </p:sp>
      <p:sp>
        <p:nvSpPr>
          <p:cNvPr id="6" name="Slide Number Placeholder 5">
            <a:extLst>
              <a:ext uri="{FF2B5EF4-FFF2-40B4-BE49-F238E27FC236}">
                <a16:creationId xmlns:a16="http://schemas.microsoft.com/office/drawing/2014/main" id="{17E62091-44B3-4FA1-A77D-3D4C3CCD63E1}"/>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1821661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DDD78-AF8D-4A09-9F52-94FD11EB9A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A73E591-52B0-48E6-8A14-C2DDB8F767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FB420B7-54C5-450B-87B5-29AD7A7858BC}"/>
              </a:ext>
            </a:extLst>
          </p:cNvPr>
          <p:cNvSpPr>
            <a:spLocks noGrp="1"/>
          </p:cNvSpPr>
          <p:nvPr>
            <p:ph type="dt" sz="half" idx="10"/>
          </p:nvPr>
        </p:nvSpPr>
        <p:spPr/>
        <p:txBody>
          <a:bodyPr/>
          <a:lstStyle/>
          <a:p>
            <a:fld id="{A0D318D1-F713-40E6-BBE0-6C0E043F8E43}" type="datetime1">
              <a:rPr lang="en-GB" smtClean="0"/>
              <a:t>11/03/2022</a:t>
            </a:fld>
            <a:endParaRPr lang="en-GB"/>
          </a:p>
        </p:txBody>
      </p:sp>
      <p:sp>
        <p:nvSpPr>
          <p:cNvPr id="5" name="Footer Placeholder 4">
            <a:extLst>
              <a:ext uri="{FF2B5EF4-FFF2-40B4-BE49-F238E27FC236}">
                <a16:creationId xmlns:a16="http://schemas.microsoft.com/office/drawing/2014/main" id="{0103357A-5951-42D9-ADCB-F9E447631FA0}"/>
              </a:ext>
            </a:extLst>
          </p:cNvPr>
          <p:cNvSpPr>
            <a:spLocks noGrp="1"/>
          </p:cNvSpPr>
          <p:nvPr>
            <p:ph type="ftr" sz="quarter" idx="11"/>
          </p:nvPr>
        </p:nvSpPr>
        <p:spPr/>
        <p:txBody>
          <a:bodyPr/>
          <a:lstStyle/>
          <a:p>
            <a:r>
              <a:rPr lang="en-GB"/>
              <a:t>Cyrille Tounoudjou (1914188)</a:t>
            </a:r>
          </a:p>
        </p:txBody>
      </p:sp>
      <p:sp>
        <p:nvSpPr>
          <p:cNvPr id="6" name="Slide Number Placeholder 5">
            <a:extLst>
              <a:ext uri="{FF2B5EF4-FFF2-40B4-BE49-F238E27FC236}">
                <a16:creationId xmlns:a16="http://schemas.microsoft.com/office/drawing/2014/main" id="{4B5394C6-4E3D-421E-8397-535AB9F48EFB}"/>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1362456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F0325-1B52-42C3-9D84-749C0F70AB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E8F42C-1F01-4590-8930-0349CE7053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846B80-0485-4437-A7B6-6969F43F87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F34752C-8CD2-4B9C-81E9-4BC377783347}"/>
              </a:ext>
            </a:extLst>
          </p:cNvPr>
          <p:cNvSpPr>
            <a:spLocks noGrp="1"/>
          </p:cNvSpPr>
          <p:nvPr>
            <p:ph type="dt" sz="half" idx="10"/>
          </p:nvPr>
        </p:nvSpPr>
        <p:spPr/>
        <p:txBody>
          <a:bodyPr/>
          <a:lstStyle/>
          <a:p>
            <a:fld id="{C8D5C880-5704-4BFC-8891-560375828424}" type="datetime1">
              <a:rPr lang="en-GB" smtClean="0"/>
              <a:t>11/03/2022</a:t>
            </a:fld>
            <a:endParaRPr lang="en-GB"/>
          </a:p>
        </p:txBody>
      </p:sp>
      <p:sp>
        <p:nvSpPr>
          <p:cNvPr id="6" name="Footer Placeholder 5">
            <a:extLst>
              <a:ext uri="{FF2B5EF4-FFF2-40B4-BE49-F238E27FC236}">
                <a16:creationId xmlns:a16="http://schemas.microsoft.com/office/drawing/2014/main" id="{D33BC9CC-4A09-4A28-87C9-891628870A0E}"/>
              </a:ext>
            </a:extLst>
          </p:cNvPr>
          <p:cNvSpPr>
            <a:spLocks noGrp="1"/>
          </p:cNvSpPr>
          <p:nvPr>
            <p:ph type="ftr" sz="quarter" idx="11"/>
          </p:nvPr>
        </p:nvSpPr>
        <p:spPr/>
        <p:txBody>
          <a:bodyPr/>
          <a:lstStyle/>
          <a:p>
            <a:r>
              <a:rPr lang="en-GB"/>
              <a:t>Cyrille Tounoudjou (1914188)</a:t>
            </a:r>
          </a:p>
        </p:txBody>
      </p:sp>
      <p:sp>
        <p:nvSpPr>
          <p:cNvPr id="7" name="Slide Number Placeholder 6">
            <a:extLst>
              <a:ext uri="{FF2B5EF4-FFF2-40B4-BE49-F238E27FC236}">
                <a16:creationId xmlns:a16="http://schemas.microsoft.com/office/drawing/2014/main" id="{CB8DE109-4FF4-4CCB-B55D-6AB6D912360E}"/>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3065216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52B8B-73D6-401C-97C5-2C3713174DE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190BD57-6BAC-4E6D-8791-030A493C06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34661E-4EE2-448B-8253-F7B8C8CD6AF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42B0DDD-A7F3-4DAF-909F-3976D18013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F4077-ABC2-4FB0-A6B1-B14CC241E8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2226F7C-0977-47CA-AAE2-3FEB83971145}"/>
              </a:ext>
            </a:extLst>
          </p:cNvPr>
          <p:cNvSpPr>
            <a:spLocks noGrp="1"/>
          </p:cNvSpPr>
          <p:nvPr>
            <p:ph type="dt" sz="half" idx="10"/>
          </p:nvPr>
        </p:nvSpPr>
        <p:spPr/>
        <p:txBody>
          <a:bodyPr/>
          <a:lstStyle/>
          <a:p>
            <a:fld id="{98349F4F-8413-4C6F-B3B6-CF036E69AF3C}" type="datetime1">
              <a:rPr lang="en-GB" smtClean="0"/>
              <a:t>11/03/2022</a:t>
            </a:fld>
            <a:endParaRPr lang="en-GB"/>
          </a:p>
        </p:txBody>
      </p:sp>
      <p:sp>
        <p:nvSpPr>
          <p:cNvPr id="8" name="Footer Placeholder 7">
            <a:extLst>
              <a:ext uri="{FF2B5EF4-FFF2-40B4-BE49-F238E27FC236}">
                <a16:creationId xmlns:a16="http://schemas.microsoft.com/office/drawing/2014/main" id="{B35F1790-DB18-4041-A288-81924D8842B3}"/>
              </a:ext>
            </a:extLst>
          </p:cNvPr>
          <p:cNvSpPr>
            <a:spLocks noGrp="1"/>
          </p:cNvSpPr>
          <p:nvPr>
            <p:ph type="ftr" sz="quarter" idx="11"/>
          </p:nvPr>
        </p:nvSpPr>
        <p:spPr/>
        <p:txBody>
          <a:bodyPr/>
          <a:lstStyle/>
          <a:p>
            <a:r>
              <a:rPr lang="en-GB"/>
              <a:t>Cyrille Tounoudjou (1914188)</a:t>
            </a:r>
          </a:p>
        </p:txBody>
      </p:sp>
      <p:sp>
        <p:nvSpPr>
          <p:cNvPr id="9" name="Slide Number Placeholder 8">
            <a:extLst>
              <a:ext uri="{FF2B5EF4-FFF2-40B4-BE49-F238E27FC236}">
                <a16:creationId xmlns:a16="http://schemas.microsoft.com/office/drawing/2014/main" id="{5CAD7AF2-8A7D-4026-802E-43351DA9D600}"/>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476286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1F03E-DCDF-4650-8034-8618AA411C3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2EB1E9-38A9-4944-8D74-EEFA3D4CDC8E}"/>
              </a:ext>
            </a:extLst>
          </p:cNvPr>
          <p:cNvSpPr>
            <a:spLocks noGrp="1"/>
          </p:cNvSpPr>
          <p:nvPr>
            <p:ph type="dt" sz="half" idx="10"/>
          </p:nvPr>
        </p:nvSpPr>
        <p:spPr/>
        <p:txBody>
          <a:bodyPr/>
          <a:lstStyle/>
          <a:p>
            <a:fld id="{1E2347B0-EDA8-46E1-8928-2B573D15E155}" type="datetime1">
              <a:rPr lang="en-GB" smtClean="0"/>
              <a:t>11/03/2022</a:t>
            </a:fld>
            <a:endParaRPr lang="en-GB"/>
          </a:p>
        </p:txBody>
      </p:sp>
      <p:sp>
        <p:nvSpPr>
          <p:cNvPr id="4" name="Footer Placeholder 3">
            <a:extLst>
              <a:ext uri="{FF2B5EF4-FFF2-40B4-BE49-F238E27FC236}">
                <a16:creationId xmlns:a16="http://schemas.microsoft.com/office/drawing/2014/main" id="{4D4C5688-8821-450C-A214-744A6F6C305A}"/>
              </a:ext>
            </a:extLst>
          </p:cNvPr>
          <p:cNvSpPr>
            <a:spLocks noGrp="1"/>
          </p:cNvSpPr>
          <p:nvPr>
            <p:ph type="ftr" sz="quarter" idx="11"/>
          </p:nvPr>
        </p:nvSpPr>
        <p:spPr/>
        <p:txBody>
          <a:bodyPr/>
          <a:lstStyle/>
          <a:p>
            <a:r>
              <a:rPr lang="en-GB"/>
              <a:t>Cyrille Tounoudjou (1914188)</a:t>
            </a:r>
          </a:p>
        </p:txBody>
      </p:sp>
      <p:sp>
        <p:nvSpPr>
          <p:cNvPr id="5" name="Slide Number Placeholder 4">
            <a:extLst>
              <a:ext uri="{FF2B5EF4-FFF2-40B4-BE49-F238E27FC236}">
                <a16:creationId xmlns:a16="http://schemas.microsoft.com/office/drawing/2014/main" id="{3AF06A0F-3B4A-4102-BB22-83E5C8B3B2F1}"/>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3072656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420CD1-2955-4F12-A1F9-37B7B1A72B0D}"/>
              </a:ext>
            </a:extLst>
          </p:cNvPr>
          <p:cNvSpPr>
            <a:spLocks noGrp="1"/>
          </p:cNvSpPr>
          <p:nvPr>
            <p:ph type="dt" sz="half" idx="10"/>
          </p:nvPr>
        </p:nvSpPr>
        <p:spPr/>
        <p:txBody>
          <a:bodyPr/>
          <a:lstStyle/>
          <a:p>
            <a:fld id="{BD6CE29F-4855-46BB-BCEA-ADA443E57E5F}" type="datetime1">
              <a:rPr lang="en-GB" smtClean="0"/>
              <a:t>11/03/2022</a:t>
            </a:fld>
            <a:endParaRPr lang="en-GB"/>
          </a:p>
        </p:txBody>
      </p:sp>
      <p:sp>
        <p:nvSpPr>
          <p:cNvPr id="3" name="Footer Placeholder 2">
            <a:extLst>
              <a:ext uri="{FF2B5EF4-FFF2-40B4-BE49-F238E27FC236}">
                <a16:creationId xmlns:a16="http://schemas.microsoft.com/office/drawing/2014/main" id="{A809187A-91EE-4231-B8AE-55B5196DA611}"/>
              </a:ext>
            </a:extLst>
          </p:cNvPr>
          <p:cNvSpPr>
            <a:spLocks noGrp="1"/>
          </p:cNvSpPr>
          <p:nvPr>
            <p:ph type="ftr" sz="quarter" idx="11"/>
          </p:nvPr>
        </p:nvSpPr>
        <p:spPr/>
        <p:txBody>
          <a:bodyPr/>
          <a:lstStyle/>
          <a:p>
            <a:r>
              <a:rPr lang="en-GB"/>
              <a:t>Cyrille Tounoudjou (1914188)</a:t>
            </a:r>
          </a:p>
        </p:txBody>
      </p:sp>
      <p:sp>
        <p:nvSpPr>
          <p:cNvPr id="4" name="Slide Number Placeholder 3">
            <a:extLst>
              <a:ext uri="{FF2B5EF4-FFF2-40B4-BE49-F238E27FC236}">
                <a16:creationId xmlns:a16="http://schemas.microsoft.com/office/drawing/2014/main" id="{59214E14-0C1A-436B-9EEE-E51A3DD0134C}"/>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16049210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CD644-B72B-4E10-B273-D3CD38BD9D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1C29E2C-F4E5-46B2-B14B-CAAFEDBD8D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3B8F36-2FCE-4897-BC15-4B208411F3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4F28BA-0089-4B92-B52D-D4302608E47C}"/>
              </a:ext>
            </a:extLst>
          </p:cNvPr>
          <p:cNvSpPr>
            <a:spLocks noGrp="1"/>
          </p:cNvSpPr>
          <p:nvPr>
            <p:ph type="dt" sz="half" idx="10"/>
          </p:nvPr>
        </p:nvSpPr>
        <p:spPr/>
        <p:txBody>
          <a:bodyPr/>
          <a:lstStyle/>
          <a:p>
            <a:fld id="{0C6AF1FD-D8B2-46CC-BE0C-3E3E708F9933}" type="datetime1">
              <a:rPr lang="en-GB" smtClean="0"/>
              <a:t>11/03/2022</a:t>
            </a:fld>
            <a:endParaRPr lang="en-GB"/>
          </a:p>
        </p:txBody>
      </p:sp>
      <p:sp>
        <p:nvSpPr>
          <p:cNvPr id="6" name="Footer Placeholder 5">
            <a:extLst>
              <a:ext uri="{FF2B5EF4-FFF2-40B4-BE49-F238E27FC236}">
                <a16:creationId xmlns:a16="http://schemas.microsoft.com/office/drawing/2014/main" id="{D2D856F8-66B4-43A6-881F-98E1799B24D0}"/>
              </a:ext>
            </a:extLst>
          </p:cNvPr>
          <p:cNvSpPr>
            <a:spLocks noGrp="1"/>
          </p:cNvSpPr>
          <p:nvPr>
            <p:ph type="ftr" sz="quarter" idx="11"/>
          </p:nvPr>
        </p:nvSpPr>
        <p:spPr/>
        <p:txBody>
          <a:bodyPr/>
          <a:lstStyle/>
          <a:p>
            <a:r>
              <a:rPr lang="en-GB"/>
              <a:t>Cyrille Tounoudjou (1914188)</a:t>
            </a:r>
          </a:p>
        </p:txBody>
      </p:sp>
      <p:sp>
        <p:nvSpPr>
          <p:cNvPr id="7" name="Slide Number Placeholder 6">
            <a:extLst>
              <a:ext uri="{FF2B5EF4-FFF2-40B4-BE49-F238E27FC236}">
                <a16:creationId xmlns:a16="http://schemas.microsoft.com/office/drawing/2014/main" id="{F000F988-BFF2-40BB-96A7-EF11BC960278}"/>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3291023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8319A-9254-4E9C-A846-412D9C0DF7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D8C7E0-09E0-444B-9223-1DC30F11B4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70B8CF1-5941-407A-A9AD-008DAB730E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3BE42A-E9F6-4880-BD0C-35BF9A268E14}"/>
              </a:ext>
            </a:extLst>
          </p:cNvPr>
          <p:cNvSpPr>
            <a:spLocks noGrp="1"/>
          </p:cNvSpPr>
          <p:nvPr>
            <p:ph type="dt" sz="half" idx="10"/>
          </p:nvPr>
        </p:nvSpPr>
        <p:spPr/>
        <p:txBody>
          <a:bodyPr/>
          <a:lstStyle/>
          <a:p>
            <a:fld id="{AA30E556-CB4B-40D9-979F-2DE528B8AAF2}" type="datetime1">
              <a:rPr lang="en-GB" smtClean="0"/>
              <a:t>11/03/2022</a:t>
            </a:fld>
            <a:endParaRPr lang="en-GB"/>
          </a:p>
        </p:txBody>
      </p:sp>
      <p:sp>
        <p:nvSpPr>
          <p:cNvPr id="6" name="Footer Placeholder 5">
            <a:extLst>
              <a:ext uri="{FF2B5EF4-FFF2-40B4-BE49-F238E27FC236}">
                <a16:creationId xmlns:a16="http://schemas.microsoft.com/office/drawing/2014/main" id="{177E2CB7-502C-4622-B1B5-89F62AA86CFA}"/>
              </a:ext>
            </a:extLst>
          </p:cNvPr>
          <p:cNvSpPr>
            <a:spLocks noGrp="1"/>
          </p:cNvSpPr>
          <p:nvPr>
            <p:ph type="ftr" sz="quarter" idx="11"/>
          </p:nvPr>
        </p:nvSpPr>
        <p:spPr/>
        <p:txBody>
          <a:bodyPr/>
          <a:lstStyle/>
          <a:p>
            <a:r>
              <a:rPr lang="en-GB"/>
              <a:t>Cyrille Tounoudjou (1914188)</a:t>
            </a:r>
          </a:p>
        </p:txBody>
      </p:sp>
      <p:sp>
        <p:nvSpPr>
          <p:cNvPr id="7" name="Slide Number Placeholder 6">
            <a:extLst>
              <a:ext uri="{FF2B5EF4-FFF2-40B4-BE49-F238E27FC236}">
                <a16:creationId xmlns:a16="http://schemas.microsoft.com/office/drawing/2014/main" id="{A1CB8FFE-93F0-4FDD-B189-63913FD286E7}"/>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3445983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D8735-6AFD-486F-A3BC-D8ED2477AAC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7F80BF-E3BF-4C27-A9DD-FB32978206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1AD2F4-5D1A-404C-8309-18A87A4C3B3C}"/>
              </a:ext>
            </a:extLst>
          </p:cNvPr>
          <p:cNvSpPr>
            <a:spLocks noGrp="1"/>
          </p:cNvSpPr>
          <p:nvPr>
            <p:ph type="dt" sz="half" idx="10"/>
          </p:nvPr>
        </p:nvSpPr>
        <p:spPr/>
        <p:txBody>
          <a:bodyPr/>
          <a:lstStyle/>
          <a:p>
            <a:fld id="{2EA5C00C-B3F1-4908-900C-68AF1F95F246}" type="datetime1">
              <a:rPr lang="en-GB" smtClean="0"/>
              <a:t>11/03/2022</a:t>
            </a:fld>
            <a:endParaRPr lang="en-GB"/>
          </a:p>
        </p:txBody>
      </p:sp>
      <p:sp>
        <p:nvSpPr>
          <p:cNvPr id="5" name="Footer Placeholder 4">
            <a:extLst>
              <a:ext uri="{FF2B5EF4-FFF2-40B4-BE49-F238E27FC236}">
                <a16:creationId xmlns:a16="http://schemas.microsoft.com/office/drawing/2014/main" id="{277D6A3A-1BFB-4B04-A5BA-51FDF4314B76}"/>
              </a:ext>
            </a:extLst>
          </p:cNvPr>
          <p:cNvSpPr>
            <a:spLocks noGrp="1"/>
          </p:cNvSpPr>
          <p:nvPr>
            <p:ph type="ftr" sz="quarter" idx="11"/>
          </p:nvPr>
        </p:nvSpPr>
        <p:spPr/>
        <p:txBody>
          <a:bodyPr/>
          <a:lstStyle/>
          <a:p>
            <a:r>
              <a:rPr lang="en-GB"/>
              <a:t>Cyrille Tounoudjou (1914188)</a:t>
            </a:r>
          </a:p>
        </p:txBody>
      </p:sp>
      <p:sp>
        <p:nvSpPr>
          <p:cNvPr id="6" name="Slide Number Placeholder 5">
            <a:extLst>
              <a:ext uri="{FF2B5EF4-FFF2-40B4-BE49-F238E27FC236}">
                <a16:creationId xmlns:a16="http://schemas.microsoft.com/office/drawing/2014/main" id="{DC8B4826-95C7-42BE-85BE-A61A40ACB96A}"/>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394538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556158-B0A4-45E2-AB43-455B534288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F9C0A8-281C-420F-B6D4-2917A12915E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8B16B8-2304-477E-A325-4805A2CB230C}"/>
              </a:ext>
            </a:extLst>
          </p:cNvPr>
          <p:cNvSpPr>
            <a:spLocks noGrp="1"/>
          </p:cNvSpPr>
          <p:nvPr>
            <p:ph type="dt" sz="half" idx="10"/>
          </p:nvPr>
        </p:nvSpPr>
        <p:spPr/>
        <p:txBody>
          <a:bodyPr/>
          <a:lstStyle/>
          <a:p>
            <a:fld id="{00B866C0-DD20-486E-9773-40A0CFABF443}" type="datetime1">
              <a:rPr lang="en-GB" smtClean="0"/>
              <a:t>11/03/2022</a:t>
            </a:fld>
            <a:endParaRPr lang="en-GB"/>
          </a:p>
        </p:txBody>
      </p:sp>
      <p:sp>
        <p:nvSpPr>
          <p:cNvPr id="5" name="Footer Placeholder 4">
            <a:extLst>
              <a:ext uri="{FF2B5EF4-FFF2-40B4-BE49-F238E27FC236}">
                <a16:creationId xmlns:a16="http://schemas.microsoft.com/office/drawing/2014/main" id="{93A14C31-D704-408A-A803-C64157B1FC7B}"/>
              </a:ext>
            </a:extLst>
          </p:cNvPr>
          <p:cNvSpPr>
            <a:spLocks noGrp="1"/>
          </p:cNvSpPr>
          <p:nvPr>
            <p:ph type="ftr" sz="quarter" idx="11"/>
          </p:nvPr>
        </p:nvSpPr>
        <p:spPr/>
        <p:txBody>
          <a:bodyPr/>
          <a:lstStyle/>
          <a:p>
            <a:r>
              <a:rPr lang="en-GB"/>
              <a:t>Cyrille Tounoudjou (1914188)</a:t>
            </a:r>
          </a:p>
        </p:txBody>
      </p:sp>
      <p:sp>
        <p:nvSpPr>
          <p:cNvPr id="6" name="Slide Number Placeholder 5">
            <a:extLst>
              <a:ext uri="{FF2B5EF4-FFF2-40B4-BE49-F238E27FC236}">
                <a16:creationId xmlns:a16="http://schemas.microsoft.com/office/drawing/2014/main" id="{11C06608-A4DC-49A7-B51A-053C7F7FB45C}"/>
              </a:ext>
            </a:extLst>
          </p:cNvPr>
          <p:cNvSpPr>
            <a:spLocks noGrp="1"/>
          </p:cNvSpPr>
          <p:nvPr>
            <p:ph type="sldNum" sz="quarter" idx="12"/>
          </p:nvPr>
        </p:nvSpPr>
        <p:spPr/>
        <p:txBody>
          <a:bodyPr/>
          <a:lstStyle/>
          <a:p>
            <a:fld id="{FBB2284C-FE41-46B8-8D4E-D716D1A9D3CC}" type="slidenum">
              <a:rPr lang="en-GB" smtClean="0"/>
              <a:t>‹#›</a:t>
            </a:fld>
            <a:endParaRPr lang="en-GB"/>
          </a:p>
        </p:txBody>
      </p:sp>
    </p:spTree>
    <p:extLst>
      <p:ext uri="{BB962C8B-B14F-4D97-AF65-F5344CB8AC3E}">
        <p14:creationId xmlns:p14="http://schemas.microsoft.com/office/powerpoint/2010/main" val="1690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31FFD-53FD-47D7-BD31-BD2F68DF5A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741F3E6-B072-459E-9175-BF988C5594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9FB60B-B99B-4E0C-BE3F-2058E43565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01A07F-9DFE-4C2D-BDB0-0AAEC6E3A634}" type="datetime1">
              <a:rPr lang="en-GB" smtClean="0"/>
              <a:t>11/03/2022</a:t>
            </a:fld>
            <a:endParaRPr lang="en-GB"/>
          </a:p>
        </p:txBody>
      </p:sp>
      <p:sp>
        <p:nvSpPr>
          <p:cNvPr id="5" name="Footer Placeholder 4">
            <a:extLst>
              <a:ext uri="{FF2B5EF4-FFF2-40B4-BE49-F238E27FC236}">
                <a16:creationId xmlns:a16="http://schemas.microsoft.com/office/drawing/2014/main" id="{5A1BBE6A-FFF5-4184-929A-60A9F428A6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Cyrille Tounoudjou (1914188)</a:t>
            </a:r>
          </a:p>
        </p:txBody>
      </p:sp>
      <p:sp>
        <p:nvSpPr>
          <p:cNvPr id="6" name="Slide Number Placeholder 5">
            <a:extLst>
              <a:ext uri="{FF2B5EF4-FFF2-40B4-BE49-F238E27FC236}">
                <a16:creationId xmlns:a16="http://schemas.microsoft.com/office/drawing/2014/main" id="{A7B1CD29-DAC4-4602-860E-68A32FAE45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B2284C-FE41-46B8-8D4E-D716D1A9D3CC}" type="slidenum">
              <a:rPr lang="en-GB" smtClean="0"/>
              <a:t>‹#›</a:t>
            </a:fld>
            <a:endParaRPr lang="en-GB"/>
          </a:p>
        </p:txBody>
      </p:sp>
    </p:spTree>
    <p:extLst>
      <p:ext uri="{BB962C8B-B14F-4D97-AF65-F5344CB8AC3E}">
        <p14:creationId xmlns:p14="http://schemas.microsoft.com/office/powerpoint/2010/main" val="32751541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nomottrambypass.blogspot.com/2010/07/mottram-tesco-poll-results.html"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1F9A6-A222-4104-A50C-867D8030488A}"/>
              </a:ext>
            </a:extLst>
          </p:cNvPr>
          <p:cNvSpPr>
            <a:spLocks noGrp="1"/>
          </p:cNvSpPr>
          <p:nvPr>
            <p:ph type="title"/>
          </p:nvPr>
        </p:nvSpPr>
        <p:spPr>
          <a:xfrm>
            <a:off x="648929" y="629266"/>
            <a:ext cx="4944152" cy="1622321"/>
          </a:xfrm>
        </p:spPr>
        <p:txBody>
          <a:bodyPr>
            <a:normAutofit/>
          </a:bodyPr>
          <a:lstStyle/>
          <a:p>
            <a:r>
              <a:rPr lang="en-GB" sz="4100"/>
              <a:t>UNIVERSITY OF WALES TRINITY SAINT DAVID</a:t>
            </a:r>
          </a:p>
        </p:txBody>
      </p:sp>
      <p:sp>
        <p:nvSpPr>
          <p:cNvPr id="3" name="Content Placeholder 2">
            <a:extLst>
              <a:ext uri="{FF2B5EF4-FFF2-40B4-BE49-F238E27FC236}">
                <a16:creationId xmlns:a16="http://schemas.microsoft.com/office/drawing/2014/main" id="{36D77860-CCBB-4243-B4DE-4250FC918413}"/>
              </a:ext>
            </a:extLst>
          </p:cNvPr>
          <p:cNvSpPr>
            <a:spLocks noGrp="1"/>
          </p:cNvSpPr>
          <p:nvPr>
            <p:ph idx="1"/>
          </p:nvPr>
        </p:nvSpPr>
        <p:spPr>
          <a:xfrm>
            <a:off x="648930" y="2438400"/>
            <a:ext cx="4944151" cy="3785419"/>
          </a:xfrm>
        </p:spPr>
        <p:txBody>
          <a:bodyPr>
            <a:normAutofit/>
          </a:bodyPr>
          <a:lstStyle/>
          <a:p>
            <a:pPr marL="0" indent="0">
              <a:buNone/>
            </a:pPr>
            <a:r>
              <a:rPr lang="en-GB" sz="2200"/>
              <a:t>Understanding and Engaging in Customer Experience (BMSW5103_SWAN)</a:t>
            </a:r>
          </a:p>
          <a:p>
            <a:pPr marL="0" indent="0">
              <a:buNone/>
            </a:pPr>
            <a:r>
              <a:rPr lang="en-GB" sz="2200"/>
              <a:t>Lecturer: Maria Heffernan</a:t>
            </a:r>
          </a:p>
          <a:p>
            <a:pPr marL="0" indent="0">
              <a:buNone/>
            </a:pPr>
            <a:endParaRPr lang="en-GB" sz="2200"/>
          </a:p>
          <a:p>
            <a:pPr marL="0" indent="0">
              <a:buNone/>
            </a:pPr>
            <a:r>
              <a:rPr lang="en-GB" sz="2200"/>
              <a:t>Presentation on Quality in CRM on TESCO</a:t>
            </a:r>
          </a:p>
          <a:p>
            <a:pPr marL="0" indent="0">
              <a:buNone/>
            </a:pPr>
            <a:r>
              <a:rPr lang="en-GB" sz="2200"/>
              <a:t>14/03/2022 </a:t>
            </a:r>
          </a:p>
          <a:p>
            <a:pPr marL="0" indent="0">
              <a:buNone/>
            </a:pPr>
            <a:endParaRPr lang="en-GB" sz="2200"/>
          </a:p>
          <a:p>
            <a:pPr marL="0" indent="0">
              <a:buNone/>
            </a:pPr>
            <a:r>
              <a:rPr lang="en-GB" sz="2200"/>
              <a:t>Student: Cyrille Rene Tounoudjou (1914188)</a:t>
            </a:r>
          </a:p>
        </p:txBody>
      </p:sp>
      <p:sp>
        <p:nvSpPr>
          <p:cNvPr id="56" name="Rectangle 45">
            <a:extLst>
              <a:ext uri="{FF2B5EF4-FFF2-40B4-BE49-F238E27FC236}">
                <a16:creationId xmlns:a16="http://schemas.microsoft.com/office/drawing/2014/main" id="{46F7435D-E3DB-47B1-BA61-B00ACC83A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icture containing text, clipart&#10;&#10;Description automatically generated">
            <a:extLst>
              <a:ext uri="{FF2B5EF4-FFF2-40B4-BE49-F238E27FC236}">
                <a16:creationId xmlns:a16="http://schemas.microsoft.com/office/drawing/2014/main" id="{6EB64763-17CC-4FCA-869A-DBF0EFBAD59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904709" y="2319683"/>
            <a:ext cx="4475531" cy="2215387"/>
          </a:xfrm>
          <a:prstGeom prst="rect">
            <a:avLst/>
          </a:prstGeom>
          <a:effectLst/>
        </p:spPr>
      </p:pic>
      <p:sp>
        <p:nvSpPr>
          <p:cNvPr id="4" name="Footer Placeholder 3">
            <a:extLst>
              <a:ext uri="{FF2B5EF4-FFF2-40B4-BE49-F238E27FC236}">
                <a16:creationId xmlns:a16="http://schemas.microsoft.com/office/drawing/2014/main" id="{0EEDE826-5EDC-42FA-919A-62A3603FA0BB}"/>
              </a:ext>
            </a:extLst>
          </p:cNvPr>
          <p:cNvSpPr>
            <a:spLocks noGrp="1"/>
          </p:cNvSpPr>
          <p:nvPr>
            <p:ph type="ftr" sz="quarter" idx="11"/>
          </p:nvPr>
        </p:nvSpPr>
        <p:spPr>
          <a:xfrm>
            <a:off x="6553200" y="6356350"/>
            <a:ext cx="3534076" cy="365125"/>
          </a:xfrm>
        </p:spPr>
        <p:txBody>
          <a:bodyPr>
            <a:normAutofit/>
          </a:bodyPr>
          <a:lstStyle/>
          <a:p>
            <a:pPr algn="l">
              <a:spcAft>
                <a:spcPts val="600"/>
              </a:spcAft>
            </a:pPr>
            <a:r>
              <a:rPr lang="en-GB">
                <a:solidFill>
                  <a:srgbClr val="404040"/>
                </a:solidFill>
              </a:rPr>
              <a:t>Cyrille Tounoudjou (1914188)</a:t>
            </a:r>
          </a:p>
        </p:txBody>
      </p:sp>
      <p:sp>
        <p:nvSpPr>
          <p:cNvPr id="10" name="TextBox 9">
            <a:extLst>
              <a:ext uri="{FF2B5EF4-FFF2-40B4-BE49-F238E27FC236}">
                <a16:creationId xmlns:a16="http://schemas.microsoft.com/office/drawing/2014/main" id="{23ADDFE0-55FB-47AC-94BF-2B33A43DD533}"/>
              </a:ext>
            </a:extLst>
          </p:cNvPr>
          <p:cNvSpPr txBox="1"/>
          <p:nvPr/>
        </p:nvSpPr>
        <p:spPr>
          <a:xfrm>
            <a:off x="8920913" y="4335015"/>
            <a:ext cx="245932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nomottrambypass.blogspot.com/2010/07/mottram-tesco-poll-result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2866267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Rectangle 48">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AD9B6A33-2F00-4F61-B614-21533BBDE05A}"/>
              </a:ext>
            </a:extLst>
          </p:cNvPr>
          <p:cNvSpPr>
            <a:spLocks noGrp="1"/>
          </p:cNvSpPr>
          <p:nvPr>
            <p:ph type="title"/>
          </p:nvPr>
        </p:nvSpPr>
        <p:spPr>
          <a:xfrm>
            <a:off x="958506" y="480267"/>
            <a:ext cx="10264697" cy="1532227"/>
          </a:xfrm>
        </p:spPr>
        <p:txBody>
          <a:bodyPr>
            <a:normAutofit/>
          </a:bodyPr>
          <a:lstStyle/>
          <a:p>
            <a:r>
              <a:rPr lang="en-IN" altLang="en-US" sz="4000">
                <a:solidFill>
                  <a:srgbClr val="FFFFFF"/>
                </a:solidFill>
              </a:rPr>
              <a:t>WHAT IS QUALITY IN CRM</a:t>
            </a:r>
            <a:endParaRPr lang="en-GB" sz="4000">
              <a:solidFill>
                <a:srgbClr val="FFFFFF"/>
              </a:solidFill>
            </a:endParaRPr>
          </a:p>
        </p:txBody>
      </p:sp>
      <p:sp>
        <p:nvSpPr>
          <p:cNvPr id="3" name="Content Placeholder 2">
            <a:extLst>
              <a:ext uri="{FF2B5EF4-FFF2-40B4-BE49-F238E27FC236}">
                <a16:creationId xmlns:a16="http://schemas.microsoft.com/office/drawing/2014/main" id="{2850C179-E607-4795-ADF6-05259F7C4553}"/>
              </a:ext>
            </a:extLst>
          </p:cNvPr>
          <p:cNvSpPr>
            <a:spLocks noGrp="1"/>
          </p:cNvSpPr>
          <p:nvPr>
            <p:ph idx="1"/>
          </p:nvPr>
        </p:nvSpPr>
        <p:spPr>
          <a:xfrm>
            <a:off x="409710" y="2600034"/>
            <a:ext cx="11372580" cy="3617800"/>
          </a:xfrm>
        </p:spPr>
        <p:txBody>
          <a:bodyPr anchor="ctr">
            <a:noAutofit/>
          </a:bodyPr>
          <a:lstStyle/>
          <a:p>
            <a:pPr marL="0" indent="0">
              <a:buNone/>
            </a:pPr>
            <a:r>
              <a:rPr lang="en-IN" altLang="en-US" sz="3600" dirty="0"/>
              <a:t>Effective ways of acquiring, storing, and curating data for customer relationship management (CRM) are a must-have requirement. The cost of preserving your CRM data is based on the quality of the data itself.. This is due to the fact that the price of data rises as it gets older, larger, and more complex. The quality of the data you save in CRM determines the usefulness of the information you track in CRM (</a:t>
            </a:r>
            <a:r>
              <a:rPr lang="en-IN" altLang="en-US" sz="3600" dirty="0" err="1"/>
              <a:t>Aljawarneh</a:t>
            </a:r>
            <a:r>
              <a:rPr lang="en-IN" altLang="en-US" sz="3600" dirty="0"/>
              <a:t> et al.,2020). </a:t>
            </a:r>
            <a:endParaRPr lang="en-GB" sz="3600" dirty="0"/>
          </a:p>
        </p:txBody>
      </p:sp>
      <p:sp>
        <p:nvSpPr>
          <p:cNvPr id="4" name="Footer Placeholder 3">
            <a:extLst>
              <a:ext uri="{FF2B5EF4-FFF2-40B4-BE49-F238E27FC236}">
                <a16:creationId xmlns:a16="http://schemas.microsoft.com/office/drawing/2014/main" id="{0C08CC7A-A34F-4303-B8D4-E842F35112BC}"/>
              </a:ext>
            </a:extLst>
          </p:cNvPr>
          <p:cNvSpPr>
            <a:spLocks noGrp="1"/>
          </p:cNvSpPr>
          <p:nvPr>
            <p:ph type="ftr" sz="quarter" idx="11"/>
          </p:nvPr>
        </p:nvSpPr>
        <p:spPr>
          <a:xfrm>
            <a:off x="795528" y="6382512"/>
            <a:ext cx="6757416" cy="320040"/>
          </a:xfrm>
        </p:spPr>
        <p:txBody>
          <a:bodyPr>
            <a:normAutofit/>
          </a:bodyPr>
          <a:lstStyle/>
          <a:p>
            <a:pPr algn="l">
              <a:spcAft>
                <a:spcPts val="600"/>
              </a:spcAft>
            </a:pPr>
            <a:r>
              <a:rPr lang="en-GB" sz="1000"/>
              <a:t>Cyrille Tounoudjou (1914188)</a:t>
            </a:r>
          </a:p>
        </p:txBody>
      </p:sp>
    </p:spTree>
    <p:extLst>
      <p:ext uri="{BB962C8B-B14F-4D97-AF65-F5344CB8AC3E}">
        <p14:creationId xmlns:p14="http://schemas.microsoft.com/office/powerpoint/2010/main" val="2529520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D35B134-EA48-4405-8CF6-83D355FC113B}"/>
              </a:ext>
            </a:extLst>
          </p:cNvPr>
          <p:cNvSpPr>
            <a:spLocks noGrp="1"/>
          </p:cNvSpPr>
          <p:nvPr>
            <p:ph type="title"/>
          </p:nvPr>
        </p:nvSpPr>
        <p:spPr>
          <a:xfrm>
            <a:off x="643467" y="321734"/>
            <a:ext cx="10905066" cy="1135737"/>
          </a:xfrm>
        </p:spPr>
        <p:txBody>
          <a:bodyPr>
            <a:normAutofit/>
          </a:bodyPr>
          <a:lstStyle/>
          <a:p>
            <a:r>
              <a:rPr lang="en-GB" sz="3600"/>
              <a:t>QUALITY MODEL</a:t>
            </a:r>
          </a:p>
        </p:txBody>
      </p:sp>
      <p:sp>
        <p:nvSpPr>
          <p:cNvPr id="5" name="Content Placeholder 4">
            <a:extLst>
              <a:ext uri="{FF2B5EF4-FFF2-40B4-BE49-F238E27FC236}">
                <a16:creationId xmlns:a16="http://schemas.microsoft.com/office/drawing/2014/main" id="{0F98DEAD-8491-47CF-BA39-6574940FB4C7}"/>
              </a:ext>
            </a:extLst>
          </p:cNvPr>
          <p:cNvSpPr txBox="1">
            <a:spLocks noGrp="1"/>
          </p:cNvSpPr>
          <p:nvPr>
            <p:ph idx="1"/>
          </p:nvPr>
        </p:nvSpPr>
        <p:spPr>
          <a:xfrm>
            <a:off x="360342" y="1779205"/>
            <a:ext cx="11188191" cy="4397757"/>
          </a:xfrm>
          <a:prstGeom prst="rect">
            <a:avLst/>
          </a:prstGeom>
        </p:spPr>
        <p:txBody>
          <a:bodyPr>
            <a:normAutofit/>
          </a:bodyPr>
          <a:lstStyle/>
          <a:p>
            <a:pPr marL="342900" marR="0" lvl="0" indent="-342900" defTabSz="914400" rtl="0" eaLnBrk="1" fontAlgn="base" latinLnBrk="0" hangingPunct="1">
              <a:spcBef>
                <a:spcPct val="20000"/>
              </a:spcBef>
              <a:spcAft>
                <a:spcPct val="0"/>
              </a:spcAft>
              <a:buClrTx/>
              <a:buSzTx/>
              <a:buFontTx/>
              <a:buNone/>
              <a:tabLst/>
              <a:defRPr/>
            </a:pPr>
            <a:r>
              <a:rPr kumimoji="0" lang="en-IN" altLang="en-US" sz="2000" b="0" i="0" u="none" strike="noStrike" kern="1200" cap="none" spc="0" normalizeH="0" baseline="0" noProof="0" dirty="0">
                <a:ln>
                  <a:noFill/>
                </a:ln>
                <a:effectLst/>
                <a:uLnTx/>
                <a:uFillTx/>
                <a:latin typeface="Arial"/>
                <a:ea typeface="SimSun"/>
                <a:cs typeface="+mn-cs"/>
              </a:rPr>
              <a:t>As well as how these characteristics are to be determined, a quality model specifies which</a:t>
            </a:r>
          </a:p>
          <a:p>
            <a:pPr marL="342900" marR="0" lvl="0" indent="-342900" defTabSz="914400" rtl="0" eaLnBrk="1" fontAlgn="base" latinLnBrk="0" hangingPunct="1">
              <a:spcBef>
                <a:spcPct val="20000"/>
              </a:spcBef>
              <a:spcAft>
                <a:spcPct val="0"/>
              </a:spcAft>
              <a:buClrTx/>
              <a:buSzTx/>
              <a:buFontTx/>
              <a:buNone/>
              <a:tabLst/>
              <a:defRPr/>
            </a:pPr>
            <a:r>
              <a:rPr kumimoji="0" lang="en-IN" altLang="en-US" sz="2000" b="0" i="0" u="none" strike="noStrike" kern="1200" cap="none" spc="0" normalizeH="0" baseline="0" noProof="0" dirty="0">
                <a:ln>
                  <a:noFill/>
                </a:ln>
                <a:effectLst/>
                <a:uLnTx/>
                <a:uFillTx/>
                <a:latin typeface="Arial"/>
                <a:ea typeface="SimSun"/>
                <a:cs typeface="+mn-cs"/>
              </a:rPr>
              <a:t>attributes of a product are relevant (like usability, performance, and visibility).</a:t>
            </a:r>
            <a:endParaRPr lang="en-IN" altLang="en-US" sz="2000" dirty="0">
              <a:latin typeface="Arial"/>
              <a:ea typeface="SimSun"/>
            </a:endParaRPr>
          </a:p>
          <a:p>
            <a:pPr marL="342900" marR="0" lvl="0" indent="-342900" defTabSz="914400" rtl="0" eaLnBrk="1" fontAlgn="base" latinLnBrk="0" hangingPunct="1">
              <a:spcBef>
                <a:spcPct val="20000"/>
              </a:spcBef>
              <a:spcAft>
                <a:spcPct val="0"/>
              </a:spcAft>
              <a:buClrTx/>
              <a:buSzTx/>
              <a:buFontTx/>
              <a:buNone/>
              <a:tabLst/>
              <a:defRPr/>
            </a:pPr>
            <a:r>
              <a:rPr kumimoji="0" lang="en-IN" altLang="en-US" sz="2000" b="0" i="0" u="none" strike="noStrike" kern="1200" cap="none" spc="0" normalizeH="0" baseline="0" noProof="0" dirty="0">
                <a:ln>
                  <a:noFill/>
                </a:ln>
                <a:effectLst/>
                <a:uLnTx/>
                <a:uFillTx/>
                <a:latin typeface="Arial"/>
                <a:ea typeface="SimSun"/>
                <a:cs typeface="+mn-cs"/>
              </a:rPr>
              <a:t>such as QMS is used.</a:t>
            </a:r>
          </a:p>
          <a:p>
            <a:pPr marL="342900" marR="0" lvl="0" indent="-342900" defTabSz="914400" rtl="0" eaLnBrk="1" fontAlgn="base" latinLnBrk="0" hangingPunct="1">
              <a:spcBef>
                <a:spcPct val="20000"/>
              </a:spcBef>
              <a:spcAft>
                <a:spcPct val="0"/>
              </a:spcAft>
              <a:buClrTx/>
              <a:buSzTx/>
              <a:buFontTx/>
              <a:buNone/>
              <a:tabLst/>
              <a:defRPr/>
            </a:pPr>
            <a:r>
              <a:rPr kumimoji="0" lang="en-IN" altLang="en-US" sz="2000" b="0" i="0" u="none" strike="noStrike" kern="1200" cap="none" spc="0" normalizeH="0" baseline="0" noProof="0" dirty="0">
                <a:ln>
                  <a:noFill/>
                </a:ln>
                <a:effectLst/>
                <a:uLnTx/>
                <a:uFillTx/>
                <a:latin typeface="Arial"/>
                <a:ea typeface="SimSun"/>
                <a:cs typeface="+mn-cs"/>
              </a:rPr>
              <a:t>To meet the needs of its customers, Tesco believes in expanding by acquiring new stores,</a:t>
            </a:r>
          </a:p>
          <a:p>
            <a:pPr marL="342900" marR="0" lvl="0" indent="-342900" defTabSz="914400" rtl="0" eaLnBrk="1" fontAlgn="base" latinLnBrk="0" hangingPunct="1">
              <a:spcBef>
                <a:spcPct val="20000"/>
              </a:spcBef>
              <a:spcAft>
                <a:spcPct val="0"/>
              </a:spcAft>
              <a:buClrTx/>
              <a:buSzTx/>
              <a:buFontTx/>
              <a:buNone/>
              <a:tabLst/>
              <a:defRPr/>
            </a:pPr>
            <a:r>
              <a:rPr kumimoji="0" lang="en-IN" altLang="en-US" sz="2000" b="0" i="0" u="none" strike="noStrike" kern="1200" cap="none" spc="0" normalizeH="0" baseline="0" noProof="0" dirty="0">
                <a:ln>
                  <a:noFill/>
                </a:ln>
                <a:effectLst/>
                <a:uLnTx/>
                <a:uFillTx/>
                <a:latin typeface="Arial"/>
                <a:ea typeface="SimSun"/>
                <a:cs typeface="+mn-cs"/>
              </a:rPr>
              <a:t>enhancing retail services, and listening to customers. It is essential to Tesco's business</a:t>
            </a:r>
          </a:p>
          <a:p>
            <a:pPr marL="342900" marR="0" lvl="0" indent="-342900" defTabSz="914400" rtl="0" eaLnBrk="1" fontAlgn="base" latinLnBrk="0" hangingPunct="1">
              <a:spcBef>
                <a:spcPct val="20000"/>
              </a:spcBef>
              <a:spcAft>
                <a:spcPct val="0"/>
              </a:spcAft>
              <a:buClrTx/>
              <a:buSzTx/>
              <a:buFontTx/>
              <a:buNone/>
              <a:tabLst/>
              <a:defRPr/>
            </a:pPr>
            <a:r>
              <a:rPr kumimoji="0" lang="en-IN" altLang="en-US" sz="2000" b="0" i="0" u="none" strike="noStrike" kern="1200" cap="none" spc="0" normalizeH="0" baseline="0" noProof="0" dirty="0">
                <a:ln>
                  <a:noFill/>
                </a:ln>
                <a:effectLst/>
                <a:uLnTx/>
                <a:uFillTx/>
                <a:latin typeface="Arial"/>
                <a:ea typeface="SimSun"/>
                <a:cs typeface="+mn-cs"/>
              </a:rPr>
              <a:t>strategy to give top-notch customer service to all of the company's clients, not just those in</a:t>
            </a:r>
          </a:p>
          <a:p>
            <a:pPr marL="342900" marR="0" lvl="0" indent="-342900" defTabSz="914400" rtl="0" eaLnBrk="1" fontAlgn="base" latinLnBrk="0" hangingPunct="1">
              <a:spcBef>
                <a:spcPct val="20000"/>
              </a:spcBef>
              <a:spcAft>
                <a:spcPct val="0"/>
              </a:spcAft>
              <a:buClrTx/>
              <a:buSzTx/>
              <a:buFontTx/>
              <a:buNone/>
              <a:tabLst/>
              <a:defRPr/>
            </a:pPr>
            <a:r>
              <a:rPr kumimoji="0" lang="en-IN" altLang="en-US" sz="2000" b="0" i="0" u="none" strike="noStrike" kern="1200" cap="none" spc="0" normalizeH="0" baseline="0" noProof="0" dirty="0">
                <a:ln>
                  <a:noFill/>
                </a:ln>
                <a:effectLst/>
                <a:uLnTx/>
                <a:uFillTx/>
                <a:latin typeface="Arial"/>
                <a:ea typeface="SimSun"/>
                <a:cs typeface="+mn-cs"/>
              </a:rPr>
              <a:t>the UK (Symon et al.,2019). It is Tesco's business model that acquires, moves, and sells all</a:t>
            </a:r>
          </a:p>
          <a:p>
            <a:pPr marL="342900" marR="0" lvl="0" indent="-342900" defTabSz="914400" rtl="0" eaLnBrk="1" fontAlgn="base" latinLnBrk="0" hangingPunct="1">
              <a:spcBef>
                <a:spcPct val="20000"/>
              </a:spcBef>
              <a:spcAft>
                <a:spcPct val="0"/>
              </a:spcAft>
              <a:buClrTx/>
              <a:buSzTx/>
              <a:buFontTx/>
              <a:buNone/>
              <a:tabLst/>
              <a:defRPr/>
            </a:pPr>
            <a:r>
              <a:rPr kumimoji="0" lang="en-IN" altLang="en-US" sz="2000" b="0" i="0" u="none" strike="noStrike" kern="1200" cap="none" spc="0" normalizeH="0" baseline="0" noProof="0" dirty="0">
                <a:ln>
                  <a:noFill/>
                </a:ln>
                <a:effectLst/>
                <a:uLnTx/>
                <a:uFillTx/>
                <a:latin typeface="Arial"/>
                <a:ea typeface="SimSun"/>
                <a:cs typeface="+mn-cs"/>
              </a:rPr>
              <a:t>of its many products and services to its customers so that the company may learn and</a:t>
            </a:r>
          </a:p>
          <a:p>
            <a:pPr marL="342900" marR="0" lvl="0" indent="-342900" defTabSz="914400" rtl="0" eaLnBrk="1" fontAlgn="base" latinLnBrk="0" hangingPunct="1">
              <a:spcBef>
                <a:spcPct val="20000"/>
              </a:spcBef>
              <a:spcAft>
                <a:spcPct val="0"/>
              </a:spcAft>
              <a:buClrTx/>
              <a:buSzTx/>
              <a:buFontTx/>
              <a:buNone/>
              <a:tabLst/>
              <a:defRPr/>
            </a:pPr>
            <a:r>
              <a:rPr kumimoji="0" lang="en-IN" altLang="en-US" sz="2000" b="0" i="0" u="none" strike="noStrike" kern="1200" cap="none" spc="0" normalizeH="0" baseline="0" noProof="0" dirty="0">
                <a:ln>
                  <a:noFill/>
                </a:ln>
                <a:effectLst/>
                <a:uLnTx/>
                <a:uFillTx/>
                <a:latin typeface="Arial"/>
                <a:ea typeface="SimSun"/>
                <a:cs typeface="+mn-cs"/>
              </a:rPr>
              <a:t>improve its performance with each transaction.</a:t>
            </a:r>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Footer Placeholder 3">
            <a:extLst>
              <a:ext uri="{FF2B5EF4-FFF2-40B4-BE49-F238E27FC236}">
                <a16:creationId xmlns:a16="http://schemas.microsoft.com/office/drawing/2014/main" id="{202203CB-6F7C-4DED-B19E-E43F4EE9FE10}"/>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t>Cyrille Tounoudjou (1914188)</a:t>
            </a:r>
          </a:p>
        </p:txBody>
      </p:sp>
    </p:spTree>
    <p:extLst>
      <p:ext uri="{BB962C8B-B14F-4D97-AF65-F5344CB8AC3E}">
        <p14:creationId xmlns:p14="http://schemas.microsoft.com/office/powerpoint/2010/main" val="3875491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D1BFBA-A2CE-41C4-AB76-14EA66429F95}"/>
              </a:ext>
            </a:extLst>
          </p:cNvPr>
          <p:cNvSpPr>
            <a:spLocks noGrp="1"/>
          </p:cNvSpPr>
          <p:nvPr>
            <p:ph type="title"/>
          </p:nvPr>
        </p:nvSpPr>
        <p:spPr>
          <a:xfrm>
            <a:off x="1371599" y="294538"/>
            <a:ext cx="9895951" cy="1033669"/>
          </a:xfrm>
        </p:spPr>
        <p:txBody>
          <a:bodyPr>
            <a:normAutofit/>
          </a:bodyPr>
          <a:lstStyle/>
          <a:p>
            <a:r>
              <a:rPr lang="en-IN" altLang="en-US" sz="4000">
                <a:solidFill>
                  <a:srgbClr val="FFFFFF"/>
                </a:solidFill>
              </a:rPr>
              <a:t>TWO DIFFERENT MODELS OF QUALITY</a:t>
            </a:r>
            <a:endParaRPr lang="en-GB" sz="4000">
              <a:solidFill>
                <a:srgbClr val="FFFFFF"/>
              </a:solidFill>
            </a:endParaRPr>
          </a:p>
        </p:txBody>
      </p:sp>
      <p:sp>
        <p:nvSpPr>
          <p:cNvPr id="3" name="Content Placeholder 2">
            <a:extLst>
              <a:ext uri="{FF2B5EF4-FFF2-40B4-BE49-F238E27FC236}">
                <a16:creationId xmlns:a16="http://schemas.microsoft.com/office/drawing/2014/main" id="{1E401A14-843F-4F68-805B-49E181EC1BB4}"/>
              </a:ext>
            </a:extLst>
          </p:cNvPr>
          <p:cNvSpPr>
            <a:spLocks noGrp="1"/>
          </p:cNvSpPr>
          <p:nvPr>
            <p:ph idx="1"/>
          </p:nvPr>
        </p:nvSpPr>
        <p:spPr>
          <a:xfrm>
            <a:off x="0" y="1622744"/>
            <a:ext cx="12191999" cy="5235255"/>
          </a:xfrm>
        </p:spPr>
        <p:txBody>
          <a:bodyPr anchor="ctr">
            <a:normAutofit/>
          </a:bodyPr>
          <a:lstStyle/>
          <a:p>
            <a:pPr marL="0" indent="0">
              <a:buNone/>
            </a:pPr>
            <a:r>
              <a:rPr lang="en-IN" altLang="en-US" sz="3200" dirty="0"/>
              <a:t>QMS and Six Sigma are the two models that are used. One of the benefits of owning stock in Tesco is that the corporation has no limit on the amount of money it can raise through public offerings. To be sure, there are advantages to being a Public Limited Company, such as not having to publicly disclose your company’s financial data, but there are also cons. Public firms are subject to strict regulations than private corporations in many jurisdictions. An increase in the amount of equity capital required (Symon et al.,2019). A higher level of openness (for example, in the required form of accounting) For publicly traded companies, having their shares listed on a recognised stock market serves as an indirect endorsement.</a:t>
            </a:r>
            <a:endParaRPr lang="en-GB" sz="3200" dirty="0"/>
          </a:p>
        </p:txBody>
      </p:sp>
      <p:sp>
        <p:nvSpPr>
          <p:cNvPr id="4" name="Footer Placeholder 3">
            <a:extLst>
              <a:ext uri="{FF2B5EF4-FFF2-40B4-BE49-F238E27FC236}">
                <a16:creationId xmlns:a16="http://schemas.microsoft.com/office/drawing/2014/main" id="{FC516A6A-0EDC-4501-BB14-F47D767F170E}"/>
              </a:ext>
            </a:extLst>
          </p:cNvPr>
          <p:cNvSpPr>
            <a:spLocks noGrp="1"/>
          </p:cNvSpPr>
          <p:nvPr>
            <p:ph type="ftr" sz="quarter" idx="11"/>
          </p:nvPr>
        </p:nvSpPr>
        <p:spPr/>
        <p:txBody>
          <a:bodyPr/>
          <a:lstStyle/>
          <a:p>
            <a:r>
              <a:rPr lang="en-GB"/>
              <a:t>Cyrille Tounoudjou (1914188)</a:t>
            </a:r>
          </a:p>
        </p:txBody>
      </p:sp>
    </p:spTree>
    <p:extLst>
      <p:ext uri="{BB962C8B-B14F-4D97-AF65-F5344CB8AC3E}">
        <p14:creationId xmlns:p14="http://schemas.microsoft.com/office/powerpoint/2010/main" val="3466840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024A18-E26E-42BD-BA25-78C4F24FFA9E}"/>
              </a:ext>
            </a:extLst>
          </p:cNvPr>
          <p:cNvSpPr>
            <a:spLocks noGrp="1"/>
          </p:cNvSpPr>
          <p:nvPr>
            <p:ph type="title"/>
          </p:nvPr>
        </p:nvSpPr>
        <p:spPr>
          <a:xfrm>
            <a:off x="838200" y="365125"/>
            <a:ext cx="10515600" cy="1325563"/>
          </a:xfrm>
        </p:spPr>
        <p:txBody>
          <a:bodyPr>
            <a:normAutofit/>
          </a:bodyPr>
          <a:lstStyle/>
          <a:p>
            <a:r>
              <a:rPr lang="en-IN" altLang="en-US" sz="5400"/>
              <a:t> SWOT ANALYSIS OF TESCO</a:t>
            </a:r>
            <a:endParaRPr lang="en-GB" sz="5400"/>
          </a:p>
        </p:txBody>
      </p:sp>
      <p:sp>
        <p:nvSpPr>
          <p:cNvPr id="18"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10">
            <a:extLst>
              <a:ext uri="{FF2B5EF4-FFF2-40B4-BE49-F238E27FC236}">
                <a16:creationId xmlns:a16="http://schemas.microsoft.com/office/drawing/2014/main" id="{EF830097-FF42-4AB6-8567-E26B8B83845B}"/>
              </a:ext>
            </a:extLst>
          </p:cNvPr>
          <p:cNvSpPr>
            <a:spLocks noGrp="1"/>
          </p:cNvSpPr>
          <p:nvPr>
            <p:ph idx="1"/>
          </p:nvPr>
        </p:nvSpPr>
        <p:spPr>
          <a:xfrm>
            <a:off x="838200" y="1929384"/>
            <a:ext cx="10515600" cy="4251960"/>
          </a:xfrm>
        </p:spPr>
        <p:txBody>
          <a:bodyPr>
            <a:normAutofit lnSpcReduction="10000"/>
          </a:bodyPr>
          <a:lstStyle/>
          <a:p>
            <a:pPr>
              <a:buFont typeface="Wingdings" panose="05000000000000000000" pitchFamily="2" charset="2"/>
              <a:buChar char="Ø"/>
            </a:pPr>
            <a:r>
              <a:rPr lang="en-GB" b="1" dirty="0"/>
              <a:t>Strengths</a:t>
            </a:r>
            <a:r>
              <a:rPr lang="en-GB" sz="2200" b="1" dirty="0"/>
              <a:t>.</a:t>
            </a:r>
            <a:r>
              <a:rPr lang="en-GB" sz="2200" dirty="0"/>
              <a:t> </a:t>
            </a:r>
            <a:r>
              <a:rPr lang="en-GB" sz="2400" dirty="0"/>
              <a:t>Tesco is T</a:t>
            </a:r>
            <a:r>
              <a:rPr lang="en-IN" altLang="en-US" sz="2400" dirty="0"/>
              <a:t>he largest retailer in the UK. Stores are growing day by day. Diversified market and product range. Geographically diversified.</a:t>
            </a:r>
            <a:endParaRPr lang="en-GB" sz="2400" dirty="0"/>
          </a:p>
          <a:p>
            <a:endParaRPr lang="en-GB" sz="2400" dirty="0"/>
          </a:p>
          <a:p>
            <a:pPr>
              <a:buFont typeface="Wingdings" panose="05000000000000000000" pitchFamily="2" charset="2"/>
              <a:buChar char="Ø"/>
            </a:pPr>
            <a:r>
              <a:rPr lang="en-GB" b="1" dirty="0"/>
              <a:t>Weaknesses</a:t>
            </a:r>
            <a:r>
              <a:rPr lang="en-GB" sz="2200" dirty="0"/>
              <a:t>. </a:t>
            </a:r>
            <a:r>
              <a:rPr lang="en-IN" altLang="en-US" sz="2400" dirty="0"/>
              <a:t>Financial mistakes. Accounting scandal. Low cost Strategy</a:t>
            </a:r>
            <a:r>
              <a:rPr lang="en-IN" altLang="en-US" sz="2200" dirty="0"/>
              <a:t>.</a:t>
            </a:r>
          </a:p>
          <a:p>
            <a:pPr marL="0" indent="0">
              <a:buNone/>
            </a:pPr>
            <a:endParaRPr lang="en-GB" sz="2200" dirty="0"/>
          </a:p>
          <a:p>
            <a:pPr>
              <a:buFont typeface="Wingdings" panose="05000000000000000000" pitchFamily="2" charset="2"/>
              <a:buChar char="Ø"/>
            </a:pPr>
            <a:r>
              <a:rPr lang="en-GB" b="1" dirty="0"/>
              <a:t>Opportunities</a:t>
            </a:r>
            <a:r>
              <a:rPr lang="en-GB" sz="2200" dirty="0"/>
              <a:t>. </a:t>
            </a:r>
            <a:r>
              <a:rPr lang="en-IN" altLang="en-US" sz="2400" dirty="0"/>
              <a:t>Expanding Jacks business, Online shopping. Emerging markets.</a:t>
            </a:r>
          </a:p>
          <a:p>
            <a:pPr marL="0" indent="0">
              <a:buNone/>
            </a:pPr>
            <a:endParaRPr lang="en-GB" sz="2400" dirty="0"/>
          </a:p>
          <a:p>
            <a:pPr marL="0" indent="0">
              <a:buNone/>
            </a:pPr>
            <a:endParaRPr lang="en-GB" sz="2200" dirty="0"/>
          </a:p>
          <a:p>
            <a:pPr>
              <a:buFont typeface="Wingdings" panose="05000000000000000000" pitchFamily="2" charset="2"/>
              <a:buChar char="Ø"/>
            </a:pPr>
            <a:r>
              <a:rPr lang="en-GB" b="1" dirty="0"/>
              <a:t>Threats</a:t>
            </a:r>
            <a:r>
              <a:rPr lang="en-GB" sz="2200" dirty="0"/>
              <a:t>. </a:t>
            </a:r>
            <a:r>
              <a:rPr lang="en-IN" altLang="en-US" sz="2400" dirty="0"/>
              <a:t>Brexit referendum. Large competitions with other supermarkets. Economies crises.</a:t>
            </a:r>
            <a:endParaRPr lang="en-GB" sz="2400" dirty="0"/>
          </a:p>
          <a:p>
            <a:endParaRPr lang="en-GB" sz="2200" dirty="0"/>
          </a:p>
          <a:p>
            <a:endParaRPr lang="en-GB" sz="2200" dirty="0"/>
          </a:p>
        </p:txBody>
      </p:sp>
      <p:sp>
        <p:nvSpPr>
          <p:cNvPr id="4" name="Footer Placeholder 3">
            <a:extLst>
              <a:ext uri="{FF2B5EF4-FFF2-40B4-BE49-F238E27FC236}">
                <a16:creationId xmlns:a16="http://schemas.microsoft.com/office/drawing/2014/main" id="{9EAAFA29-4B04-4447-8079-5EED12C88E7E}"/>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t>Cyrille Tounoudjou (1914188)</a:t>
            </a:r>
          </a:p>
        </p:txBody>
      </p:sp>
    </p:spTree>
    <p:extLst>
      <p:ext uri="{BB962C8B-B14F-4D97-AF65-F5344CB8AC3E}">
        <p14:creationId xmlns:p14="http://schemas.microsoft.com/office/powerpoint/2010/main" val="778397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6B8330-1112-4183-B8D6-E91A19F8585B}"/>
              </a:ext>
            </a:extLst>
          </p:cNvPr>
          <p:cNvSpPr>
            <a:spLocks noGrp="1"/>
          </p:cNvSpPr>
          <p:nvPr>
            <p:ph type="title"/>
          </p:nvPr>
        </p:nvSpPr>
        <p:spPr>
          <a:xfrm>
            <a:off x="656823" y="962166"/>
            <a:ext cx="3103808" cy="4421876"/>
          </a:xfrm>
        </p:spPr>
        <p:txBody>
          <a:bodyPr anchor="t">
            <a:normAutofit/>
          </a:bodyPr>
          <a:lstStyle/>
          <a:p>
            <a:pPr algn="r"/>
            <a:r>
              <a:rPr lang="en-IN" altLang="en-US" sz="4000"/>
              <a:t>REFERENCES</a:t>
            </a:r>
            <a:endParaRPr lang="en-GB" sz="4000"/>
          </a:p>
        </p:txBody>
      </p:sp>
      <p:sp>
        <p:nvSpPr>
          <p:cNvPr id="3" name="Content Placeholder 2">
            <a:extLst>
              <a:ext uri="{FF2B5EF4-FFF2-40B4-BE49-F238E27FC236}">
                <a16:creationId xmlns:a16="http://schemas.microsoft.com/office/drawing/2014/main" id="{7C037A9C-B6E9-4B75-94A4-32D46DD3F11C}"/>
              </a:ext>
            </a:extLst>
          </p:cNvPr>
          <p:cNvSpPr>
            <a:spLocks noGrp="1"/>
          </p:cNvSpPr>
          <p:nvPr>
            <p:ph idx="1"/>
          </p:nvPr>
        </p:nvSpPr>
        <p:spPr>
          <a:xfrm>
            <a:off x="3760631" y="256674"/>
            <a:ext cx="8206779" cy="6143698"/>
          </a:xfrm>
        </p:spPr>
        <p:txBody>
          <a:bodyPr anchor="t">
            <a:normAutofit/>
          </a:bodyPr>
          <a:lstStyle/>
          <a:p>
            <a:pPr marL="0" indent="0">
              <a:buNone/>
            </a:pPr>
            <a:r>
              <a:rPr lang="en-GB" sz="2200" dirty="0" err="1"/>
              <a:t>Aljawarneh</a:t>
            </a:r>
            <a:r>
              <a:rPr lang="en-GB" sz="2200" dirty="0"/>
              <a:t>, N. M., </a:t>
            </a:r>
            <a:r>
              <a:rPr lang="en-GB" sz="2200" dirty="0" err="1"/>
              <a:t>Sokiyna</a:t>
            </a:r>
            <a:r>
              <a:rPr lang="en-GB" sz="2200" dirty="0"/>
              <a:t>, M., </a:t>
            </a:r>
            <a:r>
              <a:rPr lang="en-GB" sz="2200" dirty="0" err="1"/>
              <a:t>Obeidat</a:t>
            </a:r>
            <a:r>
              <a:rPr lang="en-GB" sz="2200" dirty="0"/>
              <a:t>, A. M., </a:t>
            </a:r>
            <a:r>
              <a:rPr lang="en-GB" sz="2200" dirty="0" err="1"/>
              <a:t>Alomari</a:t>
            </a:r>
            <a:r>
              <a:rPr lang="en-GB" sz="2200" dirty="0"/>
              <a:t>, K. A. K., </a:t>
            </a:r>
            <a:r>
              <a:rPr lang="en-GB" sz="2200" dirty="0" err="1"/>
              <a:t>Alradaideh</a:t>
            </a:r>
            <a:r>
              <a:rPr lang="en-GB" sz="2200" dirty="0"/>
              <a:t>, A. T., &amp; </a:t>
            </a:r>
            <a:r>
              <a:rPr lang="en-GB" sz="2200" dirty="0" err="1"/>
              <a:t>Alomari</a:t>
            </a:r>
            <a:r>
              <a:rPr lang="en-GB" sz="2200" dirty="0"/>
              <a:t>, Z. S. (2020). The Role of CRM Fog Computing on Innovation and Customer Service Quality: an Empirical Study. </a:t>
            </a:r>
            <a:r>
              <a:rPr lang="en-GB" sz="2200" i="1" dirty="0"/>
              <a:t>Marketing and Management of Innovations</a:t>
            </a:r>
            <a:r>
              <a:rPr lang="en-GB" sz="2200" dirty="0"/>
              <a:t>, </a:t>
            </a:r>
            <a:r>
              <a:rPr lang="en-GB" sz="2200" i="1" dirty="0"/>
              <a:t>2</a:t>
            </a:r>
            <a:r>
              <a:rPr lang="en-GB" sz="2200" dirty="0"/>
              <a:t>, 286–297. https://doi.org/10.21272/MMI.2020.2-21</a:t>
            </a:r>
          </a:p>
          <a:p>
            <a:pPr marL="0" indent="0" eaLnBrk="1" hangingPunct="1">
              <a:buNone/>
            </a:pPr>
            <a:r>
              <a:rPr lang="en-IN" altLang="en-US" sz="2200" dirty="0"/>
              <a:t>Symon, A., McFadden, A., White, M., Fraser, K., &amp; Cummins, A. (2019). Using the Quality Maternal and </a:t>
            </a:r>
            <a:r>
              <a:rPr lang="en-IN" altLang="en-US" sz="2200" dirty="0" err="1"/>
              <a:t>Newborn</a:t>
            </a:r>
            <a:r>
              <a:rPr lang="en-IN" altLang="en-US" sz="2200" dirty="0"/>
              <a:t> Care Framework to evaluate women's experiences of different models of care: A qualitative study. </a:t>
            </a:r>
            <a:r>
              <a:rPr lang="en-IN" altLang="en-US" sz="2200" i="1" dirty="0"/>
              <a:t>Midwifery</a:t>
            </a:r>
            <a:r>
              <a:rPr lang="en-IN" altLang="en-US" sz="2200" dirty="0"/>
              <a:t>, </a:t>
            </a:r>
            <a:r>
              <a:rPr lang="en-IN" altLang="en-US" sz="2200" i="1" dirty="0"/>
              <a:t>73</a:t>
            </a:r>
            <a:r>
              <a:rPr lang="en-IN" altLang="en-US" sz="2200" dirty="0"/>
              <a:t>, 26-34.</a:t>
            </a:r>
          </a:p>
          <a:p>
            <a:pPr marL="0" indent="0" eaLnBrk="1" hangingPunct="1">
              <a:buNone/>
            </a:pPr>
            <a:r>
              <a:rPr lang="en-IN" altLang="en-US" sz="2200" dirty="0"/>
              <a:t>Demirel, D. (2022). The effect of service quality on customer satisfaction in digital age: customer satisfaction based examination of digital CRM. </a:t>
            </a:r>
            <a:r>
              <a:rPr lang="en-IN" altLang="en-US" sz="2200" i="1" dirty="0"/>
              <a:t>Journal of Business Economics and Management</a:t>
            </a:r>
            <a:r>
              <a:rPr lang="en-IN" altLang="en-US" sz="2200" dirty="0"/>
              <a:t>, 1-25.</a:t>
            </a:r>
          </a:p>
          <a:p>
            <a:pPr marL="0" indent="0">
              <a:buNone/>
            </a:pPr>
            <a:r>
              <a:rPr lang="en-IN" altLang="en-US" sz="2200" dirty="0"/>
              <a:t>Soegoto, F. A. (2021). Product Development using SWOT Analysis. </a:t>
            </a:r>
            <a:r>
              <a:rPr lang="en-IN" altLang="en-US" sz="2200" i="1" dirty="0"/>
              <a:t>International Journal of Entrepreneurship &amp; Technopreneur (INJETECH)</a:t>
            </a:r>
            <a:r>
              <a:rPr lang="en-IN" altLang="en-US" sz="2200" dirty="0"/>
              <a:t>, </a:t>
            </a:r>
            <a:r>
              <a:rPr lang="en-IN" altLang="en-US" sz="2200" i="1" dirty="0"/>
              <a:t>1</a:t>
            </a:r>
            <a:r>
              <a:rPr lang="en-IN" altLang="en-US" sz="2200" dirty="0"/>
              <a:t>, 1-10.</a:t>
            </a:r>
          </a:p>
          <a:p>
            <a:pPr marL="0" indent="0">
              <a:buNone/>
            </a:pPr>
            <a:r>
              <a:rPr lang="en-IN" altLang="en-US" sz="2200" dirty="0" err="1"/>
              <a:t>Alam</a:t>
            </a:r>
            <a:r>
              <a:rPr lang="en-IN" altLang="en-US" sz="2200" dirty="0"/>
              <a:t>, M. M., </a:t>
            </a:r>
            <a:r>
              <a:rPr lang="en-IN" altLang="en-US" sz="2200" dirty="0" err="1"/>
              <a:t>Awawdeh</a:t>
            </a:r>
            <a:r>
              <a:rPr lang="en-IN" altLang="en-US" sz="2200" dirty="0"/>
              <a:t>, A. E., &amp; Muhamad, A. I. B. (2021). Using e-wallet for business process development: challenges and prospects in Malaysia. </a:t>
            </a:r>
            <a:r>
              <a:rPr lang="en-IN" altLang="en-US" sz="2200" i="1" dirty="0"/>
              <a:t>Business Process Management Journal</a:t>
            </a:r>
            <a:r>
              <a:rPr lang="en-IN" altLang="en-US" sz="2200" dirty="0"/>
              <a:t>.</a:t>
            </a:r>
          </a:p>
          <a:p>
            <a:pPr marL="0" indent="0">
              <a:buNone/>
            </a:pPr>
            <a:endParaRPr lang="en-IN" altLang="en-US" sz="2200" dirty="0"/>
          </a:p>
          <a:p>
            <a:pPr marL="0" indent="0">
              <a:buNone/>
            </a:pPr>
            <a:endParaRPr lang="en-IN" altLang="en-US" sz="2200" dirty="0"/>
          </a:p>
          <a:p>
            <a:pPr marL="0" indent="0">
              <a:buNone/>
            </a:pPr>
            <a:endParaRPr lang="en-GB" sz="1600" dirty="0"/>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100000">
                <a:schemeClr val="accent1">
                  <a:lumMod val="50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76000"/>
                </a:srgbClr>
              </a:gs>
              <a:gs pos="100000">
                <a:schemeClr val="accent1"/>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oter Placeholder 6">
            <a:extLst>
              <a:ext uri="{FF2B5EF4-FFF2-40B4-BE49-F238E27FC236}">
                <a16:creationId xmlns:a16="http://schemas.microsoft.com/office/drawing/2014/main" id="{E56B2859-5B35-4C7B-9753-672A481DBF8A}"/>
              </a:ext>
            </a:extLst>
          </p:cNvPr>
          <p:cNvSpPr>
            <a:spLocks noGrp="1"/>
          </p:cNvSpPr>
          <p:nvPr>
            <p:ph type="ftr" sz="quarter" idx="11"/>
          </p:nvPr>
        </p:nvSpPr>
        <p:spPr/>
        <p:txBody>
          <a:bodyPr/>
          <a:lstStyle/>
          <a:p>
            <a:r>
              <a:rPr lang="en-GB"/>
              <a:t>Cyrille Tounoudjou (1914188)</a:t>
            </a:r>
          </a:p>
        </p:txBody>
      </p:sp>
    </p:spTree>
    <p:extLst>
      <p:ext uri="{BB962C8B-B14F-4D97-AF65-F5344CB8AC3E}">
        <p14:creationId xmlns:p14="http://schemas.microsoft.com/office/powerpoint/2010/main" val="8051815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317</TotalTime>
  <Words>754</Words>
  <Application>Microsoft Office PowerPoint</Application>
  <PresentationFormat>Widescreen</PresentationFormat>
  <Paragraphs>45</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Wingdings</vt:lpstr>
      <vt:lpstr>Office Theme</vt:lpstr>
      <vt:lpstr>UNIVERSITY OF WALES TRINITY SAINT DAVID</vt:lpstr>
      <vt:lpstr>WHAT IS QUALITY IN CRM</vt:lpstr>
      <vt:lpstr>QUALITY MODEL</vt:lpstr>
      <vt:lpstr>TWO DIFFERENT MODELS OF QUALITY</vt:lpstr>
      <vt:lpstr> SWOT ANALYSIS OF TESCO</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Cyrille Rene Tounoudjou (1914188)</dc:creator>
  <cp:lastModifiedBy>Cyrille Rene Tounoudjou (1914188)</cp:lastModifiedBy>
  <cp:revision>12</cp:revision>
  <dcterms:created xsi:type="dcterms:W3CDTF">2022-03-11T02:16:06Z</dcterms:created>
  <dcterms:modified xsi:type="dcterms:W3CDTF">2022-03-11T14:03:18Z</dcterms:modified>
</cp:coreProperties>
</file>