
<file path=[Content_Types].xml><?xml version="1.0" encoding="utf-8"?>
<Types xmlns="http://schemas.openxmlformats.org/package/2006/content-types">
  <Default Extension="png" ContentType="image/png"/>
  <Default Extension="m4a" ContentType="audio/mp4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0" r:id="rId3"/>
    <p:sldId id="308" r:id="rId4"/>
    <p:sldId id="260" r:id="rId5"/>
    <p:sldId id="318" r:id="rId6"/>
    <p:sldId id="316" r:id="rId7"/>
    <p:sldId id="258" r:id="rId8"/>
    <p:sldId id="271" r:id="rId9"/>
    <p:sldId id="272" r:id="rId10"/>
    <p:sldId id="273" r:id="rId11"/>
    <p:sldId id="274" r:id="rId12"/>
    <p:sldId id="303" r:id="rId13"/>
    <p:sldId id="263" r:id="rId14"/>
    <p:sldId id="319" r:id="rId15"/>
    <p:sldId id="276" r:id="rId16"/>
    <p:sldId id="278" r:id="rId17"/>
    <p:sldId id="315" r:id="rId18"/>
    <p:sldId id="257" r:id="rId19"/>
    <p:sldId id="304" r:id="rId20"/>
    <p:sldId id="320" r:id="rId21"/>
    <p:sldId id="31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ris" initials="C" lastIdx="1" clrIdx="0">
    <p:extLst>
      <p:ext uri="{19B8F6BF-5375-455C-9EA6-DF929625EA0E}">
        <p15:presenceInfo xmlns:p15="http://schemas.microsoft.com/office/powerpoint/2012/main" userId="Chri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>
      <p:cViewPr varScale="1">
        <p:scale>
          <a:sx n="74" d="100"/>
          <a:sy n="74" d="100"/>
        </p:scale>
        <p:origin x="66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D86962-7724-4B8E-9C06-C0BFA8D1B334}" type="datetimeFigureOut">
              <a:rPr lang="en-GB" smtClean="0"/>
              <a:pPr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7D924-D5F2-42FD-848C-E8769A6C3E0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hyperlink" Target="http://unsuckdcmetro.blogspot.com/2012_05_01_archive.html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8082982">
            <a:hlinkClick r:id="" action="ppaction://media"/>
            <a:extLst>
              <a:ext uri="{FF2B5EF4-FFF2-40B4-BE49-F238E27FC236}">
                <a16:creationId xmlns:a16="http://schemas.microsoft.com/office/drawing/2014/main" id="{ACA10F6C-62E6-4B49-BBEF-44DC6C1B0F4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47849" end="170663.873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764704"/>
            <a:ext cx="7772400" cy="5256584"/>
          </a:xfrm>
        </p:spPr>
        <p:txBody>
          <a:bodyPr>
            <a:normAutofit/>
          </a:bodyPr>
          <a:lstStyle/>
          <a:p>
            <a:endParaRPr lang="en-GB" sz="9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35696"/>
            <a:ext cx="7772400" cy="1514599"/>
          </a:xfrm>
        </p:spPr>
        <p:txBody>
          <a:bodyPr>
            <a:normAutofit fontScale="90000"/>
          </a:bodyPr>
          <a:lstStyle/>
          <a:p>
            <a:pPr algn="l"/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302C1-938C-4B5A-AC33-AF735FCE6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2026A-0FF2-4B0D-93FF-A4476F2B16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Understand what the triangle of fire represents </a:t>
            </a:r>
          </a:p>
          <a:p>
            <a:pPr lvl="0"/>
            <a:r>
              <a:rPr lang="en-GB" dirty="0"/>
              <a:t>Recognise different categories of fires</a:t>
            </a:r>
          </a:p>
          <a:p>
            <a:pPr lvl="0"/>
            <a:r>
              <a:rPr lang="en-GB" dirty="0"/>
              <a:t>Identify different fire extinguishers and explain their uses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34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9F19E-5BF0-4842-B461-FBF57BF4E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Fire and emergency procedures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760BF-BA7D-4E9D-AEAA-406B2C66B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Fires can start almost anywhere and at any time, but a fire needs three things to burn: fuel, heat, oxygen. Together these elements are known as ‘the triangle of fire’.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545246-352B-47C8-80C8-ABFF478EF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817264"/>
            <a:ext cx="3457451" cy="2756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0434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4638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Remove the fuel – without anything to burn, the fire will go out - tidiness and safe storage, isolate when not in use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Remove the heat and the fire will go out - keep hot tools, etc., away from anything flammable</a:t>
            </a:r>
          </a:p>
          <a:p>
            <a:pPr>
              <a:lnSpc>
                <a:spcPct val="90000"/>
              </a:lnSpc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Remove the oxygen and the fire will go out – select fire-fighting equipment that will smother the fire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Without oxygen, a fire won’t even ignite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3075E5-EDF5-48E7-88CF-CF3FDC621D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932090"/>
            <a:ext cx="3313435" cy="2641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5AFAA-B748-410A-A171-691FA4048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0C5F2-BE7F-46EB-A501-87E9DC3748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groups or individually look around this floor of the building and list the types of firefighting equipment and their 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382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Fires can be classified according to the type of material that is involved:</a:t>
            </a:r>
          </a:p>
          <a:p>
            <a:pPr>
              <a:lnSpc>
                <a:spcPct val="90000"/>
              </a:lnSpc>
            </a:pPr>
            <a:r>
              <a:rPr lang="en-GB" dirty="0"/>
              <a:t> Class A – wood, paper, textiles, etc.</a:t>
            </a:r>
          </a:p>
          <a:p>
            <a:pPr>
              <a:lnSpc>
                <a:spcPct val="90000"/>
              </a:lnSpc>
            </a:pPr>
            <a:r>
              <a:rPr lang="en-GB" dirty="0"/>
              <a:t> Class B – flammable liquids, petrol, oil, etc.</a:t>
            </a:r>
          </a:p>
          <a:p>
            <a:pPr>
              <a:lnSpc>
                <a:spcPct val="90000"/>
              </a:lnSpc>
            </a:pPr>
            <a:r>
              <a:rPr lang="en-GB" dirty="0"/>
              <a:t> Class C – flammable gases, LPG, propane, etc.</a:t>
            </a:r>
          </a:p>
          <a:p>
            <a:pPr>
              <a:lnSpc>
                <a:spcPct val="90000"/>
              </a:lnSpc>
            </a:pPr>
            <a:r>
              <a:rPr lang="en-GB" dirty="0"/>
              <a:t> Class D – metal, metal powder, etc.</a:t>
            </a:r>
          </a:p>
          <a:p>
            <a:pPr>
              <a:lnSpc>
                <a:spcPct val="90000"/>
              </a:lnSpc>
            </a:pPr>
            <a:r>
              <a:rPr lang="en-GB" dirty="0"/>
              <a:t> Class E – electrical equipment.</a:t>
            </a:r>
          </a:p>
          <a:p>
            <a:r>
              <a:rPr lang="en-GB" dirty="0"/>
              <a:t>Class F - cooking oils and fats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Firefighting equipment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are several types of fire-fighting equipment such as fire blankets and fire extinguishers. </a:t>
            </a:r>
          </a:p>
          <a:p>
            <a:r>
              <a:rPr lang="en-GB" dirty="0"/>
              <a:t>Each type is designed to be the most effective at putting out a particular class of fire. Some should never be used in certain types of fire.</a:t>
            </a:r>
          </a:p>
          <a:p>
            <a:r>
              <a:rPr lang="en-GB" dirty="0"/>
              <a:t>Fire extinguishers are now all one colour (red) but they have a band of colour which shows what substance is inside.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5" descr="water10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560" y="908719"/>
            <a:ext cx="2016224" cy="46205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3275856" y="1700808"/>
            <a:ext cx="5400600" cy="31947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3200" b="1" dirty="0">
                <a:latin typeface="Arial" pitchFamily="34" charset="0"/>
                <a:cs typeface="Arial" pitchFamily="34" charset="0"/>
              </a:rPr>
              <a:t>Water</a:t>
            </a:r>
          </a:p>
          <a:p>
            <a:pPr>
              <a:lnSpc>
                <a:spcPct val="90000"/>
              </a:lnSpc>
            </a:pPr>
            <a:r>
              <a:rPr lang="en-GB" sz="3200" dirty="0">
                <a:latin typeface="Arial" pitchFamily="34" charset="0"/>
                <a:cs typeface="Arial" pitchFamily="34" charset="0"/>
              </a:rPr>
              <a:t>The coloured band is red and can be used on 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latin typeface="Arial" pitchFamily="34" charset="0"/>
                <a:cs typeface="Arial" pitchFamily="34" charset="0"/>
              </a:rPr>
              <a:t>Class A (wood, paper, textiles, etc) 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latin typeface="Arial" pitchFamily="34" charset="0"/>
                <a:cs typeface="Arial" pitchFamily="34" charset="0"/>
              </a:rPr>
              <a:t>Class C (flammable gases, LPG, propane, etc)</a:t>
            </a:r>
          </a:p>
        </p:txBody>
      </p:sp>
    </p:spTree>
    <p:extLst>
      <p:ext uri="{BB962C8B-B14F-4D97-AF65-F5344CB8AC3E}">
        <p14:creationId xmlns:p14="http://schemas.microsoft.com/office/powerpoint/2010/main" val="17204117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7824" y="1600200"/>
            <a:ext cx="5698976" cy="45259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Foam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coloured band is cream and can be used on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 A (wood, paper, textiles, etc),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 B flammable liquids, petrol, oil, etc if the liquid is not flowing,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 C (flammable gases, LPG, propane, etc) if the gas is in liquid form.</a:t>
            </a:r>
          </a:p>
          <a:p>
            <a:endParaRPr lang="en-GB" dirty="0"/>
          </a:p>
        </p:txBody>
      </p:sp>
      <p:pic>
        <p:nvPicPr>
          <p:cNvPr id="4" name="Picture 4" descr="foam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48" y="260647"/>
            <a:ext cx="2423160" cy="5825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9249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o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7544" y="548680"/>
            <a:ext cx="3242664" cy="504056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3851920" y="908720"/>
            <a:ext cx="493204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Carbon dioxide (CO2)</a:t>
            </a:r>
          </a:p>
          <a:p>
            <a:pPr>
              <a:lnSpc>
                <a:spcPct val="9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coloured band is black can be used primarily on </a:t>
            </a: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Class E (electrical equipment), </a:t>
            </a: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Class A, (wood, paper, textiles, etc </a:t>
            </a: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Class B (flammable liquids, petrol, oil, etc </a:t>
            </a: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Class C (flammable gases, LPG, propane, etc)</a:t>
            </a:r>
          </a:p>
        </p:txBody>
      </p:sp>
    </p:spTree>
    <p:extLst>
      <p:ext uri="{BB962C8B-B14F-4D97-AF65-F5344CB8AC3E}">
        <p14:creationId xmlns:p14="http://schemas.microsoft.com/office/powerpoint/2010/main" val="14628386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DPextAkcro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552" y="548680"/>
            <a:ext cx="3349376" cy="4464496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4067944" y="836712"/>
            <a:ext cx="4968552" cy="55215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Dry powder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coloured band is blue and can be used on all classes of fire, but most commonly on electrical and liquid fires. 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Class A – wood, paper, textiles, etc.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Class B – flammable liquids, petrol, oil, etc.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Class C – flammable gases, LPG, propane, etc.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Class D – metal, metal powder, etc.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Class E – electrical equipment.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Class F - cooking oils and fats</a:t>
            </a:r>
          </a:p>
          <a:p>
            <a:pPr>
              <a:lnSpc>
                <a:spcPct val="90000"/>
              </a:lnSpc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02935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s://encrypted-tbn1.gstatic.com/images?q=tbn:ANd9GcQwytR8-uA-E6w9LkT19flyz2SzeGExSsGnpTW8s4AwzLmAlF_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4664"/>
            <a:ext cx="3974852" cy="54726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4499992" y="836712"/>
            <a:ext cx="4572000" cy="609397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Wet chemical extinguishers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coloured band is yellow and is designed for use 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Class F - cooking oils and fats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Also suitable for use 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Class A – wood, paper, textiles,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Class B – flammable liquids, petrol, oil, etc.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9822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Fire blankets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Fire blankets are normally found in kitchens or canteens as they are good at putting out cooking fires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11831-F209-4644-8E3D-D775376CD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7DB43-EC5A-419B-879C-74AC70B00E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Building sites</a:t>
            </a:r>
          </a:p>
        </p:txBody>
      </p:sp>
    </p:spTree>
    <p:extLst>
      <p:ext uri="{BB962C8B-B14F-4D97-AF65-F5344CB8AC3E}">
        <p14:creationId xmlns:p14="http://schemas.microsoft.com/office/powerpoint/2010/main" val="1223307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 what can go wrong?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Water - </a:t>
            </a:r>
          </a:p>
        </p:txBody>
      </p:sp>
    </p:spTree>
    <p:extLst>
      <p:ext uri="{BB962C8B-B14F-4D97-AF65-F5344CB8AC3E}">
        <p14:creationId xmlns:p14="http://schemas.microsoft.com/office/powerpoint/2010/main" val="17895934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Why not to pour water on an Oil fire">
            <a:hlinkClick r:id="" action="ppaction://media"/>
            <a:extLst>
              <a:ext uri="{FF2B5EF4-FFF2-40B4-BE49-F238E27FC236}">
                <a16:creationId xmlns:a16="http://schemas.microsoft.com/office/drawing/2014/main" id="{03296944-2002-423A-BE01-7ED4259071F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1599" y="980728"/>
            <a:ext cx="6859979" cy="5145436"/>
          </a:xfrm>
        </p:spPr>
      </p:pic>
    </p:spTree>
    <p:extLst>
      <p:ext uri="{BB962C8B-B14F-4D97-AF65-F5344CB8AC3E}">
        <p14:creationId xmlns:p14="http://schemas.microsoft.com/office/powerpoint/2010/main" val="273666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538AB-3FCF-413C-B465-B6C9BE946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BF172-6537-418C-8B19-CD6360AED0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1ED078F-FF9C-49CE-B6C9-D14B4167387F}"/>
              </a:ext>
            </a:extLst>
          </p:cNvPr>
          <p:cNvSpPr/>
          <p:nvPr/>
        </p:nvSpPr>
        <p:spPr>
          <a:xfrm>
            <a:off x="899592" y="2132856"/>
            <a:ext cx="712879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Christmas </a:t>
            </a:r>
          </a:p>
        </p:txBody>
      </p:sp>
    </p:spTree>
    <p:extLst>
      <p:ext uri="{BB962C8B-B14F-4D97-AF65-F5344CB8AC3E}">
        <p14:creationId xmlns:p14="http://schemas.microsoft.com/office/powerpoint/2010/main" val="10473429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Fire Kills - Christmas tree fire destroys a living room in under a minute">
            <a:hlinkClick r:id="" action="ppaction://media"/>
            <a:extLst>
              <a:ext uri="{FF2B5EF4-FFF2-40B4-BE49-F238E27FC236}">
                <a16:creationId xmlns:a16="http://schemas.microsoft.com/office/drawing/2014/main" id="{10D6674E-27E5-47C2-B5D0-613232BD37E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9275" y="1600200"/>
            <a:ext cx="8045450" cy="4525963"/>
          </a:xfrm>
        </p:spPr>
      </p:pic>
    </p:spTree>
    <p:extLst>
      <p:ext uri="{BB962C8B-B14F-4D97-AF65-F5344CB8AC3E}">
        <p14:creationId xmlns:p14="http://schemas.microsoft.com/office/powerpoint/2010/main" val="878166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Scenario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632AA-A64F-4985-B0A2-698801326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D469AB0-BF72-4AE8-9578-561432E59D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715840"/>
            <a:ext cx="7488831" cy="6061548"/>
          </a:xfrm>
        </p:spPr>
      </p:pic>
    </p:spTree>
    <p:extLst>
      <p:ext uri="{BB962C8B-B14F-4D97-AF65-F5344CB8AC3E}">
        <p14:creationId xmlns:p14="http://schemas.microsoft.com/office/powerpoint/2010/main" val="27472312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506DC-C31D-4BC7-A80F-883A8501C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43DA0-A49F-49C1-9E70-E145FD34C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Understand what the triangle of fire represents </a:t>
            </a:r>
          </a:p>
          <a:p>
            <a:pPr lvl="0"/>
            <a:r>
              <a:rPr lang="en-GB" dirty="0"/>
              <a:t>Recognise different categories of fires</a:t>
            </a:r>
          </a:p>
          <a:p>
            <a:pPr lvl="0"/>
            <a:r>
              <a:rPr lang="en-GB" dirty="0"/>
              <a:t>Identify different fire extinguishers and explain their uses </a:t>
            </a:r>
          </a:p>
        </p:txBody>
      </p:sp>
    </p:spTree>
    <p:extLst>
      <p:ext uri="{BB962C8B-B14F-4D97-AF65-F5344CB8AC3E}">
        <p14:creationId xmlns:p14="http://schemas.microsoft.com/office/powerpoint/2010/main" val="22568969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fire background</Template>
  <TotalTime>430</TotalTime>
  <Words>649</Words>
  <Application>Microsoft Office PowerPoint</Application>
  <PresentationFormat>On-screen Show (4:3)</PresentationFormat>
  <Paragraphs>74</Paragraphs>
  <Slides>21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   </vt:lpstr>
      <vt:lpstr>Aims and objectives </vt:lpstr>
      <vt:lpstr>Fire and emergency procedures</vt:lpstr>
      <vt:lpstr>PowerPoint Presentation</vt:lpstr>
      <vt:lpstr>Task</vt:lpstr>
      <vt:lpstr>Classification</vt:lpstr>
      <vt:lpstr>Firefighting equipment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Fire blankets </vt:lpstr>
      <vt:lpstr>Induction</vt:lpstr>
      <vt:lpstr>So what can go wrong?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Aims and objectives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Fire and emergency procedures Fires can start almost anywhere and at any time, but a fire needs three things to burn:  fuel  heat  oxygen.</dc:title>
  <dc:creator>laptop</dc:creator>
  <cp:lastModifiedBy>Chris</cp:lastModifiedBy>
  <cp:revision>50</cp:revision>
  <dcterms:created xsi:type="dcterms:W3CDTF">2014-07-18T14:11:26Z</dcterms:created>
  <dcterms:modified xsi:type="dcterms:W3CDTF">2018-11-22T10:04:29Z</dcterms:modified>
</cp:coreProperties>
</file>