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95" d="100"/>
          <a:sy n="95" d="100"/>
        </p:scale>
        <p:origin x="1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02D0A34-0256-4CB6-BE62-BB00C74294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Kevin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Siddley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C8928EF-B25B-4043-9288-D105227261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935804"/>
            <a:ext cx="7766936" cy="943583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 Agency Meeting </a:t>
            </a:r>
          </a:p>
        </p:txBody>
      </p:sp>
    </p:spTree>
    <p:extLst>
      <p:ext uri="{BB962C8B-B14F-4D97-AF65-F5344CB8AC3E}">
        <p14:creationId xmlns:p14="http://schemas.microsoft.com/office/powerpoint/2010/main" val="3008383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268DE-9B77-463D-AA73-6F237C4BC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6664" y="609600"/>
            <a:ext cx="6297338" cy="1320800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4DDCF-1C9B-4227-B2CB-6A53CEA8F5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Theories of oppression</a:t>
            </a:r>
          </a:p>
          <a:p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Thomsons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Model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Anti-oppressive practice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 for a meeting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Harts Ladder of Participation</a:t>
            </a:r>
          </a:p>
        </p:txBody>
      </p:sp>
    </p:spTree>
    <p:extLst>
      <p:ext uri="{BB962C8B-B14F-4D97-AF65-F5344CB8AC3E}">
        <p14:creationId xmlns:p14="http://schemas.microsoft.com/office/powerpoint/2010/main" val="550471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99485-00C9-47A2-8C9D-1CF62185E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744" y="583483"/>
            <a:ext cx="9455286" cy="1371777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Thomson's Model Of Oppression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8F58C5-ED6C-4BEC-B0CF-8E3B5151D9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98459" y="2918298"/>
            <a:ext cx="3745150" cy="3190671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9FD0EA2-EE90-43AA-80C2-BCD4FB2A8A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8952" y="3428999"/>
            <a:ext cx="3422909" cy="219358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(P) Personal Level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(C) Cultural Level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(S) Structural Level</a:t>
            </a:r>
          </a:p>
        </p:txBody>
      </p:sp>
    </p:spTree>
    <p:extLst>
      <p:ext uri="{BB962C8B-B14F-4D97-AF65-F5344CB8AC3E}">
        <p14:creationId xmlns:p14="http://schemas.microsoft.com/office/powerpoint/2010/main" val="1751393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7D5F5F2-B84F-43E6-8C98-4DDD9FC79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50725" y="284669"/>
            <a:ext cx="9347014" cy="711168"/>
          </a:xfrm>
        </p:spPr>
        <p:txBody>
          <a:bodyPr>
            <a:no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We Are Going To Look At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87087B-4A99-422D-B585-1D9C54323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071" y="1899138"/>
            <a:ext cx="8596668" cy="28970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Of Power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Empowerment ?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 –Oppressive Practice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Harts Ladder Of Participation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8270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34898-B98F-4063-8EBC-8A12E0378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9487" y="926816"/>
            <a:ext cx="6920675" cy="127993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Harts Ladder of Participation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1AF6A-9262-48CC-B41F-10845420E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43455"/>
            <a:ext cx="8596668" cy="4297907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Image result for hart s ladder of participation">
            <a:extLst>
              <a:ext uri="{FF2B5EF4-FFF2-40B4-BE49-F238E27FC236}">
                <a16:creationId xmlns:a16="http://schemas.microsoft.com/office/drawing/2014/main" id="{6792C233-8357-4ADF-A86C-CAC5FF1595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144" y="2645664"/>
            <a:ext cx="7006019" cy="421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866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E6552-1E89-49F6-A96F-2AEE7B861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609600"/>
            <a:ext cx="9897627" cy="1320800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Strategies for A multi Agency Meeting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AAB92-D18F-4EB6-ADB1-BE09B1400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 We Want  To Achieve? ( End Result)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In The Room Can Deliver It ( Target Key Players)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Can We Get Them To Take Notice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Resources Are Needed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we Begin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If Not Working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Patient And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Persistant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6804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100</TotalTime>
  <Words>121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Times New Roman</vt:lpstr>
      <vt:lpstr>Trebuchet MS</vt:lpstr>
      <vt:lpstr>Wingdings 3</vt:lpstr>
      <vt:lpstr>Facet</vt:lpstr>
      <vt:lpstr>Multi Agency Meeting </vt:lpstr>
      <vt:lpstr>Introduction</vt:lpstr>
      <vt:lpstr>Thomson's Model Of Oppression</vt:lpstr>
      <vt:lpstr>What We Are Going To Look At</vt:lpstr>
      <vt:lpstr>Harts Ladder of Participation</vt:lpstr>
      <vt:lpstr>Strategies for A multi Agency Meeting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Oppression To Agency</dc:title>
  <dc:creator>Children</dc:creator>
  <cp:lastModifiedBy>Children</cp:lastModifiedBy>
  <cp:revision>14</cp:revision>
  <dcterms:created xsi:type="dcterms:W3CDTF">2018-01-14T18:25:35Z</dcterms:created>
  <dcterms:modified xsi:type="dcterms:W3CDTF">2018-01-14T20:31:05Z</dcterms:modified>
</cp:coreProperties>
</file>