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5" r:id="rId4"/>
  </p:sldMasterIdLst>
  <p:notesMasterIdLst>
    <p:notesMasterId r:id="rId6"/>
  </p:notesMasterIdLst>
  <p:handoutMasterIdLst>
    <p:handoutMasterId r:id="rId7"/>
  </p:handoutMasterIdLst>
  <p:sldIdLst>
    <p:sldId id="260" r:id="rId5"/>
  </p:sldIdLst>
  <p:sldSz cx="12192000" cy="16256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6D6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31" autoAdjust="0"/>
  </p:normalViewPr>
  <p:slideViewPr>
    <p:cSldViewPr snapToGrid="0">
      <p:cViewPr>
        <p:scale>
          <a:sx n="68" d="100"/>
          <a:sy n="68" d="100"/>
        </p:scale>
        <p:origin x="816" y="-40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46A1053-397F-4A6C-96B9-6DD8D62CC79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A86A52-1548-4394-BB9B-792BD3D08E2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1220B4-6706-412D-9D5A-E5F0A3D0E36B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DA1A18-E3B3-4C59-AEDF-1C3606266D5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9C5CCD-847A-45F5-9D2B-3B3022F5459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B2988C-19A3-4A93-8F40-E5827DDEE55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580326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B28338-5C4B-411F-976E-4C1C4D46AF39}" type="datetimeFigureOut">
              <a:rPr lang="en-US" smtClean="0"/>
              <a:t>6/2/2023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37D57F-1BC2-46EF-89B6-EE2A0FEE271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03620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95093" y="1901747"/>
            <a:ext cx="7491353" cy="6024133"/>
          </a:xfrm>
        </p:spPr>
        <p:txBody>
          <a:bodyPr bIns="0" anchor="b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195093" y="8370265"/>
            <a:ext cx="7491353" cy="2317324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2133" b="0" cap="all" baseline="0">
                <a:solidFill>
                  <a:schemeClr val="tx1"/>
                </a:solidFill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9646-5E55-4584-8008-B5ABF6001F54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95092" y="780583"/>
            <a:ext cx="4115056" cy="73292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912938" y="1893862"/>
            <a:ext cx="1069340" cy="1193666"/>
          </a:xfrm>
        </p:spPr>
        <p:txBody>
          <a:bodyPr/>
          <a:lstStyle/>
          <a:p>
            <a:fld id="{EE45E0B8-9DCF-40C1-AFDA-9716F5CBF23A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3195093" y="8363951"/>
            <a:ext cx="749135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4354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9646-5E55-4584-8008-B5ABF6001F54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5E0B8-9DCF-40C1-AFDA-9716F5CBF23A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924655" y="4378283"/>
            <a:ext cx="876179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9777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4655" y="4162678"/>
            <a:ext cx="7489336" cy="4475141"/>
          </a:xfrm>
        </p:spPr>
        <p:txBody>
          <a:bodyPr anchor="b">
            <a:normAutofit/>
          </a:bodyPr>
          <a:lstStyle>
            <a:lvl1pPr algn="l">
              <a:defRPr sz="426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4656" y="9022095"/>
            <a:ext cx="7489336" cy="2401017"/>
          </a:xfrm>
        </p:spPr>
        <p:txBody>
          <a:bodyPr tIns="91440">
            <a:normAutofit/>
          </a:bodyPr>
          <a:lstStyle>
            <a:lvl1pPr marL="0" indent="0" algn="l">
              <a:buNone/>
              <a:defRPr sz="2400">
                <a:solidFill>
                  <a:schemeClr val="tx1"/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9646-5E55-4584-8008-B5ABF6001F54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5E0B8-9DCF-40C1-AFDA-9716F5CBF23A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924655" y="9019224"/>
            <a:ext cx="748933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6990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4655" y="1907889"/>
            <a:ext cx="8761791" cy="251094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4654" y="4773774"/>
            <a:ext cx="4167828" cy="814829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8909" y="4773775"/>
            <a:ext cx="4167536" cy="8148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9646-5E55-4584-8008-B5ABF6001F54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5E0B8-9DCF-40C1-AFDA-9716F5CBF23A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924655" y="4378283"/>
            <a:ext cx="876179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9640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924655" y="4378283"/>
            <a:ext cx="876179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4655" y="1906168"/>
            <a:ext cx="8761792" cy="25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4655" y="4787083"/>
            <a:ext cx="4167688" cy="190090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933" b="0" cap="all" baseline="0">
                <a:solidFill>
                  <a:schemeClr val="accent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4655" y="6694567"/>
            <a:ext cx="4167688" cy="626834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8909" y="4795270"/>
            <a:ext cx="4167536" cy="1901599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933" b="0" cap="all" baseline="0">
                <a:solidFill>
                  <a:schemeClr val="accent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8909" y="6687980"/>
            <a:ext cx="4167536" cy="62515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9646-5E55-4584-8008-B5ABF6001F54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5E0B8-9DCF-40C1-AFDA-9716F5CBF2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470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924655" y="4378283"/>
            <a:ext cx="876179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9646-5E55-4584-8008-B5ABF6001F54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5E0B8-9DCF-40C1-AFDA-9716F5CBF2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532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9646-5E55-4584-8008-B5ABF6001F54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5E0B8-9DCF-40C1-AFDA-9716F5CBF2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3310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8723" y="1893863"/>
            <a:ext cx="3234600" cy="532650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82208" y="1893864"/>
            <a:ext cx="5104237" cy="11043143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18723" y="7598204"/>
            <a:ext cx="3236492" cy="5329022"/>
          </a:xfrm>
        </p:spPr>
        <p:txBody>
          <a:bodyPr>
            <a:normAutofit/>
          </a:bodyPr>
          <a:lstStyle>
            <a:lvl1pPr marL="0" indent="0" algn="l">
              <a:buNone/>
              <a:defRPr sz="2133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9646-5E55-4584-8008-B5ABF6001F54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5E0B8-9DCF-40C1-AFDA-9716F5CBF23A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922331" y="7598201"/>
            <a:ext cx="323103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7369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6662002" y="1142925"/>
            <a:ext cx="4681849" cy="12205276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5531" y="2677364"/>
            <a:ext cx="4326580" cy="4339162"/>
          </a:xfrm>
        </p:spPr>
        <p:txBody>
          <a:bodyPr anchor="b">
            <a:normAutofit/>
          </a:bodyPr>
          <a:lstStyle>
            <a:lvl1pPr>
              <a:defRPr sz="426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20171" y="2660844"/>
            <a:ext cx="2979997" cy="91646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4656" y="7457166"/>
            <a:ext cx="4320381" cy="4749611"/>
          </a:xfrm>
        </p:spPr>
        <p:txBody>
          <a:bodyPr>
            <a:normAutofit/>
          </a:bodyPr>
          <a:lstStyle>
            <a:lvl1pPr marL="0" indent="0" algn="l">
              <a:buNone/>
              <a:defRPr sz="24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915552" y="12965588"/>
            <a:ext cx="4336560" cy="758810"/>
          </a:xfrm>
        </p:spPr>
        <p:txBody>
          <a:bodyPr/>
          <a:lstStyle>
            <a:lvl1pPr algn="l">
              <a:defRPr/>
            </a:lvl1pPr>
          </a:lstStyle>
          <a:p>
            <a:fld id="{DA619646-5E55-4584-8008-B5ABF6001F54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916707" y="755299"/>
            <a:ext cx="4335404" cy="7607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5E0B8-9DCF-40C1-AFDA-9716F5CBF23A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921708" y="7451508"/>
            <a:ext cx="43226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5087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924655" y="4378283"/>
            <a:ext cx="876179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9646-5E55-4584-8008-B5ABF6001F54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5E0B8-9DCF-40C1-AFDA-9716F5CBF2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893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24038" y="1893865"/>
            <a:ext cx="1470703" cy="1104566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24655" y="1893865"/>
            <a:ext cx="7068127" cy="110456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19646-5E55-4584-8008-B5ABF6001F54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5E0B8-9DCF-40C1-AFDA-9716F5CBF23A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224037" y="1893865"/>
            <a:ext cx="0" cy="11045663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11218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Blank">
    <p:bg>
      <p:bgPr>
        <a:solidFill>
          <a:schemeClr val="bg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469CC-F6B6-483C-9573-E1A34D2D7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65188"/>
            <a:ext cx="10515600" cy="849312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54577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4778036"/>
            <a:ext cx="12192000" cy="9669973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14448008"/>
            <a:ext cx="12192001" cy="1836390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14461931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4655" y="1907011"/>
            <a:ext cx="8761791" cy="24870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4655" y="4778035"/>
            <a:ext cx="8761791" cy="81792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28723" y="783100"/>
            <a:ext cx="3157723" cy="7329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619646-5E55-4584-8008-B5ABF6001F54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4655" y="780583"/>
            <a:ext cx="5378672" cy="7329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0300" y="1893862"/>
            <a:ext cx="1060995" cy="1193666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3733">
                <a:solidFill>
                  <a:schemeClr val="accent1"/>
                </a:solidFill>
              </a:defRPr>
            </a:lvl1pPr>
          </a:lstStyle>
          <a:p>
            <a:fld id="{EE45E0B8-9DCF-40C1-AFDA-9716F5CBF2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25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  <p:sldLayoutId id="2147483717" r:id="rId12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267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04792" indent="-304792" algn="l" defTabSz="914377" rtl="0" eaLnBrk="1" latinLnBrk="0" hangingPunct="1">
        <a:lnSpc>
          <a:spcPct val="120000"/>
        </a:lnSpc>
        <a:spcBef>
          <a:spcPts val="1333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667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914377" indent="-304792" algn="l" defTabSz="914377" rtl="0" eaLnBrk="1" latinLnBrk="0" hangingPunct="1">
        <a:lnSpc>
          <a:spcPct val="120000"/>
        </a:lnSpc>
        <a:spcBef>
          <a:spcPts val="667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133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523962" indent="-304792" algn="l" defTabSz="914377" rtl="0" eaLnBrk="1" latinLnBrk="0" hangingPunct="1">
        <a:lnSpc>
          <a:spcPct val="120000"/>
        </a:lnSpc>
        <a:spcBef>
          <a:spcPts val="667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133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2133547" indent="-304792" algn="l" defTabSz="914377" rtl="0" eaLnBrk="1" latinLnBrk="0" hangingPunct="1">
        <a:lnSpc>
          <a:spcPct val="120000"/>
        </a:lnSpc>
        <a:spcBef>
          <a:spcPts val="667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67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743131" indent="-304792" algn="l" defTabSz="914377" rtl="0" eaLnBrk="1" latinLnBrk="0" hangingPunct="1">
        <a:lnSpc>
          <a:spcPct val="120000"/>
        </a:lnSpc>
        <a:spcBef>
          <a:spcPts val="667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lnSpc>
          <a:spcPct val="120000"/>
        </a:lnSpc>
        <a:spcBef>
          <a:spcPts val="667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lnSpc>
          <a:spcPct val="120000"/>
        </a:lnSpc>
        <a:spcBef>
          <a:spcPts val="667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lnSpc>
          <a:spcPct val="120000"/>
        </a:lnSpc>
        <a:spcBef>
          <a:spcPts val="667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lnSpc>
          <a:spcPct val="120000"/>
        </a:lnSpc>
        <a:spcBef>
          <a:spcPts val="667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sv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jpeg"/><Relationship Id="rId5" Type="http://schemas.openxmlformats.org/officeDocument/2006/relationships/image" Target="../media/image5.sv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 hidden="1">
            <a:extLst>
              <a:ext uri="{FF2B5EF4-FFF2-40B4-BE49-F238E27FC236}">
                <a16:creationId xmlns:a16="http://schemas.microsoft.com/office/drawing/2014/main" id="{927BF0CE-9BB6-405C-A7AB-8E5D101F1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Slide 1</a:t>
            </a:r>
          </a:p>
        </p:txBody>
      </p:sp>
      <p:sp>
        <p:nvSpPr>
          <p:cNvPr id="22" name="Rectangle 21" descr="Bottom Bar">
            <a:extLst>
              <a:ext uri="{FF2B5EF4-FFF2-40B4-BE49-F238E27FC236}">
                <a16:creationId xmlns:a16="http://schemas.microsoft.com/office/drawing/2014/main" id="{8B5655C9-67FC-4407-AF9A-B7431182A2A8}"/>
              </a:ext>
            </a:extLst>
          </p:cNvPr>
          <p:cNvSpPr/>
          <p:nvPr/>
        </p:nvSpPr>
        <p:spPr>
          <a:xfrm>
            <a:off x="0" y="15222062"/>
            <a:ext cx="12192000" cy="10339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4034B4B-A7D2-403B-866B-8F4C4A0380C2}"/>
              </a:ext>
            </a:extLst>
          </p:cNvPr>
          <p:cNvSpPr txBox="1"/>
          <p:nvPr/>
        </p:nvSpPr>
        <p:spPr>
          <a:xfrm>
            <a:off x="16819" y="15398961"/>
            <a:ext cx="4184144" cy="667357"/>
          </a:xfrm>
          <a:prstGeom prst="rect">
            <a:avLst/>
          </a:prstGeom>
          <a:noFill/>
        </p:spPr>
        <p:txBody>
          <a:bodyPr wrap="square" lIns="0" tIns="0" rIns="0" bIns="0" numCol="3" spcCol="180000" rtlCol="0" anchor="t">
            <a:noAutofit/>
          </a:bodyPr>
          <a:lstStyle/>
          <a:p>
            <a:pPr algn="ctr"/>
            <a:r>
              <a:rPr lang="en-US" sz="1100" b="1" dirty="0"/>
              <a:t>Rosewood Hotels &amp; Resorts </a:t>
            </a:r>
          </a:p>
        </p:txBody>
      </p:sp>
      <p:cxnSp>
        <p:nvCxnSpPr>
          <p:cNvPr id="74" name="Straight Connector 73" descr="Footer separation line">
            <a:extLst>
              <a:ext uri="{FF2B5EF4-FFF2-40B4-BE49-F238E27FC236}">
                <a16:creationId xmlns:a16="http://schemas.microsoft.com/office/drawing/2014/main" id="{F4FDF632-4D14-497C-9373-F6176DCB1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7122542" y="15346680"/>
            <a:ext cx="0" cy="798712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7" name="Graphic 76" descr="Link">
            <a:extLst>
              <a:ext uri="{FF2B5EF4-FFF2-40B4-BE49-F238E27FC236}">
                <a16:creationId xmlns:a16="http://schemas.microsoft.com/office/drawing/2014/main" id="{6F4854C0-20B7-469B-8994-C6A69C41D3C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37173" y="15442595"/>
            <a:ext cx="167193" cy="167193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DFA0DFC3-09B2-47CC-80EA-B8E0E380702D}"/>
              </a:ext>
            </a:extLst>
          </p:cNvPr>
          <p:cNvSpPr txBox="1"/>
          <p:nvPr/>
        </p:nvSpPr>
        <p:spPr>
          <a:xfrm>
            <a:off x="7612650" y="15421172"/>
            <a:ext cx="1898674" cy="1922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US" sz="1200" dirty="0"/>
              <a:t>www.rosewoodhotels.com</a:t>
            </a:r>
          </a:p>
        </p:txBody>
      </p:sp>
      <p:pic>
        <p:nvPicPr>
          <p:cNvPr id="76" name="Graphic 75" descr="Smart Phone" title="Icon - Presenter Phone Number">
            <a:extLst>
              <a:ext uri="{FF2B5EF4-FFF2-40B4-BE49-F238E27FC236}">
                <a16:creationId xmlns:a16="http://schemas.microsoft.com/office/drawing/2014/main" id="{BDCB3D16-EDDE-4A40-A69C-13D57389790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346013" y="15897875"/>
            <a:ext cx="149512" cy="149512"/>
          </a:xfrm>
          <a:prstGeom prst="rect">
            <a:avLst/>
          </a:prstGeom>
        </p:spPr>
      </p:pic>
      <p:sp>
        <p:nvSpPr>
          <p:cNvPr id="73" name="TextBox 72">
            <a:extLst>
              <a:ext uri="{FF2B5EF4-FFF2-40B4-BE49-F238E27FC236}">
                <a16:creationId xmlns:a16="http://schemas.microsoft.com/office/drawing/2014/main" id="{E6E4AA53-4CC0-4A58-875B-C0DCF1E8ACFF}"/>
              </a:ext>
            </a:extLst>
          </p:cNvPr>
          <p:cNvSpPr txBox="1"/>
          <p:nvPr/>
        </p:nvSpPr>
        <p:spPr>
          <a:xfrm>
            <a:off x="7612650" y="15861193"/>
            <a:ext cx="1898674" cy="1922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US" sz="1200" dirty="0"/>
              <a:t>+ 1 8887673966</a:t>
            </a:r>
          </a:p>
        </p:txBody>
      </p:sp>
      <p:cxnSp>
        <p:nvCxnSpPr>
          <p:cNvPr id="28" name="Straight Connector 27" descr="Footer separation line">
            <a:extLst>
              <a:ext uri="{FF2B5EF4-FFF2-40B4-BE49-F238E27FC236}">
                <a16:creationId xmlns:a16="http://schemas.microsoft.com/office/drawing/2014/main" id="{22DA487B-67A2-42A3-9796-1277E424A4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9583802" y="15346680"/>
            <a:ext cx="0" cy="798712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Box 69">
            <a:extLst>
              <a:ext uri="{FF2B5EF4-FFF2-40B4-BE49-F238E27FC236}">
                <a16:creationId xmlns:a16="http://schemas.microsoft.com/office/drawing/2014/main" id="{99F90BE5-1D52-4823-A506-8E0D050D2897}"/>
              </a:ext>
            </a:extLst>
          </p:cNvPr>
          <p:cNvSpPr txBox="1"/>
          <p:nvPr/>
        </p:nvSpPr>
        <p:spPr>
          <a:xfrm>
            <a:off x="9656282" y="15489577"/>
            <a:ext cx="2535718" cy="399262"/>
          </a:xfrm>
          <a:prstGeom prst="rect">
            <a:avLst/>
          </a:prstGeom>
          <a:noFill/>
        </p:spPr>
        <p:txBody>
          <a:bodyPr wrap="square" lIns="0" tIns="108000" rIns="0" bIns="0" rtlCol="0">
            <a:spAutoFit/>
          </a:bodyPr>
          <a:lstStyle/>
          <a:p>
            <a:pPr algn="ctr">
              <a:lnSpc>
                <a:spcPts val="2000"/>
              </a:lnSpc>
            </a:pPr>
            <a:r>
              <a:rPr lang="en-US" sz="3200" b="1" spc="-1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ROSEWOOD</a:t>
            </a:r>
          </a:p>
        </p:txBody>
      </p:sp>
      <p:pic>
        <p:nvPicPr>
          <p:cNvPr id="1026" name="Picture 2" descr="Rosewood London (London, United Kingdom) | Jetsetter | London luxury ...">
            <a:extLst>
              <a:ext uri="{FF2B5EF4-FFF2-40B4-BE49-F238E27FC236}">
                <a16:creationId xmlns:a16="http://schemas.microsoft.com/office/drawing/2014/main" id="{2B87CA54-46EB-71AB-9260-6922386907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5233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4A879E5-6DEC-E681-2074-AA7790004E3D}"/>
              </a:ext>
            </a:extLst>
          </p:cNvPr>
          <p:cNvSpPr txBox="1"/>
          <p:nvPr/>
        </p:nvSpPr>
        <p:spPr>
          <a:xfrm>
            <a:off x="3565059" y="5357800"/>
            <a:ext cx="610537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000" dirty="0">
                <a:solidFill>
                  <a:schemeClr val="bg1"/>
                </a:solidFill>
                <a:latin typeface="Elephant" panose="02020904090505020303" pitchFamily="18" charset="0"/>
              </a:rPr>
              <a:t>体验无与伦比的奢华 </a:t>
            </a:r>
            <a:r>
              <a:rPr lang="en-US" sz="2000" dirty="0">
                <a:solidFill>
                  <a:schemeClr val="bg1"/>
                </a:solidFill>
                <a:latin typeface="Elephant" panose="02020904090505020303" pitchFamily="18" charset="0"/>
              </a:rPr>
              <a:t>Rosewood Hotels &amp; Resorts</a:t>
            </a:r>
          </a:p>
        </p:txBody>
      </p:sp>
      <p:pic>
        <p:nvPicPr>
          <p:cNvPr id="1028" name="Picture 4" descr="Rosewood London | Bedroom interior, Rosewood hotel, Rosewood london">
            <a:extLst>
              <a:ext uri="{FF2B5EF4-FFF2-40B4-BE49-F238E27FC236}">
                <a16:creationId xmlns:a16="http://schemas.microsoft.com/office/drawing/2014/main" id="{D35CEA07-A390-81A8-9756-9C4E75E285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738425"/>
            <a:ext cx="3565058" cy="2985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5947695C-BD45-D4F7-EA92-E1098CE6793C}"/>
              </a:ext>
            </a:extLst>
          </p:cNvPr>
          <p:cNvSpPr txBox="1"/>
          <p:nvPr/>
        </p:nvSpPr>
        <p:spPr>
          <a:xfrm>
            <a:off x="3565058" y="6584744"/>
            <a:ext cx="4309866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dirty="0"/>
              <a:t>提供的房型：</a:t>
            </a:r>
            <a:endParaRPr lang="en-US" altLang="ja-JP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豪华单人间：在我们的豪华单人间体验最舒适的体验。 包括早餐和晚餐。</a:t>
            </a:r>
            <a:endParaRPr lang="en-US" altLang="zh-CN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豪华双人间：享受宽敞典雅的双人间，配备您需要的所有设施。 包括早餐和晚餐。</a:t>
            </a:r>
            <a:endParaRPr lang="en-US" altLang="zh-CN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家庭套房：我们的套房空间宽敞，氛围轻松，非常适合家庭入住。 包括早餐和晚餐。</a:t>
            </a:r>
            <a:endParaRPr lang="en-US" dirty="0"/>
          </a:p>
        </p:txBody>
      </p:sp>
      <p:pic>
        <p:nvPicPr>
          <p:cNvPr id="1030" name="Picture 6" descr="Luxury Hotel China | Rosewood Beijing | Luxury hotel, Rosewood hotel ...">
            <a:extLst>
              <a:ext uri="{FF2B5EF4-FFF2-40B4-BE49-F238E27FC236}">
                <a16:creationId xmlns:a16="http://schemas.microsoft.com/office/drawing/2014/main" id="{CE9BB9F9-AC15-FB26-F5AF-5F544EB91E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6826" y="8154403"/>
            <a:ext cx="4184260" cy="323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71345742-D861-0540-F9BD-1E4FE3839352}"/>
              </a:ext>
            </a:extLst>
          </p:cNvPr>
          <p:cNvSpPr txBox="1"/>
          <p:nvPr/>
        </p:nvSpPr>
        <p:spPr>
          <a:xfrm>
            <a:off x="126609" y="9838306"/>
            <a:ext cx="680456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dirty="0"/>
              <a:t>活动说明</a:t>
            </a:r>
            <a:endParaRPr lang="en-US" altLang="ja-JP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加入我们，在瑰丽酒店及度假村度过一个充满文化魅力、丰盛美食和现场音乐的壮观夜晚。 让自己沉浸在我们优雅的活动空间中，尽情享受难忘的体验。</a:t>
            </a:r>
            <a:endParaRPr lang="en-US" altLang="zh-CN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无论您是庆祝特殊场合、组织公司聚会，还是只是想享受一晚的娱乐活动，此活动都是您的不二之选。</a:t>
            </a:r>
            <a:endParaRPr lang="en-US" dirty="0"/>
          </a:p>
        </p:txBody>
      </p:sp>
      <p:pic>
        <p:nvPicPr>
          <p:cNvPr id="1032" name="Picture 8" descr="See related image detail">
            <a:extLst>
              <a:ext uri="{FF2B5EF4-FFF2-40B4-BE49-F238E27FC236}">
                <a16:creationId xmlns:a16="http://schemas.microsoft.com/office/drawing/2014/main" id="{C9383B8F-3EF8-C06D-A2AD-6A890EA7D0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706874"/>
            <a:ext cx="5078438" cy="2776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7C802A5B-88F8-90C9-612B-7CFE207D91FC}"/>
              </a:ext>
            </a:extLst>
          </p:cNvPr>
          <p:cNvSpPr txBox="1"/>
          <p:nvPr/>
        </p:nvSpPr>
        <p:spPr>
          <a:xfrm>
            <a:off x="6025708" y="12218603"/>
            <a:ext cx="610537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预订信息：</a:t>
            </a:r>
            <a:endParaRPr lang="en-US" altLang="zh-CN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立即确保您的预订！ 请访问我们的网站 </a:t>
            </a:r>
            <a:r>
              <a:rPr lang="en-US" altLang="zh-CN" dirty="0"/>
              <a:t>www.rosewoodhotels.com </a:t>
            </a:r>
            <a:r>
              <a:rPr lang="zh-CN" altLang="en-US" dirty="0"/>
              <a:t>或致电 </a:t>
            </a:r>
            <a:r>
              <a:rPr lang="en-US" altLang="zh-CN" dirty="0"/>
              <a:t>+ 1 8887673966  </a:t>
            </a:r>
            <a:r>
              <a:rPr lang="zh-CN" altLang="en-US" dirty="0"/>
              <a:t>保留你的位置。</a:t>
            </a:r>
            <a:endParaRPr lang="en-US" altLang="zh-CN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有限的可用率。 建议提早预订，以确保获得非凡的体验。</a:t>
            </a:r>
            <a:endParaRPr lang="en-US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2224996-29F1-1C69-1A9F-D30A05A55B07}"/>
              </a:ext>
            </a:extLst>
          </p:cNvPr>
          <p:cNvSpPr txBox="1"/>
          <p:nvPr/>
        </p:nvSpPr>
        <p:spPr>
          <a:xfrm>
            <a:off x="3565058" y="15461126"/>
            <a:ext cx="5463199" cy="671581"/>
          </a:xfrm>
          <a:prstGeom prst="rect">
            <a:avLst/>
          </a:prstGeom>
          <a:noFill/>
        </p:spPr>
        <p:txBody>
          <a:bodyPr wrap="square" lIns="0" tIns="0" rIns="0" bIns="0" numCol="3" spcCol="180000" rtlCol="0" anchor="t">
            <a:noAutofit/>
          </a:bodyPr>
          <a:lstStyle/>
          <a:p>
            <a:pPr algn="ctr"/>
            <a:r>
              <a:rPr lang="zh-CN" altLang="en-US" sz="1100" b="1" dirty="0"/>
              <a:t>条款和条件适用。 价格随时可能更改。 请与我们联系了解更多详情。</a:t>
            </a:r>
            <a:endParaRPr lang="en-US" sz="1100" b="1" dirty="0"/>
          </a:p>
        </p:txBody>
      </p:sp>
    </p:spTree>
    <p:extLst>
      <p:ext uri="{BB962C8B-B14F-4D97-AF65-F5344CB8AC3E}">
        <p14:creationId xmlns:p14="http://schemas.microsoft.com/office/powerpoint/2010/main" val="323100122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AC6B547-E4C4-4B38-8AC4-5F722BB5B8E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1D64A49-1CA9-411A-995C-E10DEA383C46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C421861C-E9CD-4914-8EF5-0A66468510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95</TotalTime>
  <Words>350</Words>
  <Application>Microsoft Office PowerPoint</Application>
  <PresentationFormat>Custom</PresentationFormat>
  <Paragraphs>17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Elephant</vt:lpstr>
      <vt:lpstr>Gill Sans MT</vt:lpstr>
      <vt:lpstr>Gallery</vt:lpstr>
      <vt:lpstr>Slide 1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Administrator</dc:creator>
  <cp:lastModifiedBy>Administrator</cp:lastModifiedBy>
  <cp:revision>29</cp:revision>
  <dcterms:created xsi:type="dcterms:W3CDTF">2023-06-02T13:24:49Z</dcterms:created>
  <dcterms:modified xsi:type="dcterms:W3CDTF">2023-06-02T15:00:35Z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