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72" r:id="rId5"/>
    <p:sldId id="273" r:id="rId6"/>
    <p:sldId id="274" r:id="rId7"/>
    <p:sldId id="275" r:id="rId8"/>
    <p:sldId id="276" r:id="rId9"/>
    <p:sldId id="277" r:id="rId10"/>
    <p:sldId id="278" r:id="rId11"/>
    <p:sldId id="279" r:id="rId12"/>
    <p:sldId id="280" r:id="rId13"/>
    <p:sldId id="281" r:id="rId14"/>
    <p:sldId id="260" r:id="rId15"/>
    <p:sldId id="259" r:id="rId16"/>
    <p:sldId id="282" r:id="rId17"/>
    <p:sldId id="262" r:id="rId18"/>
    <p:sldId id="283" r:id="rId19"/>
    <p:sldId id="285" r:id="rId20"/>
    <p:sldId id="261" r:id="rId21"/>
    <p:sldId id="286" r:id="rId22"/>
    <p:sldId id="287" r:id="rId23"/>
    <p:sldId id="288" r:id="rId24"/>
    <p:sldId id="289" r:id="rId25"/>
    <p:sldId id="290" r:id="rId26"/>
    <p:sldId id="291" r:id="rId27"/>
    <p:sldId id="292" r:id="rId28"/>
    <p:sldId id="293" r:id="rId29"/>
    <p:sldId id="294" r:id="rId30"/>
    <p:sldId id="295" r:id="rId31"/>
    <p:sldId id="296" r:id="rId32"/>
    <p:sldId id="297" r:id="rId33"/>
    <p:sldId id="298" r:id="rId34"/>
    <p:sldId id="299" r:id="rId35"/>
    <p:sldId id="302" r:id="rId36"/>
    <p:sldId id="300" r:id="rId37"/>
    <p:sldId id="301" r:id="rId38"/>
    <p:sldId id="264" r:id="rId39"/>
    <p:sldId id="266" r:id="rId40"/>
    <p:sldId id="265" r:id="rId41"/>
    <p:sldId id="269" r:id="rId42"/>
    <p:sldId id="303" r:id="rId43"/>
    <p:sldId id="305" r:id="rId44"/>
    <p:sldId id="284" r:id="rId45"/>
    <p:sldId id="304"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B0C0D1-C534-2126-5405-8BB3044E666B}" v="465" dt="2023-08-04T09:50:28.326"/>
    <p1510:client id="{B24CE57E-2387-EAC0-B836-5AB4272A7100}" v="79" dt="2023-08-08T08:52:59.933"/>
    <p1510:client id="{E6776608-A1D5-269B-7763-B5698EEE4899}" v="1131" dt="2023-08-04T08:55:21.8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E6776608-A1D5-269B-7763-B5698EEE4899}"/>
    <pc:docChg chg="addSld delSld modSld sldOrd addMainMaster delMainMaster">
      <pc:chgData name="Corey Edwards" userId="S::corey.edwards@uwtsd.ac.uk::7a967df3-e232-40a5-b10c-dee8f912d80a" providerId="AD" clId="Web-{E6776608-A1D5-269B-7763-B5698EEE4899}" dt="2023-08-04T08:55:21.809" v="1141"/>
      <pc:docMkLst>
        <pc:docMk/>
      </pc:docMkLst>
      <pc:sldChg chg="addSp modSp mod setBg modClrScheme addAnim chgLayout">
        <pc:chgData name="Corey Edwards" userId="S::corey.edwards@uwtsd.ac.uk::7a967df3-e232-40a5-b10c-dee8f912d80a" providerId="AD" clId="Web-{E6776608-A1D5-269B-7763-B5698EEE4899}" dt="2023-08-03T13:46:48.519" v="10"/>
        <pc:sldMkLst>
          <pc:docMk/>
          <pc:sldMk cId="109857222" sldId="256"/>
        </pc:sldMkLst>
        <pc:spChg chg="mod">
          <ac:chgData name="Corey Edwards" userId="S::corey.edwards@uwtsd.ac.uk::7a967df3-e232-40a5-b10c-dee8f912d80a" providerId="AD" clId="Web-{E6776608-A1D5-269B-7763-B5698EEE4899}" dt="2023-08-03T13:46:48.519" v="9"/>
          <ac:spMkLst>
            <pc:docMk/>
            <pc:sldMk cId="109857222" sldId="256"/>
            <ac:spMk id="2" creationId="{00000000-0000-0000-0000-000000000000}"/>
          </ac:spMkLst>
        </pc:spChg>
        <pc:spChg chg="mod">
          <ac:chgData name="Corey Edwards" userId="S::corey.edwards@uwtsd.ac.uk::7a967df3-e232-40a5-b10c-dee8f912d80a" providerId="AD" clId="Web-{E6776608-A1D5-269B-7763-B5698EEE4899}" dt="2023-08-03T13:46:48.519" v="9"/>
          <ac:spMkLst>
            <pc:docMk/>
            <pc:sldMk cId="109857222" sldId="256"/>
            <ac:spMk id="3" creationId="{00000000-0000-0000-0000-000000000000}"/>
          </ac:spMkLst>
        </pc:spChg>
        <pc:spChg chg="add">
          <ac:chgData name="Corey Edwards" userId="S::corey.edwards@uwtsd.ac.uk::7a967df3-e232-40a5-b10c-dee8f912d80a" providerId="AD" clId="Web-{E6776608-A1D5-269B-7763-B5698EEE4899}" dt="2023-08-03T13:46:48.519" v="9"/>
          <ac:spMkLst>
            <pc:docMk/>
            <pc:sldMk cId="109857222" sldId="256"/>
            <ac:spMk id="8" creationId="{1DB043B4-68C6-45B9-82AC-A5800EADB8DB}"/>
          </ac:spMkLst>
        </pc:spChg>
        <pc:spChg chg="add">
          <ac:chgData name="Corey Edwards" userId="S::corey.edwards@uwtsd.ac.uk::7a967df3-e232-40a5-b10c-dee8f912d80a" providerId="AD" clId="Web-{E6776608-A1D5-269B-7763-B5698EEE4899}" dt="2023-08-03T13:46:48.519" v="9"/>
          <ac:spMkLst>
            <pc:docMk/>
            <pc:sldMk cId="109857222" sldId="256"/>
            <ac:spMk id="10" creationId="{74033C2F-EE38-427C-97E3-08EAC8822A13}"/>
          </ac:spMkLst>
        </pc:spChg>
        <pc:grpChg chg="add">
          <ac:chgData name="Corey Edwards" userId="S::corey.edwards@uwtsd.ac.uk::7a967df3-e232-40a5-b10c-dee8f912d80a" providerId="AD" clId="Web-{E6776608-A1D5-269B-7763-B5698EEE4899}" dt="2023-08-03T13:46:48.519" v="9"/>
          <ac:grpSpMkLst>
            <pc:docMk/>
            <pc:sldMk cId="109857222" sldId="256"/>
            <ac:grpSpMk id="12" creationId="{22940903-7865-4026-879C-CC1ADF9116B1}"/>
          </ac:grpSpMkLst>
        </pc:grpChg>
        <pc:grpChg chg="add">
          <ac:chgData name="Corey Edwards" userId="S::corey.edwards@uwtsd.ac.uk::7a967df3-e232-40a5-b10c-dee8f912d80a" providerId="AD" clId="Web-{E6776608-A1D5-269B-7763-B5698EEE4899}" dt="2023-08-03T13:46:48.519" v="9"/>
          <ac:grpSpMkLst>
            <pc:docMk/>
            <pc:sldMk cId="109857222" sldId="256"/>
            <ac:grpSpMk id="16" creationId="{E82CFC28-5F56-4F2C-A953-AB57C1CE5CE5}"/>
          </ac:grpSpMkLst>
        </pc:grpChg>
      </pc:sldChg>
      <pc:sldChg chg="addSp delSp modSp new mod setBg">
        <pc:chgData name="Corey Edwards" userId="S::corey.edwards@uwtsd.ac.uk::7a967df3-e232-40a5-b10c-dee8f912d80a" providerId="AD" clId="Web-{E6776608-A1D5-269B-7763-B5698EEE4899}" dt="2023-08-04T07:53:01.995" v="175"/>
        <pc:sldMkLst>
          <pc:docMk/>
          <pc:sldMk cId="688302652" sldId="257"/>
        </pc:sldMkLst>
        <pc:spChg chg="mod">
          <ac:chgData name="Corey Edwards" userId="S::corey.edwards@uwtsd.ac.uk::7a967df3-e232-40a5-b10c-dee8f912d80a" providerId="AD" clId="Web-{E6776608-A1D5-269B-7763-B5698EEE4899}" dt="2023-08-04T07:53:01.995" v="175"/>
          <ac:spMkLst>
            <pc:docMk/>
            <pc:sldMk cId="688302652" sldId="257"/>
            <ac:spMk id="2" creationId="{8AC4450A-0671-3394-1202-D805410A6268}"/>
          </ac:spMkLst>
        </pc:spChg>
        <pc:spChg chg="del mod">
          <ac:chgData name="Corey Edwards" userId="S::corey.edwards@uwtsd.ac.uk::7a967df3-e232-40a5-b10c-dee8f912d80a" providerId="AD" clId="Web-{E6776608-A1D5-269B-7763-B5698EEE4899}" dt="2023-08-04T07:53:01.995" v="175"/>
          <ac:spMkLst>
            <pc:docMk/>
            <pc:sldMk cId="688302652" sldId="257"/>
            <ac:spMk id="3" creationId="{C35470C5-D659-BA1E-3F68-0F0938D807C5}"/>
          </ac:spMkLst>
        </pc:spChg>
        <pc:spChg chg="add">
          <ac:chgData name="Corey Edwards" userId="S::corey.edwards@uwtsd.ac.uk::7a967df3-e232-40a5-b10c-dee8f912d80a" providerId="AD" clId="Web-{E6776608-A1D5-269B-7763-B5698EEE4899}" dt="2023-08-04T07:53:01.995" v="175"/>
          <ac:spMkLst>
            <pc:docMk/>
            <pc:sldMk cId="688302652" sldId="257"/>
            <ac:spMk id="9" creationId="{60B7752B-728D-4CA3-8923-C4F7F77029E3}"/>
          </ac:spMkLst>
        </pc:spChg>
        <pc:spChg chg="add">
          <ac:chgData name="Corey Edwards" userId="S::corey.edwards@uwtsd.ac.uk::7a967df3-e232-40a5-b10c-dee8f912d80a" providerId="AD" clId="Web-{E6776608-A1D5-269B-7763-B5698EEE4899}" dt="2023-08-04T07:53:01.995" v="175"/>
          <ac:spMkLst>
            <pc:docMk/>
            <pc:sldMk cId="688302652" sldId="257"/>
            <ac:spMk id="11" creationId="{88392DC7-0988-443B-A0D0-E726C7DB622B}"/>
          </ac:spMkLst>
        </pc:spChg>
        <pc:graphicFrameChg chg="add">
          <ac:chgData name="Corey Edwards" userId="S::corey.edwards@uwtsd.ac.uk::7a967df3-e232-40a5-b10c-dee8f912d80a" providerId="AD" clId="Web-{E6776608-A1D5-269B-7763-B5698EEE4899}" dt="2023-08-04T07:53:01.995" v="175"/>
          <ac:graphicFrameMkLst>
            <pc:docMk/>
            <pc:sldMk cId="688302652" sldId="257"/>
            <ac:graphicFrameMk id="5" creationId="{33E225D0-87B4-6DBA-FB94-423FE9BAC93C}"/>
          </ac:graphicFrameMkLst>
        </pc:graphicFrameChg>
      </pc:sldChg>
      <pc:sldChg chg="addSp modSp new mod setBg addAnim">
        <pc:chgData name="Corey Edwards" userId="S::corey.edwards@uwtsd.ac.uk::7a967df3-e232-40a5-b10c-dee8f912d80a" providerId="AD" clId="Web-{E6776608-A1D5-269B-7763-B5698EEE4899}" dt="2023-08-04T08:10:28.815" v="569" actId="1076"/>
        <pc:sldMkLst>
          <pc:docMk/>
          <pc:sldMk cId="1516043397" sldId="258"/>
        </pc:sldMkLst>
        <pc:spChg chg="mod">
          <ac:chgData name="Corey Edwards" userId="S::corey.edwards@uwtsd.ac.uk::7a967df3-e232-40a5-b10c-dee8f912d80a" providerId="AD" clId="Web-{E6776608-A1D5-269B-7763-B5698EEE4899}" dt="2023-08-04T08:10:01.094" v="564" actId="1076"/>
          <ac:spMkLst>
            <pc:docMk/>
            <pc:sldMk cId="1516043397" sldId="258"/>
            <ac:spMk id="2" creationId="{79B22AB2-FB9D-739A-C1DB-55E4A7C4C35A}"/>
          </ac:spMkLst>
        </pc:spChg>
        <pc:spChg chg="mod">
          <ac:chgData name="Corey Edwards" userId="S::corey.edwards@uwtsd.ac.uk::7a967df3-e232-40a5-b10c-dee8f912d80a" providerId="AD" clId="Web-{E6776608-A1D5-269B-7763-B5698EEE4899}" dt="2023-08-04T08:10:28.815" v="569" actId="1076"/>
          <ac:spMkLst>
            <pc:docMk/>
            <pc:sldMk cId="1516043397" sldId="258"/>
            <ac:spMk id="3" creationId="{AEC71471-52F5-743A-9654-EE21072FFA79}"/>
          </ac:spMkLst>
        </pc:spChg>
        <pc:spChg chg="add">
          <ac:chgData name="Corey Edwards" userId="S::corey.edwards@uwtsd.ac.uk::7a967df3-e232-40a5-b10c-dee8f912d80a" providerId="AD" clId="Web-{E6776608-A1D5-269B-7763-B5698EEE4899}" dt="2023-08-04T08:09:47.969" v="559"/>
          <ac:spMkLst>
            <pc:docMk/>
            <pc:sldMk cId="1516043397" sldId="258"/>
            <ac:spMk id="9" creationId="{82184FF4-7029-4ED7-813A-192E60608764}"/>
          </ac:spMkLst>
        </pc:spChg>
        <pc:spChg chg="add">
          <ac:chgData name="Corey Edwards" userId="S::corey.edwards@uwtsd.ac.uk::7a967df3-e232-40a5-b10c-dee8f912d80a" providerId="AD" clId="Web-{E6776608-A1D5-269B-7763-B5698EEE4899}" dt="2023-08-04T08:09:47.969" v="559"/>
          <ac:spMkLst>
            <pc:docMk/>
            <pc:sldMk cId="1516043397" sldId="258"/>
            <ac:spMk id="11" creationId="{AAA7AB09-557C-41AD-9113-FF9F68FA1035}"/>
          </ac:spMkLst>
        </pc:spChg>
        <pc:spChg chg="add">
          <ac:chgData name="Corey Edwards" userId="S::corey.edwards@uwtsd.ac.uk::7a967df3-e232-40a5-b10c-dee8f912d80a" providerId="AD" clId="Web-{E6776608-A1D5-269B-7763-B5698EEE4899}" dt="2023-08-04T08:09:47.969" v="559"/>
          <ac:spMkLst>
            <pc:docMk/>
            <pc:sldMk cId="1516043397" sldId="258"/>
            <ac:spMk id="13" creationId="{EF99ECAA-1F11-4937-BBA6-51935AB44C9D}"/>
          </ac:spMkLst>
        </pc:spChg>
        <pc:spChg chg="add">
          <ac:chgData name="Corey Edwards" userId="S::corey.edwards@uwtsd.ac.uk::7a967df3-e232-40a5-b10c-dee8f912d80a" providerId="AD" clId="Web-{E6776608-A1D5-269B-7763-B5698EEE4899}" dt="2023-08-04T08:09:47.969" v="559"/>
          <ac:spMkLst>
            <pc:docMk/>
            <pc:sldMk cId="1516043397" sldId="258"/>
            <ac:spMk id="21" creationId="{1DB043B4-68C6-45B9-82AC-A5800EADB8DB}"/>
          </ac:spMkLst>
        </pc:spChg>
        <pc:spChg chg="add">
          <ac:chgData name="Corey Edwards" userId="S::corey.edwards@uwtsd.ac.uk::7a967df3-e232-40a5-b10c-dee8f912d80a" providerId="AD" clId="Web-{E6776608-A1D5-269B-7763-B5698EEE4899}" dt="2023-08-04T08:09:47.969" v="559"/>
          <ac:spMkLst>
            <pc:docMk/>
            <pc:sldMk cId="1516043397" sldId="258"/>
            <ac:spMk id="23" creationId="{AD4EA4DF-0E7C-4098-86F6-7D0ACAEFC0BF}"/>
          </ac:spMkLst>
        </pc:spChg>
        <pc:spChg chg="add">
          <ac:chgData name="Corey Edwards" userId="S::corey.edwards@uwtsd.ac.uk::7a967df3-e232-40a5-b10c-dee8f912d80a" providerId="AD" clId="Web-{E6776608-A1D5-269B-7763-B5698EEE4899}" dt="2023-08-04T08:09:47.969" v="559"/>
          <ac:spMkLst>
            <pc:docMk/>
            <pc:sldMk cId="1516043397" sldId="258"/>
            <ac:spMk id="25" creationId="{FE05BC49-0F00-4C85-9AF5-A0CC5B39C8D2}"/>
          </ac:spMkLst>
        </pc:spChg>
        <pc:grpChg chg="add">
          <ac:chgData name="Corey Edwards" userId="S::corey.edwards@uwtsd.ac.uk::7a967df3-e232-40a5-b10c-dee8f912d80a" providerId="AD" clId="Web-{E6776608-A1D5-269B-7763-B5698EEE4899}" dt="2023-08-04T08:09:47.969" v="559"/>
          <ac:grpSpMkLst>
            <pc:docMk/>
            <pc:sldMk cId="1516043397" sldId="258"/>
            <ac:grpSpMk id="15" creationId="{79DE9FAB-6BBA-4CFE-B67D-77B47F01ECA4}"/>
          </ac:grpSpMkLst>
        </pc:grpChg>
        <pc:picChg chg="add mod">
          <ac:chgData name="Corey Edwards" userId="S::corey.edwards@uwtsd.ac.uk::7a967df3-e232-40a5-b10c-dee8f912d80a" providerId="AD" clId="Web-{E6776608-A1D5-269B-7763-B5698EEE4899}" dt="2023-08-04T08:10:08.704" v="566" actId="1076"/>
          <ac:picMkLst>
            <pc:docMk/>
            <pc:sldMk cId="1516043397" sldId="258"/>
            <ac:picMk id="5" creationId="{A6BD9E9B-A271-9E94-AE2F-7B65181CFBFB}"/>
          </ac:picMkLst>
        </pc:picChg>
      </pc:sldChg>
      <pc:sldChg chg="addSp modSp new mod setBg addAnim">
        <pc:chgData name="Corey Edwards" userId="S::corey.edwards@uwtsd.ac.uk::7a967df3-e232-40a5-b10c-dee8f912d80a" providerId="AD" clId="Web-{E6776608-A1D5-269B-7763-B5698EEE4899}" dt="2023-08-04T08:13:54.241" v="675"/>
        <pc:sldMkLst>
          <pc:docMk/>
          <pc:sldMk cId="2488412522" sldId="259"/>
        </pc:sldMkLst>
        <pc:spChg chg="mod">
          <ac:chgData name="Corey Edwards" userId="S::corey.edwards@uwtsd.ac.uk::7a967df3-e232-40a5-b10c-dee8f912d80a" providerId="AD" clId="Web-{E6776608-A1D5-269B-7763-B5698EEE4899}" dt="2023-08-04T08:13:54.241" v="674"/>
          <ac:spMkLst>
            <pc:docMk/>
            <pc:sldMk cId="2488412522" sldId="259"/>
            <ac:spMk id="2" creationId="{FFDB96DD-64D5-A55C-C3BF-C74C2B79DDAE}"/>
          </ac:spMkLst>
        </pc:spChg>
        <pc:spChg chg="mod">
          <ac:chgData name="Corey Edwards" userId="S::corey.edwards@uwtsd.ac.uk::7a967df3-e232-40a5-b10c-dee8f912d80a" providerId="AD" clId="Web-{E6776608-A1D5-269B-7763-B5698EEE4899}" dt="2023-08-04T08:13:54.241" v="674"/>
          <ac:spMkLst>
            <pc:docMk/>
            <pc:sldMk cId="2488412522" sldId="259"/>
            <ac:spMk id="3" creationId="{FA5B7D77-9D0A-0364-B0BA-F5F08837433E}"/>
          </ac:spMkLst>
        </pc:spChg>
        <pc:spChg chg="add">
          <ac:chgData name="Corey Edwards" userId="S::corey.edwards@uwtsd.ac.uk::7a967df3-e232-40a5-b10c-dee8f912d80a" providerId="AD" clId="Web-{E6776608-A1D5-269B-7763-B5698EEE4899}" dt="2023-08-04T08:13:54.241" v="674"/>
          <ac:spMkLst>
            <pc:docMk/>
            <pc:sldMk cId="2488412522" sldId="259"/>
            <ac:spMk id="9" creationId="{82184FF4-7029-4ED7-813A-192E60608764}"/>
          </ac:spMkLst>
        </pc:spChg>
        <pc:spChg chg="add">
          <ac:chgData name="Corey Edwards" userId="S::corey.edwards@uwtsd.ac.uk::7a967df3-e232-40a5-b10c-dee8f912d80a" providerId="AD" clId="Web-{E6776608-A1D5-269B-7763-B5698EEE4899}" dt="2023-08-04T08:13:54.241" v="674"/>
          <ac:spMkLst>
            <pc:docMk/>
            <pc:sldMk cId="2488412522" sldId="259"/>
            <ac:spMk id="11" creationId="{AAA7AB09-557C-41AD-9113-FF9F68FA1035}"/>
          </ac:spMkLst>
        </pc:spChg>
        <pc:spChg chg="add">
          <ac:chgData name="Corey Edwards" userId="S::corey.edwards@uwtsd.ac.uk::7a967df3-e232-40a5-b10c-dee8f912d80a" providerId="AD" clId="Web-{E6776608-A1D5-269B-7763-B5698EEE4899}" dt="2023-08-04T08:13:54.241" v="674"/>
          <ac:spMkLst>
            <pc:docMk/>
            <pc:sldMk cId="2488412522" sldId="259"/>
            <ac:spMk id="13" creationId="{EF99ECAA-1F11-4937-BBA6-51935AB44C9D}"/>
          </ac:spMkLst>
        </pc:spChg>
        <pc:spChg chg="add">
          <ac:chgData name="Corey Edwards" userId="S::corey.edwards@uwtsd.ac.uk::7a967df3-e232-40a5-b10c-dee8f912d80a" providerId="AD" clId="Web-{E6776608-A1D5-269B-7763-B5698EEE4899}" dt="2023-08-04T08:13:54.241" v="674"/>
          <ac:spMkLst>
            <pc:docMk/>
            <pc:sldMk cId="2488412522" sldId="259"/>
            <ac:spMk id="21" creationId="{1DB043B4-68C6-45B9-82AC-A5800EADB8DB}"/>
          </ac:spMkLst>
        </pc:spChg>
        <pc:spChg chg="add">
          <ac:chgData name="Corey Edwards" userId="S::corey.edwards@uwtsd.ac.uk::7a967df3-e232-40a5-b10c-dee8f912d80a" providerId="AD" clId="Web-{E6776608-A1D5-269B-7763-B5698EEE4899}" dt="2023-08-04T08:13:54.241" v="674"/>
          <ac:spMkLst>
            <pc:docMk/>
            <pc:sldMk cId="2488412522" sldId="259"/>
            <ac:spMk id="23" creationId="{AD4EA4DF-0E7C-4098-86F6-7D0ACAEFC0BF}"/>
          </ac:spMkLst>
        </pc:spChg>
        <pc:spChg chg="add">
          <ac:chgData name="Corey Edwards" userId="S::corey.edwards@uwtsd.ac.uk::7a967df3-e232-40a5-b10c-dee8f912d80a" providerId="AD" clId="Web-{E6776608-A1D5-269B-7763-B5698EEE4899}" dt="2023-08-04T08:13:54.241" v="674"/>
          <ac:spMkLst>
            <pc:docMk/>
            <pc:sldMk cId="2488412522" sldId="259"/>
            <ac:spMk id="25" creationId="{FE05BC49-0F00-4C85-9AF5-A0CC5B39C8D2}"/>
          </ac:spMkLst>
        </pc:spChg>
        <pc:grpChg chg="add">
          <ac:chgData name="Corey Edwards" userId="S::corey.edwards@uwtsd.ac.uk::7a967df3-e232-40a5-b10c-dee8f912d80a" providerId="AD" clId="Web-{E6776608-A1D5-269B-7763-B5698EEE4899}" dt="2023-08-04T08:13:54.241" v="674"/>
          <ac:grpSpMkLst>
            <pc:docMk/>
            <pc:sldMk cId="2488412522" sldId="259"/>
            <ac:grpSpMk id="15" creationId="{79DE9FAB-6BBA-4CFE-B67D-77B47F01ECA4}"/>
          </ac:grpSpMkLst>
        </pc:grpChg>
        <pc:picChg chg="add">
          <ac:chgData name="Corey Edwards" userId="S::corey.edwards@uwtsd.ac.uk::7a967df3-e232-40a5-b10c-dee8f912d80a" providerId="AD" clId="Web-{E6776608-A1D5-269B-7763-B5698EEE4899}" dt="2023-08-04T08:13:54.241" v="674"/>
          <ac:picMkLst>
            <pc:docMk/>
            <pc:sldMk cId="2488412522" sldId="259"/>
            <ac:picMk id="5" creationId="{23C6CC7A-FAB6-DEF0-CD9A-8E1E2510A05E}"/>
          </ac:picMkLst>
        </pc:picChg>
      </pc:sldChg>
      <pc:sldChg chg="addSp delSp modSp new mod ord setBg">
        <pc:chgData name="Corey Edwards" userId="S::corey.edwards@uwtsd.ac.uk::7a967df3-e232-40a5-b10c-dee8f912d80a" providerId="AD" clId="Web-{E6776608-A1D5-269B-7763-B5698EEE4899}" dt="2023-08-04T08:09:37.781" v="558"/>
        <pc:sldMkLst>
          <pc:docMk/>
          <pc:sldMk cId="1264695313" sldId="260"/>
        </pc:sldMkLst>
        <pc:spChg chg="mod">
          <ac:chgData name="Corey Edwards" userId="S::corey.edwards@uwtsd.ac.uk::7a967df3-e232-40a5-b10c-dee8f912d80a" providerId="AD" clId="Web-{E6776608-A1D5-269B-7763-B5698EEE4899}" dt="2023-08-04T08:09:37.781" v="558"/>
          <ac:spMkLst>
            <pc:docMk/>
            <pc:sldMk cId="1264695313" sldId="260"/>
            <ac:spMk id="2" creationId="{7A3D5B0B-8BAB-1632-5DF9-F4EB029C0E74}"/>
          </ac:spMkLst>
        </pc:spChg>
        <pc:spChg chg="del mod">
          <ac:chgData name="Corey Edwards" userId="S::corey.edwards@uwtsd.ac.uk::7a967df3-e232-40a5-b10c-dee8f912d80a" providerId="AD" clId="Web-{E6776608-A1D5-269B-7763-B5698EEE4899}" dt="2023-08-04T08:09:37.781" v="558"/>
          <ac:spMkLst>
            <pc:docMk/>
            <pc:sldMk cId="1264695313" sldId="260"/>
            <ac:spMk id="3" creationId="{AFE91810-9146-5397-DEDF-3EB965AA0D66}"/>
          </ac:spMkLst>
        </pc:spChg>
        <pc:spChg chg="add">
          <ac:chgData name="Corey Edwards" userId="S::corey.edwards@uwtsd.ac.uk::7a967df3-e232-40a5-b10c-dee8f912d80a" providerId="AD" clId="Web-{E6776608-A1D5-269B-7763-B5698EEE4899}" dt="2023-08-04T08:09:37.781" v="558"/>
          <ac:spMkLst>
            <pc:docMk/>
            <pc:sldMk cId="1264695313" sldId="260"/>
            <ac:spMk id="9" creationId="{60B7752B-728D-4CA3-8923-C4F7F77029E3}"/>
          </ac:spMkLst>
        </pc:spChg>
        <pc:spChg chg="add">
          <ac:chgData name="Corey Edwards" userId="S::corey.edwards@uwtsd.ac.uk::7a967df3-e232-40a5-b10c-dee8f912d80a" providerId="AD" clId="Web-{E6776608-A1D5-269B-7763-B5698EEE4899}" dt="2023-08-04T08:09:37.781" v="558"/>
          <ac:spMkLst>
            <pc:docMk/>
            <pc:sldMk cId="1264695313" sldId="260"/>
            <ac:spMk id="11" creationId="{429899A3-416E-4DB5-846D-023526052013}"/>
          </ac:spMkLst>
        </pc:spChg>
        <pc:graphicFrameChg chg="add">
          <ac:chgData name="Corey Edwards" userId="S::corey.edwards@uwtsd.ac.uk::7a967df3-e232-40a5-b10c-dee8f912d80a" providerId="AD" clId="Web-{E6776608-A1D5-269B-7763-B5698EEE4899}" dt="2023-08-04T08:09:37.781" v="558"/>
          <ac:graphicFrameMkLst>
            <pc:docMk/>
            <pc:sldMk cId="1264695313" sldId="260"/>
            <ac:graphicFrameMk id="5" creationId="{D892E254-3EA1-C5B1-F869-767F7474B56F}"/>
          </ac:graphicFrameMkLst>
        </pc:graphicFrameChg>
      </pc:sldChg>
      <pc:sldChg chg="modSp new">
        <pc:chgData name="Corey Edwards" userId="S::corey.edwards@uwtsd.ac.uk::7a967df3-e232-40a5-b10c-dee8f912d80a" providerId="AD" clId="Web-{E6776608-A1D5-269B-7763-B5698EEE4899}" dt="2023-08-04T08:49:33.489" v="972" actId="20577"/>
        <pc:sldMkLst>
          <pc:docMk/>
          <pc:sldMk cId="3114747383" sldId="261"/>
        </pc:sldMkLst>
        <pc:spChg chg="mod">
          <ac:chgData name="Corey Edwards" userId="S::corey.edwards@uwtsd.ac.uk::7a967df3-e232-40a5-b10c-dee8f912d80a" providerId="AD" clId="Web-{E6776608-A1D5-269B-7763-B5698EEE4899}" dt="2023-08-04T08:45:04.624" v="923" actId="20577"/>
          <ac:spMkLst>
            <pc:docMk/>
            <pc:sldMk cId="3114747383" sldId="261"/>
            <ac:spMk id="2" creationId="{CF1C5265-79D4-6205-33B4-B56B179B4EBD}"/>
          </ac:spMkLst>
        </pc:spChg>
        <pc:spChg chg="mod">
          <ac:chgData name="Corey Edwards" userId="S::corey.edwards@uwtsd.ac.uk::7a967df3-e232-40a5-b10c-dee8f912d80a" providerId="AD" clId="Web-{E6776608-A1D5-269B-7763-B5698EEE4899}" dt="2023-08-04T08:49:33.489" v="972" actId="20577"/>
          <ac:spMkLst>
            <pc:docMk/>
            <pc:sldMk cId="3114747383" sldId="261"/>
            <ac:spMk id="3" creationId="{98731A69-9C5E-DC27-EF37-3A20355B40A1}"/>
          </ac:spMkLst>
        </pc:spChg>
      </pc:sldChg>
      <pc:sldChg chg="modSp new ord">
        <pc:chgData name="Corey Edwards" userId="S::corey.edwards@uwtsd.ac.uk::7a967df3-e232-40a5-b10c-dee8f912d80a" providerId="AD" clId="Web-{E6776608-A1D5-269B-7763-B5698EEE4899}" dt="2023-08-04T08:14:27.726" v="692" actId="20577"/>
        <pc:sldMkLst>
          <pc:docMk/>
          <pc:sldMk cId="3896257460" sldId="262"/>
        </pc:sldMkLst>
        <pc:spChg chg="mod">
          <ac:chgData name="Corey Edwards" userId="S::corey.edwards@uwtsd.ac.uk::7a967df3-e232-40a5-b10c-dee8f912d80a" providerId="AD" clId="Web-{E6776608-A1D5-269B-7763-B5698EEE4899}" dt="2023-08-03T14:13:42.969" v="133" actId="20577"/>
          <ac:spMkLst>
            <pc:docMk/>
            <pc:sldMk cId="3896257460" sldId="262"/>
            <ac:spMk id="2" creationId="{183E7179-55A2-CF5B-973C-0F7FEA4773E4}"/>
          </ac:spMkLst>
        </pc:spChg>
        <pc:spChg chg="mod">
          <ac:chgData name="Corey Edwards" userId="S::corey.edwards@uwtsd.ac.uk::7a967df3-e232-40a5-b10c-dee8f912d80a" providerId="AD" clId="Web-{E6776608-A1D5-269B-7763-B5698EEE4899}" dt="2023-08-04T08:14:27.726" v="692" actId="20577"/>
          <ac:spMkLst>
            <pc:docMk/>
            <pc:sldMk cId="3896257460" sldId="262"/>
            <ac:spMk id="3" creationId="{6549B99D-DA13-4B1D-3CBA-2DD341672C53}"/>
          </ac:spMkLst>
        </pc:spChg>
      </pc:sldChg>
      <pc:sldChg chg="modSp new del">
        <pc:chgData name="Corey Edwards" userId="S::corey.edwards@uwtsd.ac.uk::7a967df3-e232-40a5-b10c-dee8f912d80a" providerId="AD" clId="Web-{E6776608-A1D5-269B-7763-B5698EEE4899}" dt="2023-08-04T08:49:40.614" v="975"/>
        <pc:sldMkLst>
          <pc:docMk/>
          <pc:sldMk cId="364054975" sldId="263"/>
        </pc:sldMkLst>
        <pc:spChg chg="mod">
          <ac:chgData name="Corey Edwards" userId="S::corey.edwards@uwtsd.ac.uk::7a967df3-e232-40a5-b10c-dee8f912d80a" providerId="AD" clId="Web-{E6776608-A1D5-269B-7763-B5698EEE4899}" dt="2023-08-03T14:13:45.641" v="135" actId="20577"/>
          <ac:spMkLst>
            <pc:docMk/>
            <pc:sldMk cId="364054975" sldId="263"/>
            <ac:spMk id="2" creationId="{28304C75-7B9F-46FE-5E08-0FC3EFA04D76}"/>
          </ac:spMkLst>
        </pc:spChg>
      </pc:sldChg>
      <pc:sldChg chg="modSp new ord">
        <pc:chgData name="Corey Edwards" userId="S::corey.edwards@uwtsd.ac.uk::7a967df3-e232-40a5-b10c-dee8f912d80a" providerId="AD" clId="Web-{E6776608-A1D5-269B-7763-B5698EEE4899}" dt="2023-08-04T08:49:39.051" v="974"/>
        <pc:sldMkLst>
          <pc:docMk/>
          <pc:sldMk cId="2670836971" sldId="264"/>
        </pc:sldMkLst>
        <pc:spChg chg="mod">
          <ac:chgData name="Corey Edwards" userId="S::corey.edwards@uwtsd.ac.uk::7a967df3-e232-40a5-b10c-dee8f912d80a" providerId="AD" clId="Web-{E6776608-A1D5-269B-7763-B5698EEE4899}" dt="2023-08-03T14:17:34.239" v="143" actId="20577"/>
          <ac:spMkLst>
            <pc:docMk/>
            <pc:sldMk cId="2670836971" sldId="264"/>
            <ac:spMk id="2" creationId="{A1EA8A8B-B7E8-4E5C-40A1-13529FC5107F}"/>
          </ac:spMkLst>
        </pc:spChg>
      </pc:sldChg>
      <pc:sldChg chg="modSp new">
        <pc:chgData name="Corey Edwards" userId="S::corey.edwards@uwtsd.ac.uk::7a967df3-e232-40a5-b10c-dee8f912d80a" providerId="AD" clId="Web-{E6776608-A1D5-269B-7763-B5698EEE4899}" dt="2023-08-03T14:17:38.286" v="147" actId="20577"/>
        <pc:sldMkLst>
          <pc:docMk/>
          <pc:sldMk cId="2928226822" sldId="265"/>
        </pc:sldMkLst>
        <pc:spChg chg="mod">
          <ac:chgData name="Corey Edwards" userId="S::corey.edwards@uwtsd.ac.uk::7a967df3-e232-40a5-b10c-dee8f912d80a" providerId="AD" clId="Web-{E6776608-A1D5-269B-7763-B5698EEE4899}" dt="2023-08-03T14:17:38.286" v="147" actId="20577"/>
          <ac:spMkLst>
            <pc:docMk/>
            <pc:sldMk cId="2928226822" sldId="265"/>
            <ac:spMk id="2" creationId="{9DA201D5-81A7-19B9-EB95-9A50B9074A41}"/>
          </ac:spMkLst>
        </pc:spChg>
      </pc:sldChg>
      <pc:sldChg chg="modSp new">
        <pc:chgData name="Corey Edwards" userId="S::corey.edwards@uwtsd.ac.uk::7a967df3-e232-40a5-b10c-dee8f912d80a" providerId="AD" clId="Web-{E6776608-A1D5-269B-7763-B5698EEE4899}" dt="2023-08-03T14:17:41.162" v="151" actId="20577"/>
        <pc:sldMkLst>
          <pc:docMk/>
          <pc:sldMk cId="2428055446" sldId="266"/>
        </pc:sldMkLst>
        <pc:spChg chg="mod">
          <ac:chgData name="Corey Edwards" userId="S::corey.edwards@uwtsd.ac.uk::7a967df3-e232-40a5-b10c-dee8f912d80a" providerId="AD" clId="Web-{E6776608-A1D5-269B-7763-B5698EEE4899}" dt="2023-08-03T14:17:41.162" v="151" actId="20577"/>
          <ac:spMkLst>
            <pc:docMk/>
            <pc:sldMk cId="2428055446" sldId="266"/>
            <ac:spMk id="2" creationId="{2873523B-5375-B221-F73F-0908C9E8E9C7}"/>
          </ac:spMkLst>
        </pc:spChg>
      </pc:sldChg>
      <pc:sldChg chg="modSp new">
        <pc:chgData name="Corey Edwards" userId="S::corey.edwards@uwtsd.ac.uk::7a967df3-e232-40a5-b10c-dee8f912d80a" providerId="AD" clId="Web-{E6776608-A1D5-269B-7763-B5698EEE4899}" dt="2023-08-03T14:17:46.912" v="154" actId="20577"/>
        <pc:sldMkLst>
          <pc:docMk/>
          <pc:sldMk cId="2590902442" sldId="267"/>
        </pc:sldMkLst>
        <pc:spChg chg="mod">
          <ac:chgData name="Corey Edwards" userId="S::corey.edwards@uwtsd.ac.uk::7a967df3-e232-40a5-b10c-dee8f912d80a" providerId="AD" clId="Web-{E6776608-A1D5-269B-7763-B5698EEE4899}" dt="2023-08-03T14:17:46.912" v="154" actId="20577"/>
          <ac:spMkLst>
            <pc:docMk/>
            <pc:sldMk cId="2590902442" sldId="267"/>
            <ac:spMk id="2" creationId="{1F251578-8977-123F-5429-8D289CDF29A4}"/>
          </ac:spMkLst>
        </pc:spChg>
      </pc:sldChg>
      <pc:sldChg chg="modSp new">
        <pc:chgData name="Corey Edwards" userId="S::corey.edwards@uwtsd.ac.uk::7a967df3-e232-40a5-b10c-dee8f912d80a" providerId="AD" clId="Web-{E6776608-A1D5-269B-7763-B5698EEE4899}" dt="2023-08-03T14:18:04.615" v="161" actId="20577"/>
        <pc:sldMkLst>
          <pc:docMk/>
          <pc:sldMk cId="2899000150" sldId="268"/>
        </pc:sldMkLst>
        <pc:spChg chg="mod">
          <ac:chgData name="Corey Edwards" userId="S::corey.edwards@uwtsd.ac.uk::7a967df3-e232-40a5-b10c-dee8f912d80a" providerId="AD" clId="Web-{E6776608-A1D5-269B-7763-B5698EEE4899}" dt="2023-08-03T14:18:04.615" v="161" actId="20577"/>
          <ac:spMkLst>
            <pc:docMk/>
            <pc:sldMk cId="2899000150" sldId="268"/>
            <ac:spMk id="2" creationId="{B34C9542-56F9-98D9-4386-AECC7B83011C}"/>
          </ac:spMkLst>
        </pc:spChg>
      </pc:sldChg>
      <pc:sldChg chg="modSp new">
        <pc:chgData name="Corey Edwards" userId="S::corey.edwards@uwtsd.ac.uk::7a967df3-e232-40a5-b10c-dee8f912d80a" providerId="AD" clId="Web-{E6776608-A1D5-269B-7763-B5698EEE4899}" dt="2023-08-04T08:03:04.023" v="435" actId="20577"/>
        <pc:sldMkLst>
          <pc:docMk/>
          <pc:sldMk cId="3767014317" sldId="269"/>
        </pc:sldMkLst>
        <pc:spChg chg="mod">
          <ac:chgData name="Corey Edwards" userId="S::corey.edwards@uwtsd.ac.uk::7a967df3-e232-40a5-b10c-dee8f912d80a" providerId="AD" clId="Web-{E6776608-A1D5-269B-7763-B5698EEE4899}" dt="2023-08-03T14:18:14.053" v="167" actId="20577"/>
          <ac:spMkLst>
            <pc:docMk/>
            <pc:sldMk cId="3767014317" sldId="269"/>
            <ac:spMk id="2" creationId="{E38EDAB2-A743-196A-0426-71A7F4D90245}"/>
          </ac:spMkLst>
        </pc:spChg>
        <pc:spChg chg="mod">
          <ac:chgData name="Corey Edwards" userId="S::corey.edwards@uwtsd.ac.uk::7a967df3-e232-40a5-b10c-dee8f912d80a" providerId="AD" clId="Web-{E6776608-A1D5-269B-7763-B5698EEE4899}" dt="2023-08-04T08:03:04.023" v="435" actId="20577"/>
          <ac:spMkLst>
            <pc:docMk/>
            <pc:sldMk cId="3767014317" sldId="269"/>
            <ac:spMk id="3" creationId="{EC050CEF-1E1A-4DF9-0619-6BB06CEF6294}"/>
          </ac:spMkLst>
        </pc:spChg>
      </pc:sldChg>
      <pc:sldChg chg="modSp new">
        <pc:chgData name="Corey Edwards" userId="S::corey.edwards@uwtsd.ac.uk::7a967df3-e232-40a5-b10c-dee8f912d80a" providerId="AD" clId="Web-{E6776608-A1D5-269B-7763-B5698EEE4899}" dt="2023-08-03T14:18:16.803" v="169" actId="20577"/>
        <pc:sldMkLst>
          <pc:docMk/>
          <pc:sldMk cId="2039181266" sldId="270"/>
        </pc:sldMkLst>
        <pc:spChg chg="mod">
          <ac:chgData name="Corey Edwards" userId="S::corey.edwards@uwtsd.ac.uk::7a967df3-e232-40a5-b10c-dee8f912d80a" providerId="AD" clId="Web-{E6776608-A1D5-269B-7763-B5698EEE4899}" dt="2023-08-03T14:18:16.803" v="169" actId="20577"/>
          <ac:spMkLst>
            <pc:docMk/>
            <pc:sldMk cId="2039181266" sldId="270"/>
            <ac:spMk id="2" creationId="{9472035B-B79D-F334-89D1-BB69FF86D4EB}"/>
          </ac:spMkLst>
        </pc:spChg>
      </pc:sldChg>
      <pc:sldChg chg="modSp new">
        <pc:chgData name="Corey Edwards" userId="S::corey.edwards@uwtsd.ac.uk::7a967df3-e232-40a5-b10c-dee8f912d80a" providerId="AD" clId="Web-{E6776608-A1D5-269B-7763-B5698EEE4899}" dt="2023-08-03T14:18:20.694" v="174" actId="20577"/>
        <pc:sldMkLst>
          <pc:docMk/>
          <pc:sldMk cId="2165003464" sldId="271"/>
        </pc:sldMkLst>
        <pc:spChg chg="mod">
          <ac:chgData name="Corey Edwards" userId="S::corey.edwards@uwtsd.ac.uk::7a967df3-e232-40a5-b10c-dee8f912d80a" providerId="AD" clId="Web-{E6776608-A1D5-269B-7763-B5698EEE4899}" dt="2023-08-03T14:18:20.694" v="174" actId="20577"/>
          <ac:spMkLst>
            <pc:docMk/>
            <pc:sldMk cId="2165003464" sldId="271"/>
            <ac:spMk id="2" creationId="{A13C7896-652A-0F81-A807-10D605BFED5E}"/>
          </ac:spMkLst>
        </pc:spChg>
      </pc:sldChg>
      <pc:sldChg chg="addSp modSp new mod setBg">
        <pc:chgData name="Corey Edwards" userId="S::corey.edwards@uwtsd.ac.uk::7a967df3-e232-40a5-b10c-dee8f912d80a" providerId="AD" clId="Web-{E6776608-A1D5-269B-7763-B5698EEE4899}" dt="2023-08-04T08:10:41.002" v="570"/>
        <pc:sldMkLst>
          <pc:docMk/>
          <pc:sldMk cId="338323725" sldId="272"/>
        </pc:sldMkLst>
        <pc:spChg chg="mod">
          <ac:chgData name="Corey Edwards" userId="S::corey.edwards@uwtsd.ac.uk::7a967df3-e232-40a5-b10c-dee8f912d80a" providerId="AD" clId="Web-{E6776608-A1D5-269B-7763-B5698EEE4899}" dt="2023-08-04T08:10:41.002" v="570"/>
          <ac:spMkLst>
            <pc:docMk/>
            <pc:sldMk cId="338323725" sldId="272"/>
            <ac:spMk id="2" creationId="{F62B5D57-7DEC-B00E-FCCD-F77CE7D42B9A}"/>
          </ac:spMkLst>
        </pc:spChg>
        <pc:spChg chg="mod">
          <ac:chgData name="Corey Edwards" userId="S::corey.edwards@uwtsd.ac.uk::7a967df3-e232-40a5-b10c-dee8f912d80a" providerId="AD" clId="Web-{E6776608-A1D5-269B-7763-B5698EEE4899}" dt="2023-08-04T08:10:41.002" v="570"/>
          <ac:spMkLst>
            <pc:docMk/>
            <pc:sldMk cId="338323725" sldId="272"/>
            <ac:spMk id="3" creationId="{8E5EB2AA-5CAA-9E1A-B626-64A84B8CB7C3}"/>
          </ac:spMkLst>
        </pc:spChg>
        <pc:spChg chg="add">
          <ac:chgData name="Corey Edwards" userId="S::corey.edwards@uwtsd.ac.uk::7a967df3-e232-40a5-b10c-dee8f912d80a" providerId="AD" clId="Web-{E6776608-A1D5-269B-7763-B5698EEE4899}" dt="2023-08-04T08:10:41.002" v="570"/>
          <ac:spMkLst>
            <pc:docMk/>
            <pc:sldMk cId="338323725" sldId="272"/>
            <ac:spMk id="9" creationId="{A5931BE0-4B93-4D6C-878E-ACC59D6B4587}"/>
          </ac:spMkLst>
        </pc:spChg>
        <pc:spChg chg="add">
          <ac:chgData name="Corey Edwards" userId="S::corey.edwards@uwtsd.ac.uk::7a967df3-e232-40a5-b10c-dee8f912d80a" providerId="AD" clId="Web-{E6776608-A1D5-269B-7763-B5698EEE4899}" dt="2023-08-04T08:10:41.002" v="570"/>
          <ac:spMkLst>
            <pc:docMk/>
            <pc:sldMk cId="338323725" sldId="272"/>
            <ac:spMk id="11" creationId="{C5D31EF7-7A67-43B2-8B5E-B4A6241B1A83}"/>
          </ac:spMkLst>
        </pc:spChg>
        <pc:picChg chg="add">
          <ac:chgData name="Corey Edwards" userId="S::corey.edwards@uwtsd.ac.uk::7a967df3-e232-40a5-b10c-dee8f912d80a" providerId="AD" clId="Web-{E6776608-A1D5-269B-7763-B5698EEE4899}" dt="2023-08-04T08:10:41.002" v="570"/>
          <ac:picMkLst>
            <pc:docMk/>
            <pc:sldMk cId="338323725" sldId="272"/>
            <ac:picMk id="5" creationId="{512000D6-3BF1-BCD3-FED3-8E895D1F6D01}"/>
          </ac:picMkLst>
        </pc:picChg>
      </pc:sldChg>
      <pc:sldChg chg="addSp delSp modSp new mod setBg">
        <pc:chgData name="Corey Edwards" userId="S::corey.edwards@uwtsd.ac.uk::7a967df3-e232-40a5-b10c-dee8f912d80a" providerId="AD" clId="Web-{E6776608-A1D5-269B-7763-B5698EEE4899}" dt="2023-08-04T07:59:47.691" v="316"/>
        <pc:sldMkLst>
          <pc:docMk/>
          <pc:sldMk cId="1238891384" sldId="273"/>
        </pc:sldMkLst>
        <pc:spChg chg="mod">
          <ac:chgData name="Corey Edwards" userId="S::corey.edwards@uwtsd.ac.uk::7a967df3-e232-40a5-b10c-dee8f912d80a" providerId="AD" clId="Web-{E6776608-A1D5-269B-7763-B5698EEE4899}" dt="2023-08-04T07:59:47.691" v="316"/>
          <ac:spMkLst>
            <pc:docMk/>
            <pc:sldMk cId="1238891384" sldId="273"/>
            <ac:spMk id="2" creationId="{FB73ADC7-CD70-EBFB-3ABB-4A62FC9934E9}"/>
          </ac:spMkLst>
        </pc:spChg>
        <pc:spChg chg="del mod">
          <ac:chgData name="Corey Edwards" userId="S::corey.edwards@uwtsd.ac.uk::7a967df3-e232-40a5-b10c-dee8f912d80a" providerId="AD" clId="Web-{E6776608-A1D5-269B-7763-B5698EEE4899}" dt="2023-08-04T07:59:47.691" v="316"/>
          <ac:spMkLst>
            <pc:docMk/>
            <pc:sldMk cId="1238891384" sldId="273"/>
            <ac:spMk id="3" creationId="{CC1FE2E7-99B6-0438-A067-5B025B9995AF}"/>
          </ac:spMkLst>
        </pc:spChg>
        <pc:spChg chg="add">
          <ac:chgData name="Corey Edwards" userId="S::corey.edwards@uwtsd.ac.uk::7a967df3-e232-40a5-b10c-dee8f912d80a" providerId="AD" clId="Web-{E6776608-A1D5-269B-7763-B5698EEE4899}" dt="2023-08-04T07:59:47.691" v="316"/>
          <ac:spMkLst>
            <pc:docMk/>
            <pc:sldMk cId="1238891384" sldId="273"/>
            <ac:spMk id="9" creationId="{60B7752B-728D-4CA3-8923-C4F7F77029E3}"/>
          </ac:spMkLst>
        </pc:spChg>
        <pc:spChg chg="add">
          <ac:chgData name="Corey Edwards" userId="S::corey.edwards@uwtsd.ac.uk::7a967df3-e232-40a5-b10c-dee8f912d80a" providerId="AD" clId="Web-{E6776608-A1D5-269B-7763-B5698EEE4899}" dt="2023-08-04T07:59:47.691" v="316"/>
          <ac:spMkLst>
            <pc:docMk/>
            <pc:sldMk cId="1238891384" sldId="273"/>
            <ac:spMk id="11" creationId="{429899A3-416E-4DB5-846D-023526052013}"/>
          </ac:spMkLst>
        </pc:spChg>
        <pc:graphicFrameChg chg="add">
          <ac:chgData name="Corey Edwards" userId="S::corey.edwards@uwtsd.ac.uk::7a967df3-e232-40a5-b10c-dee8f912d80a" providerId="AD" clId="Web-{E6776608-A1D5-269B-7763-B5698EEE4899}" dt="2023-08-04T07:59:47.691" v="316"/>
          <ac:graphicFrameMkLst>
            <pc:docMk/>
            <pc:sldMk cId="1238891384" sldId="273"/>
            <ac:graphicFrameMk id="5" creationId="{B55A1008-9059-F35F-7CD7-AB94547C04EB}"/>
          </ac:graphicFrameMkLst>
        </pc:graphicFrameChg>
      </pc:sldChg>
      <pc:sldChg chg="modSp new addAnim modAnim">
        <pc:chgData name="Corey Edwards" userId="S::corey.edwards@uwtsd.ac.uk::7a967df3-e232-40a5-b10c-dee8f912d80a" providerId="AD" clId="Web-{E6776608-A1D5-269B-7763-B5698EEE4899}" dt="2023-08-04T08:00:49.786" v="348"/>
        <pc:sldMkLst>
          <pc:docMk/>
          <pc:sldMk cId="2445039461" sldId="274"/>
        </pc:sldMkLst>
        <pc:spChg chg="mod">
          <ac:chgData name="Corey Edwards" userId="S::corey.edwards@uwtsd.ac.uk::7a967df3-e232-40a5-b10c-dee8f912d80a" providerId="AD" clId="Web-{E6776608-A1D5-269B-7763-B5698EEE4899}" dt="2023-08-04T08:00:09.504" v="322" actId="20577"/>
          <ac:spMkLst>
            <pc:docMk/>
            <pc:sldMk cId="2445039461" sldId="274"/>
            <ac:spMk id="2" creationId="{735D71D1-7D40-2CD5-3A21-5A7E22E8C636}"/>
          </ac:spMkLst>
        </pc:spChg>
        <pc:spChg chg="mod">
          <ac:chgData name="Corey Edwards" userId="S::corey.edwards@uwtsd.ac.uk::7a967df3-e232-40a5-b10c-dee8f912d80a" providerId="AD" clId="Web-{E6776608-A1D5-269B-7763-B5698EEE4899}" dt="2023-08-04T08:00:48.239" v="346" actId="20577"/>
          <ac:spMkLst>
            <pc:docMk/>
            <pc:sldMk cId="2445039461" sldId="274"/>
            <ac:spMk id="3" creationId="{EF64E438-8FBA-E232-938C-339B507B4EBF}"/>
          </ac:spMkLst>
        </pc:spChg>
      </pc:sldChg>
      <pc:sldChg chg="modSp new addAnim">
        <pc:chgData name="Corey Edwards" userId="S::corey.edwards@uwtsd.ac.uk::7a967df3-e232-40a5-b10c-dee8f912d80a" providerId="AD" clId="Web-{E6776608-A1D5-269B-7763-B5698EEE4899}" dt="2023-08-04T08:10:52.237" v="571"/>
        <pc:sldMkLst>
          <pc:docMk/>
          <pc:sldMk cId="248919344" sldId="275"/>
        </pc:sldMkLst>
        <pc:spChg chg="mod">
          <ac:chgData name="Corey Edwards" userId="S::corey.edwards@uwtsd.ac.uk::7a967df3-e232-40a5-b10c-dee8f912d80a" providerId="AD" clId="Web-{E6776608-A1D5-269B-7763-B5698EEE4899}" dt="2023-08-04T08:00:58.442" v="352" actId="20577"/>
          <ac:spMkLst>
            <pc:docMk/>
            <pc:sldMk cId="248919344" sldId="275"/>
            <ac:spMk id="2" creationId="{C15A69D6-A5A8-352C-5221-2610EBBF48C6}"/>
          </ac:spMkLst>
        </pc:spChg>
        <pc:spChg chg="mod">
          <ac:chgData name="Corey Edwards" userId="S::corey.edwards@uwtsd.ac.uk::7a967df3-e232-40a5-b10c-dee8f912d80a" providerId="AD" clId="Web-{E6776608-A1D5-269B-7763-B5698EEE4899}" dt="2023-08-04T08:02:33.148" v="409" actId="20577"/>
          <ac:spMkLst>
            <pc:docMk/>
            <pc:sldMk cId="248919344" sldId="275"/>
            <ac:spMk id="3" creationId="{D19A8263-04B7-0462-2168-CF13F4E21F49}"/>
          </ac:spMkLst>
        </pc:spChg>
      </pc:sldChg>
      <pc:sldChg chg="modSp new addAnim">
        <pc:chgData name="Corey Edwards" userId="S::corey.edwards@uwtsd.ac.uk::7a967df3-e232-40a5-b10c-dee8f912d80a" providerId="AD" clId="Web-{E6776608-A1D5-269B-7763-B5698EEE4899}" dt="2023-08-04T08:10:54.925" v="572"/>
        <pc:sldMkLst>
          <pc:docMk/>
          <pc:sldMk cId="4112666627" sldId="276"/>
        </pc:sldMkLst>
        <pc:spChg chg="mod">
          <ac:chgData name="Corey Edwards" userId="S::corey.edwards@uwtsd.ac.uk::7a967df3-e232-40a5-b10c-dee8f912d80a" providerId="AD" clId="Web-{E6776608-A1D5-269B-7763-B5698EEE4899}" dt="2023-08-04T08:01:04.614" v="358" actId="20577"/>
          <ac:spMkLst>
            <pc:docMk/>
            <pc:sldMk cId="4112666627" sldId="276"/>
            <ac:spMk id="2" creationId="{55FEB95C-42C0-9805-90E5-1B2798F1E50B}"/>
          </ac:spMkLst>
        </pc:spChg>
        <pc:spChg chg="mod">
          <ac:chgData name="Corey Edwards" userId="S::corey.edwards@uwtsd.ac.uk::7a967df3-e232-40a5-b10c-dee8f912d80a" providerId="AD" clId="Web-{E6776608-A1D5-269B-7763-B5698EEE4899}" dt="2023-08-04T08:03:47.805" v="448" actId="20577"/>
          <ac:spMkLst>
            <pc:docMk/>
            <pc:sldMk cId="4112666627" sldId="276"/>
            <ac:spMk id="3" creationId="{6A46547B-AF80-1A26-9843-60417C9634F7}"/>
          </ac:spMkLst>
        </pc:spChg>
      </pc:sldChg>
      <pc:sldChg chg="modSp new addAnim">
        <pc:chgData name="Corey Edwards" userId="S::corey.edwards@uwtsd.ac.uk::7a967df3-e232-40a5-b10c-dee8f912d80a" providerId="AD" clId="Web-{E6776608-A1D5-269B-7763-B5698EEE4899}" dt="2023-08-04T08:10:58.003" v="573"/>
        <pc:sldMkLst>
          <pc:docMk/>
          <pc:sldMk cId="2668904645" sldId="277"/>
        </pc:sldMkLst>
        <pc:spChg chg="mod">
          <ac:chgData name="Corey Edwards" userId="S::corey.edwards@uwtsd.ac.uk::7a967df3-e232-40a5-b10c-dee8f912d80a" providerId="AD" clId="Web-{E6776608-A1D5-269B-7763-B5698EEE4899}" dt="2023-08-04T08:01:11.724" v="365" actId="20577"/>
          <ac:spMkLst>
            <pc:docMk/>
            <pc:sldMk cId="2668904645" sldId="277"/>
            <ac:spMk id="2" creationId="{02579043-ED8A-80CC-52A7-33F6F214E961}"/>
          </ac:spMkLst>
        </pc:spChg>
        <pc:spChg chg="mod">
          <ac:chgData name="Corey Edwards" userId="S::corey.edwards@uwtsd.ac.uk::7a967df3-e232-40a5-b10c-dee8f912d80a" providerId="AD" clId="Web-{E6776608-A1D5-269B-7763-B5698EEE4899}" dt="2023-08-04T08:04:52.885" v="485" actId="20577"/>
          <ac:spMkLst>
            <pc:docMk/>
            <pc:sldMk cId="2668904645" sldId="277"/>
            <ac:spMk id="3" creationId="{0A241B43-78AD-29B5-D5FD-DB621E9988FD}"/>
          </ac:spMkLst>
        </pc:spChg>
      </pc:sldChg>
      <pc:sldChg chg="addSp delSp modSp new mod setBg">
        <pc:chgData name="Corey Edwards" userId="S::corey.edwards@uwtsd.ac.uk::7a967df3-e232-40a5-b10c-dee8f912d80a" providerId="AD" clId="Web-{E6776608-A1D5-269B-7763-B5698EEE4899}" dt="2023-08-04T08:11:05.862" v="576"/>
        <pc:sldMkLst>
          <pc:docMk/>
          <pc:sldMk cId="3669405249" sldId="278"/>
        </pc:sldMkLst>
        <pc:spChg chg="mod">
          <ac:chgData name="Corey Edwards" userId="S::corey.edwards@uwtsd.ac.uk::7a967df3-e232-40a5-b10c-dee8f912d80a" providerId="AD" clId="Web-{E6776608-A1D5-269B-7763-B5698EEE4899}" dt="2023-08-04T08:11:05.862" v="576"/>
          <ac:spMkLst>
            <pc:docMk/>
            <pc:sldMk cId="3669405249" sldId="278"/>
            <ac:spMk id="2" creationId="{C44412A4-9D73-45EA-8F1C-FE9210DB9912}"/>
          </ac:spMkLst>
        </pc:spChg>
        <pc:spChg chg="mod">
          <ac:chgData name="Corey Edwards" userId="S::corey.edwards@uwtsd.ac.uk::7a967df3-e232-40a5-b10c-dee8f912d80a" providerId="AD" clId="Web-{E6776608-A1D5-269B-7763-B5698EEE4899}" dt="2023-08-04T08:11:05.862" v="576"/>
          <ac:spMkLst>
            <pc:docMk/>
            <pc:sldMk cId="3669405249" sldId="278"/>
            <ac:spMk id="3" creationId="{29A5BC47-CCAE-8B25-9820-CC172B195165}"/>
          </ac:spMkLst>
        </pc:spChg>
        <pc:spChg chg="add del">
          <ac:chgData name="Corey Edwards" userId="S::corey.edwards@uwtsd.ac.uk::7a967df3-e232-40a5-b10c-dee8f912d80a" providerId="AD" clId="Web-{E6776608-A1D5-269B-7763-B5698EEE4899}" dt="2023-08-04T08:11:05.847" v="575"/>
          <ac:spMkLst>
            <pc:docMk/>
            <pc:sldMk cId="3669405249" sldId="278"/>
            <ac:spMk id="9" creationId="{A5931BE0-4B93-4D6C-878E-ACC59D6B4587}"/>
          </ac:spMkLst>
        </pc:spChg>
        <pc:spChg chg="add del">
          <ac:chgData name="Corey Edwards" userId="S::corey.edwards@uwtsd.ac.uk::7a967df3-e232-40a5-b10c-dee8f912d80a" providerId="AD" clId="Web-{E6776608-A1D5-269B-7763-B5698EEE4899}" dt="2023-08-04T08:11:05.847" v="575"/>
          <ac:spMkLst>
            <pc:docMk/>
            <pc:sldMk cId="3669405249" sldId="278"/>
            <ac:spMk id="11" creationId="{C5D31EF7-7A67-43B2-8B5E-B4A6241B1A83}"/>
          </ac:spMkLst>
        </pc:spChg>
        <pc:spChg chg="add">
          <ac:chgData name="Corey Edwards" userId="S::corey.edwards@uwtsd.ac.uk::7a967df3-e232-40a5-b10c-dee8f912d80a" providerId="AD" clId="Web-{E6776608-A1D5-269B-7763-B5698EEE4899}" dt="2023-08-04T08:11:05.862" v="576"/>
          <ac:spMkLst>
            <pc:docMk/>
            <pc:sldMk cId="3669405249" sldId="278"/>
            <ac:spMk id="13" creationId="{A5931BE0-4B93-4D6C-878E-ACC59D6B4587}"/>
          </ac:spMkLst>
        </pc:spChg>
        <pc:spChg chg="add">
          <ac:chgData name="Corey Edwards" userId="S::corey.edwards@uwtsd.ac.uk::7a967df3-e232-40a5-b10c-dee8f912d80a" providerId="AD" clId="Web-{E6776608-A1D5-269B-7763-B5698EEE4899}" dt="2023-08-04T08:11:05.862" v="576"/>
          <ac:spMkLst>
            <pc:docMk/>
            <pc:sldMk cId="3669405249" sldId="278"/>
            <ac:spMk id="15" creationId="{6FF3A87B-2255-45E0-A551-C11FAF93290C}"/>
          </ac:spMkLst>
        </pc:spChg>
        <pc:picChg chg="add del">
          <ac:chgData name="Corey Edwards" userId="S::corey.edwards@uwtsd.ac.uk::7a967df3-e232-40a5-b10c-dee8f912d80a" providerId="AD" clId="Web-{E6776608-A1D5-269B-7763-B5698EEE4899}" dt="2023-08-04T08:11:05.847" v="575"/>
          <ac:picMkLst>
            <pc:docMk/>
            <pc:sldMk cId="3669405249" sldId="278"/>
            <ac:picMk id="5" creationId="{6C1CFDAE-EF95-FAD7-21F4-71C1F0518884}"/>
          </ac:picMkLst>
        </pc:picChg>
        <pc:picChg chg="add">
          <ac:chgData name="Corey Edwards" userId="S::corey.edwards@uwtsd.ac.uk::7a967df3-e232-40a5-b10c-dee8f912d80a" providerId="AD" clId="Web-{E6776608-A1D5-269B-7763-B5698EEE4899}" dt="2023-08-04T08:11:05.862" v="576"/>
          <ac:picMkLst>
            <pc:docMk/>
            <pc:sldMk cId="3669405249" sldId="278"/>
            <ac:picMk id="14" creationId="{3E344403-2403-E361-0991-860B1381F9B4}"/>
          </ac:picMkLst>
        </pc:picChg>
      </pc:sldChg>
      <pc:sldChg chg="modSp new">
        <pc:chgData name="Corey Edwards" userId="S::corey.edwards@uwtsd.ac.uk::7a967df3-e232-40a5-b10c-dee8f912d80a" providerId="AD" clId="Web-{E6776608-A1D5-269B-7763-B5698EEE4899}" dt="2023-08-04T08:05:51.745" v="503" actId="20577"/>
        <pc:sldMkLst>
          <pc:docMk/>
          <pc:sldMk cId="2036972104" sldId="279"/>
        </pc:sldMkLst>
        <pc:spChg chg="mod">
          <ac:chgData name="Corey Edwards" userId="S::corey.edwards@uwtsd.ac.uk::7a967df3-e232-40a5-b10c-dee8f912d80a" providerId="AD" clId="Web-{E6776608-A1D5-269B-7763-B5698EEE4899}" dt="2023-08-04T08:01:23.459" v="373" actId="20577"/>
          <ac:spMkLst>
            <pc:docMk/>
            <pc:sldMk cId="2036972104" sldId="279"/>
            <ac:spMk id="2" creationId="{12E2CD23-4232-AC12-2E81-053930966091}"/>
          </ac:spMkLst>
        </pc:spChg>
        <pc:spChg chg="mod">
          <ac:chgData name="Corey Edwards" userId="S::corey.edwards@uwtsd.ac.uk::7a967df3-e232-40a5-b10c-dee8f912d80a" providerId="AD" clId="Web-{E6776608-A1D5-269B-7763-B5698EEE4899}" dt="2023-08-04T08:05:51.745" v="503" actId="20577"/>
          <ac:spMkLst>
            <pc:docMk/>
            <pc:sldMk cId="2036972104" sldId="279"/>
            <ac:spMk id="3" creationId="{A3BB053C-3EB4-1CC9-B537-DAD5E1597738}"/>
          </ac:spMkLst>
        </pc:spChg>
      </pc:sldChg>
      <pc:sldChg chg="addSp delSp modSp new mod setBg">
        <pc:chgData name="Corey Edwards" userId="S::corey.edwards@uwtsd.ac.uk::7a967df3-e232-40a5-b10c-dee8f912d80a" providerId="AD" clId="Web-{E6776608-A1D5-269B-7763-B5698EEE4899}" dt="2023-08-04T08:11:13.737" v="577"/>
        <pc:sldMkLst>
          <pc:docMk/>
          <pc:sldMk cId="1411116768" sldId="280"/>
        </pc:sldMkLst>
        <pc:spChg chg="mod">
          <ac:chgData name="Corey Edwards" userId="S::corey.edwards@uwtsd.ac.uk::7a967df3-e232-40a5-b10c-dee8f912d80a" providerId="AD" clId="Web-{E6776608-A1D5-269B-7763-B5698EEE4899}" dt="2023-08-04T08:11:13.737" v="577"/>
          <ac:spMkLst>
            <pc:docMk/>
            <pc:sldMk cId="1411116768" sldId="280"/>
            <ac:spMk id="2" creationId="{FE425DDA-B33B-AEDA-7C68-F49A4C5E1265}"/>
          </ac:spMkLst>
        </pc:spChg>
        <pc:spChg chg="del mod">
          <ac:chgData name="Corey Edwards" userId="S::corey.edwards@uwtsd.ac.uk::7a967df3-e232-40a5-b10c-dee8f912d80a" providerId="AD" clId="Web-{E6776608-A1D5-269B-7763-B5698EEE4899}" dt="2023-08-04T08:11:13.737" v="577"/>
          <ac:spMkLst>
            <pc:docMk/>
            <pc:sldMk cId="1411116768" sldId="280"/>
            <ac:spMk id="3" creationId="{A121604F-4D1A-52B5-3DA4-727FA5794624}"/>
          </ac:spMkLst>
        </pc:spChg>
        <pc:spChg chg="add">
          <ac:chgData name="Corey Edwards" userId="S::corey.edwards@uwtsd.ac.uk::7a967df3-e232-40a5-b10c-dee8f912d80a" providerId="AD" clId="Web-{E6776608-A1D5-269B-7763-B5698EEE4899}" dt="2023-08-04T08:11:13.737" v="577"/>
          <ac:spMkLst>
            <pc:docMk/>
            <pc:sldMk cId="1411116768" sldId="280"/>
            <ac:spMk id="9" creationId="{60B7752B-728D-4CA3-8923-C4F7F77029E3}"/>
          </ac:spMkLst>
        </pc:spChg>
        <pc:spChg chg="add">
          <ac:chgData name="Corey Edwards" userId="S::corey.edwards@uwtsd.ac.uk::7a967df3-e232-40a5-b10c-dee8f912d80a" providerId="AD" clId="Web-{E6776608-A1D5-269B-7763-B5698EEE4899}" dt="2023-08-04T08:11:13.737" v="577"/>
          <ac:spMkLst>
            <pc:docMk/>
            <pc:sldMk cId="1411116768" sldId="280"/>
            <ac:spMk id="11" creationId="{88392DC7-0988-443B-A0D0-E726C7DB622B}"/>
          </ac:spMkLst>
        </pc:spChg>
        <pc:graphicFrameChg chg="add">
          <ac:chgData name="Corey Edwards" userId="S::corey.edwards@uwtsd.ac.uk::7a967df3-e232-40a5-b10c-dee8f912d80a" providerId="AD" clId="Web-{E6776608-A1D5-269B-7763-B5698EEE4899}" dt="2023-08-04T08:11:13.737" v="577"/>
          <ac:graphicFrameMkLst>
            <pc:docMk/>
            <pc:sldMk cId="1411116768" sldId="280"/>
            <ac:graphicFrameMk id="5" creationId="{783AFC9A-AAF9-16A0-BA4C-3F84CBAFE4B5}"/>
          </ac:graphicFrameMkLst>
        </pc:graphicFrameChg>
      </pc:sldChg>
      <pc:sldChg chg="modSp new">
        <pc:chgData name="Corey Edwards" userId="S::corey.edwards@uwtsd.ac.uk::7a967df3-e232-40a5-b10c-dee8f912d80a" providerId="AD" clId="Web-{E6776608-A1D5-269B-7763-B5698EEE4899}" dt="2023-08-04T08:09:24.234" v="557" actId="20577"/>
        <pc:sldMkLst>
          <pc:docMk/>
          <pc:sldMk cId="606443544" sldId="281"/>
        </pc:sldMkLst>
        <pc:spChg chg="mod">
          <ac:chgData name="Corey Edwards" userId="S::corey.edwards@uwtsd.ac.uk::7a967df3-e232-40a5-b10c-dee8f912d80a" providerId="AD" clId="Web-{E6776608-A1D5-269B-7763-B5698EEE4899}" dt="2023-08-04T08:09:22.453" v="554" actId="20577"/>
          <ac:spMkLst>
            <pc:docMk/>
            <pc:sldMk cId="606443544" sldId="281"/>
            <ac:spMk id="2" creationId="{FE9B9DB3-7BC8-962E-C6AA-DC792438932A}"/>
          </ac:spMkLst>
        </pc:spChg>
        <pc:spChg chg="mod">
          <ac:chgData name="Corey Edwards" userId="S::corey.edwards@uwtsd.ac.uk::7a967df3-e232-40a5-b10c-dee8f912d80a" providerId="AD" clId="Web-{E6776608-A1D5-269B-7763-B5698EEE4899}" dt="2023-08-04T08:09:24.234" v="557" actId="20577"/>
          <ac:spMkLst>
            <pc:docMk/>
            <pc:sldMk cId="606443544" sldId="281"/>
            <ac:spMk id="3" creationId="{624BCD69-609A-A5F3-070E-45EC5396E3BD}"/>
          </ac:spMkLst>
        </pc:spChg>
      </pc:sldChg>
      <pc:sldChg chg="modSp new">
        <pc:chgData name="Corey Edwards" userId="S::corey.edwards@uwtsd.ac.uk::7a967df3-e232-40a5-b10c-dee8f912d80a" providerId="AD" clId="Web-{E6776608-A1D5-269B-7763-B5698EEE4899}" dt="2023-08-04T08:13:49.475" v="673" actId="20577"/>
        <pc:sldMkLst>
          <pc:docMk/>
          <pc:sldMk cId="2202647130" sldId="282"/>
        </pc:sldMkLst>
        <pc:spChg chg="mod">
          <ac:chgData name="Corey Edwards" userId="S::corey.edwards@uwtsd.ac.uk::7a967df3-e232-40a5-b10c-dee8f912d80a" providerId="AD" clId="Web-{E6776608-A1D5-269B-7763-B5698EEE4899}" dt="2023-08-04T08:12:24.255" v="612" actId="20577"/>
          <ac:spMkLst>
            <pc:docMk/>
            <pc:sldMk cId="2202647130" sldId="282"/>
            <ac:spMk id="2" creationId="{8991045F-4E3D-20F4-BC7B-F9B759F82847}"/>
          </ac:spMkLst>
        </pc:spChg>
        <pc:spChg chg="mod">
          <ac:chgData name="Corey Edwards" userId="S::corey.edwards@uwtsd.ac.uk::7a967df3-e232-40a5-b10c-dee8f912d80a" providerId="AD" clId="Web-{E6776608-A1D5-269B-7763-B5698EEE4899}" dt="2023-08-04T08:13:49.475" v="673" actId="20577"/>
          <ac:spMkLst>
            <pc:docMk/>
            <pc:sldMk cId="2202647130" sldId="282"/>
            <ac:spMk id="3" creationId="{A0F64815-A648-51C1-ACE5-30017E29F905}"/>
          </ac:spMkLst>
        </pc:spChg>
      </pc:sldChg>
      <pc:sldChg chg="modSp new">
        <pc:chgData name="Corey Edwards" userId="S::corey.edwards@uwtsd.ac.uk::7a967df3-e232-40a5-b10c-dee8f912d80a" providerId="AD" clId="Web-{E6776608-A1D5-269B-7763-B5698EEE4899}" dt="2023-08-04T08:35:03.330" v="852" actId="20577"/>
        <pc:sldMkLst>
          <pc:docMk/>
          <pc:sldMk cId="2668938509" sldId="283"/>
        </pc:sldMkLst>
        <pc:spChg chg="mod">
          <ac:chgData name="Corey Edwards" userId="S::corey.edwards@uwtsd.ac.uk::7a967df3-e232-40a5-b10c-dee8f912d80a" providerId="AD" clId="Web-{E6776608-A1D5-269B-7763-B5698EEE4899}" dt="2023-08-04T08:14:34.210" v="698" actId="20577"/>
          <ac:spMkLst>
            <pc:docMk/>
            <pc:sldMk cId="2668938509" sldId="283"/>
            <ac:spMk id="2" creationId="{5253F302-A1F5-9D76-0C02-6CC039373950}"/>
          </ac:spMkLst>
        </pc:spChg>
        <pc:spChg chg="mod">
          <ac:chgData name="Corey Edwards" userId="S::corey.edwards@uwtsd.ac.uk::7a967df3-e232-40a5-b10c-dee8f912d80a" providerId="AD" clId="Web-{E6776608-A1D5-269B-7763-B5698EEE4899}" dt="2023-08-04T08:35:03.330" v="852" actId="20577"/>
          <ac:spMkLst>
            <pc:docMk/>
            <pc:sldMk cId="2668938509" sldId="283"/>
            <ac:spMk id="3" creationId="{07CEC77C-A6A4-6907-F1BB-195EDB9EFA75}"/>
          </ac:spMkLst>
        </pc:spChg>
      </pc:sldChg>
      <pc:sldChg chg="modSp new">
        <pc:chgData name="Corey Edwards" userId="S::corey.edwards@uwtsd.ac.uk::7a967df3-e232-40a5-b10c-dee8f912d80a" providerId="AD" clId="Web-{E6776608-A1D5-269B-7763-B5698EEE4899}" dt="2023-08-04T08:21:05.562" v="849" actId="20577"/>
        <pc:sldMkLst>
          <pc:docMk/>
          <pc:sldMk cId="229190247" sldId="284"/>
        </pc:sldMkLst>
        <pc:spChg chg="mod">
          <ac:chgData name="Corey Edwards" userId="S::corey.edwards@uwtsd.ac.uk::7a967df3-e232-40a5-b10c-dee8f912d80a" providerId="AD" clId="Web-{E6776608-A1D5-269B-7763-B5698EEE4899}" dt="2023-08-04T08:15:40.681" v="732" actId="20577"/>
          <ac:spMkLst>
            <pc:docMk/>
            <pc:sldMk cId="229190247" sldId="284"/>
            <ac:spMk id="2" creationId="{22404CDB-179F-1BA7-11F0-1E92D08269C8}"/>
          </ac:spMkLst>
        </pc:spChg>
        <pc:spChg chg="mod">
          <ac:chgData name="Corey Edwards" userId="S::corey.edwards@uwtsd.ac.uk::7a967df3-e232-40a5-b10c-dee8f912d80a" providerId="AD" clId="Web-{E6776608-A1D5-269B-7763-B5698EEE4899}" dt="2023-08-04T08:21:05.562" v="849" actId="20577"/>
          <ac:spMkLst>
            <pc:docMk/>
            <pc:sldMk cId="229190247" sldId="284"/>
            <ac:spMk id="3" creationId="{19B66941-3F66-677D-11E2-7F2B8277193D}"/>
          </ac:spMkLst>
        </pc:spChg>
      </pc:sldChg>
      <pc:sldChg chg="modSp new">
        <pc:chgData name="Corey Edwards" userId="S::corey.edwards@uwtsd.ac.uk::7a967df3-e232-40a5-b10c-dee8f912d80a" providerId="AD" clId="Web-{E6776608-A1D5-269B-7763-B5698EEE4899}" dt="2023-08-04T08:42:53.402" v="917" actId="20577"/>
        <pc:sldMkLst>
          <pc:docMk/>
          <pc:sldMk cId="3029899658" sldId="285"/>
        </pc:sldMkLst>
        <pc:spChg chg="mod">
          <ac:chgData name="Corey Edwards" userId="S::corey.edwards@uwtsd.ac.uk::7a967df3-e232-40a5-b10c-dee8f912d80a" providerId="AD" clId="Web-{E6776608-A1D5-269B-7763-B5698EEE4899}" dt="2023-08-04T08:35:09.314" v="861" actId="20577"/>
          <ac:spMkLst>
            <pc:docMk/>
            <pc:sldMk cId="3029899658" sldId="285"/>
            <ac:spMk id="2" creationId="{740F9606-E52B-AA1B-AFF6-FA84C936EDFD}"/>
          </ac:spMkLst>
        </pc:spChg>
        <pc:spChg chg="mod">
          <ac:chgData name="Corey Edwards" userId="S::corey.edwards@uwtsd.ac.uk::7a967df3-e232-40a5-b10c-dee8f912d80a" providerId="AD" clId="Web-{E6776608-A1D5-269B-7763-B5698EEE4899}" dt="2023-08-04T08:42:53.402" v="917" actId="20577"/>
          <ac:spMkLst>
            <pc:docMk/>
            <pc:sldMk cId="3029899658" sldId="285"/>
            <ac:spMk id="3" creationId="{D5E732E1-645F-9739-0204-B839E9A37C83}"/>
          </ac:spMkLst>
        </pc:spChg>
      </pc:sldChg>
      <pc:sldChg chg="addSp delSp modSp new mod setBg">
        <pc:chgData name="Corey Edwards" userId="S::corey.edwards@uwtsd.ac.uk::7a967df3-e232-40a5-b10c-dee8f912d80a" providerId="AD" clId="Web-{E6776608-A1D5-269B-7763-B5698EEE4899}" dt="2023-08-04T08:46:20.907" v="938"/>
        <pc:sldMkLst>
          <pc:docMk/>
          <pc:sldMk cId="1609881541" sldId="286"/>
        </pc:sldMkLst>
        <pc:spChg chg="del mod">
          <ac:chgData name="Corey Edwards" userId="S::corey.edwards@uwtsd.ac.uk::7a967df3-e232-40a5-b10c-dee8f912d80a" providerId="AD" clId="Web-{E6776608-A1D5-269B-7763-B5698EEE4899}" dt="2023-08-04T08:45:47.937" v="936"/>
          <ac:spMkLst>
            <pc:docMk/>
            <pc:sldMk cId="1609881541" sldId="286"/>
            <ac:spMk id="2" creationId="{AE207F61-96AF-8694-59A0-C846108B31DA}"/>
          </ac:spMkLst>
        </pc:spChg>
        <pc:spChg chg="del">
          <ac:chgData name="Corey Edwards" userId="S::corey.edwards@uwtsd.ac.uk::7a967df3-e232-40a5-b10c-dee8f912d80a" providerId="AD" clId="Web-{E6776608-A1D5-269B-7763-B5698EEE4899}" dt="2023-08-04T08:45:46.359" v="935"/>
          <ac:spMkLst>
            <pc:docMk/>
            <pc:sldMk cId="1609881541" sldId="286"/>
            <ac:spMk id="3" creationId="{7E707345-3F00-A723-0137-142C7878725C}"/>
          </ac:spMkLst>
        </pc:spChg>
        <pc:spChg chg="add">
          <ac:chgData name="Corey Edwards" userId="S::corey.edwards@uwtsd.ac.uk::7a967df3-e232-40a5-b10c-dee8f912d80a" providerId="AD" clId="Web-{E6776608-A1D5-269B-7763-B5698EEE4899}" dt="2023-08-04T08:46:20.907" v="938"/>
          <ac:spMkLst>
            <pc:docMk/>
            <pc:sldMk cId="1609881541" sldId="286"/>
            <ac:spMk id="9" creationId="{65EE0CA1-D3EE-4024-8924-687FF7C9BED1}"/>
          </ac:spMkLst>
        </pc:spChg>
        <pc:picChg chg="add mod">
          <ac:chgData name="Corey Edwards" userId="S::corey.edwards@uwtsd.ac.uk::7a967df3-e232-40a5-b10c-dee8f912d80a" providerId="AD" clId="Web-{E6776608-A1D5-269B-7763-B5698EEE4899}" dt="2023-08-04T08:46:20.907" v="938"/>
          <ac:picMkLst>
            <pc:docMk/>
            <pc:sldMk cId="1609881541" sldId="286"/>
            <ac:picMk id="4" creationId="{A3BC42CC-B044-8EA3-685E-0870231168FF}"/>
          </ac:picMkLst>
        </pc:picChg>
      </pc:sldChg>
      <pc:sldChg chg="addSp delSp modSp new mod setBg">
        <pc:chgData name="Corey Edwards" userId="S::corey.edwards@uwtsd.ac.uk::7a967df3-e232-40a5-b10c-dee8f912d80a" providerId="AD" clId="Web-{E6776608-A1D5-269B-7763-B5698EEE4899}" dt="2023-08-04T08:47:03.986" v="943"/>
        <pc:sldMkLst>
          <pc:docMk/>
          <pc:sldMk cId="2432102336" sldId="287"/>
        </pc:sldMkLst>
        <pc:spChg chg="del">
          <ac:chgData name="Corey Edwards" userId="S::corey.edwards@uwtsd.ac.uk::7a967df3-e232-40a5-b10c-dee8f912d80a" providerId="AD" clId="Web-{E6776608-A1D5-269B-7763-B5698EEE4899}" dt="2023-08-04T08:46:57.751" v="940"/>
          <ac:spMkLst>
            <pc:docMk/>
            <pc:sldMk cId="2432102336" sldId="287"/>
            <ac:spMk id="2" creationId="{C9F448EF-F35F-4AA2-0282-E51D4548542A}"/>
          </ac:spMkLst>
        </pc:spChg>
        <pc:spChg chg="del">
          <ac:chgData name="Corey Edwards" userId="S::corey.edwards@uwtsd.ac.uk::7a967df3-e232-40a5-b10c-dee8f912d80a" providerId="AD" clId="Web-{E6776608-A1D5-269B-7763-B5698EEE4899}" dt="2023-08-04T08:46:59.783" v="941"/>
          <ac:spMkLst>
            <pc:docMk/>
            <pc:sldMk cId="2432102336" sldId="287"/>
            <ac:spMk id="3" creationId="{4ADA9683-7D56-0CF2-ED0D-3B671E8B494A}"/>
          </ac:spMkLst>
        </pc:spChg>
        <pc:spChg chg="add">
          <ac:chgData name="Corey Edwards" userId="S::corey.edwards@uwtsd.ac.uk::7a967df3-e232-40a5-b10c-dee8f912d80a" providerId="AD" clId="Web-{E6776608-A1D5-269B-7763-B5698EEE4899}" dt="2023-08-04T08:47:03.986" v="943"/>
          <ac:spMkLst>
            <pc:docMk/>
            <pc:sldMk cId="2432102336" sldId="287"/>
            <ac:spMk id="9" creationId="{65EE0CA1-D3EE-4024-8924-687FF7C9BED1}"/>
          </ac:spMkLst>
        </pc:spChg>
        <pc:picChg chg="add mod">
          <ac:chgData name="Corey Edwards" userId="S::corey.edwards@uwtsd.ac.uk::7a967df3-e232-40a5-b10c-dee8f912d80a" providerId="AD" clId="Web-{E6776608-A1D5-269B-7763-B5698EEE4899}" dt="2023-08-04T08:47:03.986" v="943"/>
          <ac:picMkLst>
            <pc:docMk/>
            <pc:sldMk cId="2432102336" sldId="287"/>
            <ac:picMk id="4" creationId="{77C00F80-CEDA-3BF7-367E-908A868C1DE2}"/>
          </ac:picMkLst>
        </pc:picChg>
      </pc:sldChg>
      <pc:sldChg chg="addSp delSp modSp new">
        <pc:chgData name="Corey Edwards" userId="S::corey.edwards@uwtsd.ac.uk::7a967df3-e232-40a5-b10c-dee8f912d80a" providerId="AD" clId="Web-{E6776608-A1D5-269B-7763-B5698EEE4899}" dt="2023-08-04T08:47:40.283" v="952"/>
        <pc:sldMkLst>
          <pc:docMk/>
          <pc:sldMk cId="1452380832" sldId="288"/>
        </pc:sldMkLst>
        <pc:spChg chg="del">
          <ac:chgData name="Corey Edwards" userId="S::corey.edwards@uwtsd.ac.uk::7a967df3-e232-40a5-b10c-dee8f912d80a" providerId="AD" clId="Web-{E6776608-A1D5-269B-7763-B5698EEE4899}" dt="2023-08-04T08:47:26.658" v="946"/>
          <ac:spMkLst>
            <pc:docMk/>
            <pc:sldMk cId="1452380832" sldId="288"/>
            <ac:spMk id="2" creationId="{EC7AC1BD-B026-074C-AC5A-A04AE7767F28}"/>
          </ac:spMkLst>
        </pc:spChg>
        <pc:spChg chg="del">
          <ac:chgData name="Corey Edwards" userId="S::corey.edwards@uwtsd.ac.uk::7a967df3-e232-40a5-b10c-dee8f912d80a" providerId="AD" clId="Web-{E6776608-A1D5-269B-7763-B5698EEE4899}" dt="2023-08-04T08:47:26.658" v="945"/>
          <ac:spMkLst>
            <pc:docMk/>
            <pc:sldMk cId="1452380832" sldId="288"/>
            <ac:spMk id="3" creationId="{8D8B1DB1-1C1C-B8C6-D15B-DF3BB7051F8E}"/>
          </ac:spMkLst>
        </pc:spChg>
        <pc:picChg chg="add mod">
          <ac:chgData name="Corey Edwards" userId="S::corey.edwards@uwtsd.ac.uk::7a967df3-e232-40a5-b10c-dee8f912d80a" providerId="AD" clId="Web-{E6776608-A1D5-269B-7763-B5698EEE4899}" dt="2023-08-04T08:47:40.283" v="952"/>
          <ac:picMkLst>
            <pc:docMk/>
            <pc:sldMk cId="1452380832" sldId="288"/>
            <ac:picMk id="4" creationId="{96B93C2C-96EA-9A9B-8B50-9D6109E90315}"/>
          </ac:picMkLst>
        </pc:picChg>
      </pc:sldChg>
      <pc:sldChg chg="modSp new">
        <pc:chgData name="Corey Edwards" userId="S::corey.edwards@uwtsd.ac.uk::7a967df3-e232-40a5-b10c-dee8f912d80a" providerId="AD" clId="Web-{E6776608-A1D5-269B-7763-B5698EEE4899}" dt="2023-08-04T08:53:11.431" v="1044" actId="20577"/>
        <pc:sldMkLst>
          <pc:docMk/>
          <pc:sldMk cId="3150626454" sldId="289"/>
        </pc:sldMkLst>
        <pc:spChg chg="mod">
          <ac:chgData name="Corey Edwards" userId="S::corey.edwards@uwtsd.ac.uk::7a967df3-e232-40a5-b10c-dee8f912d80a" providerId="AD" clId="Web-{E6776608-A1D5-269B-7763-B5698EEE4899}" dt="2023-08-04T08:52:36.930" v="979" actId="20577"/>
          <ac:spMkLst>
            <pc:docMk/>
            <pc:sldMk cId="3150626454" sldId="289"/>
            <ac:spMk id="2" creationId="{EAABA332-6FA9-C66E-F9FD-EF48836FDF00}"/>
          </ac:spMkLst>
        </pc:spChg>
        <pc:spChg chg="mod">
          <ac:chgData name="Corey Edwards" userId="S::corey.edwards@uwtsd.ac.uk::7a967df3-e232-40a5-b10c-dee8f912d80a" providerId="AD" clId="Web-{E6776608-A1D5-269B-7763-B5698EEE4899}" dt="2023-08-04T08:53:11.431" v="1044" actId="20577"/>
          <ac:spMkLst>
            <pc:docMk/>
            <pc:sldMk cId="3150626454" sldId="289"/>
            <ac:spMk id="3" creationId="{D7C5DB9C-D2CF-7F07-FCA5-DA668857A475}"/>
          </ac:spMkLst>
        </pc:spChg>
      </pc:sldChg>
      <pc:sldChg chg="addSp modSp new mod setBg">
        <pc:chgData name="Corey Edwards" userId="S::corey.edwards@uwtsd.ac.uk::7a967df3-e232-40a5-b10c-dee8f912d80a" providerId="AD" clId="Web-{E6776608-A1D5-269B-7763-B5698EEE4899}" dt="2023-08-04T08:55:09.777" v="1134"/>
        <pc:sldMkLst>
          <pc:docMk/>
          <pc:sldMk cId="3670283868" sldId="290"/>
        </pc:sldMkLst>
        <pc:spChg chg="mod">
          <ac:chgData name="Corey Edwards" userId="S::corey.edwards@uwtsd.ac.uk::7a967df3-e232-40a5-b10c-dee8f912d80a" providerId="AD" clId="Web-{E6776608-A1D5-269B-7763-B5698EEE4899}" dt="2023-08-04T08:55:09.777" v="1134"/>
          <ac:spMkLst>
            <pc:docMk/>
            <pc:sldMk cId="3670283868" sldId="290"/>
            <ac:spMk id="2" creationId="{418B343A-1407-97B4-CD11-97E8FD95E509}"/>
          </ac:spMkLst>
        </pc:spChg>
        <pc:spChg chg="mod">
          <ac:chgData name="Corey Edwards" userId="S::corey.edwards@uwtsd.ac.uk::7a967df3-e232-40a5-b10c-dee8f912d80a" providerId="AD" clId="Web-{E6776608-A1D5-269B-7763-B5698EEE4899}" dt="2023-08-04T08:55:09.777" v="1134"/>
          <ac:spMkLst>
            <pc:docMk/>
            <pc:sldMk cId="3670283868" sldId="290"/>
            <ac:spMk id="3" creationId="{3F894D25-EC64-8DF6-6A5A-BF2A0CBB558D}"/>
          </ac:spMkLst>
        </pc:spChg>
        <pc:spChg chg="add">
          <ac:chgData name="Corey Edwards" userId="S::corey.edwards@uwtsd.ac.uk::7a967df3-e232-40a5-b10c-dee8f912d80a" providerId="AD" clId="Web-{E6776608-A1D5-269B-7763-B5698EEE4899}" dt="2023-08-04T08:55:09.777" v="1134"/>
          <ac:spMkLst>
            <pc:docMk/>
            <pc:sldMk cId="3670283868" sldId="290"/>
            <ac:spMk id="10" creationId="{82184FF4-7029-4ED7-813A-192E60608764}"/>
          </ac:spMkLst>
        </pc:spChg>
        <pc:spChg chg="add">
          <ac:chgData name="Corey Edwards" userId="S::corey.edwards@uwtsd.ac.uk::7a967df3-e232-40a5-b10c-dee8f912d80a" providerId="AD" clId="Web-{E6776608-A1D5-269B-7763-B5698EEE4899}" dt="2023-08-04T08:55:09.777" v="1134"/>
          <ac:spMkLst>
            <pc:docMk/>
            <pc:sldMk cId="3670283868" sldId="290"/>
            <ac:spMk id="12" creationId="{AAA7AB09-557C-41AD-9113-FF9F68FA1035}"/>
          </ac:spMkLst>
        </pc:spChg>
        <pc:spChg chg="add">
          <ac:chgData name="Corey Edwards" userId="S::corey.edwards@uwtsd.ac.uk::7a967df3-e232-40a5-b10c-dee8f912d80a" providerId="AD" clId="Web-{E6776608-A1D5-269B-7763-B5698EEE4899}" dt="2023-08-04T08:55:09.777" v="1134"/>
          <ac:spMkLst>
            <pc:docMk/>
            <pc:sldMk cId="3670283868" sldId="290"/>
            <ac:spMk id="14" creationId="{EF99ECAA-1F11-4937-BBA6-51935AB44C9D}"/>
          </ac:spMkLst>
        </pc:spChg>
        <pc:spChg chg="add">
          <ac:chgData name="Corey Edwards" userId="S::corey.edwards@uwtsd.ac.uk::7a967df3-e232-40a5-b10c-dee8f912d80a" providerId="AD" clId="Web-{E6776608-A1D5-269B-7763-B5698EEE4899}" dt="2023-08-04T08:55:09.777" v="1134"/>
          <ac:spMkLst>
            <pc:docMk/>
            <pc:sldMk cId="3670283868" sldId="290"/>
            <ac:spMk id="22" creationId="{1DB043B4-68C6-45B9-82AC-A5800EADB8DB}"/>
          </ac:spMkLst>
        </pc:spChg>
        <pc:grpChg chg="add">
          <ac:chgData name="Corey Edwards" userId="S::corey.edwards@uwtsd.ac.uk::7a967df3-e232-40a5-b10c-dee8f912d80a" providerId="AD" clId="Web-{E6776608-A1D5-269B-7763-B5698EEE4899}" dt="2023-08-04T08:55:09.777" v="1134"/>
          <ac:grpSpMkLst>
            <pc:docMk/>
            <pc:sldMk cId="3670283868" sldId="290"/>
            <ac:grpSpMk id="16" creationId="{79DE9FAB-6BBA-4CFE-B67D-77B47F01ECA4}"/>
          </ac:grpSpMkLst>
        </pc:grpChg>
        <pc:picChg chg="add">
          <ac:chgData name="Corey Edwards" userId="S::corey.edwards@uwtsd.ac.uk::7a967df3-e232-40a5-b10c-dee8f912d80a" providerId="AD" clId="Web-{E6776608-A1D5-269B-7763-B5698EEE4899}" dt="2023-08-04T08:55:09.777" v="1134"/>
          <ac:picMkLst>
            <pc:docMk/>
            <pc:sldMk cId="3670283868" sldId="290"/>
            <ac:picMk id="7" creationId="{AADB7D9C-1835-D9FA-7C94-A6EF66694617}"/>
          </ac:picMkLst>
        </pc:picChg>
      </pc:sldChg>
      <pc:sldChg chg="addSp modSp new mod setBg addAnim">
        <pc:chgData name="Corey Edwards" userId="S::corey.edwards@uwtsd.ac.uk::7a967df3-e232-40a5-b10c-dee8f912d80a" providerId="AD" clId="Web-{E6776608-A1D5-269B-7763-B5698EEE4899}" dt="2023-08-04T08:55:14.340" v="1136"/>
        <pc:sldMkLst>
          <pc:docMk/>
          <pc:sldMk cId="2166699230" sldId="291"/>
        </pc:sldMkLst>
        <pc:spChg chg="mod">
          <ac:chgData name="Corey Edwards" userId="S::corey.edwards@uwtsd.ac.uk::7a967df3-e232-40a5-b10c-dee8f912d80a" providerId="AD" clId="Web-{E6776608-A1D5-269B-7763-B5698EEE4899}" dt="2023-08-04T08:55:14.340" v="1135"/>
          <ac:spMkLst>
            <pc:docMk/>
            <pc:sldMk cId="2166699230" sldId="291"/>
            <ac:spMk id="2" creationId="{84DE96E6-3F31-F6C8-017D-26C3D2486AD7}"/>
          </ac:spMkLst>
        </pc:spChg>
        <pc:spChg chg="mod">
          <ac:chgData name="Corey Edwards" userId="S::corey.edwards@uwtsd.ac.uk::7a967df3-e232-40a5-b10c-dee8f912d80a" providerId="AD" clId="Web-{E6776608-A1D5-269B-7763-B5698EEE4899}" dt="2023-08-04T08:55:14.340" v="1135"/>
          <ac:spMkLst>
            <pc:docMk/>
            <pc:sldMk cId="2166699230" sldId="291"/>
            <ac:spMk id="3" creationId="{A866F2D4-6BA3-A3BD-7DB0-97103FD7B9B0}"/>
          </ac:spMkLst>
        </pc:spChg>
        <pc:spChg chg="add">
          <ac:chgData name="Corey Edwards" userId="S::corey.edwards@uwtsd.ac.uk::7a967df3-e232-40a5-b10c-dee8f912d80a" providerId="AD" clId="Web-{E6776608-A1D5-269B-7763-B5698EEE4899}" dt="2023-08-04T08:55:14.340" v="1135"/>
          <ac:spMkLst>
            <pc:docMk/>
            <pc:sldMk cId="2166699230" sldId="291"/>
            <ac:spMk id="8" creationId="{82184FF4-7029-4ED7-813A-192E60608764}"/>
          </ac:spMkLst>
        </pc:spChg>
        <pc:spChg chg="add">
          <ac:chgData name="Corey Edwards" userId="S::corey.edwards@uwtsd.ac.uk::7a967df3-e232-40a5-b10c-dee8f912d80a" providerId="AD" clId="Web-{E6776608-A1D5-269B-7763-B5698EEE4899}" dt="2023-08-04T08:55:14.340" v="1135"/>
          <ac:spMkLst>
            <pc:docMk/>
            <pc:sldMk cId="2166699230" sldId="291"/>
            <ac:spMk id="10" creationId="{AAA7AB09-557C-41AD-9113-FF9F68FA1035}"/>
          </ac:spMkLst>
        </pc:spChg>
        <pc:spChg chg="add">
          <ac:chgData name="Corey Edwards" userId="S::corey.edwards@uwtsd.ac.uk::7a967df3-e232-40a5-b10c-dee8f912d80a" providerId="AD" clId="Web-{E6776608-A1D5-269B-7763-B5698EEE4899}" dt="2023-08-04T08:55:14.340" v="1135"/>
          <ac:spMkLst>
            <pc:docMk/>
            <pc:sldMk cId="2166699230" sldId="291"/>
            <ac:spMk id="12" creationId="{EF99ECAA-1F11-4937-BBA6-51935AB44C9D}"/>
          </ac:spMkLst>
        </pc:spChg>
        <pc:spChg chg="add">
          <ac:chgData name="Corey Edwards" userId="S::corey.edwards@uwtsd.ac.uk::7a967df3-e232-40a5-b10c-dee8f912d80a" providerId="AD" clId="Web-{E6776608-A1D5-269B-7763-B5698EEE4899}" dt="2023-08-04T08:55:14.340" v="1135"/>
          <ac:spMkLst>
            <pc:docMk/>
            <pc:sldMk cId="2166699230" sldId="291"/>
            <ac:spMk id="20" creationId="{940082A1-24A5-4276-83A4-39E993BD691B}"/>
          </ac:spMkLst>
        </pc:spChg>
        <pc:spChg chg="add">
          <ac:chgData name="Corey Edwards" userId="S::corey.edwards@uwtsd.ac.uk::7a967df3-e232-40a5-b10c-dee8f912d80a" providerId="AD" clId="Web-{E6776608-A1D5-269B-7763-B5698EEE4899}" dt="2023-08-04T08:55:14.340" v="1135"/>
          <ac:spMkLst>
            <pc:docMk/>
            <pc:sldMk cId="2166699230" sldId="291"/>
            <ac:spMk id="22" creationId="{6D840B21-A957-4CFE-AA5B-9711DF6D3305}"/>
          </ac:spMkLst>
        </pc:spChg>
        <pc:grpChg chg="add">
          <ac:chgData name="Corey Edwards" userId="S::corey.edwards@uwtsd.ac.uk::7a967df3-e232-40a5-b10c-dee8f912d80a" providerId="AD" clId="Web-{E6776608-A1D5-269B-7763-B5698EEE4899}" dt="2023-08-04T08:55:14.340" v="1135"/>
          <ac:grpSpMkLst>
            <pc:docMk/>
            <pc:sldMk cId="2166699230" sldId="291"/>
            <ac:grpSpMk id="14" creationId="{79DE9FAB-6BBA-4CFE-B67D-77B47F01ECA4}"/>
          </ac:grpSpMkLst>
        </pc:grpChg>
        <pc:grpChg chg="add">
          <ac:chgData name="Corey Edwards" userId="S::corey.edwards@uwtsd.ac.uk::7a967df3-e232-40a5-b10c-dee8f912d80a" providerId="AD" clId="Web-{E6776608-A1D5-269B-7763-B5698EEE4899}" dt="2023-08-04T08:55:14.340" v="1135"/>
          <ac:grpSpMkLst>
            <pc:docMk/>
            <pc:sldMk cId="2166699230" sldId="291"/>
            <ac:grpSpMk id="24" creationId="{DBFD4376-13D5-43C1-86D8-8133A9D886E1}"/>
          </ac:grpSpMkLst>
        </pc:grpChg>
      </pc:sldChg>
      <pc:sldChg chg="addSp modSp new mod setBg addAnim">
        <pc:chgData name="Corey Edwards" userId="S::corey.edwards@uwtsd.ac.uk::7a967df3-e232-40a5-b10c-dee8f912d80a" providerId="AD" clId="Web-{E6776608-A1D5-269B-7763-B5698EEE4899}" dt="2023-08-04T08:55:19.121" v="1138"/>
        <pc:sldMkLst>
          <pc:docMk/>
          <pc:sldMk cId="4078248159" sldId="292"/>
        </pc:sldMkLst>
        <pc:spChg chg="mod">
          <ac:chgData name="Corey Edwards" userId="S::corey.edwards@uwtsd.ac.uk::7a967df3-e232-40a5-b10c-dee8f912d80a" providerId="AD" clId="Web-{E6776608-A1D5-269B-7763-B5698EEE4899}" dt="2023-08-04T08:55:19.121" v="1137"/>
          <ac:spMkLst>
            <pc:docMk/>
            <pc:sldMk cId="4078248159" sldId="292"/>
            <ac:spMk id="2" creationId="{3D5C8A74-BDA5-9709-FA10-A3AAF21D9CD7}"/>
          </ac:spMkLst>
        </pc:spChg>
        <pc:spChg chg="mod">
          <ac:chgData name="Corey Edwards" userId="S::corey.edwards@uwtsd.ac.uk::7a967df3-e232-40a5-b10c-dee8f912d80a" providerId="AD" clId="Web-{E6776608-A1D5-269B-7763-B5698EEE4899}" dt="2023-08-04T08:55:19.121" v="1137"/>
          <ac:spMkLst>
            <pc:docMk/>
            <pc:sldMk cId="4078248159" sldId="292"/>
            <ac:spMk id="3" creationId="{198B23C3-62BC-4067-D4C5-A343425B12B9}"/>
          </ac:spMkLst>
        </pc:spChg>
        <pc:spChg chg="add">
          <ac:chgData name="Corey Edwards" userId="S::corey.edwards@uwtsd.ac.uk::7a967df3-e232-40a5-b10c-dee8f912d80a" providerId="AD" clId="Web-{E6776608-A1D5-269B-7763-B5698EEE4899}" dt="2023-08-04T08:55:19.121" v="1137"/>
          <ac:spMkLst>
            <pc:docMk/>
            <pc:sldMk cId="4078248159" sldId="292"/>
            <ac:spMk id="8" creationId="{82184FF4-7029-4ED7-813A-192E60608764}"/>
          </ac:spMkLst>
        </pc:spChg>
        <pc:spChg chg="add">
          <ac:chgData name="Corey Edwards" userId="S::corey.edwards@uwtsd.ac.uk::7a967df3-e232-40a5-b10c-dee8f912d80a" providerId="AD" clId="Web-{E6776608-A1D5-269B-7763-B5698EEE4899}" dt="2023-08-04T08:55:19.121" v="1137"/>
          <ac:spMkLst>
            <pc:docMk/>
            <pc:sldMk cId="4078248159" sldId="292"/>
            <ac:spMk id="10" creationId="{AAA7AB09-557C-41AD-9113-FF9F68FA1035}"/>
          </ac:spMkLst>
        </pc:spChg>
        <pc:spChg chg="add">
          <ac:chgData name="Corey Edwards" userId="S::corey.edwards@uwtsd.ac.uk::7a967df3-e232-40a5-b10c-dee8f912d80a" providerId="AD" clId="Web-{E6776608-A1D5-269B-7763-B5698EEE4899}" dt="2023-08-04T08:55:19.121" v="1137"/>
          <ac:spMkLst>
            <pc:docMk/>
            <pc:sldMk cId="4078248159" sldId="292"/>
            <ac:spMk id="12" creationId="{EF99ECAA-1F11-4937-BBA6-51935AB44C9D}"/>
          </ac:spMkLst>
        </pc:spChg>
        <pc:spChg chg="add">
          <ac:chgData name="Corey Edwards" userId="S::corey.edwards@uwtsd.ac.uk::7a967df3-e232-40a5-b10c-dee8f912d80a" providerId="AD" clId="Web-{E6776608-A1D5-269B-7763-B5698EEE4899}" dt="2023-08-04T08:55:19.121" v="1137"/>
          <ac:spMkLst>
            <pc:docMk/>
            <pc:sldMk cId="4078248159" sldId="292"/>
            <ac:spMk id="20" creationId="{940082A1-24A5-4276-83A4-39E993BD691B}"/>
          </ac:spMkLst>
        </pc:spChg>
        <pc:spChg chg="add">
          <ac:chgData name="Corey Edwards" userId="S::corey.edwards@uwtsd.ac.uk::7a967df3-e232-40a5-b10c-dee8f912d80a" providerId="AD" clId="Web-{E6776608-A1D5-269B-7763-B5698EEE4899}" dt="2023-08-04T08:55:19.121" v="1137"/>
          <ac:spMkLst>
            <pc:docMk/>
            <pc:sldMk cId="4078248159" sldId="292"/>
            <ac:spMk id="22" creationId="{6D840B21-A957-4CFE-AA5B-9711DF6D3305}"/>
          </ac:spMkLst>
        </pc:spChg>
        <pc:grpChg chg="add">
          <ac:chgData name="Corey Edwards" userId="S::corey.edwards@uwtsd.ac.uk::7a967df3-e232-40a5-b10c-dee8f912d80a" providerId="AD" clId="Web-{E6776608-A1D5-269B-7763-B5698EEE4899}" dt="2023-08-04T08:55:19.121" v="1137"/>
          <ac:grpSpMkLst>
            <pc:docMk/>
            <pc:sldMk cId="4078248159" sldId="292"/>
            <ac:grpSpMk id="14" creationId="{79DE9FAB-6BBA-4CFE-B67D-77B47F01ECA4}"/>
          </ac:grpSpMkLst>
        </pc:grpChg>
        <pc:grpChg chg="add">
          <ac:chgData name="Corey Edwards" userId="S::corey.edwards@uwtsd.ac.uk::7a967df3-e232-40a5-b10c-dee8f912d80a" providerId="AD" clId="Web-{E6776608-A1D5-269B-7763-B5698EEE4899}" dt="2023-08-04T08:55:19.121" v="1137"/>
          <ac:grpSpMkLst>
            <pc:docMk/>
            <pc:sldMk cId="4078248159" sldId="292"/>
            <ac:grpSpMk id="24" creationId="{DBFD4376-13D5-43C1-86D8-8133A9D886E1}"/>
          </ac:grpSpMkLst>
        </pc:grpChg>
      </pc:sldChg>
      <pc:sldChg chg="addSp modSp new mod ord setBg addAnim">
        <pc:chgData name="Corey Edwards" userId="S::corey.edwards@uwtsd.ac.uk::7a967df3-e232-40a5-b10c-dee8f912d80a" providerId="AD" clId="Web-{E6776608-A1D5-269B-7763-B5698EEE4899}" dt="2023-08-04T08:55:21.809" v="1141"/>
        <pc:sldMkLst>
          <pc:docMk/>
          <pc:sldMk cId="935142622" sldId="293"/>
        </pc:sldMkLst>
        <pc:spChg chg="mod">
          <ac:chgData name="Corey Edwards" userId="S::corey.edwards@uwtsd.ac.uk::7a967df3-e232-40a5-b10c-dee8f912d80a" providerId="AD" clId="Web-{E6776608-A1D5-269B-7763-B5698EEE4899}" dt="2023-08-04T08:55:21.809" v="1140"/>
          <ac:spMkLst>
            <pc:docMk/>
            <pc:sldMk cId="935142622" sldId="293"/>
            <ac:spMk id="2" creationId="{036F3372-4A04-FC16-CE4B-CDE648E8E0D0}"/>
          </ac:spMkLst>
        </pc:spChg>
        <pc:spChg chg="mod">
          <ac:chgData name="Corey Edwards" userId="S::corey.edwards@uwtsd.ac.uk::7a967df3-e232-40a5-b10c-dee8f912d80a" providerId="AD" clId="Web-{E6776608-A1D5-269B-7763-B5698EEE4899}" dt="2023-08-04T08:55:21.809" v="1140"/>
          <ac:spMkLst>
            <pc:docMk/>
            <pc:sldMk cId="935142622" sldId="293"/>
            <ac:spMk id="3" creationId="{B41259AC-F936-FBE6-BBAF-4DDC33A82F4C}"/>
          </ac:spMkLst>
        </pc:spChg>
        <pc:spChg chg="add">
          <ac:chgData name="Corey Edwards" userId="S::corey.edwards@uwtsd.ac.uk::7a967df3-e232-40a5-b10c-dee8f912d80a" providerId="AD" clId="Web-{E6776608-A1D5-269B-7763-B5698EEE4899}" dt="2023-08-04T08:55:21.809" v="1140"/>
          <ac:spMkLst>
            <pc:docMk/>
            <pc:sldMk cId="935142622" sldId="293"/>
            <ac:spMk id="8" creationId="{82184FF4-7029-4ED7-813A-192E60608764}"/>
          </ac:spMkLst>
        </pc:spChg>
        <pc:spChg chg="add">
          <ac:chgData name="Corey Edwards" userId="S::corey.edwards@uwtsd.ac.uk::7a967df3-e232-40a5-b10c-dee8f912d80a" providerId="AD" clId="Web-{E6776608-A1D5-269B-7763-B5698EEE4899}" dt="2023-08-04T08:55:21.809" v="1140"/>
          <ac:spMkLst>
            <pc:docMk/>
            <pc:sldMk cId="935142622" sldId="293"/>
            <ac:spMk id="10" creationId="{AAA7AB09-557C-41AD-9113-FF9F68FA1035}"/>
          </ac:spMkLst>
        </pc:spChg>
        <pc:spChg chg="add">
          <ac:chgData name="Corey Edwards" userId="S::corey.edwards@uwtsd.ac.uk::7a967df3-e232-40a5-b10c-dee8f912d80a" providerId="AD" clId="Web-{E6776608-A1D5-269B-7763-B5698EEE4899}" dt="2023-08-04T08:55:21.809" v="1140"/>
          <ac:spMkLst>
            <pc:docMk/>
            <pc:sldMk cId="935142622" sldId="293"/>
            <ac:spMk id="12" creationId="{EF99ECAA-1F11-4937-BBA6-51935AB44C9D}"/>
          </ac:spMkLst>
        </pc:spChg>
        <pc:spChg chg="add">
          <ac:chgData name="Corey Edwards" userId="S::corey.edwards@uwtsd.ac.uk::7a967df3-e232-40a5-b10c-dee8f912d80a" providerId="AD" clId="Web-{E6776608-A1D5-269B-7763-B5698EEE4899}" dt="2023-08-04T08:55:21.809" v="1140"/>
          <ac:spMkLst>
            <pc:docMk/>
            <pc:sldMk cId="935142622" sldId="293"/>
            <ac:spMk id="20" creationId="{940082A1-24A5-4276-83A4-39E993BD691B}"/>
          </ac:spMkLst>
        </pc:spChg>
        <pc:spChg chg="add">
          <ac:chgData name="Corey Edwards" userId="S::corey.edwards@uwtsd.ac.uk::7a967df3-e232-40a5-b10c-dee8f912d80a" providerId="AD" clId="Web-{E6776608-A1D5-269B-7763-B5698EEE4899}" dt="2023-08-04T08:55:21.809" v="1140"/>
          <ac:spMkLst>
            <pc:docMk/>
            <pc:sldMk cId="935142622" sldId="293"/>
            <ac:spMk id="22" creationId="{6D840B21-A957-4CFE-AA5B-9711DF6D3305}"/>
          </ac:spMkLst>
        </pc:spChg>
        <pc:grpChg chg="add">
          <ac:chgData name="Corey Edwards" userId="S::corey.edwards@uwtsd.ac.uk::7a967df3-e232-40a5-b10c-dee8f912d80a" providerId="AD" clId="Web-{E6776608-A1D5-269B-7763-B5698EEE4899}" dt="2023-08-04T08:55:21.809" v="1140"/>
          <ac:grpSpMkLst>
            <pc:docMk/>
            <pc:sldMk cId="935142622" sldId="293"/>
            <ac:grpSpMk id="14" creationId="{79DE9FAB-6BBA-4CFE-B67D-77B47F01ECA4}"/>
          </ac:grpSpMkLst>
        </pc:grpChg>
        <pc:grpChg chg="add">
          <ac:chgData name="Corey Edwards" userId="S::corey.edwards@uwtsd.ac.uk::7a967df3-e232-40a5-b10c-dee8f912d80a" providerId="AD" clId="Web-{E6776608-A1D5-269B-7763-B5698EEE4899}" dt="2023-08-04T08:55:21.809" v="1140"/>
          <ac:grpSpMkLst>
            <pc:docMk/>
            <pc:sldMk cId="935142622" sldId="293"/>
            <ac:grpSpMk id="24" creationId="{DBFD4376-13D5-43C1-86D8-8133A9D886E1}"/>
          </ac:grpSpMkLst>
        </pc:grpChg>
      </pc:sldChg>
      <pc:sldChg chg="modSp new">
        <pc:chgData name="Corey Edwards" userId="S::corey.edwards@uwtsd.ac.uk::7a967df3-e232-40a5-b10c-dee8f912d80a" providerId="AD" clId="Web-{E6776608-A1D5-269B-7763-B5698EEE4899}" dt="2023-08-04T08:55:02.152" v="1133"/>
        <pc:sldMkLst>
          <pc:docMk/>
          <pc:sldMk cId="3155057985" sldId="294"/>
        </pc:sldMkLst>
        <pc:spChg chg="mod">
          <ac:chgData name="Corey Edwards" userId="S::corey.edwards@uwtsd.ac.uk::7a967df3-e232-40a5-b10c-dee8f912d80a" providerId="AD" clId="Web-{E6776608-A1D5-269B-7763-B5698EEE4899}" dt="2023-08-04T08:55:02.152" v="1133"/>
          <ac:spMkLst>
            <pc:docMk/>
            <pc:sldMk cId="3155057985" sldId="294"/>
            <ac:spMk id="2" creationId="{367FAD57-CCDC-A722-1DFA-DD2CAB8657D3}"/>
          </ac:spMkLst>
        </pc:spChg>
        <pc:spChg chg="mod">
          <ac:chgData name="Corey Edwards" userId="S::corey.edwards@uwtsd.ac.uk::7a967df3-e232-40a5-b10c-dee8f912d80a" providerId="AD" clId="Web-{E6776608-A1D5-269B-7763-B5698EEE4899}" dt="2023-08-04T08:54:08.088" v="1091" actId="20577"/>
          <ac:spMkLst>
            <pc:docMk/>
            <pc:sldMk cId="3155057985" sldId="294"/>
            <ac:spMk id="3" creationId="{33EEED2B-205D-5EC1-BF1A-F87335F86137}"/>
          </ac:spMkLst>
        </pc:spChg>
      </pc:sldChg>
      <pc:sldChg chg="modSp new">
        <pc:chgData name="Corey Edwards" userId="S::corey.edwards@uwtsd.ac.uk::7a967df3-e232-40a5-b10c-dee8f912d80a" providerId="AD" clId="Web-{E6776608-A1D5-269B-7763-B5698EEE4899}" dt="2023-08-04T08:55:00.105" v="1132"/>
        <pc:sldMkLst>
          <pc:docMk/>
          <pc:sldMk cId="2638228386" sldId="295"/>
        </pc:sldMkLst>
        <pc:spChg chg="mod">
          <ac:chgData name="Corey Edwards" userId="S::corey.edwards@uwtsd.ac.uk::7a967df3-e232-40a5-b10c-dee8f912d80a" providerId="AD" clId="Web-{E6776608-A1D5-269B-7763-B5698EEE4899}" dt="2023-08-04T08:55:00.105" v="1132"/>
          <ac:spMkLst>
            <pc:docMk/>
            <pc:sldMk cId="2638228386" sldId="295"/>
            <ac:spMk id="2" creationId="{E6DC592F-D9CF-AB48-09B1-48228DAFF4EB}"/>
          </ac:spMkLst>
        </pc:spChg>
        <pc:spChg chg="mod">
          <ac:chgData name="Corey Edwards" userId="S::corey.edwards@uwtsd.ac.uk::7a967df3-e232-40a5-b10c-dee8f912d80a" providerId="AD" clId="Web-{E6776608-A1D5-269B-7763-B5698EEE4899}" dt="2023-08-04T08:54:12.588" v="1094" actId="20577"/>
          <ac:spMkLst>
            <pc:docMk/>
            <pc:sldMk cId="2638228386" sldId="295"/>
            <ac:spMk id="3" creationId="{154F895E-C97D-2FBD-A459-39622D9D78AE}"/>
          </ac:spMkLst>
        </pc:spChg>
      </pc:sldChg>
      <pc:sldChg chg="modSp new">
        <pc:chgData name="Corey Edwards" userId="S::corey.edwards@uwtsd.ac.uk::7a967df3-e232-40a5-b10c-dee8f912d80a" providerId="AD" clId="Web-{E6776608-A1D5-269B-7763-B5698EEE4899}" dt="2023-08-04T08:54:59.152" v="1131"/>
        <pc:sldMkLst>
          <pc:docMk/>
          <pc:sldMk cId="3102565476" sldId="296"/>
        </pc:sldMkLst>
        <pc:spChg chg="mod">
          <ac:chgData name="Corey Edwards" userId="S::corey.edwards@uwtsd.ac.uk::7a967df3-e232-40a5-b10c-dee8f912d80a" providerId="AD" clId="Web-{E6776608-A1D5-269B-7763-B5698EEE4899}" dt="2023-08-04T08:54:59.152" v="1131"/>
          <ac:spMkLst>
            <pc:docMk/>
            <pc:sldMk cId="3102565476" sldId="296"/>
            <ac:spMk id="2" creationId="{2E4CE3A8-A7DE-F036-2338-8DBD2617D6C2}"/>
          </ac:spMkLst>
        </pc:spChg>
        <pc:spChg chg="mod">
          <ac:chgData name="Corey Edwards" userId="S::corey.edwards@uwtsd.ac.uk::7a967df3-e232-40a5-b10c-dee8f912d80a" providerId="AD" clId="Web-{E6776608-A1D5-269B-7763-B5698EEE4899}" dt="2023-08-04T08:54:19.979" v="1099" actId="20577"/>
          <ac:spMkLst>
            <pc:docMk/>
            <pc:sldMk cId="3102565476" sldId="296"/>
            <ac:spMk id="3" creationId="{4968B286-0E6A-2FC8-8169-56814AC15A1F}"/>
          </ac:spMkLst>
        </pc:spChg>
      </pc:sldChg>
      <pc:sldChg chg="modSp new">
        <pc:chgData name="Corey Edwards" userId="S::corey.edwards@uwtsd.ac.uk::7a967df3-e232-40a5-b10c-dee8f912d80a" providerId="AD" clId="Web-{E6776608-A1D5-269B-7763-B5698EEE4899}" dt="2023-08-04T08:54:58.292" v="1130"/>
        <pc:sldMkLst>
          <pc:docMk/>
          <pc:sldMk cId="1844959824" sldId="297"/>
        </pc:sldMkLst>
        <pc:spChg chg="mod">
          <ac:chgData name="Corey Edwards" userId="S::corey.edwards@uwtsd.ac.uk::7a967df3-e232-40a5-b10c-dee8f912d80a" providerId="AD" clId="Web-{E6776608-A1D5-269B-7763-B5698EEE4899}" dt="2023-08-04T08:54:58.292" v="1130"/>
          <ac:spMkLst>
            <pc:docMk/>
            <pc:sldMk cId="1844959824" sldId="297"/>
            <ac:spMk id="2" creationId="{697EACF5-1DA1-5EF3-B293-448A408B4B32}"/>
          </ac:spMkLst>
        </pc:spChg>
        <pc:spChg chg="mod">
          <ac:chgData name="Corey Edwards" userId="S::corey.edwards@uwtsd.ac.uk::7a967df3-e232-40a5-b10c-dee8f912d80a" providerId="AD" clId="Web-{E6776608-A1D5-269B-7763-B5698EEE4899}" dt="2023-08-04T08:54:32.823" v="1109" actId="20577"/>
          <ac:spMkLst>
            <pc:docMk/>
            <pc:sldMk cId="1844959824" sldId="297"/>
            <ac:spMk id="3" creationId="{19ED83D5-9B79-DF71-7927-F129A5E0306E}"/>
          </ac:spMkLst>
        </pc:spChg>
      </pc:sldChg>
      <pc:sldChg chg="modSp new">
        <pc:chgData name="Corey Edwards" userId="S::corey.edwards@uwtsd.ac.uk::7a967df3-e232-40a5-b10c-dee8f912d80a" providerId="AD" clId="Web-{E6776608-A1D5-269B-7763-B5698EEE4899}" dt="2023-08-04T08:54:56.808" v="1129"/>
        <pc:sldMkLst>
          <pc:docMk/>
          <pc:sldMk cId="2116736479" sldId="298"/>
        </pc:sldMkLst>
        <pc:spChg chg="mod">
          <ac:chgData name="Corey Edwards" userId="S::corey.edwards@uwtsd.ac.uk::7a967df3-e232-40a5-b10c-dee8f912d80a" providerId="AD" clId="Web-{E6776608-A1D5-269B-7763-B5698EEE4899}" dt="2023-08-04T08:54:56.808" v="1129"/>
          <ac:spMkLst>
            <pc:docMk/>
            <pc:sldMk cId="2116736479" sldId="298"/>
            <ac:spMk id="2" creationId="{FFE720EA-1F6A-86D1-2A0A-3685A252389E}"/>
          </ac:spMkLst>
        </pc:spChg>
        <pc:spChg chg="mod">
          <ac:chgData name="Corey Edwards" userId="S::corey.edwards@uwtsd.ac.uk::7a967df3-e232-40a5-b10c-dee8f912d80a" providerId="AD" clId="Web-{E6776608-A1D5-269B-7763-B5698EEE4899}" dt="2023-08-04T08:54:41.042" v="1118" actId="20577"/>
          <ac:spMkLst>
            <pc:docMk/>
            <pc:sldMk cId="2116736479" sldId="298"/>
            <ac:spMk id="3" creationId="{94868898-647A-AEFB-6CA2-3C7D842241A6}"/>
          </ac:spMkLst>
        </pc:spChg>
      </pc:sldChg>
      <pc:sldChg chg="modSp new">
        <pc:chgData name="Corey Edwards" userId="S::corey.edwards@uwtsd.ac.uk::7a967df3-e232-40a5-b10c-dee8f912d80a" providerId="AD" clId="Web-{E6776608-A1D5-269B-7763-B5698EEE4899}" dt="2023-08-04T08:54:55.417" v="1128" actId="20577"/>
        <pc:sldMkLst>
          <pc:docMk/>
          <pc:sldMk cId="2049632724" sldId="299"/>
        </pc:sldMkLst>
        <pc:spChg chg="mod">
          <ac:chgData name="Corey Edwards" userId="S::corey.edwards@uwtsd.ac.uk::7a967df3-e232-40a5-b10c-dee8f912d80a" providerId="AD" clId="Web-{E6776608-A1D5-269B-7763-B5698EEE4899}" dt="2023-08-04T08:54:55.417" v="1128" actId="20577"/>
          <ac:spMkLst>
            <pc:docMk/>
            <pc:sldMk cId="2049632724" sldId="299"/>
            <ac:spMk id="2" creationId="{A9534227-D6A9-1F2C-C1BF-7537323A1E1D}"/>
          </ac:spMkLst>
        </pc:spChg>
        <pc:spChg chg="mod">
          <ac:chgData name="Corey Edwards" userId="S::corey.edwards@uwtsd.ac.uk::7a967df3-e232-40a5-b10c-dee8f912d80a" providerId="AD" clId="Web-{E6776608-A1D5-269B-7763-B5698EEE4899}" dt="2023-08-04T08:54:54.183" v="1127" actId="20577"/>
          <ac:spMkLst>
            <pc:docMk/>
            <pc:sldMk cId="2049632724" sldId="299"/>
            <ac:spMk id="3" creationId="{8A39832D-AB93-EFC7-7E98-81BD8212CE23}"/>
          </ac:spMkLst>
        </pc:spChg>
      </pc:sldChg>
      <pc:sldMasterChg chg="del delSldLayout">
        <pc:chgData name="Corey Edwards" userId="S::corey.edwards@uwtsd.ac.uk::7a967df3-e232-40a5-b10c-dee8f912d80a" providerId="AD" clId="Web-{E6776608-A1D5-269B-7763-B5698EEE4899}" dt="2023-08-03T13:46:48.519" v="9"/>
        <pc:sldMasterMkLst>
          <pc:docMk/>
          <pc:sldMasterMk cId="2460954070" sldId="2147483660"/>
        </pc:sldMasterMkLst>
        <pc:sldLayoutChg chg="del">
          <pc:chgData name="Corey Edwards" userId="S::corey.edwards@uwtsd.ac.uk::7a967df3-e232-40a5-b10c-dee8f912d80a" providerId="AD" clId="Web-{E6776608-A1D5-269B-7763-B5698EEE4899}" dt="2023-08-03T13:46:48.519" v="9"/>
          <pc:sldLayoutMkLst>
            <pc:docMk/>
            <pc:sldMasterMk cId="2460954070" sldId="2147483660"/>
            <pc:sldLayoutMk cId="2385387890" sldId="2147483661"/>
          </pc:sldLayoutMkLst>
        </pc:sldLayoutChg>
        <pc:sldLayoutChg chg="del">
          <pc:chgData name="Corey Edwards" userId="S::corey.edwards@uwtsd.ac.uk::7a967df3-e232-40a5-b10c-dee8f912d80a" providerId="AD" clId="Web-{E6776608-A1D5-269B-7763-B5698EEE4899}" dt="2023-08-03T13:46:48.519" v="9"/>
          <pc:sldLayoutMkLst>
            <pc:docMk/>
            <pc:sldMasterMk cId="2460954070" sldId="2147483660"/>
            <pc:sldLayoutMk cId="949138452" sldId="2147483662"/>
          </pc:sldLayoutMkLst>
        </pc:sldLayoutChg>
        <pc:sldLayoutChg chg="del">
          <pc:chgData name="Corey Edwards" userId="S::corey.edwards@uwtsd.ac.uk::7a967df3-e232-40a5-b10c-dee8f912d80a" providerId="AD" clId="Web-{E6776608-A1D5-269B-7763-B5698EEE4899}" dt="2023-08-03T13:46:48.519" v="9"/>
          <pc:sldLayoutMkLst>
            <pc:docMk/>
            <pc:sldMasterMk cId="2460954070" sldId="2147483660"/>
            <pc:sldLayoutMk cId="2591524520" sldId="2147483663"/>
          </pc:sldLayoutMkLst>
        </pc:sldLayoutChg>
        <pc:sldLayoutChg chg="del">
          <pc:chgData name="Corey Edwards" userId="S::corey.edwards@uwtsd.ac.uk::7a967df3-e232-40a5-b10c-dee8f912d80a" providerId="AD" clId="Web-{E6776608-A1D5-269B-7763-B5698EEE4899}" dt="2023-08-03T13:46:48.519" v="9"/>
          <pc:sldLayoutMkLst>
            <pc:docMk/>
            <pc:sldMasterMk cId="2460954070" sldId="2147483660"/>
            <pc:sldLayoutMk cId="1203092039" sldId="2147483664"/>
          </pc:sldLayoutMkLst>
        </pc:sldLayoutChg>
        <pc:sldLayoutChg chg="del">
          <pc:chgData name="Corey Edwards" userId="S::corey.edwards@uwtsd.ac.uk::7a967df3-e232-40a5-b10c-dee8f912d80a" providerId="AD" clId="Web-{E6776608-A1D5-269B-7763-B5698EEE4899}" dt="2023-08-03T13:46:48.519" v="9"/>
          <pc:sldLayoutMkLst>
            <pc:docMk/>
            <pc:sldMasterMk cId="2460954070" sldId="2147483660"/>
            <pc:sldLayoutMk cId="3733172339" sldId="2147483665"/>
          </pc:sldLayoutMkLst>
        </pc:sldLayoutChg>
        <pc:sldLayoutChg chg="del">
          <pc:chgData name="Corey Edwards" userId="S::corey.edwards@uwtsd.ac.uk::7a967df3-e232-40a5-b10c-dee8f912d80a" providerId="AD" clId="Web-{E6776608-A1D5-269B-7763-B5698EEE4899}" dt="2023-08-03T13:46:48.519" v="9"/>
          <pc:sldLayoutMkLst>
            <pc:docMk/>
            <pc:sldMasterMk cId="2460954070" sldId="2147483660"/>
            <pc:sldLayoutMk cId="3210312558" sldId="2147483666"/>
          </pc:sldLayoutMkLst>
        </pc:sldLayoutChg>
        <pc:sldLayoutChg chg="del">
          <pc:chgData name="Corey Edwards" userId="S::corey.edwards@uwtsd.ac.uk::7a967df3-e232-40a5-b10c-dee8f912d80a" providerId="AD" clId="Web-{E6776608-A1D5-269B-7763-B5698EEE4899}" dt="2023-08-03T13:46:48.519" v="9"/>
          <pc:sldLayoutMkLst>
            <pc:docMk/>
            <pc:sldMasterMk cId="2460954070" sldId="2147483660"/>
            <pc:sldLayoutMk cId="3146388984" sldId="2147483667"/>
          </pc:sldLayoutMkLst>
        </pc:sldLayoutChg>
        <pc:sldLayoutChg chg="del">
          <pc:chgData name="Corey Edwards" userId="S::corey.edwards@uwtsd.ac.uk::7a967df3-e232-40a5-b10c-dee8f912d80a" providerId="AD" clId="Web-{E6776608-A1D5-269B-7763-B5698EEE4899}" dt="2023-08-03T13:46:48.519" v="9"/>
          <pc:sldLayoutMkLst>
            <pc:docMk/>
            <pc:sldMasterMk cId="2460954070" sldId="2147483660"/>
            <pc:sldLayoutMk cId="3171841454" sldId="2147483668"/>
          </pc:sldLayoutMkLst>
        </pc:sldLayoutChg>
        <pc:sldLayoutChg chg="del">
          <pc:chgData name="Corey Edwards" userId="S::corey.edwards@uwtsd.ac.uk::7a967df3-e232-40a5-b10c-dee8f912d80a" providerId="AD" clId="Web-{E6776608-A1D5-269B-7763-B5698EEE4899}" dt="2023-08-03T13:46:48.519" v="9"/>
          <pc:sldLayoutMkLst>
            <pc:docMk/>
            <pc:sldMasterMk cId="2460954070" sldId="2147483660"/>
            <pc:sldLayoutMk cId="1718958274" sldId="2147483669"/>
          </pc:sldLayoutMkLst>
        </pc:sldLayoutChg>
        <pc:sldLayoutChg chg="del">
          <pc:chgData name="Corey Edwards" userId="S::corey.edwards@uwtsd.ac.uk::7a967df3-e232-40a5-b10c-dee8f912d80a" providerId="AD" clId="Web-{E6776608-A1D5-269B-7763-B5698EEE4899}" dt="2023-08-03T13:46:48.519" v="9"/>
          <pc:sldLayoutMkLst>
            <pc:docMk/>
            <pc:sldMasterMk cId="2460954070" sldId="2147483660"/>
            <pc:sldLayoutMk cId="2202905451" sldId="2147483670"/>
          </pc:sldLayoutMkLst>
        </pc:sldLayoutChg>
        <pc:sldLayoutChg chg="del">
          <pc:chgData name="Corey Edwards" userId="S::corey.edwards@uwtsd.ac.uk::7a967df3-e232-40a5-b10c-dee8f912d80a" providerId="AD" clId="Web-{E6776608-A1D5-269B-7763-B5698EEE4899}" dt="2023-08-03T13:46:48.519" v="9"/>
          <pc:sldLayoutMkLst>
            <pc:docMk/>
            <pc:sldMasterMk cId="2460954070" sldId="2147483660"/>
            <pc:sldLayoutMk cId="3479445657" sldId="2147483671"/>
          </pc:sldLayoutMkLst>
        </pc:sldLayoutChg>
      </pc:sldMasterChg>
      <pc:sldMasterChg chg="add addSldLayout">
        <pc:chgData name="Corey Edwards" userId="S::corey.edwards@uwtsd.ac.uk::7a967df3-e232-40a5-b10c-dee8f912d80a" providerId="AD" clId="Web-{E6776608-A1D5-269B-7763-B5698EEE4899}" dt="2023-08-03T13:46:48.519" v="9"/>
        <pc:sldMasterMkLst>
          <pc:docMk/>
          <pc:sldMasterMk cId="489044298" sldId="2147483685"/>
        </pc:sldMasterMkLst>
        <pc:sldLayoutChg chg="add">
          <pc:chgData name="Corey Edwards" userId="S::corey.edwards@uwtsd.ac.uk::7a967df3-e232-40a5-b10c-dee8f912d80a" providerId="AD" clId="Web-{E6776608-A1D5-269B-7763-B5698EEE4899}" dt="2023-08-03T13:46:48.519" v="9"/>
          <pc:sldLayoutMkLst>
            <pc:docMk/>
            <pc:sldMasterMk cId="489044298" sldId="2147483685"/>
            <pc:sldLayoutMk cId="1324145828" sldId="2147483674"/>
          </pc:sldLayoutMkLst>
        </pc:sldLayoutChg>
        <pc:sldLayoutChg chg="add">
          <pc:chgData name="Corey Edwards" userId="S::corey.edwards@uwtsd.ac.uk::7a967df3-e232-40a5-b10c-dee8f912d80a" providerId="AD" clId="Web-{E6776608-A1D5-269B-7763-B5698EEE4899}" dt="2023-08-03T13:46:48.519" v="9"/>
          <pc:sldLayoutMkLst>
            <pc:docMk/>
            <pc:sldMasterMk cId="489044298" sldId="2147483685"/>
            <pc:sldLayoutMk cId="2347670586" sldId="2147483675"/>
          </pc:sldLayoutMkLst>
        </pc:sldLayoutChg>
        <pc:sldLayoutChg chg="add">
          <pc:chgData name="Corey Edwards" userId="S::corey.edwards@uwtsd.ac.uk::7a967df3-e232-40a5-b10c-dee8f912d80a" providerId="AD" clId="Web-{E6776608-A1D5-269B-7763-B5698EEE4899}" dt="2023-08-03T13:46:48.519" v="9"/>
          <pc:sldLayoutMkLst>
            <pc:docMk/>
            <pc:sldMasterMk cId="489044298" sldId="2147483685"/>
            <pc:sldLayoutMk cId="1490836861" sldId="2147483676"/>
          </pc:sldLayoutMkLst>
        </pc:sldLayoutChg>
        <pc:sldLayoutChg chg="add">
          <pc:chgData name="Corey Edwards" userId="S::corey.edwards@uwtsd.ac.uk::7a967df3-e232-40a5-b10c-dee8f912d80a" providerId="AD" clId="Web-{E6776608-A1D5-269B-7763-B5698EEE4899}" dt="2023-08-03T13:46:48.519" v="9"/>
          <pc:sldLayoutMkLst>
            <pc:docMk/>
            <pc:sldMasterMk cId="489044298" sldId="2147483685"/>
            <pc:sldLayoutMk cId="743102905" sldId="2147483677"/>
          </pc:sldLayoutMkLst>
        </pc:sldLayoutChg>
        <pc:sldLayoutChg chg="add">
          <pc:chgData name="Corey Edwards" userId="S::corey.edwards@uwtsd.ac.uk::7a967df3-e232-40a5-b10c-dee8f912d80a" providerId="AD" clId="Web-{E6776608-A1D5-269B-7763-B5698EEE4899}" dt="2023-08-03T13:46:48.519" v="9"/>
          <pc:sldLayoutMkLst>
            <pc:docMk/>
            <pc:sldMasterMk cId="489044298" sldId="2147483685"/>
            <pc:sldLayoutMk cId="2476597668" sldId="2147483678"/>
          </pc:sldLayoutMkLst>
        </pc:sldLayoutChg>
        <pc:sldLayoutChg chg="add">
          <pc:chgData name="Corey Edwards" userId="S::corey.edwards@uwtsd.ac.uk::7a967df3-e232-40a5-b10c-dee8f912d80a" providerId="AD" clId="Web-{E6776608-A1D5-269B-7763-B5698EEE4899}" dt="2023-08-03T13:46:48.519" v="9"/>
          <pc:sldLayoutMkLst>
            <pc:docMk/>
            <pc:sldMasterMk cId="489044298" sldId="2147483685"/>
            <pc:sldLayoutMk cId="3098997467" sldId="2147483679"/>
          </pc:sldLayoutMkLst>
        </pc:sldLayoutChg>
        <pc:sldLayoutChg chg="add">
          <pc:chgData name="Corey Edwards" userId="S::corey.edwards@uwtsd.ac.uk::7a967df3-e232-40a5-b10c-dee8f912d80a" providerId="AD" clId="Web-{E6776608-A1D5-269B-7763-B5698EEE4899}" dt="2023-08-03T13:46:48.519" v="9"/>
          <pc:sldLayoutMkLst>
            <pc:docMk/>
            <pc:sldMasterMk cId="489044298" sldId="2147483685"/>
            <pc:sldLayoutMk cId="3714604182" sldId="2147483680"/>
          </pc:sldLayoutMkLst>
        </pc:sldLayoutChg>
        <pc:sldLayoutChg chg="add">
          <pc:chgData name="Corey Edwards" userId="S::corey.edwards@uwtsd.ac.uk::7a967df3-e232-40a5-b10c-dee8f912d80a" providerId="AD" clId="Web-{E6776608-A1D5-269B-7763-B5698EEE4899}" dt="2023-08-03T13:46:48.519" v="9"/>
          <pc:sldLayoutMkLst>
            <pc:docMk/>
            <pc:sldMasterMk cId="489044298" sldId="2147483685"/>
            <pc:sldLayoutMk cId="2854755750" sldId="2147483681"/>
          </pc:sldLayoutMkLst>
        </pc:sldLayoutChg>
        <pc:sldLayoutChg chg="add">
          <pc:chgData name="Corey Edwards" userId="S::corey.edwards@uwtsd.ac.uk::7a967df3-e232-40a5-b10c-dee8f912d80a" providerId="AD" clId="Web-{E6776608-A1D5-269B-7763-B5698EEE4899}" dt="2023-08-03T13:46:48.519" v="9"/>
          <pc:sldLayoutMkLst>
            <pc:docMk/>
            <pc:sldMasterMk cId="489044298" sldId="2147483685"/>
            <pc:sldLayoutMk cId="2554485911" sldId="2147483682"/>
          </pc:sldLayoutMkLst>
        </pc:sldLayoutChg>
        <pc:sldLayoutChg chg="add">
          <pc:chgData name="Corey Edwards" userId="S::corey.edwards@uwtsd.ac.uk::7a967df3-e232-40a5-b10c-dee8f912d80a" providerId="AD" clId="Web-{E6776608-A1D5-269B-7763-B5698EEE4899}" dt="2023-08-03T13:46:48.519" v="9"/>
          <pc:sldLayoutMkLst>
            <pc:docMk/>
            <pc:sldMasterMk cId="489044298" sldId="2147483685"/>
            <pc:sldLayoutMk cId="3309580137" sldId="2147483683"/>
          </pc:sldLayoutMkLst>
        </pc:sldLayoutChg>
        <pc:sldLayoutChg chg="add">
          <pc:chgData name="Corey Edwards" userId="S::corey.edwards@uwtsd.ac.uk::7a967df3-e232-40a5-b10c-dee8f912d80a" providerId="AD" clId="Web-{E6776608-A1D5-269B-7763-B5698EEE4899}" dt="2023-08-03T13:46:48.519" v="9"/>
          <pc:sldLayoutMkLst>
            <pc:docMk/>
            <pc:sldMasterMk cId="489044298" sldId="2147483685"/>
            <pc:sldLayoutMk cId="2194397852" sldId="2147483684"/>
          </pc:sldLayoutMkLst>
        </pc:sldLayoutChg>
      </pc:sldMasterChg>
    </pc:docChg>
  </pc:docChgLst>
  <pc:docChgLst>
    <pc:chgData name="Corey Edwards" userId="S::corey.edwards@uwtsd.ac.uk::7a967df3-e232-40a5-b10c-dee8f912d80a" providerId="AD" clId="Web-{B24CE57E-2387-EAC0-B836-5AB4272A7100}"/>
    <pc:docChg chg="addSld modSld">
      <pc:chgData name="Corey Edwards" userId="S::corey.edwards@uwtsd.ac.uk::7a967df3-e232-40a5-b10c-dee8f912d80a" providerId="AD" clId="Web-{B24CE57E-2387-EAC0-B836-5AB4272A7100}" dt="2023-08-08T08:52:57.683" v="77" actId="20577"/>
      <pc:docMkLst>
        <pc:docMk/>
      </pc:docMkLst>
      <pc:sldChg chg="modSp new">
        <pc:chgData name="Corey Edwards" userId="S::corey.edwards@uwtsd.ac.uk::7a967df3-e232-40a5-b10c-dee8f912d80a" providerId="AD" clId="Web-{B24CE57E-2387-EAC0-B836-5AB4272A7100}" dt="2023-08-08T08:52:57.683" v="77" actId="20577"/>
        <pc:sldMkLst>
          <pc:docMk/>
          <pc:sldMk cId="4201906318" sldId="305"/>
        </pc:sldMkLst>
        <pc:spChg chg="mod">
          <ac:chgData name="Corey Edwards" userId="S::corey.edwards@uwtsd.ac.uk::7a967df3-e232-40a5-b10c-dee8f912d80a" providerId="AD" clId="Web-{B24CE57E-2387-EAC0-B836-5AB4272A7100}" dt="2023-08-08T08:51:41.961" v="1" actId="20577"/>
          <ac:spMkLst>
            <pc:docMk/>
            <pc:sldMk cId="4201906318" sldId="305"/>
            <ac:spMk id="2" creationId="{23D65412-4E08-F5B8-9ED9-EF99A8772E23}"/>
          </ac:spMkLst>
        </pc:spChg>
        <pc:spChg chg="mod">
          <ac:chgData name="Corey Edwards" userId="S::corey.edwards@uwtsd.ac.uk::7a967df3-e232-40a5-b10c-dee8f912d80a" providerId="AD" clId="Web-{B24CE57E-2387-EAC0-B836-5AB4272A7100}" dt="2023-08-08T08:52:57.683" v="77" actId="20577"/>
          <ac:spMkLst>
            <pc:docMk/>
            <pc:sldMk cId="4201906318" sldId="305"/>
            <ac:spMk id="3" creationId="{CDE1B533-9489-B284-577D-7C50CE6D49A2}"/>
          </ac:spMkLst>
        </pc:spChg>
      </pc:sldChg>
    </pc:docChg>
  </pc:docChgLst>
  <pc:docChgLst>
    <pc:chgData name="Corey Edwards" userId="S::corey.edwards@uwtsd.ac.uk::7a967df3-e232-40a5-b10c-dee8f912d80a" providerId="AD" clId="Web-{65B0C0D1-C534-2126-5405-8BB3044E666B}"/>
    <pc:docChg chg="addSld delSld modSld sldOrd">
      <pc:chgData name="Corey Edwards" userId="S::corey.edwards@uwtsd.ac.uk::7a967df3-e232-40a5-b10c-dee8f912d80a" providerId="AD" clId="Web-{65B0C0D1-C534-2126-5405-8BB3044E666B}" dt="2023-08-04T09:50:28.326" v="468" actId="1076"/>
      <pc:docMkLst>
        <pc:docMk/>
      </pc:docMkLst>
      <pc:sldChg chg="addSp modSp mod setBg">
        <pc:chgData name="Corey Edwards" userId="S::corey.edwards@uwtsd.ac.uk::7a967df3-e232-40a5-b10c-dee8f912d80a" providerId="AD" clId="Web-{65B0C0D1-C534-2126-5405-8BB3044E666B}" dt="2023-08-04T09:06:40.714" v="86"/>
        <pc:sldMkLst>
          <pc:docMk/>
          <pc:sldMk cId="3896257460" sldId="262"/>
        </pc:sldMkLst>
        <pc:spChg chg="mod">
          <ac:chgData name="Corey Edwards" userId="S::corey.edwards@uwtsd.ac.uk::7a967df3-e232-40a5-b10c-dee8f912d80a" providerId="AD" clId="Web-{65B0C0D1-C534-2126-5405-8BB3044E666B}" dt="2023-08-04T09:06:40.714" v="86"/>
          <ac:spMkLst>
            <pc:docMk/>
            <pc:sldMk cId="3896257460" sldId="262"/>
            <ac:spMk id="2" creationId="{183E7179-55A2-CF5B-973C-0F7FEA4773E4}"/>
          </ac:spMkLst>
        </pc:spChg>
        <pc:spChg chg="mod">
          <ac:chgData name="Corey Edwards" userId="S::corey.edwards@uwtsd.ac.uk::7a967df3-e232-40a5-b10c-dee8f912d80a" providerId="AD" clId="Web-{65B0C0D1-C534-2126-5405-8BB3044E666B}" dt="2023-08-04T09:06:40.714" v="86"/>
          <ac:spMkLst>
            <pc:docMk/>
            <pc:sldMk cId="3896257460" sldId="262"/>
            <ac:spMk id="3" creationId="{6549B99D-DA13-4B1D-3CBA-2DD341672C53}"/>
          </ac:spMkLst>
        </pc:spChg>
        <pc:spChg chg="add">
          <ac:chgData name="Corey Edwards" userId="S::corey.edwards@uwtsd.ac.uk::7a967df3-e232-40a5-b10c-dee8f912d80a" providerId="AD" clId="Web-{65B0C0D1-C534-2126-5405-8BB3044E666B}" dt="2023-08-04T09:06:40.714" v="86"/>
          <ac:spMkLst>
            <pc:docMk/>
            <pc:sldMk cId="3896257460" sldId="262"/>
            <ac:spMk id="8" creationId="{82184FF4-7029-4ED7-813A-192E60608764}"/>
          </ac:spMkLst>
        </pc:spChg>
        <pc:spChg chg="add">
          <ac:chgData name="Corey Edwards" userId="S::corey.edwards@uwtsd.ac.uk::7a967df3-e232-40a5-b10c-dee8f912d80a" providerId="AD" clId="Web-{65B0C0D1-C534-2126-5405-8BB3044E666B}" dt="2023-08-04T09:06:40.714" v="86"/>
          <ac:spMkLst>
            <pc:docMk/>
            <pc:sldMk cId="3896257460" sldId="262"/>
            <ac:spMk id="10" creationId="{AAA7AB09-557C-41AD-9113-FF9F68FA1035}"/>
          </ac:spMkLst>
        </pc:spChg>
        <pc:spChg chg="add">
          <ac:chgData name="Corey Edwards" userId="S::corey.edwards@uwtsd.ac.uk::7a967df3-e232-40a5-b10c-dee8f912d80a" providerId="AD" clId="Web-{65B0C0D1-C534-2126-5405-8BB3044E666B}" dt="2023-08-04T09:06:40.714" v="86"/>
          <ac:spMkLst>
            <pc:docMk/>
            <pc:sldMk cId="3896257460" sldId="262"/>
            <ac:spMk id="12" creationId="{EF99ECAA-1F11-4937-BBA6-51935AB44C9D}"/>
          </ac:spMkLst>
        </pc:spChg>
        <pc:spChg chg="add">
          <ac:chgData name="Corey Edwards" userId="S::corey.edwards@uwtsd.ac.uk::7a967df3-e232-40a5-b10c-dee8f912d80a" providerId="AD" clId="Web-{65B0C0D1-C534-2126-5405-8BB3044E666B}" dt="2023-08-04T09:06:40.714" v="86"/>
          <ac:spMkLst>
            <pc:docMk/>
            <pc:sldMk cId="3896257460" sldId="262"/>
            <ac:spMk id="20" creationId="{1DB043B4-68C6-45B9-82AC-A5800EADB8DB}"/>
          </ac:spMkLst>
        </pc:spChg>
        <pc:spChg chg="add">
          <ac:chgData name="Corey Edwards" userId="S::corey.edwards@uwtsd.ac.uk::7a967df3-e232-40a5-b10c-dee8f912d80a" providerId="AD" clId="Web-{65B0C0D1-C534-2126-5405-8BB3044E666B}" dt="2023-08-04T09:06:40.714" v="86"/>
          <ac:spMkLst>
            <pc:docMk/>
            <pc:sldMk cId="3896257460" sldId="262"/>
            <ac:spMk id="22" creationId="{74033C2F-EE38-427C-97E3-08EAC8822A13}"/>
          </ac:spMkLst>
        </pc:spChg>
        <pc:grpChg chg="add">
          <ac:chgData name="Corey Edwards" userId="S::corey.edwards@uwtsd.ac.uk::7a967df3-e232-40a5-b10c-dee8f912d80a" providerId="AD" clId="Web-{65B0C0D1-C534-2126-5405-8BB3044E666B}" dt="2023-08-04T09:06:40.714" v="86"/>
          <ac:grpSpMkLst>
            <pc:docMk/>
            <pc:sldMk cId="3896257460" sldId="262"/>
            <ac:grpSpMk id="14" creationId="{79DE9FAB-6BBA-4CFE-B67D-77B47F01ECA4}"/>
          </ac:grpSpMkLst>
        </pc:grpChg>
        <pc:grpChg chg="add">
          <ac:chgData name="Corey Edwards" userId="S::corey.edwards@uwtsd.ac.uk::7a967df3-e232-40a5-b10c-dee8f912d80a" providerId="AD" clId="Web-{65B0C0D1-C534-2126-5405-8BB3044E666B}" dt="2023-08-04T09:06:40.714" v="86"/>
          <ac:grpSpMkLst>
            <pc:docMk/>
            <pc:sldMk cId="3896257460" sldId="262"/>
            <ac:grpSpMk id="24" creationId="{22940903-7865-4026-879C-CC1ADF9116B1}"/>
          </ac:grpSpMkLst>
        </pc:grpChg>
        <pc:grpChg chg="add">
          <ac:chgData name="Corey Edwards" userId="S::corey.edwards@uwtsd.ac.uk::7a967df3-e232-40a5-b10c-dee8f912d80a" providerId="AD" clId="Web-{65B0C0D1-C534-2126-5405-8BB3044E666B}" dt="2023-08-04T09:06:40.714" v="86"/>
          <ac:grpSpMkLst>
            <pc:docMk/>
            <pc:sldMk cId="3896257460" sldId="262"/>
            <ac:grpSpMk id="28" creationId="{E82CFC28-5F56-4F2C-A953-AB57C1CE5CE5}"/>
          </ac:grpSpMkLst>
        </pc:grpChg>
      </pc:sldChg>
      <pc:sldChg chg="modSp addAnim">
        <pc:chgData name="Corey Edwards" userId="S::corey.edwards@uwtsd.ac.uk::7a967df3-e232-40a5-b10c-dee8f912d80a" providerId="AD" clId="Web-{65B0C0D1-C534-2126-5405-8BB3044E666B}" dt="2023-08-04T09:14:13.591" v="254" actId="20577"/>
        <pc:sldMkLst>
          <pc:docMk/>
          <pc:sldMk cId="2670836971" sldId="264"/>
        </pc:sldMkLst>
        <pc:spChg chg="mod">
          <ac:chgData name="Corey Edwards" userId="S::corey.edwards@uwtsd.ac.uk::7a967df3-e232-40a5-b10c-dee8f912d80a" providerId="AD" clId="Web-{65B0C0D1-C534-2126-5405-8BB3044E666B}" dt="2023-08-04T09:14:13.591" v="254" actId="20577"/>
          <ac:spMkLst>
            <pc:docMk/>
            <pc:sldMk cId="2670836971" sldId="264"/>
            <ac:spMk id="3" creationId="{00095235-6B88-6C3E-D81B-EFFF69D44061}"/>
          </ac:spMkLst>
        </pc:spChg>
      </pc:sldChg>
      <pc:sldChg chg="addSp delSp modSp mod setBg">
        <pc:chgData name="Corey Edwards" userId="S::corey.edwards@uwtsd.ac.uk::7a967df3-e232-40a5-b10c-dee8f912d80a" providerId="AD" clId="Web-{65B0C0D1-C534-2126-5405-8BB3044E666B}" dt="2023-08-04T09:18:44.946" v="320"/>
        <pc:sldMkLst>
          <pc:docMk/>
          <pc:sldMk cId="2928226822" sldId="265"/>
        </pc:sldMkLst>
        <pc:spChg chg="mod">
          <ac:chgData name="Corey Edwards" userId="S::corey.edwards@uwtsd.ac.uk::7a967df3-e232-40a5-b10c-dee8f912d80a" providerId="AD" clId="Web-{65B0C0D1-C534-2126-5405-8BB3044E666B}" dt="2023-08-04T09:18:44.946" v="320"/>
          <ac:spMkLst>
            <pc:docMk/>
            <pc:sldMk cId="2928226822" sldId="265"/>
            <ac:spMk id="2" creationId="{9DA201D5-81A7-19B9-EB95-9A50B9074A41}"/>
          </ac:spMkLst>
        </pc:spChg>
        <pc:spChg chg="del mod">
          <ac:chgData name="Corey Edwards" userId="S::corey.edwards@uwtsd.ac.uk::7a967df3-e232-40a5-b10c-dee8f912d80a" providerId="AD" clId="Web-{65B0C0D1-C534-2126-5405-8BB3044E666B}" dt="2023-08-04T09:18:44.946" v="320"/>
          <ac:spMkLst>
            <pc:docMk/>
            <pc:sldMk cId="2928226822" sldId="265"/>
            <ac:spMk id="3" creationId="{B58826ED-B457-ECED-E56B-947388946C29}"/>
          </ac:spMkLst>
        </pc:spChg>
        <pc:spChg chg="add">
          <ac:chgData name="Corey Edwards" userId="S::corey.edwards@uwtsd.ac.uk::7a967df3-e232-40a5-b10c-dee8f912d80a" providerId="AD" clId="Web-{65B0C0D1-C534-2126-5405-8BB3044E666B}" dt="2023-08-04T09:18:44.946" v="320"/>
          <ac:spMkLst>
            <pc:docMk/>
            <pc:sldMk cId="2928226822" sldId="265"/>
            <ac:spMk id="9" creationId="{60B7752B-728D-4CA3-8923-C4F7F77029E3}"/>
          </ac:spMkLst>
        </pc:spChg>
        <pc:spChg chg="add">
          <ac:chgData name="Corey Edwards" userId="S::corey.edwards@uwtsd.ac.uk::7a967df3-e232-40a5-b10c-dee8f912d80a" providerId="AD" clId="Web-{65B0C0D1-C534-2126-5405-8BB3044E666B}" dt="2023-08-04T09:18:44.946" v="320"/>
          <ac:spMkLst>
            <pc:docMk/>
            <pc:sldMk cId="2928226822" sldId="265"/>
            <ac:spMk id="11" creationId="{429899A3-416E-4DB5-846D-023526052013}"/>
          </ac:spMkLst>
        </pc:spChg>
        <pc:graphicFrameChg chg="add">
          <ac:chgData name="Corey Edwards" userId="S::corey.edwards@uwtsd.ac.uk::7a967df3-e232-40a5-b10c-dee8f912d80a" providerId="AD" clId="Web-{65B0C0D1-C534-2126-5405-8BB3044E666B}" dt="2023-08-04T09:18:44.946" v="320"/>
          <ac:graphicFrameMkLst>
            <pc:docMk/>
            <pc:sldMk cId="2928226822" sldId="265"/>
            <ac:graphicFrameMk id="5" creationId="{B23D4C0A-D0FD-6C71-81EC-8B49B226F76E}"/>
          </ac:graphicFrameMkLst>
        </pc:graphicFrameChg>
      </pc:sldChg>
      <pc:sldChg chg="addSp delSp modSp mod ord setBg">
        <pc:chgData name="Corey Edwards" userId="S::corey.edwards@uwtsd.ac.uk::7a967df3-e232-40a5-b10c-dee8f912d80a" providerId="AD" clId="Web-{65B0C0D1-C534-2126-5405-8BB3044E666B}" dt="2023-08-04T09:14:04.716" v="238"/>
        <pc:sldMkLst>
          <pc:docMk/>
          <pc:sldMk cId="2428055446" sldId="266"/>
        </pc:sldMkLst>
        <pc:spChg chg="mod">
          <ac:chgData name="Corey Edwards" userId="S::corey.edwards@uwtsd.ac.uk::7a967df3-e232-40a5-b10c-dee8f912d80a" providerId="AD" clId="Web-{65B0C0D1-C534-2126-5405-8BB3044E666B}" dt="2023-08-04T09:14:04.716" v="238"/>
          <ac:spMkLst>
            <pc:docMk/>
            <pc:sldMk cId="2428055446" sldId="266"/>
            <ac:spMk id="2" creationId="{2873523B-5375-B221-F73F-0908C9E8E9C7}"/>
          </ac:spMkLst>
        </pc:spChg>
        <pc:spChg chg="add del mod">
          <ac:chgData name="Corey Edwards" userId="S::corey.edwards@uwtsd.ac.uk::7a967df3-e232-40a5-b10c-dee8f912d80a" providerId="AD" clId="Web-{65B0C0D1-C534-2126-5405-8BB3044E666B}" dt="2023-08-04T09:14:04.716" v="238"/>
          <ac:spMkLst>
            <pc:docMk/>
            <pc:sldMk cId="2428055446" sldId="266"/>
            <ac:spMk id="3" creationId="{26D842DC-272D-9881-1605-B1B36A899521}"/>
          </ac:spMkLst>
        </pc:spChg>
        <pc:spChg chg="add del">
          <ac:chgData name="Corey Edwards" userId="S::corey.edwards@uwtsd.ac.uk::7a967df3-e232-40a5-b10c-dee8f912d80a" providerId="AD" clId="Web-{65B0C0D1-C534-2126-5405-8BB3044E666B}" dt="2023-08-04T09:14:04.700" v="237"/>
          <ac:spMkLst>
            <pc:docMk/>
            <pc:sldMk cId="2428055446" sldId="266"/>
            <ac:spMk id="9" creationId="{60B7752B-728D-4CA3-8923-C4F7F77029E3}"/>
          </ac:spMkLst>
        </pc:spChg>
        <pc:spChg chg="add del">
          <ac:chgData name="Corey Edwards" userId="S::corey.edwards@uwtsd.ac.uk::7a967df3-e232-40a5-b10c-dee8f912d80a" providerId="AD" clId="Web-{65B0C0D1-C534-2126-5405-8BB3044E666B}" dt="2023-08-04T09:14:04.700" v="237"/>
          <ac:spMkLst>
            <pc:docMk/>
            <pc:sldMk cId="2428055446" sldId="266"/>
            <ac:spMk id="11" creationId="{88392DC7-0988-443B-A0D0-E726C7DB622B}"/>
          </ac:spMkLst>
        </pc:spChg>
        <pc:spChg chg="add">
          <ac:chgData name="Corey Edwards" userId="S::corey.edwards@uwtsd.ac.uk::7a967df3-e232-40a5-b10c-dee8f912d80a" providerId="AD" clId="Web-{65B0C0D1-C534-2126-5405-8BB3044E666B}" dt="2023-08-04T09:14:04.716" v="238"/>
          <ac:spMkLst>
            <pc:docMk/>
            <pc:sldMk cId="2428055446" sldId="266"/>
            <ac:spMk id="13" creationId="{60B7752B-728D-4CA3-8923-C4F7F77029E3}"/>
          </ac:spMkLst>
        </pc:spChg>
        <pc:spChg chg="add">
          <ac:chgData name="Corey Edwards" userId="S::corey.edwards@uwtsd.ac.uk::7a967df3-e232-40a5-b10c-dee8f912d80a" providerId="AD" clId="Web-{65B0C0D1-C534-2126-5405-8BB3044E666B}" dt="2023-08-04T09:14:04.716" v="238"/>
          <ac:spMkLst>
            <pc:docMk/>
            <pc:sldMk cId="2428055446" sldId="266"/>
            <ac:spMk id="14" creationId="{429899A3-416E-4DB5-846D-023526052013}"/>
          </ac:spMkLst>
        </pc:spChg>
        <pc:graphicFrameChg chg="add del">
          <ac:chgData name="Corey Edwards" userId="S::corey.edwards@uwtsd.ac.uk::7a967df3-e232-40a5-b10c-dee8f912d80a" providerId="AD" clId="Web-{65B0C0D1-C534-2126-5405-8BB3044E666B}" dt="2023-08-04T09:14:04.700" v="237"/>
          <ac:graphicFrameMkLst>
            <pc:docMk/>
            <pc:sldMk cId="2428055446" sldId="266"/>
            <ac:graphicFrameMk id="5" creationId="{946FE5F2-0548-BCCC-58A0-73EC48C41021}"/>
          </ac:graphicFrameMkLst>
        </pc:graphicFrameChg>
        <pc:graphicFrameChg chg="add">
          <ac:chgData name="Corey Edwards" userId="S::corey.edwards@uwtsd.ac.uk::7a967df3-e232-40a5-b10c-dee8f912d80a" providerId="AD" clId="Web-{65B0C0D1-C534-2126-5405-8BB3044E666B}" dt="2023-08-04T09:14:04.716" v="238"/>
          <ac:graphicFrameMkLst>
            <pc:docMk/>
            <pc:sldMk cId="2428055446" sldId="266"/>
            <ac:graphicFrameMk id="15" creationId="{8ABE7631-0526-D044-D3EE-3451ABBCCFE6}"/>
          </ac:graphicFrameMkLst>
        </pc:graphicFrameChg>
      </pc:sldChg>
      <pc:sldChg chg="modSp del">
        <pc:chgData name="Corey Edwards" userId="S::corey.edwards@uwtsd.ac.uk::7a967df3-e232-40a5-b10c-dee8f912d80a" providerId="AD" clId="Web-{65B0C0D1-C534-2126-5405-8BB3044E666B}" dt="2023-08-04T09:17:21.021" v="299"/>
        <pc:sldMkLst>
          <pc:docMk/>
          <pc:sldMk cId="2590902442" sldId="267"/>
        </pc:sldMkLst>
        <pc:spChg chg="mod">
          <ac:chgData name="Corey Edwards" userId="S::corey.edwards@uwtsd.ac.uk::7a967df3-e232-40a5-b10c-dee8f912d80a" providerId="AD" clId="Web-{65B0C0D1-C534-2126-5405-8BB3044E666B}" dt="2023-08-04T09:06:22.089" v="83" actId="20577"/>
          <ac:spMkLst>
            <pc:docMk/>
            <pc:sldMk cId="2590902442" sldId="267"/>
            <ac:spMk id="2" creationId="{1F251578-8977-123F-5429-8D289CDF29A4}"/>
          </ac:spMkLst>
        </pc:spChg>
      </pc:sldChg>
      <pc:sldChg chg="del">
        <pc:chgData name="Corey Edwards" userId="S::corey.edwards@uwtsd.ac.uk::7a967df3-e232-40a5-b10c-dee8f912d80a" providerId="AD" clId="Web-{65B0C0D1-C534-2126-5405-8BB3044E666B}" dt="2023-08-04T09:17:21.958" v="300"/>
        <pc:sldMkLst>
          <pc:docMk/>
          <pc:sldMk cId="2899000150" sldId="268"/>
        </pc:sldMkLst>
      </pc:sldChg>
      <pc:sldChg chg="addSp delSp modSp mod setBg">
        <pc:chgData name="Corey Edwards" userId="S::corey.edwards@uwtsd.ac.uk::7a967df3-e232-40a5-b10c-dee8f912d80a" providerId="AD" clId="Web-{65B0C0D1-C534-2126-5405-8BB3044E666B}" dt="2023-08-04T09:19:25.072" v="338"/>
        <pc:sldMkLst>
          <pc:docMk/>
          <pc:sldMk cId="3767014317" sldId="269"/>
        </pc:sldMkLst>
        <pc:spChg chg="mod">
          <ac:chgData name="Corey Edwards" userId="S::corey.edwards@uwtsd.ac.uk::7a967df3-e232-40a5-b10c-dee8f912d80a" providerId="AD" clId="Web-{65B0C0D1-C534-2126-5405-8BB3044E666B}" dt="2023-08-04T09:19:25.072" v="338"/>
          <ac:spMkLst>
            <pc:docMk/>
            <pc:sldMk cId="3767014317" sldId="269"/>
            <ac:spMk id="2" creationId="{E38EDAB2-A743-196A-0426-71A7F4D90245}"/>
          </ac:spMkLst>
        </pc:spChg>
        <pc:spChg chg="del mod">
          <ac:chgData name="Corey Edwards" userId="S::corey.edwards@uwtsd.ac.uk::7a967df3-e232-40a5-b10c-dee8f912d80a" providerId="AD" clId="Web-{65B0C0D1-C534-2126-5405-8BB3044E666B}" dt="2023-08-04T09:19:25.072" v="338"/>
          <ac:spMkLst>
            <pc:docMk/>
            <pc:sldMk cId="3767014317" sldId="269"/>
            <ac:spMk id="3" creationId="{EC050CEF-1E1A-4DF9-0619-6BB06CEF6294}"/>
          </ac:spMkLst>
        </pc:spChg>
        <pc:spChg chg="add">
          <ac:chgData name="Corey Edwards" userId="S::corey.edwards@uwtsd.ac.uk::7a967df3-e232-40a5-b10c-dee8f912d80a" providerId="AD" clId="Web-{65B0C0D1-C534-2126-5405-8BB3044E666B}" dt="2023-08-04T09:19:25.072" v="338"/>
          <ac:spMkLst>
            <pc:docMk/>
            <pc:sldMk cId="3767014317" sldId="269"/>
            <ac:spMk id="9" creationId="{60B7752B-728D-4CA3-8923-C4F7F77029E3}"/>
          </ac:spMkLst>
        </pc:spChg>
        <pc:spChg chg="add">
          <ac:chgData name="Corey Edwards" userId="S::corey.edwards@uwtsd.ac.uk::7a967df3-e232-40a5-b10c-dee8f912d80a" providerId="AD" clId="Web-{65B0C0D1-C534-2126-5405-8BB3044E666B}" dt="2023-08-04T09:19:25.072" v="338"/>
          <ac:spMkLst>
            <pc:docMk/>
            <pc:sldMk cId="3767014317" sldId="269"/>
            <ac:spMk id="11" creationId="{429899A3-416E-4DB5-846D-023526052013}"/>
          </ac:spMkLst>
        </pc:spChg>
        <pc:graphicFrameChg chg="add">
          <ac:chgData name="Corey Edwards" userId="S::corey.edwards@uwtsd.ac.uk::7a967df3-e232-40a5-b10c-dee8f912d80a" providerId="AD" clId="Web-{65B0C0D1-C534-2126-5405-8BB3044E666B}" dt="2023-08-04T09:19:25.072" v="338"/>
          <ac:graphicFrameMkLst>
            <pc:docMk/>
            <pc:sldMk cId="3767014317" sldId="269"/>
            <ac:graphicFrameMk id="5" creationId="{C93C8E9E-9311-0E80-08DB-96B76FFEDB5E}"/>
          </ac:graphicFrameMkLst>
        </pc:graphicFrameChg>
      </pc:sldChg>
      <pc:sldChg chg="del">
        <pc:chgData name="Corey Edwards" userId="S::corey.edwards@uwtsd.ac.uk::7a967df3-e232-40a5-b10c-dee8f912d80a" providerId="AD" clId="Web-{65B0C0D1-C534-2126-5405-8BB3044E666B}" dt="2023-08-04T09:06:25.526" v="84"/>
        <pc:sldMkLst>
          <pc:docMk/>
          <pc:sldMk cId="2039181266" sldId="270"/>
        </pc:sldMkLst>
      </pc:sldChg>
      <pc:sldChg chg="del">
        <pc:chgData name="Corey Edwards" userId="S::corey.edwards@uwtsd.ac.uk::7a967df3-e232-40a5-b10c-dee8f912d80a" providerId="AD" clId="Web-{65B0C0D1-C534-2126-5405-8BB3044E666B}" dt="2023-08-04T09:06:27.511" v="85"/>
        <pc:sldMkLst>
          <pc:docMk/>
          <pc:sldMk cId="2165003464" sldId="271"/>
        </pc:sldMkLst>
      </pc:sldChg>
      <pc:sldChg chg="modSp">
        <pc:chgData name="Corey Edwards" userId="S::corey.edwards@uwtsd.ac.uk::7a967df3-e232-40a5-b10c-dee8f912d80a" providerId="AD" clId="Web-{65B0C0D1-C534-2126-5405-8BB3044E666B}" dt="2023-08-04T09:50:05.653" v="461" actId="20577"/>
        <pc:sldMkLst>
          <pc:docMk/>
          <pc:sldMk cId="229190247" sldId="284"/>
        </pc:sldMkLst>
        <pc:spChg chg="mod">
          <ac:chgData name="Corey Edwards" userId="S::corey.edwards@uwtsd.ac.uk::7a967df3-e232-40a5-b10c-dee8f912d80a" providerId="AD" clId="Web-{65B0C0D1-C534-2126-5405-8BB3044E666B}" dt="2023-08-04T09:50:05.653" v="461" actId="20577"/>
          <ac:spMkLst>
            <pc:docMk/>
            <pc:sldMk cId="229190247" sldId="284"/>
            <ac:spMk id="3" creationId="{19B66941-3F66-677D-11E2-7F2B8277193D}"/>
          </ac:spMkLst>
        </pc:spChg>
      </pc:sldChg>
      <pc:sldChg chg="addSp delSp modSp mod setBg">
        <pc:chgData name="Corey Edwards" userId="S::corey.edwards@uwtsd.ac.uk::7a967df3-e232-40a5-b10c-dee8f912d80a" providerId="AD" clId="Web-{65B0C0D1-C534-2126-5405-8BB3044E666B}" dt="2023-08-04T09:07:02.184" v="87"/>
        <pc:sldMkLst>
          <pc:docMk/>
          <pc:sldMk cId="3150626454" sldId="289"/>
        </pc:sldMkLst>
        <pc:spChg chg="mod">
          <ac:chgData name="Corey Edwards" userId="S::corey.edwards@uwtsd.ac.uk::7a967df3-e232-40a5-b10c-dee8f912d80a" providerId="AD" clId="Web-{65B0C0D1-C534-2126-5405-8BB3044E666B}" dt="2023-08-04T09:07:02.184" v="87"/>
          <ac:spMkLst>
            <pc:docMk/>
            <pc:sldMk cId="3150626454" sldId="289"/>
            <ac:spMk id="2" creationId="{EAABA332-6FA9-C66E-F9FD-EF48836FDF00}"/>
          </ac:spMkLst>
        </pc:spChg>
        <pc:spChg chg="del">
          <ac:chgData name="Corey Edwards" userId="S::corey.edwards@uwtsd.ac.uk::7a967df3-e232-40a5-b10c-dee8f912d80a" providerId="AD" clId="Web-{65B0C0D1-C534-2126-5405-8BB3044E666B}" dt="2023-08-04T09:07:02.184" v="87"/>
          <ac:spMkLst>
            <pc:docMk/>
            <pc:sldMk cId="3150626454" sldId="289"/>
            <ac:spMk id="3" creationId="{D7C5DB9C-D2CF-7F07-FCA5-DA668857A475}"/>
          </ac:spMkLst>
        </pc:spChg>
        <pc:spChg chg="add">
          <ac:chgData name="Corey Edwards" userId="S::corey.edwards@uwtsd.ac.uk::7a967df3-e232-40a5-b10c-dee8f912d80a" providerId="AD" clId="Web-{65B0C0D1-C534-2126-5405-8BB3044E666B}" dt="2023-08-04T09:07:02.184" v="87"/>
          <ac:spMkLst>
            <pc:docMk/>
            <pc:sldMk cId="3150626454" sldId="289"/>
            <ac:spMk id="9" creationId="{60B7752B-728D-4CA3-8923-C4F7F77029E3}"/>
          </ac:spMkLst>
        </pc:spChg>
        <pc:spChg chg="add">
          <ac:chgData name="Corey Edwards" userId="S::corey.edwards@uwtsd.ac.uk::7a967df3-e232-40a5-b10c-dee8f912d80a" providerId="AD" clId="Web-{65B0C0D1-C534-2126-5405-8BB3044E666B}" dt="2023-08-04T09:07:02.184" v="87"/>
          <ac:spMkLst>
            <pc:docMk/>
            <pc:sldMk cId="3150626454" sldId="289"/>
            <ac:spMk id="11" creationId="{88392DC7-0988-443B-A0D0-E726C7DB622B}"/>
          </ac:spMkLst>
        </pc:spChg>
        <pc:graphicFrameChg chg="add">
          <ac:chgData name="Corey Edwards" userId="S::corey.edwards@uwtsd.ac.uk::7a967df3-e232-40a5-b10c-dee8f912d80a" providerId="AD" clId="Web-{65B0C0D1-C534-2126-5405-8BB3044E666B}" dt="2023-08-04T09:07:02.184" v="87"/>
          <ac:graphicFrameMkLst>
            <pc:docMk/>
            <pc:sldMk cId="3150626454" sldId="289"/>
            <ac:graphicFrameMk id="5" creationId="{C0226D91-7394-C5F2-B472-51465E10DB5A}"/>
          </ac:graphicFrameMkLst>
        </pc:graphicFrameChg>
      </pc:sldChg>
      <pc:sldChg chg="ord">
        <pc:chgData name="Corey Edwards" userId="S::corey.edwards@uwtsd.ac.uk::7a967df3-e232-40a5-b10c-dee8f912d80a" providerId="AD" clId="Web-{65B0C0D1-C534-2126-5405-8BB3044E666B}" dt="2023-08-04T08:55:43.829" v="2"/>
        <pc:sldMkLst>
          <pc:docMk/>
          <pc:sldMk cId="935142622" sldId="293"/>
        </pc:sldMkLst>
      </pc:sldChg>
      <pc:sldChg chg="addSp modSp mod setBg">
        <pc:chgData name="Corey Edwards" userId="S::corey.edwards@uwtsd.ac.uk::7a967df3-e232-40a5-b10c-dee8f912d80a" providerId="AD" clId="Web-{65B0C0D1-C534-2126-5405-8BB3044E666B}" dt="2023-08-04T08:55:38.626" v="0"/>
        <pc:sldMkLst>
          <pc:docMk/>
          <pc:sldMk cId="3155057985" sldId="294"/>
        </pc:sldMkLst>
        <pc:spChg chg="mod">
          <ac:chgData name="Corey Edwards" userId="S::corey.edwards@uwtsd.ac.uk::7a967df3-e232-40a5-b10c-dee8f912d80a" providerId="AD" clId="Web-{65B0C0D1-C534-2126-5405-8BB3044E666B}" dt="2023-08-04T08:55:38.626" v="0"/>
          <ac:spMkLst>
            <pc:docMk/>
            <pc:sldMk cId="3155057985" sldId="294"/>
            <ac:spMk id="2" creationId="{367FAD57-CCDC-A722-1DFA-DD2CAB8657D3}"/>
          </ac:spMkLst>
        </pc:spChg>
        <pc:spChg chg="mod">
          <ac:chgData name="Corey Edwards" userId="S::corey.edwards@uwtsd.ac.uk::7a967df3-e232-40a5-b10c-dee8f912d80a" providerId="AD" clId="Web-{65B0C0D1-C534-2126-5405-8BB3044E666B}" dt="2023-08-04T08:55:38.626" v="0"/>
          <ac:spMkLst>
            <pc:docMk/>
            <pc:sldMk cId="3155057985" sldId="294"/>
            <ac:spMk id="3" creationId="{33EEED2B-205D-5EC1-BF1A-F87335F86137}"/>
          </ac:spMkLst>
        </pc:spChg>
        <pc:spChg chg="add">
          <ac:chgData name="Corey Edwards" userId="S::corey.edwards@uwtsd.ac.uk::7a967df3-e232-40a5-b10c-dee8f912d80a" providerId="AD" clId="Web-{65B0C0D1-C534-2126-5405-8BB3044E666B}" dt="2023-08-04T08:55:38.626" v="0"/>
          <ac:spMkLst>
            <pc:docMk/>
            <pc:sldMk cId="3155057985" sldId="294"/>
            <ac:spMk id="8" creationId="{82184FF4-7029-4ED7-813A-192E60608764}"/>
          </ac:spMkLst>
        </pc:spChg>
        <pc:spChg chg="add">
          <ac:chgData name="Corey Edwards" userId="S::corey.edwards@uwtsd.ac.uk::7a967df3-e232-40a5-b10c-dee8f912d80a" providerId="AD" clId="Web-{65B0C0D1-C534-2126-5405-8BB3044E666B}" dt="2023-08-04T08:55:38.626" v="0"/>
          <ac:spMkLst>
            <pc:docMk/>
            <pc:sldMk cId="3155057985" sldId="294"/>
            <ac:spMk id="10" creationId="{AAA7AB09-557C-41AD-9113-FF9F68FA1035}"/>
          </ac:spMkLst>
        </pc:spChg>
        <pc:spChg chg="add">
          <ac:chgData name="Corey Edwards" userId="S::corey.edwards@uwtsd.ac.uk::7a967df3-e232-40a5-b10c-dee8f912d80a" providerId="AD" clId="Web-{65B0C0D1-C534-2126-5405-8BB3044E666B}" dt="2023-08-04T08:55:38.626" v="0"/>
          <ac:spMkLst>
            <pc:docMk/>
            <pc:sldMk cId="3155057985" sldId="294"/>
            <ac:spMk id="12" creationId="{EF99ECAA-1F11-4937-BBA6-51935AB44C9D}"/>
          </ac:spMkLst>
        </pc:spChg>
        <pc:spChg chg="add">
          <ac:chgData name="Corey Edwards" userId="S::corey.edwards@uwtsd.ac.uk::7a967df3-e232-40a5-b10c-dee8f912d80a" providerId="AD" clId="Web-{65B0C0D1-C534-2126-5405-8BB3044E666B}" dt="2023-08-04T08:55:38.626" v="0"/>
          <ac:spMkLst>
            <pc:docMk/>
            <pc:sldMk cId="3155057985" sldId="294"/>
            <ac:spMk id="20" creationId="{940082A1-24A5-4276-83A4-39E993BD691B}"/>
          </ac:spMkLst>
        </pc:spChg>
        <pc:spChg chg="add">
          <ac:chgData name="Corey Edwards" userId="S::corey.edwards@uwtsd.ac.uk::7a967df3-e232-40a5-b10c-dee8f912d80a" providerId="AD" clId="Web-{65B0C0D1-C534-2126-5405-8BB3044E666B}" dt="2023-08-04T08:55:38.626" v="0"/>
          <ac:spMkLst>
            <pc:docMk/>
            <pc:sldMk cId="3155057985" sldId="294"/>
            <ac:spMk id="22" creationId="{6D840B21-A957-4CFE-AA5B-9711DF6D3305}"/>
          </ac:spMkLst>
        </pc:spChg>
        <pc:grpChg chg="add">
          <ac:chgData name="Corey Edwards" userId="S::corey.edwards@uwtsd.ac.uk::7a967df3-e232-40a5-b10c-dee8f912d80a" providerId="AD" clId="Web-{65B0C0D1-C534-2126-5405-8BB3044E666B}" dt="2023-08-04T08:55:38.626" v="0"/>
          <ac:grpSpMkLst>
            <pc:docMk/>
            <pc:sldMk cId="3155057985" sldId="294"/>
            <ac:grpSpMk id="14" creationId="{79DE9FAB-6BBA-4CFE-B67D-77B47F01ECA4}"/>
          </ac:grpSpMkLst>
        </pc:grpChg>
        <pc:grpChg chg="add">
          <ac:chgData name="Corey Edwards" userId="S::corey.edwards@uwtsd.ac.uk::7a967df3-e232-40a5-b10c-dee8f912d80a" providerId="AD" clId="Web-{65B0C0D1-C534-2126-5405-8BB3044E666B}" dt="2023-08-04T08:55:38.626" v="0"/>
          <ac:grpSpMkLst>
            <pc:docMk/>
            <pc:sldMk cId="3155057985" sldId="294"/>
            <ac:grpSpMk id="24" creationId="{DBFD4376-13D5-43C1-86D8-8133A9D886E1}"/>
          </ac:grpSpMkLst>
        </pc:grpChg>
      </pc:sldChg>
      <pc:sldChg chg="addSp modSp mod setBg">
        <pc:chgData name="Corey Edwards" userId="S::corey.edwards@uwtsd.ac.uk::7a967df3-e232-40a5-b10c-dee8f912d80a" providerId="AD" clId="Web-{65B0C0D1-C534-2126-5405-8BB3044E666B}" dt="2023-08-04T08:55:41.767" v="1"/>
        <pc:sldMkLst>
          <pc:docMk/>
          <pc:sldMk cId="2638228386" sldId="295"/>
        </pc:sldMkLst>
        <pc:spChg chg="mod">
          <ac:chgData name="Corey Edwards" userId="S::corey.edwards@uwtsd.ac.uk::7a967df3-e232-40a5-b10c-dee8f912d80a" providerId="AD" clId="Web-{65B0C0D1-C534-2126-5405-8BB3044E666B}" dt="2023-08-04T08:55:41.767" v="1"/>
          <ac:spMkLst>
            <pc:docMk/>
            <pc:sldMk cId="2638228386" sldId="295"/>
            <ac:spMk id="2" creationId="{E6DC592F-D9CF-AB48-09B1-48228DAFF4EB}"/>
          </ac:spMkLst>
        </pc:spChg>
        <pc:spChg chg="mod">
          <ac:chgData name="Corey Edwards" userId="S::corey.edwards@uwtsd.ac.uk::7a967df3-e232-40a5-b10c-dee8f912d80a" providerId="AD" clId="Web-{65B0C0D1-C534-2126-5405-8BB3044E666B}" dt="2023-08-04T08:55:41.767" v="1"/>
          <ac:spMkLst>
            <pc:docMk/>
            <pc:sldMk cId="2638228386" sldId="295"/>
            <ac:spMk id="3" creationId="{154F895E-C97D-2FBD-A459-39622D9D78AE}"/>
          </ac:spMkLst>
        </pc:spChg>
        <pc:spChg chg="add">
          <ac:chgData name="Corey Edwards" userId="S::corey.edwards@uwtsd.ac.uk::7a967df3-e232-40a5-b10c-dee8f912d80a" providerId="AD" clId="Web-{65B0C0D1-C534-2126-5405-8BB3044E666B}" dt="2023-08-04T08:55:41.767" v="1"/>
          <ac:spMkLst>
            <pc:docMk/>
            <pc:sldMk cId="2638228386" sldId="295"/>
            <ac:spMk id="8" creationId="{82184FF4-7029-4ED7-813A-192E60608764}"/>
          </ac:spMkLst>
        </pc:spChg>
        <pc:spChg chg="add">
          <ac:chgData name="Corey Edwards" userId="S::corey.edwards@uwtsd.ac.uk::7a967df3-e232-40a5-b10c-dee8f912d80a" providerId="AD" clId="Web-{65B0C0D1-C534-2126-5405-8BB3044E666B}" dt="2023-08-04T08:55:41.767" v="1"/>
          <ac:spMkLst>
            <pc:docMk/>
            <pc:sldMk cId="2638228386" sldId="295"/>
            <ac:spMk id="10" creationId="{AAA7AB09-557C-41AD-9113-FF9F68FA1035}"/>
          </ac:spMkLst>
        </pc:spChg>
        <pc:spChg chg="add">
          <ac:chgData name="Corey Edwards" userId="S::corey.edwards@uwtsd.ac.uk::7a967df3-e232-40a5-b10c-dee8f912d80a" providerId="AD" clId="Web-{65B0C0D1-C534-2126-5405-8BB3044E666B}" dt="2023-08-04T08:55:41.767" v="1"/>
          <ac:spMkLst>
            <pc:docMk/>
            <pc:sldMk cId="2638228386" sldId="295"/>
            <ac:spMk id="12" creationId="{EF99ECAA-1F11-4937-BBA6-51935AB44C9D}"/>
          </ac:spMkLst>
        </pc:spChg>
        <pc:spChg chg="add">
          <ac:chgData name="Corey Edwards" userId="S::corey.edwards@uwtsd.ac.uk::7a967df3-e232-40a5-b10c-dee8f912d80a" providerId="AD" clId="Web-{65B0C0D1-C534-2126-5405-8BB3044E666B}" dt="2023-08-04T08:55:41.767" v="1"/>
          <ac:spMkLst>
            <pc:docMk/>
            <pc:sldMk cId="2638228386" sldId="295"/>
            <ac:spMk id="20" creationId="{BCAB7BF2-C0E5-4451-82FD-4D451D5D3A6E}"/>
          </ac:spMkLst>
        </pc:spChg>
        <pc:spChg chg="add">
          <ac:chgData name="Corey Edwards" userId="S::corey.edwards@uwtsd.ac.uk::7a967df3-e232-40a5-b10c-dee8f912d80a" providerId="AD" clId="Web-{65B0C0D1-C534-2126-5405-8BB3044E666B}" dt="2023-08-04T08:55:41.767" v="1"/>
          <ac:spMkLst>
            <pc:docMk/>
            <pc:sldMk cId="2638228386" sldId="295"/>
            <ac:spMk id="28" creationId="{19E80463-482A-4612-8063-9F60E0C7F2CF}"/>
          </ac:spMkLst>
        </pc:spChg>
        <pc:grpChg chg="add">
          <ac:chgData name="Corey Edwards" userId="S::corey.edwards@uwtsd.ac.uk::7a967df3-e232-40a5-b10c-dee8f912d80a" providerId="AD" clId="Web-{65B0C0D1-C534-2126-5405-8BB3044E666B}" dt="2023-08-04T08:55:41.767" v="1"/>
          <ac:grpSpMkLst>
            <pc:docMk/>
            <pc:sldMk cId="2638228386" sldId="295"/>
            <ac:grpSpMk id="14" creationId="{79DE9FAB-6BBA-4CFE-B67D-77B47F01ECA4}"/>
          </ac:grpSpMkLst>
        </pc:grpChg>
        <pc:grpChg chg="add">
          <ac:chgData name="Corey Edwards" userId="S::corey.edwards@uwtsd.ac.uk::7a967df3-e232-40a5-b10c-dee8f912d80a" providerId="AD" clId="Web-{65B0C0D1-C534-2126-5405-8BB3044E666B}" dt="2023-08-04T08:55:41.767" v="1"/>
          <ac:grpSpMkLst>
            <pc:docMk/>
            <pc:sldMk cId="2638228386" sldId="295"/>
            <ac:grpSpMk id="22" creationId="{C0DB02B9-F3BA-4EEE-A717-BA38B57F4BF6}"/>
          </ac:grpSpMkLst>
        </pc:grpChg>
        <pc:grpChg chg="add">
          <ac:chgData name="Corey Edwards" userId="S::corey.edwards@uwtsd.ac.uk::7a967df3-e232-40a5-b10c-dee8f912d80a" providerId="AD" clId="Web-{65B0C0D1-C534-2126-5405-8BB3044E666B}" dt="2023-08-04T08:55:41.767" v="1"/>
          <ac:grpSpMkLst>
            <pc:docMk/>
            <pc:sldMk cId="2638228386" sldId="295"/>
            <ac:grpSpMk id="30" creationId="{8947BE06-624A-4F53-8B42-58DD39DB5731}"/>
          </ac:grpSpMkLst>
        </pc:grpChg>
      </pc:sldChg>
      <pc:sldChg chg="addSp modSp mod setBg addAnim">
        <pc:chgData name="Corey Edwards" userId="S::corey.edwards@uwtsd.ac.uk::7a967df3-e232-40a5-b10c-dee8f912d80a" providerId="AD" clId="Web-{65B0C0D1-C534-2126-5405-8BB3044E666B}" dt="2023-08-04T08:55:49.548" v="4"/>
        <pc:sldMkLst>
          <pc:docMk/>
          <pc:sldMk cId="3102565476" sldId="296"/>
        </pc:sldMkLst>
        <pc:spChg chg="mod">
          <ac:chgData name="Corey Edwards" userId="S::corey.edwards@uwtsd.ac.uk::7a967df3-e232-40a5-b10c-dee8f912d80a" providerId="AD" clId="Web-{65B0C0D1-C534-2126-5405-8BB3044E666B}" dt="2023-08-04T08:55:49.548" v="3"/>
          <ac:spMkLst>
            <pc:docMk/>
            <pc:sldMk cId="3102565476" sldId="296"/>
            <ac:spMk id="2" creationId="{2E4CE3A8-A7DE-F036-2338-8DBD2617D6C2}"/>
          </ac:spMkLst>
        </pc:spChg>
        <pc:spChg chg="mod">
          <ac:chgData name="Corey Edwards" userId="S::corey.edwards@uwtsd.ac.uk::7a967df3-e232-40a5-b10c-dee8f912d80a" providerId="AD" clId="Web-{65B0C0D1-C534-2126-5405-8BB3044E666B}" dt="2023-08-04T08:55:49.548" v="3"/>
          <ac:spMkLst>
            <pc:docMk/>
            <pc:sldMk cId="3102565476" sldId="296"/>
            <ac:spMk id="3" creationId="{4968B286-0E6A-2FC8-8169-56814AC15A1F}"/>
          </ac:spMkLst>
        </pc:spChg>
        <pc:spChg chg="add">
          <ac:chgData name="Corey Edwards" userId="S::corey.edwards@uwtsd.ac.uk::7a967df3-e232-40a5-b10c-dee8f912d80a" providerId="AD" clId="Web-{65B0C0D1-C534-2126-5405-8BB3044E666B}" dt="2023-08-04T08:55:49.548" v="3"/>
          <ac:spMkLst>
            <pc:docMk/>
            <pc:sldMk cId="3102565476" sldId="296"/>
            <ac:spMk id="8" creationId="{82184FF4-7029-4ED7-813A-192E60608764}"/>
          </ac:spMkLst>
        </pc:spChg>
        <pc:spChg chg="add">
          <ac:chgData name="Corey Edwards" userId="S::corey.edwards@uwtsd.ac.uk::7a967df3-e232-40a5-b10c-dee8f912d80a" providerId="AD" clId="Web-{65B0C0D1-C534-2126-5405-8BB3044E666B}" dt="2023-08-04T08:55:49.548" v="3"/>
          <ac:spMkLst>
            <pc:docMk/>
            <pc:sldMk cId="3102565476" sldId="296"/>
            <ac:spMk id="10" creationId="{AAA7AB09-557C-41AD-9113-FF9F68FA1035}"/>
          </ac:spMkLst>
        </pc:spChg>
        <pc:spChg chg="add">
          <ac:chgData name="Corey Edwards" userId="S::corey.edwards@uwtsd.ac.uk::7a967df3-e232-40a5-b10c-dee8f912d80a" providerId="AD" clId="Web-{65B0C0D1-C534-2126-5405-8BB3044E666B}" dt="2023-08-04T08:55:49.548" v="3"/>
          <ac:spMkLst>
            <pc:docMk/>
            <pc:sldMk cId="3102565476" sldId="296"/>
            <ac:spMk id="12" creationId="{EF99ECAA-1F11-4937-BBA6-51935AB44C9D}"/>
          </ac:spMkLst>
        </pc:spChg>
        <pc:spChg chg="add">
          <ac:chgData name="Corey Edwards" userId="S::corey.edwards@uwtsd.ac.uk::7a967df3-e232-40a5-b10c-dee8f912d80a" providerId="AD" clId="Web-{65B0C0D1-C534-2126-5405-8BB3044E666B}" dt="2023-08-04T08:55:49.548" v="3"/>
          <ac:spMkLst>
            <pc:docMk/>
            <pc:sldMk cId="3102565476" sldId="296"/>
            <ac:spMk id="20" creationId="{940082A1-24A5-4276-83A4-39E993BD691B}"/>
          </ac:spMkLst>
        </pc:spChg>
        <pc:spChg chg="add">
          <ac:chgData name="Corey Edwards" userId="S::corey.edwards@uwtsd.ac.uk::7a967df3-e232-40a5-b10c-dee8f912d80a" providerId="AD" clId="Web-{65B0C0D1-C534-2126-5405-8BB3044E666B}" dt="2023-08-04T08:55:49.548" v="3"/>
          <ac:spMkLst>
            <pc:docMk/>
            <pc:sldMk cId="3102565476" sldId="296"/>
            <ac:spMk id="22" creationId="{6D840B21-A957-4CFE-AA5B-9711DF6D3305}"/>
          </ac:spMkLst>
        </pc:spChg>
        <pc:grpChg chg="add">
          <ac:chgData name="Corey Edwards" userId="S::corey.edwards@uwtsd.ac.uk::7a967df3-e232-40a5-b10c-dee8f912d80a" providerId="AD" clId="Web-{65B0C0D1-C534-2126-5405-8BB3044E666B}" dt="2023-08-04T08:55:49.548" v="3"/>
          <ac:grpSpMkLst>
            <pc:docMk/>
            <pc:sldMk cId="3102565476" sldId="296"/>
            <ac:grpSpMk id="14" creationId="{79DE9FAB-6BBA-4CFE-B67D-77B47F01ECA4}"/>
          </ac:grpSpMkLst>
        </pc:grpChg>
        <pc:grpChg chg="add">
          <ac:chgData name="Corey Edwards" userId="S::corey.edwards@uwtsd.ac.uk::7a967df3-e232-40a5-b10c-dee8f912d80a" providerId="AD" clId="Web-{65B0C0D1-C534-2126-5405-8BB3044E666B}" dt="2023-08-04T08:55:49.548" v="3"/>
          <ac:grpSpMkLst>
            <pc:docMk/>
            <pc:sldMk cId="3102565476" sldId="296"/>
            <ac:grpSpMk id="24" creationId="{DBFD4376-13D5-43C1-86D8-8133A9D886E1}"/>
          </ac:grpSpMkLst>
        </pc:grpChg>
      </pc:sldChg>
      <pc:sldChg chg="addSp modSp mod setBg">
        <pc:chgData name="Corey Edwards" userId="S::corey.edwards@uwtsd.ac.uk::7a967df3-e232-40a5-b10c-dee8f912d80a" providerId="AD" clId="Web-{65B0C0D1-C534-2126-5405-8BB3044E666B}" dt="2023-08-04T08:55:52.455" v="5"/>
        <pc:sldMkLst>
          <pc:docMk/>
          <pc:sldMk cId="1844959824" sldId="297"/>
        </pc:sldMkLst>
        <pc:spChg chg="mod">
          <ac:chgData name="Corey Edwards" userId="S::corey.edwards@uwtsd.ac.uk::7a967df3-e232-40a5-b10c-dee8f912d80a" providerId="AD" clId="Web-{65B0C0D1-C534-2126-5405-8BB3044E666B}" dt="2023-08-04T08:55:52.455" v="5"/>
          <ac:spMkLst>
            <pc:docMk/>
            <pc:sldMk cId="1844959824" sldId="297"/>
            <ac:spMk id="2" creationId="{697EACF5-1DA1-5EF3-B293-448A408B4B32}"/>
          </ac:spMkLst>
        </pc:spChg>
        <pc:spChg chg="mod">
          <ac:chgData name="Corey Edwards" userId="S::corey.edwards@uwtsd.ac.uk::7a967df3-e232-40a5-b10c-dee8f912d80a" providerId="AD" clId="Web-{65B0C0D1-C534-2126-5405-8BB3044E666B}" dt="2023-08-04T08:55:52.455" v="5"/>
          <ac:spMkLst>
            <pc:docMk/>
            <pc:sldMk cId="1844959824" sldId="297"/>
            <ac:spMk id="3" creationId="{19ED83D5-9B79-DF71-7927-F129A5E0306E}"/>
          </ac:spMkLst>
        </pc:spChg>
        <pc:spChg chg="add">
          <ac:chgData name="Corey Edwards" userId="S::corey.edwards@uwtsd.ac.uk::7a967df3-e232-40a5-b10c-dee8f912d80a" providerId="AD" clId="Web-{65B0C0D1-C534-2126-5405-8BB3044E666B}" dt="2023-08-04T08:55:52.455" v="5"/>
          <ac:spMkLst>
            <pc:docMk/>
            <pc:sldMk cId="1844959824" sldId="297"/>
            <ac:spMk id="8" creationId="{82184FF4-7029-4ED7-813A-192E60608764}"/>
          </ac:spMkLst>
        </pc:spChg>
        <pc:spChg chg="add">
          <ac:chgData name="Corey Edwards" userId="S::corey.edwards@uwtsd.ac.uk::7a967df3-e232-40a5-b10c-dee8f912d80a" providerId="AD" clId="Web-{65B0C0D1-C534-2126-5405-8BB3044E666B}" dt="2023-08-04T08:55:52.455" v="5"/>
          <ac:spMkLst>
            <pc:docMk/>
            <pc:sldMk cId="1844959824" sldId="297"/>
            <ac:spMk id="10" creationId="{AAA7AB09-557C-41AD-9113-FF9F68FA1035}"/>
          </ac:spMkLst>
        </pc:spChg>
        <pc:spChg chg="add">
          <ac:chgData name="Corey Edwards" userId="S::corey.edwards@uwtsd.ac.uk::7a967df3-e232-40a5-b10c-dee8f912d80a" providerId="AD" clId="Web-{65B0C0D1-C534-2126-5405-8BB3044E666B}" dt="2023-08-04T08:55:52.455" v="5"/>
          <ac:spMkLst>
            <pc:docMk/>
            <pc:sldMk cId="1844959824" sldId="297"/>
            <ac:spMk id="12" creationId="{EF99ECAA-1F11-4937-BBA6-51935AB44C9D}"/>
          </ac:spMkLst>
        </pc:spChg>
        <pc:spChg chg="add">
          <ac:chgData name="Corey Edwards" userId="S::corey.edwards@uwtsd.ac.uk::7a967df3-e232-40a5-b10c-dee8f912d80a" providerId="AD" clId="Web-{65B0C0D1-C534-2126-5405-8BB3044E666B}" dt="2023-08-04T08:55:52.455" v="5"/>
          <ac:spMkLst>
            <pc:docMk/>
            <pc:sldMk cId="1844959824" sldId="297"/>
            <ac:spMk id="20" creationId="{BCAB7BF2-C0E5-4451-82FD-4D451D5D3A6E}"/>
          </ac:spMkLst>
        </pc:spChg>
        <pc:spChg chg="add">
          <ac:chgData name="Corey Edwards" userId="S::corey.edwards@uwtsd.ac.uk::7a967df3-e232-40a5-b10c-dee8f912d80a" providerId="AD" clId="Web-{65B0C0D1-C534-2126-5405-8BB3044E666B}" dt="2023-08-04T08:55:52.455" v="5"/>
          <ac:spMkLst>
            <pc:docMk/>
            <pc:sldMk cId="1844959824" sldId="297"/>
            <ac:spMk id="28" creationId="{19E80463-482A-4612-8063-9F60E0C7F2CF}"/>
          </ac:spMkLst>
        </pc:spChg>
        <pc:grpChg chg="add">
          <ac:chgData name="Corey Edwards" userId="S::corey.edwards@uwtsd.ac.uk::7a967df3-e232-40a5-b10c-dee8f912d80a" providerId="AD" clId="Web-{65B0C0D1-C534-2126-5405-8BB3044E666B}" dt="2023-08-04T08:55:52.455" v="5"/>
          <ac:grpSpMkLst>
            <pc:docMk/>
            <pc:sldMk cId="1844959824" sldId="297"/>
            <ac:grpSpMk id="14" creationId="{79DE9FAB-6BBA-4CFE-B67D-77B47F01ECA4}"/>
          </ac:grpSpMkLst>
        </pc:grpChg>
        <pc:grpChg chg="add">
          <ac:chgData name="Corey Edwards" userId="S::corey.edwards@uwtsd.ac.uk::7a967df3-e232-40a5-b10c-dee8f912d80a" providerId="AD" clId="Web-{65B0C0D1-C534-2126-5405-8BB3044E666B}" dt="2023-08-04T08:55:52.455" v="5"/>
          <ac:grpSpMkLst>
            <pc:docMk/>
            <pc:sldMk cId="1844959824" sldId="297"/>
            <ac:grpSpMk id="22" creationId="{C0DB02B9-F3BA-4EEE-A717-BA38B57F4BF6}"/>
          </ac:grpSpMkLst>
        </pc:grpChg>
        <pc:grpChg chg="add">
          <ac:chgData name="Corey Edwards" userId="S::corey.edwards@uwtsd.ac.uk::7a967df3-e232-40a5-b10c-dee8f912d80a" providerId="AD" clId="Web-{65B0C0D1-C534-2126-5405-8BB3044E666B}" dt="2023-08-04T08:55:52.455" v="5"/>
          <ac:grpSpMkLst>
            <pc:docMk/>
            <pc:sldMk cId="1844959824" sldId="297"/>
            <ac:grpSpMk id="30" creationId="{8947BE06-624A-4F53-8B42-58DD39DB5731}"/>
          </ac:grpSpMkLst>
        </pc:grpChg>
      </pc:sldChg>
      <pc:sldChg chg="addSp modSp mod setBg addAnim">
        <pc:chgData name="Corey Edwards" userId="S::corey.edwards@uwtsd.ac.uk::7a967df3-e232-40a5-b10c-dee8f912d80a" providerId="AD" clId="Web-{65B0C0D1-C534-2126-5405-8BB3044E666B}" dt="2023-08-04T08:55:55.533" v="7"/>
        <pc:sldMkLst>
          <pc:docMk/>
          <pc:sldMk cId="2116736479" sldId="298"/>
        </pc:sldMkLst>
        <pc:spChg chg="mod">
          <ac:chgData name="Corey Edwards" userId="S::corey.edwards@uwtsd.ac.uk::7a967df3-e232-40a5-b10c-dee8f912d80a" providerId="AD" clId="Web-{65B0C0D1-C534-2126-5405-8BB3044E666B}" dt="2023-08-04T08:55:55.533" v="6"/>
          <ac:spMkLst>
            <pc:docMk/>
            <pc:sldMk cId="2116736479" sldId="298"/>
            <ac:spMk id="2" creationId="{FFE720EA-1F6A-86D1-2A0A-3685A252389E}"/>
          </ac:spMkLst>
        </pc:spChg>
        <pc:spChg chg="mod">
          <ac:chgData name="Corey Edwards" userId="S::corey.edwards@uwtsd.ac.uk::7a967df3-e232-40a5-b10c-dee8f912d80a" providerId="AD" clId="Web-{65B0C0D1-C534-2126-5405-8BB3044E666B}" dt="2023-08-04T08:55:55.533" v="6"/>
          <ac:spMkLst>
            <pc:docMk/>
            <pc:sldMk cId="2116736479" sldId="298"/>
            <ac:spMk id="3" creationId="{94868898-647A-AEFB-6CA2-3C7D842241A6}"/>
          </ac:spMkLst>
        </pc:spChg>
        <pc:spChg chg="add">
          <ac:chgData name="Corey Edwards" userId="S::corey.edwards@uwtsd.ac.uk::7a967df3-e232-40a5-b10c-dee8f912d80a" providerId="AD" clId="Web-{65B0C0D1-C534-2126-5405-8BB3044E666B}" dt="2023-08-04T08:55:55.533" v="6"/>
          <ac:spMkLst>
            <pc:docMk/>
            <pc:sldMk cId="2116736479" sldId="298"/>
            <ac:spMk id="8" creationId="{82184FF4-7029-4ED7-813A-192E60608764}"/>
          </ac:spMkLst>
        </pc:spChg>
        <pc:spChg chg="add">
          <ac:chgData name="Corey Edwards" userId="S::corey.edwards@uwtsd.ac.uk::7a967df3-e232-40a5-b10c-dee8f912d80a" providerId="AD" clId="Web-{65B0C0D1-C534-2126-5405-8BB3044E666B}" dt="2023-08-04T08:55:55.533" v="6"/>
          <ac:spMkLst>
            <pc:docMk/>
            <pc:sldMk cId="2116736479" sldId="298"/>
            <ac:spMk id="10" creationId="{AAA7AB09-557C-41AD-9113-FF9F68FA1035}"/>
          </ac:spMkLst>
        </pc:spChg>
        <pc:spChg chg="add">
          <ac:chgData name="Corey Edwards" userId="S::corey.edwards@uwtsd.ac.uk::7a967df3-e232-40a5-b10c-dee8f912d80a" providerId="AD" clId="Web-{65B0C0D1-C534-2126-5405-8BB3044E666B}" dt="2023-08-04T08:55:55.533" v="6"/>
          <ac:spMkLst>
            <pc:docMk/>
            <pc:sldMk cId="2116736479" sldId="298"/>
            <ac:spMk id="12" creationId="{EF99ECAA-1F11-4937-BBA6-51935AB44C9D}"/>
          </ac:spMkLst>
        </pc:spChg>
        <pc:spChg chg="add">
          <ac:chgData name="Corey Edwards" userId="S::corey.edwards@uwtsd.ac.uk::7a967df3-e232-40a5-b10c-dee8f912d80a" providerId="AD" clId="Web-{65B0C0D1-C534-2126-5405-8BB3044E666B}" dt="2023-08-04T08:55:55.533" v="6"/>
          <ac:spMkLst>
            <pc:docMk/>
            <pc:sldMk cId="2116736479" sldId="298"/>
            <ac:spMk id="20" creationId="{BCAB7BF2-C0E5-4451-82FD-4D451D5D3A6E}"/>
          </ac:spMkLst>
        </pc:spChg>
        <pc:spChg chg="add">
          <ac:chgData name="Corey Edwards" userId="S::corey.edwards@uwtsd.ac.uk::7a967df3-e232-40a5-b10c-dee8f912d80a" providerId="AD" clId="Web-{65B0C0D1-C534-2126-5405-8BB3044E666B}" dt="2023-08-04T08:55:55.533" v="6"/>
          <ac:spMkLst>
            <pc:docMk/>
            <pc:sldMk cId="2116736479" sldId="298"/>
            <ac:spMk id="28" creationId="{19E80463-482A-4612-8063-9F60E0C7F2CF}"/>
          </ac:spMkLst>
        </pc:spChg>
        <pc:grpChg chg="add">
          <ac:chgData name="Corey Edwards" userId="S::corey.edwards@uwtsd.ac.uk::7a967df3-e232-40a5-b10c-dee8f912d80a" providerId="AD" clId="Web-{65B0C0D1-C534-2126-5405-8BB3044E666B}" dt="2023-08-04T08:55:55.533" v="6"/>
          <ac:grpSpMkLst>
            <pc:docMk/>
            <pc:sldMk cId="2116736479" sldId="298"/>
            <ac:grpSpMk id="14" creationId="{79DE9FAB-6BBA-4CFE-B67D-77B47F01ECA4}"/>
          </ac:grpSpMkLst>
        </pc:grpChg>
        <pc:grpChg chg="add">
          <ac:chgData name="Corey Edwards" userId="S::corey.edwards@uwtsd.ac.uk::7a967df3-e232-40a5-b10c-dee8f912d80a" providerId="AD" clId="Web-{65B0C0D1-C534-2126-5405-8BB3044E666B}" dt="2023-08-04T08:55:55.533" v="6"/>
          <ac:grpSpMkLst>
            <pc:docMk/>
            <pc:sldMk cId="2116736479" sldId="298"/>
            <ac:grpSpMk id="22" creationId="{C0DB02B9-F3BA-4EEE-A717-BA38B57F4BF6}"/>
          </ac:grpSpMkLst>
        </pc:grpChg>
        <pc:grpChg chg="add">
          <ac:chgData name="Corey Edwards" userId="S::corey.edwards@uwtsd.ac.uk::7a967df3-e232-40a5-b10c-dee8f912d80a" providerId="AD" clId="Web-{65B0C0D1-C534-2126-5405-8BB3044E666B}" dt="2023-08-04T08:55:55.533" v="6"/>
          <ac:grpSpMkLst>
            <pc:docMk/>
            <pc:sldMk cId="2116736479" sldId="298"/>
            <ac:grpSpMk id="30" creationId="{8947BE06-624A-4F53-8B42-58DD39DB5731}"/>
          </ac:grpSpMkLst>
        </pc:grpChg>
      </pc:sldChg>
      <pc:sldChg chg="addSp modSp mod setBg addAnim">
        <pc:chgData name="Corey Edwards" userId="S::corey.edwards@uwtsd.ac.uk::7a967df3-e232-40a5-b10c-dee8f912d80a" providerId="AD" clId="Web-{65B0C0D1-C534-2126-5405-8BB3044E666B}" dt="2023-08-04T08:55:59.252" v="9"/>
        <pc:sldMkLst>
          <pc:docMk/>
          <pc:sldMk cId="2049632724" sldId="299"/>
        </pc:sldMkLst>
        <pc:spChg chg="mod">
          <ac:chgData name="Corey Edwards" userId="S::corey.edwards@uwtsd.ac.uk::7a967df3-e232-40a5-b10c-dee8f912d80a" providerId="AD" clId="Web-{65B0C0D1-C534-2126-5405-8BB3044E666B}" dt="2023-08-04T08:55:59.252" v="8"/>
          <ac:spMkLst>
            <pc:docMk/>
            <pc:sldMk cId="2049632724" sldId="299"/>
            <ac:spMk id="2" creationId="{A9534227-D6A9-1F2C-C1BF-7537323A1E1D}"/>
          </ac:spMkLst>
        </pc:spChg>
        <pc:spChg chg="mod">
          <ac:chgData name="Corey Edwards" userId="S::corey.edwards@uwtsd.ac.uk::7a967df3-e232-40a5-b10c-dee8f912d80a" providerId="AD" clId="Web-{65B0C0D1-C534-2126-5405-8BB3044E666B}" dt="2023-08-04T08:55:59.252" v="8"/>
          <ac:spMkLst>
            <pc:docMk/>
            <pc:sldMk cId="2049632724" sldId="299"/>
            <ac:spMk id="3" creationId="{8A39832D-AB93-EFC7-7E98-81BD8212CE23}"/>
          </ac:spMkLst>
        </pc:spChg>
        <pc:spChg chg="add">
          <ac:chgData name="Corey Edwards" userId="S::corey.edwards@uwtsd.ac.uk::7a967df3-e232-40a5-b10c-dee8f912d80a" providerId="AD" clId="Web-{65B0C0D1-C534-2126-5405-8BB3044E666B}" dt="2023-08-04T08:55:59.252" v="8"/>
          <ac:spMkLst>
            <pc:docMk/>
            <pc:sldMk cId="2049632724" sldId="299"/>
            <ac:spMk id="8" creationId="{82184FF4-7029-4ED7-813A-192E60608764}"/>
          </ac:spMkLst>
        </pc:spChg>
        <pc:spChg chg="add">
          <ac:chgData name="Corey Edwards" userId="S::corey.edwards@uwtsd.ac.uk::7a967df3-e232-40a5-b10c-dee8f912d80a" providerId="AD" clId="Web-{65B0C0D1-C534-2126-5405-8BB3044E666B}" dt="2023-08-04T08:55:59.252" v="8"/>
          <ac:spMkLst>
            <pc:docMk/>
            <pc:sldMk cId="2049632724" sldId="299"/>
            <ac:spMk id="10" creationId="{AAA7AB09-557C-41AD-9113-FF9F68FA1035}"/>
          </ac:spMkLst>
        </pc:spChg>
        <pc:spChg chg="add">
          <ac:chgData name="Corey Edwards" userId="S::corey.edwards@uwtsd.ac.uk::7a967df3-e232-40a5-b10c-dee8f912d80a" providerId="AD" clId="Web-{65B0C0D1-C534-2126-5405-8BB3044E666B}" dt="2023-08-04T08:55:59.252" v="8"/>
          <ac:spMkLst>
            <pc:docMk/>
            <pc:sldMk cId="2049632724" sldId="299"/>
            <ac:spMk id="12" creationId="{EF99ECAA-1F11-4937-BBA6-51935AB44C9D}"/>
          </ac:spMkLst>
        </pc:spChg>
        <pc:spChg chg="add">
          <ac:chgData name="Corey Edwards" userId="S::corey.edwards@uwtsd.ac.uk::7a967df3-e232-40a5-b10c-dee8f912d80a" providerId="AD" clId="Web-{65B0C0D1-C534-2126-5405-8BB3044E666B}" dt="2023-08-04T08:55:59.252" v="8"/>
          <ac:spMkLst>
            <pc:docMk/>
            <pc:sldMk cId="2049632724" sldId="299"/>
            <ac:spMk id="20" creationId="{940082A1-24A5-4276-83A4-39E993BD691B}"/>
          </ac:spMkLst>
        </pc:spChg>
        <pc:spChg chg="add">
          <ac:chgData name="Corey Edwards" userId="S::corey.edwards@uwtsd.ac.uk::7a967df3-e232-40a5-b10c-dee8f912d80a" providerId="AD" clId="Web-{65B0C0D1-C534-2126-5405-8BB3044E666B}" dt="2023-08-04T08:55:59.252" v="8"/>
          <ac:spMkLst>
            <pc:docMk/>
            <pc:sldMk cId="2049632724" sldId="299"/>
            <ac:spMk id="22" creationId="{6D840B21-A957-4CFE-AA5B-9711DF6D3305}"/>
          </ac:spMkLst>
        </pc:spChg>
        <pc:grpChg chg="add">
          <ac:chgData name="Corey Edwards" userId="S::corey.edwards@uwtsd.ac.uk::7a967df3-e232-40a5-b10c-dee8f912d80a" providerId="AD" clId="Web-{65B0C0D1-C534-2126-5405-8BB3044E666B}" dt="2023-08-04T08:55:59.252" v="8"/>
          <ac:grpSpMkLst>
            <pc:docMk/>
            <pc:sldMk cId="2049632724" sldId="299"/>
            <ac:grpSpMk id="14" creationId="{79DE9FAB-6BBA-4CFE-B67D-77B47F01ECA4}"/>
          </ac:grpSpMkLst>
        </pc:grpChg>
        <pc:grpChg chg="add">
          <ac:chgData name="Corey Edwards" userId="S::corey.edwards@uwtsd.ac.uk::7a967df3-e232-40a5-b10c-dee8f912d80a" providerId="AD" clId="Web-{65B0C0D1-C534-2126-5405-8BB3044E666B}" dt="2023-08-04T08:55:59.252" v="8"/>
          <ac:grpSpMkLst>
            <pc:docMk/>
            <pc:sldMk cId="2049632724" sldId="299"/>
            <ac:grpSpMk id="24" creationId="{DBFD4376-13D5-43C1-86D8-8133A9D886E1}"/>
          </ac:grpSpMkLst>
        </pc:grpChg>
      </pc:sldChg>
      <pc:sldChg chg="addSp delSp modSp new mod setBg">
        <pc:chgData name="Corey Edwards" userId="S::corey.edwards@uwtsd.ac.uk::7a967df3-e232-40a5-b10c-dee8f912d80a" providerId="AD" clId="Web-{65B0C0D1-C534-2126-5405-8BB3044E666B}" dt="2023-08-04T09:19:16.931" v="337"/>
        <pc:sldMkLst>
          <pc:docMk/>
          <pc:sldMk cId="2299649234" sldId="300"/>
        </pc:sldMkLst>
        <pc:spChg chg="mod">
          <ac:chgData name="Corey Edwards" userId="S::corey.edwards@uwtsd.ac.uk::7a967df3-e232-40a5-b10c-dee8f912d80a" providerId="AD" clId="Web-{65B0C0D1-C534-2126-5405-8BB3044E666B}" dt="2023-08-04T09:19:16.931" v="337"/>
          <ac:spMkLst>
            <pc:docMk/>
            <pc:sldMk cId="2299649234" sldId="300"/>
            <ac:spMk id="2" creationId="{A3B1B0E9-AFB6-F224-7BE9-E091476C89E7}"/>
          </ac:spMkLst>
        </pc:spChg>
        <pc:spChg chg="del mod">
          <ac:chgData name="Corey Edwards" userId="S::corey.edwards@uwtsd.ac.uk::7a967df3-e232-40a5-b10c-dee8f912d80a" providerId="AD" clId="Web-{65B0C0D1-C534-2126-5405-8BB3044E666B}" dt="2023-08-04T09:19:16.931" v="337"/>
          <ac:spMkLst>
            <pc:docMk/>
            <pc:sldMk cId="2299649234" sldId="300"/>
            <ac:spMk id="3" creationId="{BE19836A-D90E-54A9-AD02-79EB7E2EB740}"/>
          </ac:spMkLst>
        </pc:spChg>
        <pc:spChg chg="add">
          <ac:chgData name="Corey Edwards" userId="S::corey.edwards@uwtsd.ac.uk::7a967df3-e232-40a5-b10c-dee8f912d80a" providerId="AD" clId="Web-{65B0C0D1-C534-2126-5405-8BB3044E666B}" dt="2023-08-04T09:19:16.931" v="337"/>
          <ac:spMkLst>
            <pc:docMk/>
            <pc:sldMk cId="2299649234" sldId="300"/>
            <ac:spMk id="9" creationId="{60B7752B-728D-4CA3-8923-C4F7F77029E3}"/>
          </ac:spMkLst>
        </pc:spChg>
        <pc:spChg chg="add">
          <ac:chgData name="Corey Edwards" userId="S::corey.edwards@uwtsd.ac.uk::7a967df3-e232-40a5-b10c-dee8f912d80a" providerId="AD" clId="Web-{65B0C0D1-C534-2126-5405-8BB3044E666B}" dt="2023-08-04T09:19:16.931" v="337"/>
          <ac:spMkLst>
            <pc:docMk/>
            <pc:sldMk cId="2299649234" sldId="300"/>
            <ac:spMk id="11" creationId="{88392DC7-0988-443B-A0D0-E726C7DB622B}"/>
          </ac:spMkLst>
        </pc:spChg>
        <pc:graphicFrameChg chg="add">
          <ac:chgData name="Corey Edwards" userId="S::corey.edwards@uwtsd.ac.uk::7a967df3-e232-40a5-b10c-dee8f912d80a" providerId="AD" clId="Web-{65B0C0D1-C534-2126-5405-8BB3044E666B}" dt="2023-08-04T09:19:16.931" v="337"/>
          <ac:graphicFrameMkLst>
            <pc:docMk/>
            <pc:sldMk cId="2299649234" sldId="300"/>
            <ac:graphicFrameMk id="5" creationId="{599C5758-111D-13E2-BBEF-79733B6E50BA}"/>
          </ac:graphicFrameMkLst>
        </pc:graphicFrameChg>
      </pc:sldChg>
      <pc:sldChg chg="modSp new">
        <pc:chgData name="Corey Edwards" userId="S::corey.edwards@uwtsd.ac.uk::7a967df3-e232-40a5-b10c-dee8f912d80a" providerId="AD" clId="Web-{65B0C0D1-C534-2126-5405-8BB3044E666B}" dt="2023-08-04T08:59:47.151" v="61" actId="20577"/>
        <pc:sldMkLst>
          <pc:docMk/>
          <pc:sldMk cId="61415298" sldId="301"/>
        </pc:sldMkLst>
        <pc:spChg chg="mod">
          <ac:chgData name="Corey Edwards" userId="S::corey.edwards@uwtsd.ac.uk::7a967df3-e232-40a5-b10c-dee8f912d80a" providerId="AD" clId="Web-{65B0C0D1-C534-2126-5405-8BB3044E666B}" dt="2023-08-04T08:59:44.885" v="58" actId="20577"/>
          <ac:spMkLst>
            <pc:docMk/>
            <pc:sldMk cId="61415298" sldId="301"/>
            <ac:spMk id="2" creationId="{76312B15-1F4C-2BAD-2C02-06597BD7AC06}"/>
          </ac:spMkLst>
        </pc:spChg>
        <pc:spChg chg="mod">
          <ac:chgData name="Corey Edwards" userId="S::corey.edwards@uwtsd.ac.uk::7a967df3-e232-40a5-b10c-dee8f912d80a" providerId="AD" clId="Web-{65B0C0D1-C534-2126-5405-8BB3044E666B}" dt="2023-08-04T08:59:47.151" v="61" actId="20577"/>
          <ac:spMkLst>
            <pc:docMk/>
            <pc:sldMk cId="61415298" sldId="301"/>
            <ac:spMk id="3" creationId="{9D979481-0AD1-557F-F402-568756802477}"/>
          </ac:spMkLst>
        </pc:spChg>
      </pc:sldChg>
      <pc:sldChg chg="addSp modSp new mod setBg addAnim">
        <pc:chgData name="Corey Edwards" userId="S::corey.edwards@uwtsd.ac.uk::7a967df3-e232-40a5-b10c-dee8f912d80a" providerId="AD" clId="Web-{65B0C0D1-C534-2126-5405-8BB3044E666B}" dt="2023-08-04T09:07:35.748" v="106"/>
        <pc:sldMkLst>
          <pc:docMk/>
          <pc:sldMk cId="1390272902" sldId="302"/>
        </pc:sldMkLst>
        <pc:spChg chg="mod">
          <ac:chgData name="Corey Edwards" userId="S::corey.edwards@uwtsd.ac.uk::7a967df3-e232-40a5-b10c-dee8f912d80a" providerId="AD" clId="Web-{65B0C0D1-C534-2126-5405-8BB3044E666B}" dt="2023-08-04T09:07:35.748" v="105"/>
          <ac:spMkLst>
            <pc:docMk/>
            <pc:sldMk cId="1390272902" sldId="302"/>
            <ac:spMk id="2" creationId="{3FECB93F-5413-15EA-779D-DB4BE02D7F32}"/>
          </ac:spMkLst>
        </pc:spChg>
        <pc:spChg chg="mod">
          <ac:chgData name="Corey Edwards" userId="S::corey.edwards@uwtsd.ac.uk::7a967df3-e232-40a5-b10c-dee8f912d80a" providerId="AD" clId="Web-{65B0C0D1-C534-2126-5405-8BB3044E666B}" dt="2023-08-04T09:07:35.748" v="105"/>
          <ac:spMkLst>
            <pc:docMk/>
            <pc:sldMk cId="1390272902" sldId="302"/>
            <ac:spMk id="3" creationId="{2BF71FDC-C686-781E-14EA-36AA349CFD15}"/>
          </ac:spMkLst>
        </pc:spChg>
        <pc:spChg chg="add">
          <ac:chgData name="Corey Edwards" userId="S::corey.edwards@uwtsd.ac.uk::7a967df3-e232-40a5-b10c-dee8f912d80a" providerId="AD" clId="Web-{65B0C0D1-C534-2126-5405-8BB3044E666B}" dt="2023-08-04T09:07:35.748" v="105"/>
          <ac:spMkLst>
            <pc:docMk/>
            <pc:sldMk cId="1390272902" sldId="302"/>
            <ac:spMk id="8" creationId="{82184FF4-7029-4ED7-813A-192E60608764}"/>
          </ac:spMkLst>
        </pc:spChg>
        <pc:spChg chg="add">
          <ac:chgData name="Corey Edwards" userId="S::corey.edwards@uwtsd.ac.uk::7a967df3-e232-40a5-b10c-dee8f912d80a" providerId="AD" clId="Web-{65B0C0D1-C534-2126-5405-8BB3044E666B}" dt="2023-08-04T09:07:35.748" v="105"/>
          <ac:spMkLst>
            <pc:docMk/>
            <pc:sldMk cId="1390272902" sldId="302"/>
            <ac:spMk id="10" creationId="{AAA7AB09-557C-41AD-9113-FF9F68FA1035}"/>
          </ac:spMkLst>
        </pc:spChg>
        <pc:spChg chg="add">
          <ac:chgData name="Corey Edwards" userId="S::corey.edwards@uwtsd.ac.uk::7a967df3-e232-40a5-b10c-dee8f912d80a" providerId="AD" clId="Web-{65B0C0D1-C534-2126-5405-8BB3044E666B}" dt="2023-08-04T09:07:35.748" v="105"/>
          <ac:spMkLst>
            <pc:docMk/>
            <pc:sldMk cId="1390272902" sldId="302"/>
            <ac:spMk id="12" creationId="{EF99ECAA-1F11-4937-BBA6-51935AB44C9D}"/>
          </ac:spMkLst>
        </pc:spChg>
        <pc:spChg chg="add">
          <ac:chgData name="Corey Edwards" userId="S::corey.edwards@uwtsd.ac.uk::7a967df3-e232-40a5-b10c-dee8f912d80a" providerId="AD" clId="Web-{65B0C0D1-C534-2126-5405-8BB3044E666B}" dt="2023-08-04T09:07:35.748" v="105"/>
          <ac:spMkLst>
            <pc:docMk/>
            <pc:sldMk cId="1390272902" sldId="302"/>
            <ac:spMk id="20" creationId="{940082A1-24A5-4276-83A4-39E993BD691B}"/>
          </ac:spMkLst>
        </pc:spChg>
        <pc:spChg chg="add">
          <ac:chgData name="Corey Edwards" userId="S::corey.edwards@uwtsd.ac.uk::7a967df3-e232-40a5-b10c-dee8f912d80a" providerId="AD" clId="Web-{65B0C0D1-C534-2126-5405-8BB3044E666B}" dt="2023-08-04T09:07:35.748" v="105"/>
          <ac:spMkLst>
            <pc:docMk/>
            <pc:sldMk cId="1390272902" sldId="302"/>
            <ac:spMk id="22" creationId="{6D840B21-A957-4CFE-AA5B-9711DF6D3305}"/>
          </ac:spMkLst>
        </pc:spChg>
        <pc:grpChg chg="add">
          <ac:chgData name="Corey Edwards" userId="S::corey.edwards@uwtsd.ac.uk::7a967df3-e232-40a5-b10c-dee8f912d80a" providerId="AD" clId="Web-{65B0C0D1-C534-2126-5405-8BB3044E666B}" dt="2023-08-04T09:07:35.748" v="105"/>
          <ac:grpSpMkLst>
            <pc:docMk/>
            <pc:sldMk cId="1390272902" sldId="302"/>
            <ac:grpSpMk id="14" creationId="{79DE9FAB-6BBA-4CFE-B67D-77B47F01ECA4}"/>
          </ac:grpSpMkLst>
        </pc:grpChg>
        <pc:grpChg chg="add">
          <ac:chgData name="Corey Edwards" userId="S::corey.edwards@uwtsd.ac.uk::7a967df3-e232-40a5-b10c-dee8f912d80a" providerId="AD" clId="Web-{65B0C0D1-C534-2126-5405-8BB3044E666B}" dt="2023-08-04T09:07:35.748" v="105"/>
          <ac:grpSpMkLst>
            <pc:docMk/>
            <pc:sldMk cId="1390272902" sldId="302"/>
            <ac:grpSpMk id="24" creationId="{DBFD4376-13D5-43C1-86D8-8133A9D886E1}"/>
          </ac:grpSpMkLst>
        </pc:grpChg>
      </pc:sldChg>
      <pc:sldChg chg="modSp new">
        <pc:chgData name="Corey Edwards" userId="S::corey.edwards@uwtsd.ac.uk::7a967df3-e232-40a5-b10c-dee8f912d80a" providerId="AD" clId="Web-{65B0C0D1-C534-2126-5405-8BB3044E666B}" dt="2023-08-04T09:48:16.932" v="421" actId="20577"/>
        <pc:sldMkLst>
          <pc:docMk/>
          <pc:sldMk cId="2617803793" sldId="303"/>
        </pc:sldMkLst>
        <pc:spChg chg="mod">
          <ac:chgData name="Corey Edwards" userId="S::corey.edwards@uwtsd.ac.uk::7a967df3-e232-40a5-b10c-dee8f912d80a" providerId="AD" clId="Web-{65B0C0D1-C534-2126-5405-8BB3044E666B}" dt="2023-08-04T09:40:20.435" v="357" actId="20577"/>
          <ac:spMkLst>
            <pc:docMk/>
            <pc:sldMk cId="2617803793" sldId="303"/>
            <ac:spMk id="2" creationId="{4BCF40F0-5227-71D9-0A01-9924F66C95C4}"/>
          </ac:spMkLst>
        </pc:spChg>
        <pc:spChg chg="mod">
          <ac:chgData name="Corey Edwards" userId="S::corey.edwards@uwtsd.ac.uk::7a967df3-e232-40a5-b10c-dee8f912d80a" providerId="AD" clId="Web-{65B0C0D1-C534-2126-5405-8BB3044E666B}" dt="2023-08-04T09:48:16.932" v="421" actId="20577"/>
          <ac:spMkLst>
            <pc:docMk/>
            <pc:sldMk cId="2617803793" sldId="303"/>
            <ac:spMk id="3" creationId="{943A424A-96D7-960A-3849-56E14703393A}"/>
          </ac:spMkLst>
        </pc:spChg>
      </pc:sldChg>
      <pc:sldChg chg="modSp new">
        <pc:chgData name="Corey Edwards" userId="S::corey.edwards@uwtsd.ac.uk::7a967df3-e232-40a5-b10c-dee8f912d80a" providerId="AD" clId="Web-{65B0C0D1-C534-2126-5405-8BB3044E666B}" dt="2023-08-04T09:50:28.326" v="468" actId="1076"/>
        <pc:sldMkLst>
          <pc:docMk/>
          <pc:sldMk cId="3884536141" sldId="304"/>
        </pc:sldMkLst>
        <pc:spChg chg="mod">
          <ac:chgData name="Corey Edwards" userId="S::corey.edwards@uwtsd.ac.uk::7a967df3-e232-40a5-b10c-dee8f912d80a" providerId="AD" clId="Web-{65B0C0D1-C534-2126-5405-8BB3044E666B}" dt="2023-08-04T09:49:04.918" v="436" actId="20577"/>
          <ac:spMkLst>
            <pc:docMk/>
            <pc:sldMk cId="3884536141" sldId="304"/>
            <ac:spMk id="2" creationId="{84D2CAE9-B159-1D45-C1D1-B00C7757AA7A}"/>
          </ac:spMkLst>
        </pc:spChg>
        <pc:spChg chg="mod">
          <ac:chgData name="Corey Edwards" userId="S::corey.edwards@uwtsd.ac.uk::7a967df3-e232-40a5-b10c-dee8f912d80a" providerId="AD" clId="Web-{65B0C0D1-C534-2126-5405-8BB3044E666B}" dt="2023-08-04T09:50:28.326" v="468" actId="1076"/>
          <ac:spMkLst>
            <pc:docMk/>
            <pc:sldMk cId="3884536141" sldId="304"/>
            <ac:spMk id="3" creationId="{83687C29-2CBA-BF1A-202D-C9B8574A93C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13B02F-7D29-40D0-B74D-479527A782AE}"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999A5123-5D81-4289-9EE9-901D23F396EA}">
      <dgm:prSet/>
      <dgm:spPr/>
      <dgm:t>
        <a:bodyPr/>
        <a:lstStyle/>
        <a:p>
          <a:r>
            <a:rPr lang="en-US"/>
            <a:t>Aim: To discuss the impacts of community discrimination and prejudice, reinforcing the importance of anti-discriminatory practice.</a:t>
          </a:r>
        </a:p>
      </dgm:t>
    </dgm:pt>
    <dgm:pt modelId="{B0582A9B-0C42-4E2F-B521-E5D871EEFECA}" type="parTrans" cxnId="{84614EC3-FFCE-4288-913E-D49432C64740}">
      <dgm:prSet/>
      <dgm:spPr/>
      <dgm:t>
        <a:bodyPr/>
        <a:lstStyle/>
        <a:p>
          <a:endParaRPr lang="en-US"/>
        </a:p>
      </dgm:t>
    </dgm:pt>
    <dgm:pt modelId="{559F7821-E4CC-46CE-A8EE-797F93F8ED4B}" type="sibTrans" cxnId="{84614EC3-FFCE-4288-913E-D49432C64740}">
      <dgm:prSet phldrT="1" phldr="0"/>
      <dgm:spPr/>
      <dgm:t>
        <a:bodyPr/>
        <a:lstStyle/>
        <a:p>
          <a:r>
            <a:rPr lang="en-US"/>
            <a:t>1</a:t>
          </a:r>
        </a:p>
      </dgm:t>
    </dgm:pt>
    <dgm:pt modelId="{43BBEA38-7E0B-43FB-97EA-3687A4346AF3}">
      <dgm:prSet/>
      <dgm:spPr/>
      <dgm:t>
        <a:bodyPr/>
        <a:lstStyle/>
        <a:p>
          <a:r>
            <a:rPr lang="en-US"/>
            <a:t>Define discrimination and prejudice.</a:t>
          </a:r>
        </a:p>
      </dgm:t>
    </dgm:pt>
    <dgm:pt modelId="{2ADA81A6-B5C9-4162-83FA-4223EAC847B7}" type="parTrans" cxnId="{068375DA-BAA3-49C1-BADF-2B232CE7E933}">
      <dgm:prSet/>
      <dgm:spPr/>
      <dgm:t>
        <a:bodyPr/>
        <a:lstStyle/>
        <a:p>
          <a:endParaRPr lang="en-US"/>
        </a:p>
      </dgm:t>
    </dgm:pt>
    <dgm:pt modelId="{66A7C432-701D-4470-9BEE-72EBEFD51C0C}" type="sibTrans" cxnId="{068375DA-BAA3-49C1-BADF-2B232CE7E933}">
      <dgm:prSet phldrT="2" phldr="0"/>
      <dgm:spPr/>
      <dgm:t>
        <a:bodyPr/>
        <a:lstStyle/>
        <a:p>
          <a:r>
            <a:rPr lang="en-US"/>
            <a:t>2</a:t>
          </a:r>
        </a:p>
      </dgm:t>
    </dgm:pt>
    <dgm:pt modelId="{2760C159-BD55-4946-9A92-2E8866A4F0AE}">
      <dgm:prSet/>
      <dgm:spPr/>
      <dgm:t>
        <a:bodyPr/>
        <a:lstStyle/>
        <a:p>
          <a:r>
            <a:rPr lang="en-US"/>
            <a:t>Discuss examples of preferential treatment and discriminatory practice.</a:t>
          </a:r>
        </a:p>
      </dgm:t>
    </dgm:pt>
    <dgm:pt modelId="{6C3B8C14-3D71-4F70-8AF5-72E86591E81D}" type="parTrans" cxnId="{4FBB4E31-883C-4069-8F18-CA91E4683119}">
      <dgm:prSet/>
      <dgm:spPr/>
      <dgm:t>
        <a:bodyPr/>
        <a:lstStyle/>
        <a:p>
          <a:endParaRPr lang="en-US"/>
        </a:p>
      </dgm:t>
    </dgm:pt>
    <dgm:pt modelId="{8FC725B5-76A8-41F2-824C-20651AB8CD57}" type="sibTrans" cxnId="{4FBB4E31-883C-4069-8F18-CA91E4683119}">
      <dgm:prSet phldrT="3" phldr="0"/>
      <dgm:spPr/>
      <dgm:t>
        <a:bodyPr/>
        <a:lstStyle/>
        <a:p>
          <a:r>
            <a:rPr lang="en-US"/>
            <a:t>3</a:t>
          </a:r>
        </a:p>
      </dgm:t>
    </dgm:pt>
    <dgm:pt modelId="{AB15950B-2933-4A04-A99F-2EEB4E81504E}">
      <dgm:prSet/>
      <dgm:spPr/>
      <dgm:t>
        <a:bodyPr/>
        <a:lstStyle/>
        <a:p>
          <a:r>
            <a:rPr lang="en-US"/>
            <a:t>Hypothesise methods of overcoming discrimination.</a:t>
          </a:r>
        </a:p>
      </dgm:t>
    </dgm:pt>
    <dgm:pt modelId="{712FDD41-2CE2-44D8-894F-2B3B2968A5E5}" type="parTrans" cxnId="{D0B647B8-C7DB-40A3-99B0-351B5EE21FE4}">
      <dgm:prSet/>
      <dgm:spPr/>
      <dgm:t>
        <a:bodyPr/>
        <a:lstStyle/>
        <a:p>
          <a:endParaRPr lang="en-US"/>
        </a:p>
      </dgm:t>
    </dgm:pt>
    <dgm:pt modelId="{A6C0D8A4-26D9-4FD9-A8F5-279C059BB71F}" type="sibTrans" cxnId="{D0B647B8-C7DB-40A3-99B0-351B5EE21FE4}">
      <dgm:prSet phldrT="4" phldr="0"/>
      <dgm:spPr/>
      <dgm:t>
        <a:bodyPr/>
        <a:lstStyle/>
        <a:p>
          <a:r>
            <a:rPr lang="en-US"/>
            <a:t>4</a:t>
          </a:r>
        </a:p>
      </dgm:t>
    </dgm:pt>
    <dgm:pt modelId="{DDB6144C-3318-4F3E-BFB9-AB487AD75D85}">
      <dgm:prSet/>
      <dgm:spPr/>
      <dgm:t>
        <a:bodyPr/>
        <a:lstStyle/>
        <a:p>
          <a:r>
            <a:rPr lang="en-US"/>
            <a:t>Discuss case studies of discrimination in marginalised populations.</a:t>
          </a:r>
        </a:p>
      </dgm:t>
    </dgm:pt>
    <dgm:pt modelId="{60526125-4176-4DDE-89EA-8ED4358BAE61}" type="parTrans" cxnId="{C94DF402-8225-46A8-A0F0-211517A3CE7B}">
      <dgm:prSet/>
      <dgm:spPr/>
      <dgm:t>
        <a:bodyPr/>
        <a:lstStyle/>
        <a:p>
          <a:endParaRPr lang="en-US"/>
        </a:p>
      </dgm:t>
    </dgm:pt>
    <dgm:pt modelId="{E61A67E4-357E-49EF-B60C-B924C83A2C9C}" type="sibTrans" cxnId="{C94DF402-8225-46A8-A0F0-211517A3CE7B}">
      <dgm:prSet phldrT="5" phldr="0"/>
      <dgm:spPr/>
      <dgm:t>
        <a:bodyPr/>
        <a:lstStyle/>
        <a:p>
          <a:r>
            <a:rPr lang="en-US"/>
            <a:t>5</a:t>
          </a:r>
        </a:p>
      </dgm:t>
    </dgm:pt>
    <dgm:pt modelId="{E440BE6A-45EF-4998-B5EC-65FA9B7EECF6}">
      <dgm:prSet/>
      <dgm:spPr/>
      <dgm:t>
        <a:bodyPr/>
        <a:lstStyle/>
        <a:p>
          <a:r>
            <a:rPr lang="en-US"/>
            <a:t>Discuss the importance of anti-discriminatory practice.</a:t>
          </a:r>
        </a:p>
      </dgm:t>
    </dgm:pt>
    <dgm:pt modelId="{2E0AC6EC-3183-4C26-A5C1-3F6AB2BCF2F1}" type="parTrans" cxnId="{75288DB3-6091-43D9-AF06-D95B704226E9}">
      <dgm:prSet/>
      <dgm:spPr/>
      <dgm:t>
        <a:bodyPr/>
        <a:lstStyle/>
        <a:p>
          <a:endParaRPr lang="en-US"/>
        </a:p>
      </dgm:t>
    </dgm:pt>
    <dgm:pt modelId="{FBA08C9A-8CDD-43B1-954B-CCB4EE289488}" type="sibTrans" cxnId="{75288DB3-6091-43D9-AF06-D95B704226E9}">
      <dgm:prSet phldrT="6" phldr="0"/>
      <dgm:spPr/>
      <dgm:t>
        <a:bodyPr/>
        <a:lstStyle/>
        <a:p>
          <a:r>
            <a:rPr lang="en-US"/>
            <a:t>6</a:t>
          </a:r>
        </a:p>
      </dgm:t>
    </dgm:pt>
    <dgm:pt modelId="{281EBFE4-32EE-49D2-AAA8-4268979C001D}" type="pres">
      <dgm:prSet presAssocID="{4413B02F-7D29-40D0-B74D-479527A782AE}" presName="Name0" presStyleCnt="0">
        <dgm:presLayoutVars>
          <dgm:animLvl val="lvl"/>
          <dgm:resizeHandles val="exact"/>
        </dgm:presLayoutVars>
      </dgm:prSet>
      <dgm:spPr/>
    </dgm:pt>
    <dgm:pt modelId="{AE1AF7F3-2DE2-4C86-91B4-5022AE5A7061}" type="pres">
      <dgm:prSet presAssocID="{999A5123-5D81-4289-9EE9-901D23F396EA}" presName="compositeNode" presStyleCnt="0">
        <dgm:presLayoutVars>
          <dgm:bulletEnabled val="1"/>
        </dgm:presLayoutVars>
      </dgm:prSet>
      <dgm:spPr/>
    </dgm:pt>
    <dgm:pt modelId="{139F31C0-A297-45D4-A434-443E1A1FEB1C}" type="pres">
      <dgm:prSet presAssocID="{999A5123-5D81-4289-9EE9-901D23F396EA}" presName="bgRect" presStyleLbl="bgAccFollowNode1" presStyleIdx="0" presStyleCnt="6"/>
      <dgm:spPr/>
    </dgm:pt>
    <dgm:pt modelId="{3126427E-7722-4C7F-9A3A-88B1A179A790}" type="pres">
      <dgm:prSet presAssocID="{559F7821-E4CC-46CE-A8EE-797F93F8ED4B}" presName="sibTransNodeCircle" presStyleLbl="alignNode1" presStyleIdx="0" presStyleCnt="12">
        <dgm:presLayoutVars>
          <dgm:chMax val="0"/>
          <dgm:bulletEnabled/>
        </dgm:presLayoutVars>
      </dgm:prSet>
      <dgm:spPr/>
    </dgm:pt>
    <dgm:pt modelId="{F80352A1-5B66-45F7-92FD-DFDE9A456680}" type="pres">
      <dgm:prSet presAssocID="{999A5123-5D81-4289-9EE9-901D23F396EA}" presName="bottomLine" presStyleLbl="alignNode1" presStyleIdx="1" presStyleCnt="12">
        <dgm:presLayoutVars/>
      </dgm:prSet>
      <dgm:spPr/>
    </dgm:pt>
    <dgm:pt modelId="{F63855A7-F937-462A-A09B-FF8373D38343}" type="pres">
      <dgm:prSet presAssocID="{999A5123-5D81-4289-9EE9-901D23F396EA}" presName="nodeText" presStyleLbl="bgAccFollowNode1" presStyleIdx="0" presStyleCnt="6">
        <dgm:presLayoutVars>
          <dgm:bulletEnabled val="1"/>
        </dgm:presLayoutVars>
      </dgm:prSet>
      <dgm:spPr/>
    </dgm:pt>
    <dgm:pt modelId="{CDE5AC99-C116-4207-B54E-34AD1E347442}" type="pres">
      <dgm:prSet presAssocID="{559F7821-E4CC-46CE-A8EE-797F93F8ED4B}" presName="sibTrans" presStyleCnt="0"/>
      <dgm:spPr/>
    </dgm:pt>
    <dgm:pt modelId="{B87B404A-0A85-49D7-9A6A-128AD3167524}" type="pres">
      <dgm:prSet presAssocID="{43BBEA38-7E0B-43FB-97EA-3687A4346AF3}" presName="compositeNode" presStyleCnt="0">
        <dgm:presLayoutVars>
          <dgm:bulletEnabled val="1"/>
        </dgm:presLayoutVars>
      </dgm:prSet>
      <dgm:spPr/>
    </dgm:pt>
    <dgm:pt modelId="{D0D9512D-2B5A-4504-91E7-87DA204B996E}" type="pres">
      <dgm:prSet presAssocID="{43BBEA38-7E0B-43FB-97EA-3687A4346AF3}" presName="bgRect" presStyleLbl="bgAccFollowNode1" presStyleIdx="1" presStyleCnt="6"/>
      <dgm:spPr/>
    </dgm:pt>
    <dgm:pt modelId="{7D0E702F-086E-48E3-B964-6105B7B22ECC}" type="pres">
      <dgm:prSet presAssocID="{66A7C432-701D-4470-9BEE-72EBEFD51C0C}" presName="sibTransNodeCircle" presStyleLbl="alignNode1" presStyleIdx="2" presStyleCnt="12">
        <dgm:presLayoutVars>
          <dgm:chMax val="0"/>
          <dgm:bulletEnabled/>
        </dgm:presLayoutVars>
      </dgm:prSet>
      <dgm:spPr/>
    </dgm:pt>
    <dgm:pt modelId="{315B4353-B47E-4D6E-8F64-A5EB86DF6196}" type="pres">
      <dgm:prSet presAssocID="{43BBEA38-7E0B-43FB-97EA-3687A4346AF3}" presName="bottomLine" presStyleLbl="alignNode1" presStyleIdx="3" presStyleCnt="12">
        <dgm:presLayoutVars/>
      </dgm:prSet>
      <dgm:spPr/>
    </dgm:pt>
    <dgm:pt modelId="{2E0AB1E8-4E57-4209-95B8-4F2EC1971F4A}" type="pres">
      <dgm:prSet presAssocID="{43BBEA38-7E0B-43FB-97EA-3687A4346AF3}" presName="nodeText" presStyleLbl="bgAccFollowNode1" presStyleIdx="1" presStyleCnt="6">
        <dgm:presLayoutVars>
          <dgm:bulletEnabled val="1"/>
        </dgm:presLayoutVars>
      </dgm:prSet>
      <dgm:spPr/>
    </dgm:pt>
    <dgm:pt modelId="{45D43ED5-7857-47E9-BC6A-CD0B4899D085}" type="pres">
      <dgm:prSet presAssocID="{66A7C432-701D-4470-9BEE-72EBEFD51C0C}" presName="sibTrans" presStyleCnt="0"/>
      <dgm:spPr/>
    </dgm:pt>
    <dgm:pt modelId="{B05BDF5E-5B3A-471C-9133-A93ACD7BE4F2}" type="pres">
      <dgm:prSet presAssocID="{2760C159-BD55-4946-9A92-2E8866A4F0AE}" presName="compositeNode" presStyleCnt="0">
        <dgm:presLayoutVars>
          <dgm:bulletEnabled val="1"/>
        </dgm:presLayoutVars>
      </dgm:prSet>
      <dgm:spPr/>
    </dgm:pt>
    <dgm:pt modelId="{3F70D665-41A0-4825-844A-A732C322A655}" type="pres">
      <dgm:prSet presAssocID="{2760C159-BD55-4946-9A92-2E8866A4F0AE}" presName="bgRect" presStyleLbl="bgAccFollowNode1" presStyleIdx="2" presStyleCnt="6"/>
      <dgm:spPr/>
    </dgm:pt>
    <dgm:pt modelId="{36F4253D-4A34-4620-8058-1AE104139539}" type="pres">
      <dgm:prSet presAssocID="{8FC725B5-76A8-41F2-824C-20651AB8CD57}" presName="sibTransNodeCircle" presStyleLbl="alignNode1" presStyleIdx="4" presStyleCnt="12">
        <dgm:presLayoutVars>
          <dgm:chMax val="0"/>
          <dgm:bulletEnabled/>
        </dgm:presLayoutVars>
      </dgm:prSet>
      <dgm:spPr/>
    </dgm:pt>
    <dgm:pt modelId="{1800BDC7-9673-4856-83ED-A5B7C1876CEC}" type="pres">
      <dgm:prSet presAssocID="{2760C159-BD55-4946-9A92-2E8866A4F0AE}" presName="bottomLine" presStyleLbl="alignNode1" presStyleIdx="5" presStyleCnt="12">
        <dgm:presLayoutVars/>
      </dgm:prSet>
      <dgm:spPr/>
    </dgm:pt>
    <dgm:pt modelId="{239EFEF7-C720-4701-BFB4-20390E3B08F0}" type="pres">
      <dgm:prSet presAssocID="{2760C159-BD55-4946-9A92-2E8866A4F0AE}" presName="nodeText" presStyleLbl="bgAccFollowNode1" presStyleIdx="2" presStyleCnt="6">
        <dgm:presLayoutVars>
          <dgm:bulletEnabled val="1"/>
        </dgm:presLayoutVars>
      </dgm:prSet>
      <dgm:spPr/>
    </dgm:pt>
    <dgm:pt modelId="{48DE452F-DDE5-4478-B6D6-400FB6A77184}" type="pres">
      <dgm:prSet presAssocID="{8FC725B5-76A8-41F2-824C-20651AB8CD57}" presName="sibTrans" presStyleCnt="0"/>
      <dgm:spPr/>
    </dgm:pt>
    <dgm:pt modelId="{021D6B84-F8F5-43A7-B97A-3E641F6D6611}" type="pres">
      <dgm:prSet presAssocID="{AB15950B-2933-4A04-A99F-2EEB4E81504E}" presName="compositeNode" presStyleCnt="0">
        <dgm:presLayoutVars>
          <dgm:bulletEnabled val="1"/>
        </dgm:presLayoutVars>
      </dgm:prSet>
      <dgm:spPr/>
    </dgm:pt>
    <dgm:pt modelId="{7F219B34-A2EB-48D7-8EEF-7DC4E4A1B3AF}" type="pres">
      <dgm:prSet presAssocID="{AB15950B-2933-4A04-A99F-2EEB4E81504E}" presName="bgRect" presStyleLbl="bgAccFollowNode1" presStyleIdx="3" presStyleCnt="6"/>
      <dgm:spPr/>
    </dgm:pt>
    <dgm:pt modelId="{2FB255D8-8CC9-4463-B689-438C79E8692D}" type="pres">
      <dgm:prSet presAssocID="{A6C0D8A4-26D9-4FD9-A8F5-279C059BB71F}" presName="sibTransNodeCircle" presStyleLbl="alignNode1" presStyleIdx="6" presStyleCnt="12">
        <dgm:presLayoutVars>
          <dgm:chMax val="0"/>
          <dgm:bulletEnabled/>
        </dgm:presLayoutVars>
      </dgm:prSet>
      <dgm:spPr/>
    </dgm:pt>
    <dgm:pt modelId="{D07DED76-A14E-49C8-8652-E8C38CF2F6B6}" type="pres">
      <dgm:prSet presAssocID="{AB15950B-2933-4A04-A99F-2EEB4E81504E}" presName="bottomLine" presStyleLbl="alignNode1" presStyleIdx="7" presStyleCnt="12">
        <dgm:presLayoutVars/>
      </dgm:prSet>
      <dgm:spPr/>
    </dgm:pt>
    <dgm:pt modelId="{F97CD736-5BA3-4B15-8A0A-761D364677CD}" type="pres">
      <dgm:prSet presAssocID="{AB15950B-2933-4A04-A99F-2EEB4E81504E}" presName="nodeText" presStyleLbl="bgAccFollowNode1" presStyleIdx="3" presStyleCnt="6">
        <dgm:presLayoutVars>
          <dgm:bulletEnabled val="1"/>
        </dgm:presLayoutVars>
      </dgm:prSet>
      <dgm:spPr/>
    </dgm:pt>
    <dgm:pt modelId="{94119CEB-317C-4C1A-952C-8970EB6594AC}" type="pres">
      <dgm:prSet presAssocID="{A6C0D8A4-26D9-4FD9-A8F5-279C059BB71F}" presName="sibTrans" presStyleCnt="0"/>
      <dgm:spPr/>
    </dgm:pt>
    <dgm:pt modelId="{052E80A3-6158-49BC-9018-4A1890543FA9}" type="pres">
      <dgm:prSet presAssocID="{DDB6144C-3318-4F3E-BFB9-AB487AD75D85}" presName="compositeNode" presStyleCnt="0">
        <dgm:presLayoutVars>
          <dgm:bulletEnabled val="1"/>
        </dgm:presLayoutVars>
      </dgm:prSet>
      <dgm:spPr/>
    </dgm:pt>
    <dgm:pt modelId="{FF0B0803-6F12-437C-9375-C13A81797762}" type="pres">
      <dgm:prSet presAssocID="{DDB6144C-3318-4F3E-BFB9-AB487AD75D85}" presName="bgRect" presStyleLbl="bgAccFollowNode1" presStyleIdx="4" presStyleCnt="6"/>
      <dgm:spPr/>
    </dgm:pt>
    <dgm:pt modelId="{A3FF0FC6-8FEB-4149-99A4-E95C6B3EE49C}" type="pres">
      <dgm:prSet presAssocID="{E61A67E4-357E-49EF-B60C-B924C83A2C9C}" presName="sibTransNodeCircle" presStyleLbl="alignNode1" presStyleIdx="8" presStyleCnt="12">
        <dgm:presLayoutVars>
          <dgm:chMax val="0"/>
          <dgm:bulletEnabled/>
        </dgm:presLayoutVars>
      </dgm:prSet>
      <dgm:spPr/>
    </dgm:pt>
    <dgm:pt modelId="{54CAD455-3C2D-4BCD-8D69-649241E6918A}" type="pres">
      <dgm:prSet presAssocID="{DDB6144C-3318-4F3E-BFB9-AB487AD75D85}" presName="bottomLine" presStyleLbl="alignNode1" presStyleIdx="9" presStyleCnt="12">
        <dgm:presLayoutVars/>
      </dgm:prSet>
      <dgm:spPr/>
    </dgm:pt>
    <dgm:pt modelId="{8F40D99C-26FD-4E8F-B52F-44D97A2140B9}" type="pres">
      <dgm:prSet presAssocID="{DDB6144C-3318-4F3E-BFB9-AB487AD75D85}" presName="nodeText" presStyleLbl="bgAccFollowNode1" presStyleIdx="4" presStyleCnt="6">
        <dgm:presLayoutVars>
          <dgm:bulletEnabled val="1"/>
        </dgm:presLayoutVars>
      </dgm:prSet>
      <dgm:spPr/>
    </dgm:pt>
    <dgm:pt modelId="{F471D047-7975-4A88-B3AD-C4D0B8AB2801}" type="pres">
      <dgm:prSet presAssocID="{E61A67E4-357E-49EF-B60C-B924C83A2C9C}" presName="sibTrans" presStyleCnt="0"/>
      <dgm:spPr/>
    </dgm:pt>
    <dgm:pt modelId="{E1164565-5B8C-43BE-A9A3-59C227F2F55B}" type="pres">
      <dgm:prSet presAssocID="{E440BE6A-45EF-4998-B5EC-65FA9B7EECF6}" presName="compositeNode" presStyleCnt="0">
        <dgm:presLayoutVars>
          <dgm:bulletEnabled val="1"/>
        </dgm:presLayoutVars>
      </dgm:prSet>
      <dgm:spPr/>
    </dgm:pt>
    <dgm:pt modelId="{5DD6CD33-A85E-4FCF-81A1-C3B91B18AD48}" type="pres">
      <dgm:prSet presAssocID="{E440BE6A-45EF-4998-B5EC-65FA9B7EECF6}" presName="bgRect" presStyleLbl="bgAccFollowNode1" presStyleIdx="5" presStyleCnt="6"/>
      <dgm:spPr/>
    </dgm:pt>
    <dgm:pt modelId="{30E45504-7648-47EB-8FCD-EB97AD2CB00B}" type="pres">
      <dgm:prSet presAssocID="{FBA08C9A-8CDD-43B1-954B-CCB4EE289488}" presName="sibTransNodeCircle" presStyleLbl="alignNode1" presStyleIdx="10" presStyleCnt="12">
        <dgm:presLayoutVars>
          <dgm:chMax val="0"/>
          <dgm:bulletEnabled/>
        </dgm:presLayoutVars>
      </dgm:prSet>
      <dgm:spPr/>
    </dgm:pt>
    <dgm:pt modelId="{BF2CC3FA-8B04-4132-BCFD-2450CCF44B57}" type="pres">
      <dgm:prSet presAssocID="{E440BE6A-45EF-4998-B5EC-65FA9B7EECF6}" presName="bottomLine" presStyleLbl="alignNode1" presStyleIdx="11" presStyleCnt="12">
        <dgm:presLayoutVars/>
      </dgm:prSet>
      <dgm:spPr/>
    </dgm:pt>
    <dgm:pt modelId="{E8C9585F-4469-4AEB-98F6-1E20FD56A884}" type="pres">
      <dgm:prSet presAssocID="{E440BE6A-45EF-4998-B5EC-65FA9B7EECF6}" presName="nodeText" presStyleLbl="bgAccFollowNode1" presStyleIdx="5" presStyleCnt="6">
        <dgm:presLayoutVars>
          <dgm:bulletEnabled val="1"/>
        </dgm:presLayoutVars>
      </dgm:prSet>
      <dgm:spPr/>
    </dgm:pt>
  </dgm:ptLst>
  <dgm:cxnLst>
    <dgm:cxn modelId="{9F490401-B9FE-44F6-BFA4-F1730FFE3331}" type="presOf" srcId="{E440BE6A-45EF-4998-B5EC-65FA9B7EECF6}" destId="{5DD6CD33-A85E-4FCF-81A1-C3B91B18AD48}" srcOrd="0" destOrd="0" presId="urn:microsoft.com/office/officeart/2016/7/layout/BasicLinearProcessNumbered"/>
    <dgm:cxn modelId="{C94DF402-8225-46A8-A0F0-211517A3CE7B}" srcId="{4413B02F-7D29-40D0-B74D-479527A782AE}" destId="{DDB6144C-3318-4F3E-BFB9-AB487AD75D85}" srcOrd="4" destOrd="0" parTransId="{60526125-4176-4DDE-89EA-8ED4358BAE61}" sibTransId="{E61A67E4-357E-49EF-B60C-B924C83A2C9C}"/>
    <dgm:cxn modelId="{4A70561A-71D8-4210-A810-E758B20E309D}" type="presOf" srcId="{43BBEA38-7E0B-43FB-97EA-3687A4346AF3}" destId="{D0D9512D-2B5A-4504-91E7-87DA204B996E}" srcOrd="0" destOrd="0" presId="urn:microsoft.com/office/officeart/2016/7/layout/BasicLinearProcessNumbered"/>
    <dgm:cxn modelId="{CF08061F-2053-48E5-9C3A-4F06345D137D}" type="presOf" srcId="{DDB6144C-3318-4F3E-BFB9-AB487AD75D85}" destId="{8F40D99C-26FD-4E8F-B52F-44D97A2140B9}" srcOrd="1" destOrd="0" presId="urn:microsoft.com/office/officeart/2016/7/layout/BasicLinearProcessNumbered"/>
    <dgm:cxn modelId="{4FBB4E31-883C-4069-8F18-CA91E4683119}" srcId="{4413B02F-7D29-40D0-B74D-479527A782AE}" destId="{2760C159-BD55-4946-9A92-2E8866A4F0AE}" srcOrd="2" destOrd="0" parTransId="{6C3B8C14-3D71-4F70-8AF5-72E86591E81D}" sibTransId="{8FC725B5-76A8-41F2-824C-20651AB8CD57}"/>
    <dgm:cxn modelId="{7ECA1A63-22D7-4B41-9220-83D9CC16B078}" type="presOf" srcId="{AB15950B-2933-4A04-A99F-2EEB4E81504E}" destId="{F97CD736-5BA3-4B15-8A0A-761D364677CD}" srcOrd="1" destOrd="0" presId="urn:microsoft.com/office/officeart/2016/7/layout/BasicLinearProcessNumbered"/>
    <dgm:cxn modelId="{3657A26F-6327-40B3-81A0-CE0DE5759905}" type="presOf" srcId="{AB15950B-2933-4A04-A99F-2EEB4E81504E}" destId="{7F219B34-A2EB-48D7-8EEF-7DC4E4A1B3AF}" srcOrd="0" destOrd="0" presId="urn:microsoft.com/office/officeart/2016/7/layout/BasicLinearProcessNumbered"/>
    <dgm:cxn modelId="{9CD38052-1364-4D87-AC4D-3DE0863DD9C3}" type="presOf" srcId="{999A5123-5D81-4289-9EE9-901D23F396EA}" destId="{139F31C0-A297-45D4-A434-443E1A1FEB1C}" srcOrd="0" destOrd="0" presId="urn:microsoft.com/office/officeart/2016/7/layout/BasicLinearProcessNumbered"/>
    <dgm:cxn modelId="{78525B54-CA04-4F6C-8CA2-1F7B79779FFB}" type="presOf" srcId="{DDB6144C-3318-4F3E-BFB9-AB487AD75D85}" destId="{FF0B0803-6F12-437C-9375-C13A81797762}" srcOrd="0" destOrd="0" presId="urn:microsoft.com/office/officeart/2016/7/layout/BasicLinearProcessNumbered"/>
    <dgm:cxn modelId="{F4A1AB58-5B88-4E54-938B-FD15C4586B33}" type="presOf" srcId="{66A7C432-701D-4470-9BEE-72EBEFD51C0C}" destId="{7D0E702F-086E-48E3-B964-6105B7B22ECC}" srcOrd="0" destOrd="0" presId="urn:microsoft.com/office/officeart/2016/7/layout/BasicLinearProcessNumbered"/>
    <dgm:cxn modelId="{2B8E268F-0004-4A79-856C-FF736929E349}" type="presOf" srcId="{4413B02F-7D29-40D0-B74D-479527A782AE}" destId="{281EBFE4-32EE-49D2-AAA8-4268979C001D}" srcOrd="0" destOrd="0" presId="urn:microsoft.com/office/officeart/2016/7/layout/BasicLinearProcessNumbered"/>
    <dgm:cxn modelId="{533E3FA8-1349-4D5F-B46F-56F599C17E55}" type="presOf" srcId="{E440BE6A-45EF-4998-B5EC-65FA9B7EECF6}" destId="{E8C9585F-4469-4AEB-98F6-1E20FD56A884}" srcOrd="1" destOrd="0" presId="urn:microsoft.com/office/officeart/2016/7/layout/BasicLinearProcessNumbered"/>
    <dgm:cxn modelId="{A5CCEEAE-83F7-4F87-9705-3A3BB135368C}" type="presOf" srcId="{559F7821-E4CC-46CE-A8EE-797F93F8ED4B}" destId="{3126427E-7722-4C7F-9A3A-88B1A179A790}" srcOrd="0" destOrd="0" presId="urn:microsoft.com/office/officeart/2016/7/layout/BasicLinearProcessNumbered"/>
    <dgm:cxn modelId="{02D99AB0-75C9-4DA6-AE77-29989B910C8E}" type="presOf" srcId="{FBA08C9A-8CDD-43B1-954B-CCB4EE289488}" destId="{30E45504-7648-47EB-8FCD-EB97AD2CB00B}" srcOrd="0" destOrd="0" presId="urn:microsoft.com/office/officeart/2016/7/layout/BasicLinearProcessNumbered"/>
    <dgm:cxn modelId="{75288DB3-6091-43D9-AF06-D95B704226E9}" srcId="{4413B02F-7D29-40D0-B74D-479527A782AE}" destId="{E440BE6A-45EF-4998-B5EC-65FA9B7EECF6}" srcOrd="5" destOrd="0" parTransId="{2E0AC6EC-3183-4C26-A5C1-3F6AB2BCF2F1}" sibTransId="{FBA08C9A-8CDD-43B1-954B-CCB4EE289488}"/>
    <dgm:cxn modelId="{C4E93CB6-6E3C-4FB9-9CF2-3616E8292C3F}" type="presOf" srcId="{8FC725B5-76A8-41F2-824C-20651AB8CD57}" destId="{36F4253D-4A34-4620-8058-1AE104139539}" srcOrd="0" destOrd="0" presId="urn:microsoft.com/office/officeart/2016/7/layout/BasicLinearProcessNumbered"/>
    <dgm:cxn modelId="{D0B647B8-C7DB-40A3-99B0-351B5EE21FE4}" srcId="{4413B02F-7D29-40D0-B74D-479527A782AE}" destId="{AB15950B-2933-4A04-A99F-2EEB4E81504E}" srcOrd="3" destOrd="0" parTransId="{712FDD41-2CE2-44D8-894F-2B3B2968A5E5}" sibTransId="{A6C0D8A4-26D9-4FD9-A8F5-279C059BB71F}"/>
    <dgm:cxn modelId="{84614EC3-FFCE-4288-913E-D49432C64740}" srcId="{4413B02F-7D29-40D0-B74D-479527A782AE}" destId="{999A5123-5D81-4289-9EE9-901D23F396EA}" srcOrd="0" destOrd="0" parTransId="{B0582A9B-0C42-4E2F-B521-E5D871EEFECA}" sibTransId="{559F7821-E4CC-46CE-A8EE-797F93F8ED4B}"/>
    <dgm:cxn modelId="{95681CC6-E247-4A70-83A1-A4822621E572}" type="presOf" srcId="{999A5123-5D81-4289-9EE9-901D23F396EA}" destId="{F63855A7-F937-462A-A09B-FF8373D38343}" srcOrd="1" destOrd="0" presId="urn:microsoft.com/office/officeart/2016/7/layout/BasicLinearProcessNumbered"/>
    <dgm:cxn modelId="{949295D6-82F5-4F1F-8932-18BB0FBCB216}" type="presOf" srcId="{2760C159-BD55-4946-9A92-2E8866A4F0AE}" destId="{239EFEF7-C720-4701-BFB4-20390E3B08F0}" srcOrd="1" destOrd="0" presId="urn:microsoft.com/office/officeart/2016/7/layout/BasicLinearProcessNumbered"/>
    <dgm:cxn modelId="{068375DA-BAA3-49C1-BADF-2B232CE7E933}" srcId="{4413B02F-7D29-40D0-B74D-479527A782AE}" destId="{43BBEA38-7E0B-43FB-97EA-3687A4346AF3}" srcOrd="1" destOrd="0" parTransId="{2ADA81A6-B5C9-4162-83FA-4223EAC847B7}" sibTransId="{66A7C432-701D-4470-9BEE-72EBEFD51C0C}"/>
    <dgm:cxn modelId="{BC4123DB-28D1-43E4-8A6A-99A8367B0A5A}" type="presOf" srcId="{2760C159-BD55-4946-9A92-2E8866A4F0AE}" destId="{3F70D665-41A0-4825-844A-A732C322A655}" srcOrd="0" destOrd="0" presId="urn:microsoft.com/office/officeart/2016/7/layout/BasicLinearProcessNumbered"/>
    <dgm:cxn modelId="{1DC935F5-0AF8-4276-9E3C-E8D07D51F236}" type="presOf" srcId="{43BBEA38-7E0B-43FB-97EA-3687A4346AF3}" destId="{2E0AB1E8-4E57-4209-95B8-4F2EC1971F4A}" srcOrd="1" destOrd="0" presId="urn:microsoft.com/office/officeart/2016/7/layout/BasicLinearProcessNumbered"/>
    <dgm:cxn modelId="{39B82BFA-135A-4068-94EB-748AAEE35FFF}" type="presOf" srcId="{E61A67E4-357E-49EF-B60C-B924C83A2C9C}" destId="{A3FF0FC6-8FEB-4149-99A4-E95C6B3EE49C}" srcOrd="0" destOrd="0" presId="urn:microsoft.com/office/officeart/2016/7/layout/BasicLinearProcessNumbered"/>
    <dgm:cxn modelId="{60AA6DFC-B046-4875-B688-7C8DF4F58087}" type="presOf" srcId="{A6C0D8A4-26D9-4FD9-A8F5-279C059BB71F}" destId="{2FB255D8-8CC9-4463-B689-438C79E8692D}" srcOrd="0" destOrd="0" presId="urn:microsoft.com/office/officeart/2016/7/layout/BasicLinearProcessNumbered"/>
    <dgm:cxn modelId="{751A524A-17EC-4170-AB7F-1DCD2261CA46}" type="presParOf" srcId="{281EBFE4-32EE-49D2-AAA8-4268979C001D}" destId="{AE1AF7F3-2DE2-4C86-91B4-5022AE5A7061}" srcOrd="0" destOrd="0" presId="urn:microsoft.com/office/officeart/2016/7/layout/BasicLinearProcessNumbered"/>
    <dgm:cxn modelId="{B4C7D23F-9E09-4EA3-B2D9-DBACDFFD78CE}" type="presParOf" srcId="{AE1AF7F3-2DE2-4C86-91B4-5022AE5A7061}" destId="{139F31C0-A297-45D4-A434-443E1A1FEB1C}" srcOrd="0" destOrd="0" presId="urn:microsoft.com/office/officeart/2016/7/layout/BasicLinearProcessNumbered"/>
    <dgm:cxn modelId="{82565262-2535-482E-A22F-72575D1B6288}" type="presParOf" srcId="{AE1AF7F3-2DE2-4C86-91B4-5022AE5A7061}" destId="{3126427E-7722-4C7F-9A3A-88B1A179A790}" srcOrd="1" destOrd="0" presId="urn:microsoft.com/office/officeart/2016/7/layout/BasicLinearProcessNumbered"/>
    <dgm:cxn modelId="{BDC980CE-F9A8-4AB2-A077-2B21803FBD63}" type="presParOf" srcId="{AE1AF7F3-2DE2-4C86-91B4-5022AE5A7061}" destId="{F80352A1-5B66-45F7-92FD-DFDE9A456680}" srcOrd="2" destOrd="0" presId="urn:microsoft.com/office/officeart/2016/7/layout/BasicLinearProcessNumbered"/>
    <dgm:cxn modelId="{FCC49DA6-2D06-49FC-BCC7-3C33414CEC9B}" type="presParOf" srcId="{AE1AF7F3-2DE2-4C86-91B4-5022AE5A7061}" destId="{F63855A7-F937-462A-A09B-FF8373D38343}" srcOrd="3" destOrd="0" presId="urn:microsoft.com/office/officeart/2016/7/layout/BasicLinearProcessNumbered"/>
    <dgm:cxn modelId="{1B12D5D1-1A61-48CE-AC71-6FA377A8D536}" type="presParOf" srcId="{281EBFE4-32EE-49D2-AAA8-4268979C001D}" destId="{CDE5AC99-C116-4207-B54E-34AD1E347442}" srcOrd="1" destOrd="0" presId="urn:microsoft.com/office/officeart/2016/7/layout/BasicLinearProcessNumbered"/>
    <dgm:cxn modelId="{966FCE96-0DB0-4E12-8C02-DB0E640DBABF}" type="presParOf" srcId="{281EBFE4-32EE-49D2-AAA8-4268979C001D}" destId="{B87B404A-0A85-49D7-9A6A-128AD3167524}" srcOrd="2" destOrd="0" presId="urn:microsoft.com/office/officeart/2016/7/layout/BasicLinearProcessNumbered"/>
    <dgm:cxn modelId="{C3DEB2DC-1627-4ADB-BA03-4FED18BF6806}" type="presParOf" srcId="{B87B404A-0A85-49D7-9A6A-128AD3167524}" destId="{D0D9512D-2B5A-4504-91E7-87DA204B996E}" srcOrd="0" destOrd="0" presId="urn:microsoft.com/office/officeart/2016/7/layout/BasicLinearProcessNumbered"/>
    <dgm:cxn modelId="{91F64052-3CA8-43BD-B5CC-E57EAEE1FB52}" type="presParOf" srcId="{B87B404A-0A85-49D7-9A6A-128AD3167524}" destId="{7D0E702F-086E-48E3-B964-6105B7B22ECC}" srcOrd="1" destOrd="0" presId="urn:microsoft.com/office/officeart/2016/7/layout/BasicLinearProcessNumbered"/>
    <dgm:cxn modelId="{3F66C516-D918-443C-AA07-E54636B9BBEA}" type="presParOf" srcId="{B87B404A-0A85-49D7-9A6A-128AD3167524}" destId="{315B4353-B47E-4D6E-8F64-A5EB86DF6196}" srcOrd="2" destOrd="0" presId="urn:microsoft.com/office/officeart/2016/7/layout/BasicLinearProcessNumbered"/>
    <dgm:cxn modelId="{ADA084B0-F125-40B3-82E1-FBB30EE87E36}" type="presParOf" srcId="{B87B404A-0A85-49D7-9A6A-128AD3167524}" destId="{2E0AB1E8-4E57-4209-95B8-4F2EC1971F4A}" srcOrd="3" destOrd="0" presId="urn:microsoft.com/office/officeart/2016/7/layout/BasicLinearProcessNumbered"/>
    <dgm:cxn modelId="{AD9AF263-C7C6-4266-B987-839144E9B80E}" type="presParOf" srcId="{281EBFE4-32EE-49D2-AAA8-4268979C001D}" destId="{45D43ED5-7857-47E9-BC6A-CD0B4899D085}" srcOrd="3" destOrd="0" presId="urn:microsoft.com/office/officeart/2016/7/layout/BasicLinearProcessNumbered"/>
    <dgm:cxn modelId="{4DDF0F1A-4B49-4329-B55A-71A582072C09}" type="presParOf" srcId="{281EBFE4-32EE-49D2-AAA8-4268979C001D}" destId="{B05BDF5E-5B3A-471C-9133-A93ACD7BE4F2}" srcOrd="4" destOrd="0" presId="urn:microsoft.com/office/officeart/2016/7/layout/BasicLinearProcessNumbered"/>
    <dgm:cxn modelId="{3CAF3A58-002F-4EC4-8ED8-1457E3F6B72F}" type="presParOf" srcId="{B05BDF5E-5B3A-471C-9133-A93ACD7BE4F2}" destId="{3F70D665-41A0-4825-844A-A732C322A655}" srcOrd="0" destOrd="0" presId="urn:microsoft.com/office/officeart/2016/7/layout/BasicLinearProcessNumbered"/>
    <dgm:cxn modelId="{08D46D78-824E-4B16-AB0A-5AE7FF217DF1}" type="presParOf" srcId="{B05BDF5E-5B3A-471C-9133-A93ACD7BE4F2}" destId="{36F4253D-4A34-4620-8058-1AE104139539}" srcOrd="1" destOrd="0" presId="urn:microsoft.com/office/officeart/2016/7/layout/BasicLinearProcessNumbered"/>
    <dgm:cxn modelId="{AB18E063-3B49-484D-8037-6C6B9965330D}" type="presParOf" srcId="{B05BDF5E-5B3A-471C-9133-A93ACD7BE4F2}" destId="{1800BDC7-9673-4856-83ED-A5B7C1876CEC}" srcOrd="2" destOrd="0" presId="urn:microsoft.com/office/officeart/2016/7/layout/BasicLinearProcessNumbered"/>
    <dgm:cxn modelId="{4AE1A10C-4BAA-402D-A861-3176387C851E}" type="presParOf" srcId="{B05BDF5E-5B3A-471C-9133-A93ACD7BE4F2}" destId="{239EFEF7-C720-4701-BFB4-20390E3B08F0}" srcOrd="3" destOrd="0" presId="urn:microsoft.com/office/officeart/2016/7/layout/BasicLinearProcessNumbered"/>
    <dgm:cxn modelId="{872473C4-A465-472A-90E7-D5A835A4FC5D}" type="presParOf" srcId="{281EBFE4-32EE-49D2-AAA8-4268979C001D}" destId="{48DE452F-DDE5-4478-B6D6-400FB6A77184}" srcOrd="5" destOrd="0" presId="urn:microsoft.com/office/officeart/2016/7/layout/BasicLinearProcessNumbered"/>
    <dgm:cxn modelId="{4C16172D-8B56-41C5-AC95-308EFBC0D940}" type="presParOf" srcId="{281EBFE4-32EE-49D2-AAA8-4268979C001D}" destId="{021D6B84-F8F5-43A7-B97A-3E641F6D6611}" srcOrd="6" destOrd="0" presId="urn:microsoft.com/office/officeart/2016/7/layout/BasicLinearProcessNumbered"/>
    <dgm:cxn modelId="{3B69A253-8CA1-4E2B-A256-F593D07A73EA}" type="presParOf" srcId="{021D6B84-F8F5-43A7-B97A-3E641F6D6611}" destId="{7F219B34-A2EB-48D7-8EEF-7DC4E4A1B3AF}" srcOrd="0" destOrd="0" presId="urn:microsoft.com/office/officeart/2016/7/layout/BasicLinearProcessNumbered"/>
    <dgm:cxn modelId="{9404DBA1-5A06-405F-A672-17AB9BC8BCA3}" type="presParOf" srcId="{021D6B84-F8F5-43A7-B97A-3E641F6D6611}" destId="{2FB255D8-8CC9-4463-B689-438C79E8692D}" srcOrd="1" destOrd="0" presId="urn:microsoft.com/office/officeart/2016/7/layout/BasicLinearProcessNumbered"/>
    <dgm:cxn modelId="{FD5A4E35-1CD3-44E4-AE7C-585BCD4E3F18}" type="presParOf" srcId="{021D6B84-F8F5-43A7-B97A-3E641F6D6611}" destId="{D07DED76-A14E-49C8-8652-E8C38CF2F6B6}" srcOrd="2" destOrd="0" presId="urn:microsoft.com/office/officeart/2016/7/layout/BasicLinearProcessNumbered"/>
    <dgm:cxn modelId="{9833B8B4-494D-4E0E-A0EB-140A89D34226}" type="presParOf" srcId="{021D6B84-F8F5-43A7-B97A-3E641F6D6611}" destId="{F97CD736-5BA3-4B15-8A0A-761D364677CD}" srcOrd="3" destOrd="0" presId="urn:microsoft.com/office/officeart/2016/7/layout/BasicLinearProcessNumbered"/>
    <dgm:cxn modelId="{4A2D25DF-09D5-48ED-A702-BCE5F0A1EC8E}" type="presParOf" srcId="{281EBFE4-32EE-49D2-AAA8-4268979C001D}" destId="{94119CEB-317C-4C1A-952C-8970EB6594AC}" srcOrd="7" destOrd="0" presId="urn:microsoft.com/office/officeart/2016/7/layout/BasicLinearProcessNumbered"/>
    <dgm:cxn modelId="{89EC5941-83CB-4F0B-A683-09A87853AA22}" type="presParOf" srcId="{281EBFE4-32EE-49D2-AAA8-4268979C001D}" destId="{052E80A3-6158-49BC-9018-4A1890543FA9}" srcOrd="8" destOrd="0" presId="urn:microsoft.com/office/officeart/2016/7/layout/BasicLinearProcessNumbered"/>
    <dgm:cxn modelId="{537FFDAB-49EF-457C-B21C-13271CDF24B7}" type="presParOf" srcId="{052E80A3-6158-49BC-9018-4A1890543FA9}" destId="{FF0B0803-6F12-437C-9375-C13A81797762}" srcOrd="0" destOrd="0" presId="urn:microsoft.com/office/officeart/2016/7/layout/BasicLinearProcessNumbered"/>
    <dgm:cxn modelId="{0A4BB9DD-8F4A-41F0-8934-317475C22CBE}" type="presParOf" srcId="{052E80A3-6158-49BC-9018-4A1890543FA9}" destId="{A3FF0FC6-8FEB-4149-99A4-E95C6B3EE49C}" srcOrd="1" destOrd="0" presId="urn:microsoft.com/office/officeart/2016/7/layout/BasicLinearProcessNumbered"/>
    <dgm:cxn modelId="{22AD15AC-F36A-4114-B890-0FC114956C14}" type="presParOf" srcId="{052E80A3-6158-49BC-9018-4A1890543FA9}" destId="{54CAD455-3C2D-4BCD-8D69-649241E6918A}" srcOrd="2" destOrd="0" presId="urn:microsoft.com/office/officeart/2016/7/layout/BasicLinearProcessNumbered"/>
    <dgm:cxn modelId="{A23E87CF-192F-4FB8-9080-2F55D378BEAB}" type="presParOf" srcId="{052E80A3-6158-49BC-9018-4A1890543FA9}" destId="{8F40D99C-26FD-4E8F-B52F-44D97A2140B9}" srcOrd="3" destOrd="0" presId="urn:microsoft.com/office/officeart/2016/7/layout/BasicLinearProcessNumbered"/>
    <dgm:cxn modelId="{60B379B5-E825-4D20-A15F-8A9A544CE81B}" type="presParOf" srcId="{281EBFE4-32EE-49D2-AAA8-4268979C001D}" destId="{F471D047-7975-4A88-B3AD-C4D0B8AB2801}" srcOrd="9" destOrd="0" presId="urn:microsoft.com/office/officeart/2016/7/layout/BasicLinearProcessNumbered"/>
    <dgm:cxn modelId="{83912D64-C504-4F12-99C6-6145D28C50F9}" type="presParOf" srcId="{281EBFE4-32EE-49D2-AAA8-4268979C001D}" destId="{E1164565-5B8C-43BE-A9A3-59C227F2F55B}" srcOrd="10" destOrd="0" presId="urn:microsoft.com/office/officeart/2016/7/layout/BasicLinearProcessNumbered"/>
    <dgm:cxn modelId="{7D9434B3-CFAC-45C5-8DEB-D3AA16B1A8D6}" type="presParOf" srcId="{E1164565-5B8C-43BE-A9A3-59C227F2F55B}" destId="{5DD6CD33-A85E-4FCF-81A1-C3B91B18AD48}" srcOrd="0" destOrd="0" presId="urn:microsoft.com/office/officeart/2016/7/layout/BasicLinearProcessNumbered"/>
    <dgm:cxn modelId="{32653451-2559-40F5-852F-41F313FE694C}" type="presParOf" srcId="{E1164565-5B8C-43BE-A9A3-59C227F2F55B}" destId="{30E45504-7648-47EB-8FCD-EB97AD2CB00B}" srcOrd="1" destOrd="0" presId="urn:microsoft.com/office/officeart/2016/7/layout/BasicLinearProcessNumbered"/>
    <dgm:cxn modelId="{7BE41F5F-3D5C-405B-A163-83991158A80C}" type="presParOf" srcId="{E1164565-5B8C-43BE-A9A3-59C227F2F55B}" destId="{BF2CC3FA-8B04-4132-BCFD-2450CCF44B57}" srcOrd="2" destOrd="0" presId="urn:microsoft.com/office/officeart/2016/7/layout/BasicLinearProcessNumbered"/>
    <dgm:cxn modelId="{9EF86C6B-EDD9-4218-AF45-C9FF3FD2CCA0}" type="presParOf" srcId="{E1164565-5B8C-43BE-A9A3-59C227F2F55B}" destId="{E8C9585F-4469-4AEB-98F6-1E20FD56A884}"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36947A-7641-43CB-BBA2-FBCFB68D5F7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C827337-D728-4AC5-A8A0-70AD83BF3875}">
      <dgm:prSet/>
      <dgm:spPr/>
      <dgm:t>
        <a:bodyPr/>
        <a:lstStyle/>
        <a:p>
          <a:r>
            <a:rPr lang="en-US"/>
            <a:t>Direct discrimination</a:t>
          </a:r>
        </a:p>
      </dgm:t>
    </dgm:pt>
    <dgm:pt modelId="{906F8BB1-3E77-4C88-9DF0-850418ED0A16}" type="parTrans" cxnId="{EB730D27-88DF-479D-A24F-ABF530AC6D5E}">
      <dgm:prSet/>
      <dgm:spPr/>
      <dgm:t>
        <a:bodyPr/>
        <a:lstStyle/>
        <a:p>
          <a:endParaRPr lang="en-US"/>
        </a:p>
      </dgm:t>
    </dgm:pt>
    <dgm:pt modelId="{875A18EA-1317-4600-8AF4-A17EDFE6EC9F}" type="sibTrans" cxnId="{EB730D27-88DF-479D-A24F-ABF530AC6D5E}">
      <dgm:prSet/>
      <dgm:spPr/>
      <dgm:t>
        <a:bodyPr/>
        <a:lstStyle/>
        <a:p>
          <a:endParaRPr lang="en-US"/>
        </a:p>
      </dgm:t>
    </dgm:pt>
    <dgm:pt modelId="{4EA82A49-6485-41FA-A775-B74AFBC968FF}">
      <dgm:prSet/>
      <dgm:spPr/>
      <dgm:t>
        <a:bodyPr/>
        <a:lstStyle/>
        <a:p>
          <a:r>
            <a:rPr lang="en-US"/>
            <a:t>Indirect discrimination</a:t>
          </a:r>
        </a:p>
      </dgm:t>
    </dgm:pt>
    <dgm:pt modelId="{6421CAD2-20E6-40EC-9D2D-813793DDC27B}" type="parTrans" cxnId="{D09B1587-D819-4DE0-8C79-C8F8FD6D9BD2}">
      <dgm:prSet/>
      <dgm:spPr/>
      <dgm:t>
        <a:bodyPr/>
        <a:lstStyle/>
        <a:p>
          <a:endParaRPr lang="en-US"/>
        </a:p>
      </dgm:t>
    </dgm:pt>
    <dgm:pt modelId="{8F7F6DB1-1331-42E0-922E-5047536D4C93}" type="sibTrans" cxnId="{D09B1587-D819-4DE0-8C79-C8F8FD6D9BD2}">
      <dgm:prSet/>
      <dgm:spPr/>
      <dgm:t>
        <a:bodyPr/>
        <a:lstStyle/>
        <a:p>
          <a:endParaRPr lang="en-US"/>
        </a:p>
      </dgm:t>
    </dgm:pt>
    <dgm:pt modelId="{5583EF17-C141-4277-870F-C6EF3DD8DBCA}">
      <dgm:prSet/>
      <dgm:spPr/>
      <dgm:t>
        <a:bodyPr/>
        <a:lstStyle/>
        <a:p>
          <a:r>
            <a:rPr lang="en-US"/>
            <a:t>Associative discrimination</a:t>
          </a:r>
        </a:p>
      </dgm:t>
    </dgm:pt>
    <dgm:pt modelId="{5C822211-A2D0-4532-8221-F8907B4EBD1D}" type="parTrans" cxnId="{27601EAD-358F-4942-BF7C-7C4874F8F87B}">
      <dgm:prSet/>
      <dgm:spPr/>
      <dgm:t>
        <a:bodyPr/>
        <a:lstStyle/>
        <a:p>
          <a:endParaRPr lang="en-US"/>
        </a:p>
      </dgm:t>
    </dgm:pt>
    <dgm:pt modelId="{D425B152-B923-4E25-A222-B8725CE1B613}" type="sibTrans" cxnId="{27601EAD-358F-4942-BF7C-7C4874F8F87B}">
      <dgm:prSet/>
      <dgm:spPr/>
      <dgm:t>
        <a:bodyPr/>
        <a:lstStyle/>
        <a:p>
          <a:endParaRPr lang="en-US"/>
        </a:p>
      </dgm:t>
    </dgm:pt>
    <dgm:pt modelId="{286E563F-677E-4F6D-A69B-DFD91D0F7678}">
      <dgm:prSet/>
      <dgm:spPr/>
      <dgm:t>
        <a:bodyPr/>
        <a:lstStyle/>
        <a:p>
          <a:r>
            <a:rPr lang="en-US"/>
            <a:t>Perceptive discrimination</a:t>
          </a:r>
        </a:p>
      </dgm:t>
    </dgm:pt>
    <dgm:pt modelId="{77185DD6-35A6-4524-81ED-0E40F8DE3ECA}" type="parTrans" cxnId="{CD0CD12B-B492-4EB0-AE1A-BAECEC7AAC12}">
      <dgm:prSet/>
      <dgm:spPr/>
      <dgm:t>
        <a:bodyPr/>
        <a:lstStyle/>
        <a:p>
          <a:endParaRPr lang="en-US"/>
        </a:p>
      </dgm:t>
    </dgm:pt>
    <dgm:pt modelId="{C2E61A8D-76D2-400A-8887-D383D6A9B57D}" type="sibTrans" cxnId="{CD0CD12B-B492-4EB0-AE1A-BAECEC7AAC12}">
      <dgm:prSet/>
      <dgm:spPr/>
      <dgm:t>
        <a:bodyPr/>
        <a:lstStyle/>
        <a:p>
          <a:endParaRPr lang="en-US"/>
        </a:p>
      </dgm:t>
    </dgm:pt>
    <dgm:pt modelId="{864051B4-A9B4-43D8-83C9-CF31B0611902}">
      <dgm:prSet/>
      <dgm:spPr/>
      <dgm:t>
        <a:bodyPr/>
        <a:lstStyle/>
        <a:p>
          <a:r>
            <a:rPr lang="en-US"/>
            <a:t>Multiple discrimination</a:t>
          </a:r>
        </a:p>
      </dgm:t>
    </dgm:pt>
    <dgm:pt modelId="{BFDC2819-35C5-484A-ACD1-B273A8570FB9}" type="parTrans" cxnId="{7192F79C-EAE0-4440-87DE-A39C64BAE797}">
      <dgm:prSet/>
      <dgm:spPr/>
      <dgm:t>
        <a:bodyPr/>
        <a:lstStyle/>
        <a:p>
          <a:endParaRPr lang="en-US"/>
        </a:p>
      </dgm:t>
    </dgm:pt>
    <dgm:pt modelId="{58A6E42B-3606-4090-81F9-D84FE40EB453}" type="sibTrans" cxnId="{7192F79C-EAE0-4440-87DE-A39C64BAE797}">
      <dgm:prSet/>
      <dgm:spPr/>
      <dgm:t>
        <a:bodyPr/>
        <a:lstStyle/>
        <a:p>
          <a:endParaRPr lang="en-US"/>
        </a:p>
      </dgm:t>
    </dgm:pt>
    <dgm:pt modelId="{F48FD1CA-E349-430E-86E2-FBCC8D73F020}">
      <dgm:prSet/>
      <dgm:spPr/>
      <dgm:t>
        <a:bodyPr/>
        <a:lstStyle/>
        <a:p>
          <a:r>
            <a:rPr lang="en-US"/>
            <a:t>Harassment</a:t>
          </a:r>
        </a:p>
      </dgm:t>
    </dgm:pt>
    <dgm:pt modelId="{2E60D5DB-62D8-450A-8EA5-00B1B9643FB6}" type="parTrans" cxnId="{C75AB60F-1769-4AFC-87D3-C527EC5B9307}">
      <dgm:prSet/>
      <dgm:spPr/>
      <dgm:t>
        <a:bodyPr/>
        <a:lstStyle/>
        <a:p>
          <a:endParaRPr lang="en-US"/>
        </a:p>
      </dgm:t>
    </dgm:pt>
    <dgm:pt modelId="{98E10CE9-88DA-47EE-AA6E-B306FF9C22D2}" type="sibTrans" cxnId="{C75AB60F-1769-4AFC-87D3-C527EC5B9307}">
      <dgm:prSet/>
      <dgm:spPr/>
      <dgm:t>
        <a:bodyPr/>
        <a:lstStyle/>
        <a:p>
          <a:endParaRPr lang="en-US"/>
        </a:p>
      </dgm:t>
    </dgm:pt>
    <dgm:pt modelId="{1798B2F4-74B5-4713-8DFE-5EAB74AA5AFF}">
      <dgm:prSet/>
      <dgm:spPr/>
      <dgm:t>
        <a:bodyPr/>
        <a:lstStyle/>
        <a:p>
          <a:r>
            <a:rPr lang="en-US"/>
            <a:t>Sexual harassment</a:t>
          </a:r>
        </a:p>
      </dgm:t>
    </dgm:pt>
    <dgm:pt modelId="{77C1C36A-D3D3-40C0-B939-B65863BF979C}" type="parTrans" cxnId="{CBEF9D5C-4367-408B-9C92-3CD64F64B7BB}">
      <dgm:prSet/>
      <dgm:spPr/>
      <dgm:t>
        <a:bodyPr/>
        <a:lstStyle/>
        <a:p>
          <a:endParaRPr lang="en-US"/>
        </a:p>
      </dgm:t>
    </dgm:pt>
    <dgm:pt modelId="{B7B3A08D-38EA-4650-A9A2-E6DD7E18D236}" type="sibTrans" cxnId="{CBEF9D5C-4367-408B-9C92-3CD64F64B7BB}">
      <dgm:prSet/>
      <dgm:spPr/>
      <dgm:t>
        <a:bodyPr/>
        <a:lstStyle/>
        <a:p>
          <a:endParaRPr lang="en-US"/>
        </a:p>
      </dgm:t>
    </dgm:pt>
    <dgm:pt modelId="{F0BD2CC9-CAE5-4B55-BA93-A8CCABC8B312}">
      <dgm:prSet/>
      <dgm:spPr/>
      <dgm:t>
        <a:bodyPr/>
        <a:lstStyle/>
        <a:p>
          <a:r>
            <a:rPr lang="en-US"/>
            <a:t>Third party harassment</a:t>
          </a:r>
        </a:p>
      </dgm:t>
    </dgm:pt>
    <dgm:pt modelId="{75046EE2-3BF5-46A3-A967-28A1A0479CA8}" type="parTrans" cxnId="{44DD1270-8810-4334-9F10-5F2CF3C6FAC1}">
      <dgm:prSet/>
      <dgm:spPr/>
      <dgm:t>
        <a:bodyPr/>
        <a:lstStyle/>
        <a:p>
          <a:endParaRPr lang="en-US"/>
        </a:p>
      </dgm:t>
    </dgm:pt>
    <dgm:pt modelId="{B3B7A01A-36D8-49FA-8405-A7A660A4B231}" type="sibTrans" cxnId="{44DD1270-8810-4334-9F10-5F2CF3C6FAC1}">
      <dgm:prSet/>
      <dgm:spPr/>
      <dgm:t>
        <a:bodyPr/>
        <a:lstStyle/>
        <a:p>
          <a:endParaRPr lang="en-US"/>
        </a:p>
      </dgm:t>
    </dgm:pt>
    <dgm:pt modelId="{AD0283DF-F45A-46F6-88F9-4DB75B49376C}">
      <dgm:prSet/>
      <dgm:spPr/>
      <dgm:t>
        <a:bodyPr/>
        <a:lstStyle/>
        <a:p>
          <a:r>
            <a:rPr lang="en-US"/>
            <a:t>Victimisation</a:t>
          </a:r>
        </a:p>
      </dgm:t>
    </dgm:pt>
    <dgm:pt modelId="{3138C9FF-894B-4FFA-AC26-823E9E5AE47A}" type="parTrans" cxnId="{F701756C-C6E2-44C0-8CEB-EAC8EFBE1DE3}">
      <dgm:prSet/>
      <dgm:spPr/>
      <dgm:t>
        <a:bodyPr/>
        <a:lstStyle/>
        <a:p>
          <a:endParaRPr lang="en-US"/>
        </a:p>
      </dgm:t>
    </dgm:pt>
    <dgm:pt modelId="{475FEB79-F00B-4F6E-8744-C2376EF13361}" type="sibTrans" cxnId="{F701756C-C6E2-44C0-8CEB-EAC8EFBE1DE3}">
      <dgm:prSet/>
      <dgm:spPr/>
      <dgm:t>
        <a:bodyPr/>
        <a:lstStyle/>
        <a:p>
          <a:endParaRPr lang="en-US"/>
        </a:p>
      </dgm:t>
    </dgm:pt>
    <dgm:pt modelId="{1FF54CD1-89EA-40D9-A94C-CBB740B4F87A}" type="pres">
      <dgm:prSet presAssocID="{F236947A-7641-43CB-BBA2-FBCFB68D5F7C}" presName="vert0" presStyleCnt="0">
        <dgm:presLayoutVars>
          <dgm:dir/>
          <dgm:animOne val="branch"/>
          <dgm:animLvl val="lvl"/>
        </dgm:presLayoutVars>
      </dgm:prSet>
      <dgm:spPr/>
    </dgm:pt>
    <dgm:pt modelId="{BD72DA55-AEEE-4A6C-AF69-7D1D40A911EA}" type="pres">
      <dgm:prSet presAssocID="{BC827337-D728-4AC5-A8A0-70AD83BF3875}" presName="thickLine" presStyleLbl="alignNode1" presStyleIdx="0" presStyleCnt="9"/>
      <dgm:spPr/>
    </dgm:pt>
    <dgm:pt modelId="{1A211440-6C78-4C87-B934-C16758C3CB8E}" type="pres">
      <dgm:prSet presAssocID="{BC827337-D728-4AC5-A8A0-70AD83BF3875}" presName="horz1" presStyleCnt="0"/>
      <dgm:spPr/>
    </dgm:pt>
    <dgm:pt modelId="{8AC9B095-5BB1-4320-9C9B-91E20FAB0A87}" type="pres">
      <dgm:prSet presAssocID="{BC827337-D728-4AC5-A8A0-70AD83BF3875}" presName="tx1" presStyleLbl="revTx" presStyleIdx="0" presStyleCnt="9"/>
      <dgm:spPr/>
    </dgm:pt>
    <dgm:pt modelId="{89FED969-5EED-4730-AE28-A670D5A08800}" type="pres">
      <dgm:prSet presAssocID="{BC827337-D728-4AC5-A8A0-70AD83BF3875}" presName="vert1" presStyleCnt="0"/>
      <dgm:spPr/>
    </dgm:pt>
    <dgm:pt modelId="{439A0BE6-B5FF-4438-BE3E-EEE79A7A91FA}" type="pres">
      <dgm:prSet presAssocID="{4EA82A49-6485-41FA-A775-B74AFBC968FF}" presName="thickLine" presStyleLbl="alignNode1" presStyleIdx="1" presStyleCnt="9"/>
      <dgm:spPr/>
    </dgm:pt>
    <dgm:pt modelId="{EB59FDA7-BE90-4830-BC21-49E2A82F3D07}" type="pres">
      <dgm:prSet presAssocID="{4EA82A49-6485-41FA-A775-B74AFBC968FF}" presName="horz1" presStyleCnt="0"/>
      <dgm:spPr/>
    </dgm:pt>
    <dgm:pt modelId="{9DA2BE3B-088A-4F78-B51A-E56F3E0962DF}" type="pres">
      <dgm:prSet presAssocID="{4EA82A49-6485-41FA-A775-B74AFBC968FF}" presName="tx1" presStyleLbl="revTx" presStyleIdx="1" presStyleCnt="9"/>
      <dgm:spPr/>
    </dgm:pt>
    <dgm:pt modelId="{F9C197D2-6B7A-499C-8BD3-64144BEB1E9B}" type="pres">
      <dgm:prSet presAssocID="{4EA82A49-6485-41FA-A775-B74AFBC968FF}" presName="vert1" presStyleCnt="0"/>
      <dgm:spPr/>
    </dgm:pt>
    <dgm:pt modelId="{5A657AA1-6C6D-4BD6-ACC2-757465A40451}" type="pres">
      <dgm:prSet presAssocID="{5583EF17-C141-4277-870F-C6EF3DD8DBCA}" presName="thickLine" presStyleLbl="alignNode1" presStyleIdx="2" presStyleCnt="9"/>
      <dgm:spPr/>
    </dgm:pt>
    <dgm:pt modelId="{A2D53C2A-95EF-4C83-A575-DFCD1DF57CFA}" type="pres">
      <dgm:prSet presAssocID="{5583EF17-C141-4277-870F-C6EF3DD8DBCA}" presName="horz1" presStyleCnt="0"/>
      <dgm:spPr/>
    </dgm:pt>
    <dgm:pt modelId="{E5472790-BEC8-4C8D-A444-8D445B86C391}" type="pres">
      <dgm:prSet presAssocID="{5583EF17-C141-4277-870F-C6EF3DD8DBCA}" presName="tx1" presStyleLbl="revTx" presStyleIdx="2" presStyleCnt="9"/>
      <dgm:spPr/>
    </dgm:pt>
    <dgm:pt modelId="{BC8699DF-F4CF-4B79-B761-406688413D02}" type="pres">
      <dgm:prSet presAssocID="{5583EF17-C141-4277-870F-C6EF3DD8DBCA}" presName="vert1" presStyleCnt="0"/>
      <dgm:spPr/>
    </dgm:pt>
    <dgm:pt modelId="{BDF24C1A-BAA3-44E2-9DCD-AB84F52F488C}" type="pres">
      <dgm:prSet presAssocID="{286E563F-677E-4F6D-A69B-DFD91D0F7678}" presName="thickLine" presStyleLbl="alignNode1" presStyleIdx="3" presStyleCnt="9"/>
      <dgm:spPr/>
    </dgm:pt>
    <dgm:pt modelId="{7D1969E2-4BCF-4565-B748-94D5BC17E1E2}" type="pres">
      <dgm:prSet presAssocID="{286E563F-677E-4F6D-A69B-DFD91D0F7678}" presName="horz1" presStyleCnt="0"/>
      <dgm:spPr/>
    </dgm:pt>
    <dgm:pt modelId="{7A1F2286-94A5-4CFA-899B-7181B7A4E458}" type="pres">
      <dgm:prSet presAssocID="{286E563F-677E-4F6D-A69B-DFD91D0F7678}" presName="tx1" presStyleLbl="revTx" presStyleIdx="3" presStyleCnt="9"/>
      <dgm:spPr/>
    </dgm:pt>
    <dgm:pt modelId="{84B7F070-314B-4916-B920-D3BE543A222B}" type="pres">
      <dgm:prSet presAssocID="{286E563F-677E-4F6D-A69B-DFD91D0F7678}" presName="vert1" presStyleCnt="0"/>
      <dgm:spPr/>
    </dgm:pt>
    <dgm:pt modelId="{963CF2F2-E008-423C-8263-C9A4985EBA10}" type="pres">
      <dgm:prSet presAssocID="{864051B4-A9B4-43D8-83C9-CF31B0611902}" presName="thickLine" presStyleLbl="alignNode1" presStyleIdx="4" presStyleCnt="9"/>
      <dgm:spPr/>
    </dgm:pt>
    <dgm:pt modelId="{7D0034A4-7029-44DF-81DF-5FB6CC2B6300}" type="pres">
      <dgm:prSet presAssocID="{864051B4-A9B4-43D8-83C9-CF31B0611902}" presName="horz1" presStyleCnt="0"/>
      <dgm:spPr/>
    </dgm:pt>
    <dgm:pt modelId="{7066D848-5171-4A6B-8AF3-901BDCFCC0B5}" type="pres">
      <dgm:prSet presAssocID="{864051B4-A9B4-43D8-83C9-CF31B0611902}" presName="tx1" presStyleLbl="revTx" presStyleIdx="4" presStyleCnt="9"/>
      <dgm:spPr/>
    </dgm:pt>
    <dgm:pt modelId="{A9BAAD5F-AAB5-4A0E-BC0A-57096E65D97A}" type="pres">
      <dgm:prSet presAssocID="{864051B4-A9B4-43D8-83C9-CF31B0611902}" presName="vert1" presStyleCnt="0"/>
      <dgm:spPr/>
    </dgm:pt>
    <dgm:pt modelId="{4F8D51E8-AA4E-4E3D-81C0-5D346C218B66}" type="pres">
      <dgm:prSet presAssocID="{F48FD1CA-E349-430E-86E2-FBCC8D73F020}" presName="thickLine" presStyleLbl="alignNode1" presStyleIdx="5" presStyleCnt="9"/>
      <dgm:spPr/>
    </dgm:pt>
    <dgm:pt modelId="{662641A7-FB5F-43D1-835C-07817364B863}" type="pres">
      <dgm:prSet presAssocID="{F48FD1CA-E349-430E-86E2-FBCC8D73F020}" presName="horz1" presStyleCnt="0"/>
      <dgm:spPr/>
    </dgm:pt>
    <dgm:pt modelId="{D189466C-0BC4-4B24-A48F-4EAD04D3D69D}" type="pres">
      <dgm:prSet presAssocID="{F48FD1CA-E349-430E-86E2-FBCC8D73F020}" presName="tx1" presStyleLbl="revTx" presStyleIdx="5" presStyleCnt="9"/>
      <dgm:spPr/>
    </dgm:pt>
    <dgm:pt modelId="{75085DDE-17FD-4873-90AC-9E675903C037}" type="pres">
      <dgm:prSet presAssocID="{F48FD1CA-E349-430E-86E2-FBCC8D73F020}" presName="vert1" presStyleCnt="0"/>
      <dgm:spPr/>
    </dgm:pt>
    <dgm:pt modelId="{B0596921-740A-4937-BD34-745BCE557598}" type="pres">
      <dgm:prSet presAssocID="{1798B2F4-74B5-4713-8DFE-5EAB74AA5AFF}" presName="thickLine" presStyleLbl="alignNode1" presStyleIdx="6" presStyleCnt="9"/>
      <dgm:spPr/>
    </dgm:pt>
    <dgm:pt modelId="{3D47669B-71F8-4EE0-BBEB-E1FBAF03149B}" type="pres">
      <dgm:prSet presAssocID="{1798B2F4-74B5-4713-8DFE-5EAB74AA5AFF}" presName="horz1" presStyleCnt="0"/>
      <dgm:spPr/>
    </dgm:pt>
    <dgm:pt modelId="{D018B0C3-5952-4B23-833C-C4493D2F81A0}" type="pres">
      <dgm:prSet presAssocID="{1798B2F4-74B5-4713-8DFE-5EAB74AA5AFF}" presName="tx1" presStyleLbl="revTx" presStyleIdx="6" presStyleCnt="9"/>
      <dgm:spPr/>
    </dgm:pt>
    <dgm:pt modelId="{0F7C78C3-2520-4AFB-81E8-5D9A265613BE}" type="pres">
      <dgm:prSet presAssocID="{1798B2F4-74B5-4713-8DFE-5EAB74AA5AFF}" presName="vert1" presStyleCnt="0"/>
      <dgm:spPr/>
    </dgm:pt>
    <dgm:pt modelId="{CDD33A8F-69B9-4A37-84BF-F43544238E6D}" type="pres">
      <dgm:prSet presAssocID="{F0BD2CC9-CAE5-4B55-BA93-A8CCABC8B312}" presName="thickLine" presStyleLbl="alignNode1" presStyleIdx="7" presStyleCnt="9"/>
      <dgm:spPr/>
    </dgm:pt>
    <dgm:pt modelId="{F0E0AFF3-ADBD-4225-8C2C-37B74DC11BB0}" type="pres">
      <dgm:prSet presAssocID="{F0BD2CC9-CAE5-4B55-BA93-A8CCABC8B312}" presName="horz1" presStyleCnt="0"/>
      <dgm:spPr/>
    </dgm:pt>
    <dgm:pt modelId="{11C3B60E-B8FD-49D3-B84B-D1632893036F}" type="pres">
      <dgm:prSet presAssocID="{F0BD2CC9-CAE5-4B55-BA93-A8CCABC8B312}" presName="tx1" presStyleLbl="revTx" presStyleIdx="7" presStyleCnt="9"/>
      <dgm:spPr/>
    </dgm:pt>
    <dgm:pt modelId="{984499AB-F52C-4E21-A520-C2872E05DFCC}" type="pres">
      <dgm:prSet presAssocID="{F0BD2CC9-CAE5-4B55-BA93-A8CCABC8B312}" presName="vert1" presStyleCnt="0"/>
      <dgm:spPr/>
    </dgm:pt>
    <dgm:pt modelId="{C21B601C-9EA1-4514-8A92-7B205CB34B30}" type="pres">
      <dgm:prSet presAssocID="{AD0283DF-F45A-46F6-88F9-4DB75B49376C}" presName="thickLine" presStyleLbl="alignNode1" presStyleIdx="8" presStyleCnt="9"/>
      <dgm:spPr/>
    </dgm:pt>
    <dgm:pt modelId="{3D5E33B9-A0A0-44B5-B004-E9F5F906EF5D}" type="pres">
      <dgm:prSet presAssocID="{AD0283DF-F45A-46F6-88F9-4DB75B49376C}" presName="horz1" presStyleCnt="0"/>
      <dgm:spPr/>
    </dgm:pt>
    <dgm:pt modelId="{A6E6F668-D42A-485C-89CA-FB7E9108149F}" type="pres">
      <dgm:prSet presAssocID="{AD0283DF-F45A-46F6-88F9-4DB75B49376C}" presName="tx1" presStyleLbl="revTx" presStyleIdx="8" presStyleCnt="9"/>
      <dgm:spPr/>
    </dgm:pt>
    <dgm:pt modelId="{40EDFAB8-900A-4418-8BE2-F6537E6F41BA}" type="pres">
      <dgm:prSet presAssocID="{AD0283DF-F45A-46F6-88F9-4DB75B49376C}" presName="vert1" presStyleCnt="0"/>
      <dgm:spPr/>
    </dgm:pt>
  </dgm:ptLst>
  <dgm:cxnLst>
    <dgm:cxn modelId="{C75AB60F-1769-4AFC-87D3-C527EC5B9307}" srcId="{F236947A-7641-43CB-BBA2-FBCFB68D5F7C}" destId="{F48FD1CA-E349-430E-86E2-FBCC8D73F020}" srcOrd="5" destOrd="0" parTransId="{2E60D5DB-62D8-450A-8EA5-00B1B9643FB6}" sibTransId="{98E10CE9-88DA-47EE-AA6E-B306FF9C22D2}"/>
    <dgm:cxn modelId="{52C9FF1C-705D-421A-B6E7-0EC0DFEED98A}" type="presOf" srcId="{4EA82A49-6485-41FA-A775-B74AFBC968FF}" destId="{9DA2BE3B-088A-4F78-B51A-E56F3E0962DF}" srcOrd="0" destOrd="0" presId="urn:microsoft.com/office/officeart/2008/layout/LinedList"/>
    <dgm:cxn modelId="{85B05824-BA0A-49DA-8EB7-EF3279777B13}" type="presOf" srcId="{F236947A-7641-43CB-BBA2-FBCFB68D5F7C}" destId="{1FF54CD1-89EA-40D9-A94C-CBB740B4F87A}" srcOrd="0" destOrd="0" presId="urn:microsoft.com/office/officeart/2008/layout/LinedList"/>
    <dgm:cxn modelId="{EB730D27-88DF-479D-A24F-ABF530AC6D5E}" srcId="{F236947A-7641-43CB-BBA2-FBCFB68D5F7C}" destId="{BC827337-D728-4AC5-A8A0-70AD83BF3875}" srcOrd="0" destOrd="0" parTransId="{906F8BB1-3E77-4C88-9DF0-850418ED0A16}" sibTransId="{875A18EA-1317-4600-8AF4-A17EDFE6EC9F}"/>
    <dgm:cxn modelId="{CD0CD12B-B492-4EB0-AE1A-BAECEC7AAC12}" srcId="{F236947A-7641-43CB-BBA2-FBCFB68D5F7C}" destId="{286E563F-677E-4F6D-A69B-DFD91D0F7678}" srcOrd="3" destOrd="0" parTransId="{77185DD6-35A6-4524-81ED-0E40F8DE3ECA}" sibTransId="{C2E61A8D-76D2-400A-8887-D383D6A9B57D}"/>
    <dgm:cxn modelId="{A3219D3E-FF17-469B-BB14-C3A95D5509C5}" type="presOf" srcId="{F48FD1CA-E349-430E-86E2-FBCC8D73F020}" destId="{D189466C-0BC4-4B24-A48F-4EAD04D3D69D}" srcOrd="0" destOrd="0" presId="urn:microsoft.com/office/officeart/2008/layout/LinedList"/>
    <dgm:cxn modelId="{CBEF9D5C-4367-408B-9C92-3CD64F64B7BB}" srcId="{F236947A-7641-43CB-BBA2-FBCFB68D5F7C}" destId="{1798B2F4-74B5-4713-8DFE-5EAB74AA5AFF}" srcOrd="6" destOrd="0" parTransId="{77C1C36A-D3D3-40C0-B939-B65863BF979C}" sibTransId="{B7B3A08D-38EA-4650-A9A2-E6DD7E18D236}"/>
    <dgm:cxn modelId="{FC202E65-6A72-49FA-B219-92C6CFCC62CB}" type="presOf" srcId="{1798B2F4-74B5-4713-8DFE-5EAB74AA5AFF}" destId="{D018B0C3-5952-4B23-833C-C4493D2F81A0}" srcOrd="0" destOrd="0" presId="urn:microsoft.com/office/officeart/2008/layout/LinedList"/>
    <dgm:cxn modelId="{F701756C-C6E2-44C0-8CEB-EAC8EFBE1DE3}" srcId="{F236947A-7641-43CB-BBA2-FBCFB68D5F7C}" destId="{AD0283DF-F45A-46F6-88F9-4DB75B49376C}" srcOrd="8" destOrd="0" parTransId="{3138C9FF-894B-4FFA-AC26-823E9E5AE47A}" sibTransId="{475FEB79-F00B-4F6E-8744-C2376EF13361}"/>
    <dgm:cxn modelId="{44DD1270-8810-4334-9F10-5F2CF3C6FAC1}" srcId="{F236947A-7641-43CB-BBA2-FBCFB68D5F7C}" destId="{F0BD2CC9-CAE5-4B55-BA93-A8CCABC8B312}" srcOrd="7" destOrd="0" parTransId="{75046EE2-3BF5-46A3-A967-28A1A0479CA8}" sibTransId="{B3B7A01A-36D8-49FA-8405-A7A660A4B231}"/>
    <dgm:cxn modelId="{46771058-6BA1-4A9B-B7D2-1F721EA139CA}" type="presOf" srcId="{F0BD2CC9-CAE5-4B55-BA93-A8CCABC8B312}" destId="{11C3B60E-B8FD-49D3-B84B-D1632893036F}" srcOrd="0" destOrd="0" presId="urn:microsoft.com/office/officeart/2008/layout/LinedList"/>
    <dgm:cxn modelId="{154BFD83-EDA9-44FD-83ED-1453451981CB}" type="presOf" srcId="{AD0283DF-F45A-46F6-88F9-4DB75B49376C}" destId="{A6E6F668-D42A-485C-89CA-FB7E9108149F}" srcOrd="0" destOrd="0" presId="urn:microsoft.com/office/officeart/2008/layout/LinedList"/>
    <dgm:cxn modelId="{D09B1587-D819-4DE0-8C79-C8F8FD6D9BD2}" srcId="{F236947A-7641-43CB-BBA2-FBCFB68D5F7C}" destId="{4EA82A49-6485-41FA-A775-B74AFBC968FF}" srcOrd="1" destOrd="0" parTransId="{6421CAD2-20E6-40EC-9D2D-813793DDC27B}" sibTransId="{8F7F6DB1-1331-42E0-922E-5047536D4C93}"/>
    <dgm:cxn modelId="{88A11099-ED04-4054-B5F3-8507D7AF8ECE}" type="presOf" srcId="{BC827337-D728-4AC5-A8A0-70AD83BF3875}" destId="{8AC9B095-5BB1-4320-9C9B-91E20FAB0A87}" srcOrd="0" destOrd="0" presId="urn:microsoft.com/office/officeart/2008/layout/LinedList"/>
    <dgm:cxn modelId="{7192F79C-EAE0-4440-87DE-A39C64BAE797}" srcId="{F236947A-7641-43CB-BBA2-FBCFB68D5F7C}" destId="{864051B4-A9B4-43D8-83C9-CF31B0611902}" srcOrd="4" destOrd="0" parTransId="{BFDC2819-35C5-484A-ACD1-B273A8570FB9}" sibTransId="{58A6E42B-3606-4090-81F9-D84FE40EB453}"/>
    <dgm:cxn modelId="{27601EAD-358F-4942-BF7C-7C4874F8F87B}" srcId="{F236947A-7641-43CB-BBA2-FBCFB68D5F7C}" destId="{5583EF17-C141-4277-870F-C6EF3DD8DBCA}" srcOrd="2" destOrd="0" parTransId="{5C822211-A2D0-4532-8221-F8907B4EBD1D}" sibTransId="{D425B152-B923-4E25-A222-B8725CE1B613}"/>
    <dgm:cxn modelId="{F15474AF-2611-417C-820A-353826251BCA}" type="presOf" srcId="{5583EF17-C141-4277-870F-C6EF3DD8DBCA}" destId="{E5472790-BEC8-4C8D-A444-8D445B86C391}" srcOrd="0" destOrd="0" presId="urn:microsoft.com/office/officeart/2008/layout/LinedList"/>
    <dgm:cxn modelId="{B69D0AD4-9F19-4826-B153-D9C586DA46FA}" type="presOf" srcId="{286E563F-677E-4F6D-A69B-DFD91D0F7678}" destId="{7A1F2286-94A5-4CFA-899B-7181B7A4E458}" srcOrd="0" destOrd="0" presId="urn:microsoft.com/office/officeart/2008/layout/LinedList"/>
    <dgm:cxn modelId="{505F60DA-C2B3-4F1D-9D0C-2C64B7E0DA7F}" type="presOf" srcId="{864051B4-A9B4-43D8-83C9-CF31B0611902}" destId="{7066D848-5171-4A6B-8AF3-901BDCFCC0B5}" srcOrd="0" destOrd="0" presId="urn:microsoft.com/office/officeart/2008/layout/LinedList"/>
    <dgm:cxn modelId="{53FB02E9-1660-4DCF-9F33-19DE02CBA29C}" type="presParOf" srcId="{1FF54CD1-89EA-40D9-A94C-CBB740B4F87A}" destId="{BD72DA55-AEEE-4A6C-AF69-7D1D40A911EA}" srcOrd="0" destOrd="0" presId="urn:microsoft.com/office/officeart/2008/layout/LinedList"/>
    <dgm:cxn modelId="{5279FA67-04E3-4671-A71E-ABBF8931F448}" type="presParOf" srcId="{1FF54CD1-89EA-40D9-A94C-CBB740B4F87A}" destId="{1A211440-6C78-4C87-B934-C16758C3CB8E}" srcOrd="1" destOrd="0" presId="urn:microsoft.com/office/officeart/2008/layout/LinedList"/>
    <dgm:cxn modelId="{AC089CE7-70D7-411D-A220-0B7C220A2762}" type="presParOf" srcId="{1A211440-6C78-4C87-B934-C16758C3CB8E}" destId="{8AC9B095-5BB1-4320-9C9B-91E20FAB0A87}" srcOrd="0" destOrd="0" presId="urn:microsoft.com/office/officeart/2008/layout/LinedList"/>
    <dgm:cxn modelId="{396673EB-544C-4E89-A469-F08815AC6DC4}" type="presParOf" srcId="{1A211440-6C78-4C87-B934-C16758C3CB8E}" destId="{89FED969-5EED-4730-AE28-A670D5A08800}" srcOrd="1" destOrd="0" presId="urn:microsoft.com/office/officeart/2008/layout/LinedList"/>
    <dgm:cxn modelId="{252F4845-9872-49DE-B8C2-C44E58DACAF7}" type="presParOf" srcId="{1FF54CD1-89EA-40D9-A94C-CBB740B4F87A}" destId="{439A0BE6-B5FF-4438-BE3E-EEE79A7A91FA}" srcOrd="2" destOrd="0" presId="urn:microsoft.com/office/officeart/2008/layout/LinedList"/>
    <dgm:cxn modelId="{7D6D37B7-7CF7-47DD-A8A7-4830A730A51F}" type="presParOf" srcId="{1FF54CD1-89EA-40D9-A94C-CBB740B4F87A}" destId="{EB59FDA7-BE90-4830-BC21-49E2A82F3D07}" srcOrd="3" destOrd="0" presId="urn:microsoft.com/office/officeart/2008/layout/LinedList"/>
    <dgm:cxn modelId="{2761DCA0-B1CB-4AA5-8B36-7C3A7C7DBA59}" type="presParOf" srcId="{EB59FDA7-BE90-4830-BC21-49E2A82F3D07}" destId="{9DA2BE3B-088A-4F78-B51A-E56F3E0962DF}" srcOrd="0" destOrd="0" presId="urn:microsoft.com/office/officeart/2008/layout/LinedList"/>
    <dgm:cxn modelId="{6601570E-EBA4-4680-B3FB-9CB626224D79}" type="presParOf" srcId="{EB59FDA7-BE90-4830-BC21-49E2A82F3D07}" destId="{F9C197D2-6B7A-499C-8BD3-64144BEB1E9B}" srcOrd="1" destOrd="0" presId="urn:microsoft.com/office/officeart/2008/layout/LinedList"/>
    <dgm:cxn modelId="{9A891D18-88D6-4474-B418-74DE6F9DFF47}" type="presParOf" srcId="{1FF54CD1-89EA-40D9-A94C-CBB740B4F87A}" destId="{5A657AA1-6C6D-4BD6-ACC2-757465A40451}" srcOrd="4" destOrd="0" presId="urn:microsoft.com/office/officeart/2008/layout/LinedList"/>
    <dgm:cxn modelId="{209D6B58-8DAF-44EB-AEF7-8ED06227B18A}" type="presParOf" srcId="{1FF54CD1-89EA-40D9-A94C-CBB740B4F87A}" destId="{A2D53C2A-95EF-4C83-A575-DFCD1DF57CFA}" srcOrd="5" destOrd="0" presId="urn:microsoft.com/office/officeart/2008/layout/LinedList"/>
    <dgm:cxn modelId="{CAA43ACB-CCC7-4598-87D8-BFA2FF1A0703}" type="presParOf" srcId="{A2D53C2A-95EF-4C83-A575-DFCD1DF57CFA}" destId="{E5472790-BEC8-4C8D-A444-8D445B86C391}" srcOrd="0" destOrd="0" presId="urn:microsoft.com/office/officeart/2008/layout/LinedList"/>
    <dgm:cxn modelId="{02A28423-4876-4C0A-9BB4-B623024E0B21}" type="presParOf" srcId="{A2D53C2A-95EF-4C83-A575-DFCD1DF57CFA}" destId="{BC8699DF-F4CF-4B79-B761-406688413D02}" srcOrd="1" destOrd="0" presId="urn:microsoft.com/office/officeart/2008/layout/LinedList"/>
    <dgm:cxn modelId="{02E92069-B8A7-4EC9-8F2F-570342F4C177}" type="presParOf" srcId="{1FF54CD1-89EA-40D9-A94C-CBB740B4F87A}" destId="{BDF24C1A-BAA3-44E2-9DCD-AB84F52F488C}" srcOrd="6" destOrd="0" presId="urn:microsoft.com/office/officeart/2008/layout/LinedList"/>
    <dgm:cxn modelId="{EE6B2930-7214-4114-8D3A-366C07DA2426}" type="presParOf" srcId="{1FF54CD1-89EA-40D9-A94C-CBB740B4F87A}" destId="{7D1969E2-4BCF-4565-B748-94D5BC17E1E2}" srcOrd="7" destOrd="0" presId="urn:microsoft.com/office/officeart/2008/layout/LinedList"/>
    <dgm:cxn modelId="{57C5D1BA-A70E-4B76-94F1-85EFFF383F27}" type="presParOf" srcId="{7D1969E2-4BCF-4565-B748-94D5BC17E1E2}" destId="{7A1F2286-94A5-4CFA-899B-7181B7A4E458}" srcOrd="0" destOrd="0" presId="urn:microsoft.com/office/officeart/2008/layout/LinedList"/>
    <dgm:cxn modelId="{A39D33D3-46CF-4974-9D35-547B2FD84493}" type="presParOf" srcId="{7D1969E2-4BCF-4565-B748-94D5BC17E1E2}" destId="{84B7F070-314B-4916-B920-D3BE543A222B}" srcOrd="1" destOrd="0" presId="urn:microsoft.com/office/officeart/2008/layout/LinedList"/>
    <dgm:cxn modelId="{B63EE23E-E1C0-4A61-B622-0FE8C13D226F}" type="presParOf" srcId="{1FF54CD1-89EA-40D9-A94C-CBB740B4F87A}" destId="{963CF2F2-E008-423C-8263-C9A4985EBA10}" srcOrd="8" destOrd="0" presId="urn:microsoft.com/office/officeart/2008/layout/LinedList"/>
    <dgm:cxn modelId="{AF448913-A733-4D48-A3EE-1CE55DC8CB09}" type="presParOf" srcId="{1FF54CD1-89EA-40D9-A94C-CBB740B4F87A}" destId="{7D0034A4-7029-44DF-81DF-5FB6CC2B6300}" srcOrd="9" destOrd="0" presId="urn:microsoft.com/office/officeart/2008/layout/LinedList"/>
    <dgm:cxn modelId="{16AF9FBD-F5D9-471B-90CD-1EA72F1DAB15}" type="presParOf" srcId="{7D0034A4-7029-44DF-81DF-5FB6CC2B6300}" destId="{7066D848-5171-4A6B-8AF3-901BDCFCC0B5}" srcOrd="0" destOrd="0" presId="urn:microsoft.com/office/officeart/2008/layout/LinedList"/>
    <dgm:cxn modelId="{05A27EA3-9A42-46BE-9602-1A09110C9585}" type="presParOf" srcId="{7D0034A4-7029-44DF-81DF-5FB6CC2B6300}" destId="{A9BAAD5F-AAB5-4A0E-BC0A-57096E65D97A}" srcOrd="1" destOrd="0" presId="urn:microsoft.com/office/officeart/2008/layout/LinedList"/>
    <dgm:cxn modelId="{3D0518E4-D8F8-474D-B9A7-74A1B27C5D1F}" type="presParOf" srcId="{1FF54CD1-89EA-40D9-A94C-CBB740B4F87A}" destId="{4F8D51E8-AA4E-4E3D-81C0-5D346C218B66}" srcOrd="10" destOrd="0" presId="urn:microsoft.com/office/officeart/2008/layout/LinedList"/>
    <dgm:cxn modelId="{7028DB55-454A-48C7-A2FA-9C7F188D9FB8}" type="presParOf" srcId="{1FF54CD1-89EA-40D9-A94C-CBB740B4F87A}" destId="{662641A7-FB5F-43D1-835C-07817364B863}" srcOrd="11" destOrd="0" presId="urn:microsoft.com/office/officeart/2008/layout/LinedList"/>
    <dgm:cxn modelId="{FD20C8B5-102F-4AC6-8BD4-8E9F1B3F5B5F}" type="presParOf" srcId="{662641A7-FB5F-43D1-835C-07817364B863}" destId="{D189466C-0BC4-4B24-A48F-4EAD04D3D69D}" srcOrd="0" destOrd="0" presId="urn:microsoft.com/office/officeart/2008/layout/LinedList"/>
    <dgm:cxn modelId="{93D48F57-1B75-455B-B6B0-754609AAC360}" type="presParOf" srcId="{662641A7-FB5F-43D1-835C-07817364B863}" destId="{75085DDE-17FD-4873-90AC-9E675903C037}" srcOrd="1" destOrd="0" presId="urn:microsoft.com/office/officeart/2008/layout/LinedList"/>
    <dgm:cxn modelId="{D2871ED0-74FA-4168-9C30-A5B7FFFB9053}" type="presParOf" srcId="{1FF54CD1-89EA-40D9-A94C-CBB740B4F87A}" destId="{B0596921-740A-4937-BD34-745BCE557598}" srcOrd="12" destOrd="0" presId="urn:microsoft.com/office/officeart/2008/layout/LinedList"/>
    <dgm:cxn modelId="{ADE9A87B-FA3B-4DBD-A828-99A390407E7D}" type="presParOf" srcId="{1FF54CD1-89EA-40D9-A94C-CBB740B4F87A}" destId="{3D47669B-71F8-4EE0-BBEB-E1FBAF03149B}" srcOrd="13" destOrd="0" presId="urn:microsoft.com/office/officeart/2008/layout/LinedList"/>
    <dgm:cxn modelId="{8B471F03-1E8E-4313-AABD-549CF24CBA4D}" type="presParOf" srcId="{3D47669B-71F8-4EE0-BBEB-E1FBAF03149B}" destId="{D018B0C3-5952-4B23-833C-C4493D2F81A0}" srcOrd="0" destOrd="0" presId="urn:microsoft.com/office/officeart/2008/layout/LinedList"/>
    <dgm:cxn modelId="{703E6242-7E2C-4A42-BB05-29CDBE7E035D}" type="presParOf" srcId="{3D47669B-71F8-4EE0-BBEB-E1FBAF03149B}" destId="{0F7C78C3-2520-4AFB-81E8-5D9A265613BE}" srcOrd="1" destOrd="0" presId="urn:microsoft.com/office/officeart/2008/layout/LinedList"/>
    <dgm:cxn modelId="{3DF42013-67BA-4D8E-963C-7C070C9608E0}" type="presParOf" srcId="{1FF54CD1-89EA-40D9-A94C-CBB740B4F87A}" destId="{CDD33A8F-69B9-4A37-84BF-F43544238E6D}" srcOrd="14" destOrd="0" presId="urn:microsoft.com/office/officeart/2008/layout/LinedList"/>
    <dgm:cxn modelId="{32A3BB47-2C37-4010-A3E2-CD5DD1F1D820}" type="presParOf" srcId="{1FF54CD1-89EA-40D9-A94C-CBB740B4F87A}" destId="{F0E0AFF3-ADBD-4225-8C2C-37B74DC11BB0}" srcOrd="15" destOrd="0" presId="urn:microsoft.com/office/officeart/2008/layout/LinedList"/>
    <dgm:cxn modelId="{8B90FCCB-F418-44EE-BCBD-F1B371B5C250}" type="presParOf" srcId="{F0E0AFF3-ADBD-4225-8C2C-37B74DC11BB0}" destId="{11C3B60E-B8FD-49D3-B84B-D1632893036F}" srcOrd="0" destOrd="0" presId="urn:microsoft.com/office/officeart/2008/layout/LinedList"/>
    <dgm:cxn modelId="{679CA431-DC76-48AF-BF3D-4032BC2FDB15}" type="presParOf" srcId="{F0E0AFF3-ADBD-4225-8C2C-37B74DC11BB0}" destId="{984499AB-F52C-4E21-A520-C2872E05DFCC}" srcOrd="1" destOrd="0" presId="urn:microsoft.com/office/officeart/2008/layout/LinedList"/>
    <dgm:cxn modelId="{8834B493-F210-4C8D-8ECD-5AD59B9272BE}" type="presParOf" srcId="{1FF54CD1-89EA-40D9-A94C-CBB740B4F87A}" destId="{C21B601C-9EA1-4514-8A92-7B205CB34B30}" srcOrd="16" destOrd="0" presId="urn:microsoft.com/office/officeart/2008/layout/LinedList"/>
    <dgm:cxn modelId="{29BD0E07-7037-4B78-92B3-B56135F49894}" type="presParOf" srcId="{1FF54CD1-89EA-40D9-A94C-CBB740B4F87A}" destId="{3D5E33B9-A0A0-44B5-B004-E9F5F906EF5D}" srcOrd="17" destOrd="0" presId="urn:microsoft.com/office/officeart/2008/layout/LinedList"/>
    <dgm:cxn modelId="{9F8F749A-F7CF-43CE-857F-913412F5E95D}" type="presParOf" srcId="{3D5E33B9-A0A0-44B5-B004-E9F5F906EF5D}" destId="{A6E6F668-D42A-485C-89CA-FB7E9108149F}" srcOrd="0" destOrd="0" presId="urn:microsoft.com/office/officeart/2008/layout/LinedList"/>
    <dgm:cxn modelId="{6217FCEE-FD20-46A3-9B26-A6CA32262793}" type="presParOf" srcId="{3D5E33B9-A0A0-44B5-B004-E9F5F906EF5D}" destId="{40EDFAB8-900A-4418-8BE2-F6537E6F41B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FB369D-37A3-4343-AA95-7668EC16F50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F8C2C6A-BA8E-4F25-8575-43C90999B22F}">
      <dgm:prSet/>
      <dgm:spPr/>
      <dgm:t>
        <a:bodyPr/>
        <a:lstStyle/>
        <a:p>
          <a:r>
            <a:rPr lang="en-US"/>
            <a:t>Regardless of whether the harasser was 'making a joke' or 'just having fun', it is still harassment. </a:t>
          </a:r>
        </a:p>
      </dgm:t>
    </dgm:pt>
    <dgm:pt modelId="{B2A1E59E-DEA5-46A0-BBF1-7BBF43020191}" type="parTrans" cxnId="{E1717D02-5BC2-43CF-9DCB-B3DFEA030C0D}">
      <dgm:prSet/>
      <dgm:spPr/>
      <dgm:t>
        <a:bodyPr/>
        <a:lstStyle/>
        <a:p>
          <a:endParaRPr lang="en-US"/>
        </a:p>
      </dgm:t>
    </dgm:pt>
    <dgm:pt modelId="{BABF34BD-177B-4522-B37C-8FACA74C5B59}" type="sibTrans" cxnId="{E1717D02-5BC2-43CF-9DCB-B3DFEA030C0D}">
      <dgm:prSet/>
      <dgm:spPr/>
      <dgm:t>
        <a:bodyPr/>
        <a:lstStyle/>
        <a:p>
          <a:endParaRPr lang="en-US"/>
        </a:p>
      </dgm:t>
    </dgm:pt>
    <dgm:pt modelId="{37A440AA-BEF9-458C-8B40-10DC76F8BC4D}">
      <dgm:prSet/>
      <dgm:spPr/>
      <dgm:t>
        <a:bodyPr/>
        <a:lstStyle/>
        <a:p>
          <a:r>
            <a:rPr lang="en-US"/>
            <a:t>Sexual harassment is a particularly prevalent issue in workplaces, and does not just constitute physical behaviour. </a:t>
          </a:r>
        </a:p>
      </dgm:t>
    </dgm:pt>
    <dgm:pt modelId="{EFB06EA2-9044-418F-B887-A4D018CD019E}" type="parTrans" cxnId="{993CB5BA-3906-4B88-8746-1424DF7AAC17}">
      <dgm:prSet/>
      <dgm:spPr/>
      <dgm:t>
        <a:bodyPr/>
        <a:lstStyle/>
        <a:p>
          <a:endParaRPr lang="en-US"/>
        </a:p>
      </dgm:t>
    </dgm:pt>
    <dgm:pt modelId="{BE726666-90CB-419D-A958-315F5E6DD18C}" type="sibTrans" cxnId="{993CB5BA-3906-4B88-8746-1424DF7AAC17}">
      <dgm:prSet/>
      <dgm:spPr/>
      <dgm:t>
        <a:bodyPr/>
        <a:lstStyle/>
        <a:p>
          <a:endParaRPr lang="en-US"/>
        </a:p>
      </dgm:t>
    </dgm:pt>
    <dgm:pt modelId="{36816D82-7014-4944-A36B-DB1956BB79AC}" type="pres">
      <dgm:prSet presAssocID="{23FB369D-37A3-4343-AA95-7668EC16F503}" presName="hierChild1" presStyleCnt="0">
        <dgm:presLayoutVars>
          <dgm:chPref val="1"/>
          <dgm:dir/>
          <dgm:animOne val="branch"/>
          <dgm:animLvl val="lvl"/>
          <dgm:resizeHandles/>
        </dgm:presLayoutVars>
      </dgm:prSet>
      <dgm:spPr/>
    </dgm:pt>
    <dgm:pt modelId="{E6914EF6-4929-4F1B-A40B-06B83F3C43BF}" type="pres">
      <dgm:prSet presAssocID="{2F8C2C6A-BA8E-4F25-8575-43C90999B22F}" presName="hierRoot1" presStyleCnt="0"/>
      <dgm:spPr/>
    </dgm:pt>
    <dgm:pt modelId="{A2848723-76E1-4E06-94BA-C0ECBBD9E2EC}" type="pres">
      <dgm:prSet presAssocID="{2F8C2C6A-BA8E-4F25-8575-43C90999B22F}" presName="composite" presStyleCnt="0"/>
      <dgm:spPr/>
    </dgm:pt>
    <dgm:pt modelId="{3153CC11-0625-430E-8460-843D8BAAA288}" type="pres">
      <dgm:prSet presAssocID="{2F8C2C6A-BA8E-4F25-8575-43C90999B22F}" presName="background" presStyleLbl="node0" presStyleIdx="0" presStyleCnt="2"/>
      <dgm:spPr/>
    </dgm:pt>
    <dgm:pt modelId="{45CC7B09-86BF-45C9-BAF5-438A32E04F17}" type="pres">
      <dgm:prSet presAssocID="{2F8C2C6A-BA8E-4F25-8575-43C90999B22F}" presName="text" presStyleLbl="fgAcc0" presStyleIdx="0" presStyleCnt="2">
        <dgm:presLayoutVars>
          <dgm:chPref val="3"/>
        </dgm:presLayoutVars>
      </dgm:prSet>
      <dgm:spPr/>
    </dgm:pt>
    <dgm:pt modelId="{4C119DC6-3B58-4C9E-BE1D-DF6BA557C6DC}" type="pres">
      <dgm:prSet presAssocID="{2F8C2C6A-BA8E-4F25-8575-43C90999B22F}" presName="hierChild2" presStyleCnt="0"/>
      <dgm:spPr/>
    </dgm:pt>
    <dgm:pt modelId="{1A6876D9-294B-4063-BEB9-E302EB1A2702}" type="pres">
      <dgm:prSet presAssocID="{37A440AA-BEF9-458C-8B40-10DC76F8BC4D}" presName="hierRoot1" presStyleCnt="0"/>
      <dgm:spPr/>
    </dgm:pt>
    <dgm:pt modelId="{86EB451E-54F8-4BBA-AB38-4B0E9B58008D}" type="pres">
      <dgm:prSet presAssocID="{37A440AA-BEF9-458C-8B40-10DC76F8BC4D}" presName="composite" presStyleCnt="0"/>
      <dgm:spPr/>
    </dgm:pt>
    <dgm:pt modelId="{AEB65E79-C72F-4857-814F-77047FEC08F2}" type="pres">
      <dgm:prSet presAssocID="{37A440AA-BEF9-458C-8B40-10DC76F8BC4D}" presName="background" presStyleLbl="node0" presStyleIdx="1" presStyleCnt="2"/>
      <dgm:spPr/>
    </dgm:pt>
    <dgm:pt modelId="{CAFF98E8-F342-4A97-BCFE-4E1B55E9076D}" type="pres">
      <dgm:prSet presAssocID="{37A440AA-BEF9-458C-8B40-10DC76F8BC4D}" presName="text" presStyleLbl="fgAcc0" presStyleIdx="1" presStyleCnt="2">
        <dgm:presLayoutVars>
          <dgm:chPref val="3"/>
        </dgm:presLayoutVars>
      </dgm:prSet>
      <dgm:spPr/>
    </dgm:pt>
    <dgm:pt modelId="{AD6ED095-6266-428C-9170-19E86102E266}" type="pres">
      <dgm:prSet presAssocID="{37A440AA-BEF9-458C-8B40-10DC76F8BC4D}" presName="hierChild2" presStyleCnt="0"/>
      <dgm:spPr/>
    </dgm:pt>
  </dgm:ptLst>
  <dgm:cxnLst>
    <dgm:cxn modelId="{E1717D02-5BC2-43CF-9DCB-B3DFEA030C0D}" srcId="{23FB369D-37A3-4343-AA95-7668EC16F503}" destId="{2F8C2C6A-BA8E-4F25-8575-43C90999B22F}" srcOrd="0" destOrd="0" parTransId="{B2A1E59E-DEA5-46A0-BBF1-7BBF43020191}" sibTransId="{BABF34BD-177B-4522-B37C-8FACA74C5B59}"/>
    <dgm:cxn modelId="{E813AC3C-2E27-459E-AA02-5CFF242BAD8A}" type="presOf" srcId="{23FB369D-37A3-4343-AA95-7668EC16F503}" destId="{36816D82-7014-4944-A36B-DB1956BB79AC}" srcOrd="0" destOrd="0" presId="urn:microsoft.com/office/officeart/2005/8/layout/hierarchy1"/>
    <dgm:cxn modelId="{D74D986A-A3A3-4457-BC2E-54B83A7E44C2}" type="presOf" srcId="{2F8C2C6A-BA8E-4F25-8575-43C90999B22F}" destId="{45CC7B09-86BF-45C9-BAF5-438A32E04F17}" srcOrd="0" destOrd="0" presId="urn:microsoft.com/office/officeart/2005/8/layout/hierarchy1"/>
    <dgm:cxn modelId="{993CB5BA-3906-4B88-8746-1424DF7AAC17}" srcId="{23FB369D-37A3-4343-AA95-7668EC16F503}" destId="{37A440AA-BEF9-458C-8B40-10DC76F8BC4D}" srcOrd="1" destOrd="0" parTransId="{EFB06EA2-9044-418F-B887-A4D018CD019E}" sibTransId="{BE726666-90CB-419D-A958-315F5E6DD18C}"/>
    <dgm:cxn modelId="{52F820CA-7532-421C-B621-0F507351D544}" type="presOf" srcId="{37A440AA-BEF9-458C-8B40-10DC76F8BC4D}" destId="{CAFF98E8-F342-4A97-BCFE-4E1B55E9076D}" srcOrd="0" destOrd="0" presId="urn:microsoft.com/office/officeart/2005/8/layout/hierarchy1"/>
    <dgm:cxn modelId="{67E43E4F-17DE-429F-B947-55E4804A38B5}" type="presParOf" srcId="{36816D82-7014-4944-A36B-DB1956BB79AC}" destId="{E6914EF6-4929-4F1B-A40B-06B83F3C43BF}" srcOrd="0" destOrd="0" presId="urn:microsoft.com/office/officeart/2005/8/layout/hierarchy1"/>
    <dgm:cxn modelId="{D180B2B7-9777-4855-ACE4-EE75107425C4}" type="presParOf" srcId="{E6914EF6-4929-4F1B-A40B-06B83F3C43BF}" destId="{A2848723-76E1-4E06-94BA-C0ECBBD9E2EC}" srcOrd="0" destOrd="0" presId="urn:microsoft.com/office/officeart/2005/8/layout/hierarchy1"/>
    <dgm:cxn modelId="{EE10410D-E1CE-4908-B9FC-741639762A09}" type="presParOf" srcId="{A2848723-76E1-4E06-94BA-C0ECBBD9E2EC}" destId="{3153CC11-0625-430E-8460-843D8BAAA288}" srcOrd="0" destOrd="0" presId="urn:microsoft.com/office/officeart/2005/8/layout/hierarchy1"/>
    <dgm:cxn modelId="{20DDAAB5-ABFE-4734-9982-B2C3723443CC}" type="presParOf" srcId="{A2848723-76E1-4E06-94BA-C0ECBBD9E2EC}" destId="{45CC7B09-86BF-45C9-BAF5-438A32E04F17}" srcOrd="1" destOrd="0" presId="urn:microsoft.com/office/officeart/2005/8/layout/hierarchy1"/>
    <dgm:cxn modelId="{220AC848-A98E-4493-AC19-8C5396422F21}" type="presParOf" srcId="{E6914EF6-4929-4F1B-A40B-06B83F3C43BF}" destId="{4C119DC6-3B58-4C9E-BE1D-DF6BA557C6DC}" srcOrd="1" destOrd="0" presId="urn:microsoft.com/office/officeart/2005/8/layout/hierarchy1"/>
    <dgm:cxn modelId="{F5FDF630-55B1-4953-9C7E-231E8EC9569C}" type="presParOf" srcId="{36816D82-7014-4944-A36B-DB1956BB79AC}" destId="{1A6876D9-294B-4063-BEB9-E302EB1A2702}" srcOrd="1" destOrd="0" presId="urn:microsoft.com/office/officeart/2005/8/layout/hierarchy1"/>
    <dgm:cxn modelId="{C580EE45-1147-402E-8686-B23D21E86FD0}" type="presParOf" srcId="{1A6876D9-294B-4063-BEB9-E302EB1A2702}" destId="{86EB451E-54F8-4BBA-AB38-4B0E9B58008D}" srcOrd="0" destOrd="0" presId="urn:microsoft.com/office/officeart/2005/8/layout/hierarchy1"/>
    <dgm:cxn modelId="{DEA17388-181E-4EDE-8B3E-1F1A9732B9BF}" type="presParOf" srcId="{86EB451E-54F8-4BBA-AB38-4B0E9B58008D}" destId="{AEB65E79-C72F-4857-814F-77047FEC08F2}" srcOrd="0" destOrd="0" presId="urn:microsoft.com/office/officeart/2005/8/layout/hierarchy1"/>
    <dgm:cxn modelId="{E53BA7BB-8827-4076-8992-90430152D979}" type="presParOf" srcId="{86EB451E-54F8-4BBA-AB38-4B0E9B58008D}" destId="{CAFF98E8-F342-4A97-BCFE-4E1B55E9076D}" srcOrd="1" destOrd="0" presId="urn:microsoft.com/office/officeart/2005/8/layout/hierarchy1"/>
    <dgm:cxn modelId="{F9245066-4852-4774-BAB0-DCFDFC517F10}" type="presParOf" srcId="{1A6876D9-294B-4063-BEB9-E302EB1A2702}" destId="{AD6ED095-6266-428C-9170-19E86102E26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DF98816-0A80-4029-95F5-64CCA242F69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2F7DA52-2AB6-4981-A18C-55FAB7F6D1F8}">
      <dgm:prSet/>
      <dgm:spPr/>
      <dgm:t>
        <a:bodyPr/>
        <a:lstStyle/>
        <a:p>
          <a:r>
            <a:rPr lang="en-US"/>
            <a:t>The Equality Act (2010) is a pivotal piece of legislation that protects from discrimination based on:</a:t>
          </a:r>
        </a:p>
      </dgm:t>
    </dgm:pt>
    <dgm:pt modelId="{69AA0A25-9EB3-47C0-8606-44A4886732B2}" type="parTrans" cxnId="{F5EEA2D9-A6EB-40EB-92EB-CA077B22E54F}">
      <dgm:prSet/>
      <dgm:spPr/>
      <dgm:t>
        <a:bodyPr/>
        <a:lstStyle/>
        <a:p>
          <a:endParaRPr lang="en-US"/>
        </a:p>
      </dgm:t>
    </dgm:pt>
    <dgm:pt modelId="{F44C6394-43F7-40CE-947F-B1181A8B16A6}" type="sibTrans" cxnId="{F5EEA2D9-A6EB-40EB-92EB-CA077B22E54F}">
      <dgm:prSet/>
      <dgm:spPr/>
      <dgm:t>
        <a:bodyPr/>
        <a:lstStyle/>
        <a:p>
          <a:endParaRPr lang="en-US"/>
        </a:p>
      </dgm:t>
    </dgm:pt>
    <dgm:pt modelId="{7E1F8AFE-6E08-48A4-A052-804BB523010B}">
      <dgm:prSet/>
      <dgm:spPr/>
      <dgm:t>
        <a:bodyPr/>
        <a:lstStyle/>
        <a:p>
          <a:r>
            <a:rPr lang="en-US"/>
            <a:t>age</a:t>
          </a:r>
        </a:p>
      </dgm:t>
    </dgm:pt>
    <dgm:pt modelId="{6D5C1319-0E12-43FC-B5BE-78CCBF5B7D09}" type="parTrans" cxnId="{86940D93-B2B8-4099-97B1-A811177B80BC}">
      <dgm:prSet/>
      <dgm:spPr/>
      <dgm:t>
        <a:bodyPr/>
        <a:lstStyle/>
        <a:p>
          <a:endParaRPr lang="en-US"/>
        </a:p>
      </dgm:t>
    </dgm:pt>
    <dgm:pt modelId="{F978A5AC-BD28-458C-8786-32B3B3EE76C1}" type="sibTrans" cxnId="{86940D93-B2B8-4099-97B1-A811177B80BC}">
      <dgm:prSet/>
      <dgm:spPr/>
      <dgm:t>
        <a:bodyPr/>
        <a:lstStyle/>
        <a:p>
          <a:endParaRPr lang="en-US"/>
        </a:p>
      </dgm:t>
    </dgm:pt>
    <dgm:pt modelId="{90AF0C1D-9B0E-4085-8D05-6AF58896F168}">
      <dgm:prSet/>
      <dgm:spPr/>
      <dgm:t>
        <a:bodyPr/>
        <a:lstStyle/>
        <a:p>
          <a:r>
            <a:rPr lang="en-US"/>
            <a:t>disability</a:t>
          </a:r>
        </a:p>
      </dgm:t>
    </dgm:pt>
    <dgm:pt modelId="{7DA9C888-FFFB-45AC-ADF3-66B38D08CE9F}" type="parTrans" cxnId="{CE982566-77C7-4462-94D5-F2E49CBFE460}">
      <dgm:prSet/>
      <dgm:spPr/>
      <dgm:t>
        <a:bodyPr/>
        <a:lstStyle/>
        <a:p>
          <a:endParaRPr lang="en-US"/>
        </a:p>
      </dgm:t>
    </dgm:pt>
    <dgm:pt modelId="{E969E9AD-E94B-4863-A09E-459E83003494}" type="sibTrans" cxnId="{CE982566-77C7-4462-94D5-F2E49CBFE460}">
      <dgm:prSet/>
      <dgm:spPr/>
      <dgm:t>
        <a:bodyPr/>
        <a:lstStyle/>
        <a:p>
          <a:endParaRPr lang="en-US"/>
        </a:p>
      </dgm:t>
    </dgm:pt>
    <dgm:pt modelId="{5C71ABAC-A9DC-4820-9FE7-5BE49D6E1F8A}">
      <dgm:prSet/>
      <dgm:spPr/>
      <dgm:t>
        <a:bodyPr/>
        <a:lstStyle/>
        <a:p>
          <a:r>
            <a:rPr lang="en-US"/>
            <a:t>gender reassignment</a:t>
          </a:r>
        </a:p>
      </dgm:t>
    </dgm:pt>
    <dgm:pt modelId="{998AB45B-3717-462C-A619-F40624BE7EEC}" type="parTrans" cxnId="{A781B599-07CC-4B60-98D9-770340D8065F}">
      <dgm:prSet/>
      <dgm:spPr/>
      <dgm:t>
        <a:bodyPr/>
        <a:lstStyle/>
        <a:p>
          <a:endParaRPr lang="en-US"/>
        </a:p>
      </dgm:t>
    </dgm:pt>
    <dgm:pt modelId="{7C5DDFEC-3B7C-479D-A871-18E09CCD65F8}" type="sibTrans" cxnId="{A781B599-07CC-4B60-98D9-770340D8065F}">
      <dgm:prSet/>
      <dgm:spPr/>
      <dgm:t>
        <a:bodyPr/>
        <a:lstStyle/>
        <a:p>
          <a:endParaRPr lang="en-US"/>
        </a:p>
      </dgm:t>
    </dgm:pt>
    <dgm:pt modelId="{1251E7CE-1EE8-4D7D-B99E-14783E333352}">
      <dgm:prSet/>
      <dgm:spPr/>
      <dgm:t>
        <a:bodyPr/>
        <a:lstStyle/>
        <a:p>
          <a:r>
            <a:rPr lang="en-US"/>
            <a:t>marriage and civil partnership</a:t>
          </a:r>
        </a:p>
      </dgm:t>
    </dgm:pt>
    <dgm:pt modelId="{F99B3D1F-E78D-4B3B-A1BE-CDC65F703285}" type="parTrans" cxnId="{E4B05BCD-6F99-4C65-A9C2-D005110D6C70}">
      <dgm:prSet/>
      <dgm:spPr/>
      <dgm:t>
        <a:bodyPr/>
        <a:lstStyle/>
        <a:p>
          <a:endParaRPr lang="en-US"/>
        </a:p>
      </dgm:t>
    </dgm:pt>
    <dgm:pt modelId="{F618B426-9B38-4882-A90D-90572F729B74}" type="sibTrans" cxnId="{E4B05BCD-6F99-4C65-A9C2-D005110D6C70}">
      <dgm:prSet/>
      <dgm:spPr/>
      <dgm:t>
        <a:bodyPr/>
        <a:lstStyle/>
        <a:p>
          <a:endParaRPr lang="en-US"/>
        </a:p>
      </dgm:t>
    </dgm:pt>
    <dgm:pt modelId="{97A3FACD-C2AC-4227-ADA3-7412D966125A}">
      <dgm:prSet/>
      <dgm:spPr/>
      <dgm:t>
        <a:bodyPr/>
        <a:lstStyle/>
        <a:p>
          <a:r>
            <a:rPr lang="en-US"/>
            <a:t>pregnancy and maternity</a:t>
          </a:r>
        </a:p>
      </dgm:t>
    </dgm:pt>
    <dgm:pt modelId="{916B3C23-D965-4243-A302-E315DCC659E2}" type="parTrans" cxnId="{57E396D1-8534-4DFD-8F9F-89F94CE2B6D1}">
      <dgm:prSet/>
      <dgm:spPr/>
      <dgm:t>
        <a:bodyPr/>
        <a:lstStyle/>
        <a:p>
          <a:endParaRPr lang="en-US"/>
        </a:p>
      </dgm:t>
    </dgm:pt>
    <dgm:pt modelId="{F6341556-45CD-4A87-B219-472EDBC5E3D7}" type="sibTrans" cxnId="{57E396D1-8534-4DFD-8F9F-89F94CE2B6D1}">
      <dgm:prSet/>
      <dgm:spPr/>
      <dgm:t>
        <a:bodyPr/>
        <a:lstStyle/>
        <a:p>
          <a:endParaRPr lang="en-US"/>
        </a:p>
      </dgm:t>
    </dgm:pt>
    <dgm:pt modelId="{5B1503CB-24D9-475A-8418-505B1C4D21A9}">
      <dgm:prSet/>
      <dgm:spPr/>
      <dgm:t>
        <a:bodyPr/>
        <a:lstStyle/>
        <a:p>
          <a:r>
            <a:rPr lang="en-US"/>
            <a:t>race</a:t>
          </a:r>
        </a:p>
      </dgm:t>
    </dgm:pt>
    <dgm:pt modelId="{9EED605B-7CC5-4BAC-9C33-46A3C12139F6}" type="parTrans" cxnId="{052D3004-3EDE-47D4-97A4-45141259F288}">
      <dgm:prSet/>
      <dgm:spPr/>
      <dgm:t>
        <a:bodyPr/>
        <a:lstStyle/>
        <a:p>
          <a:endParaRPr lang="en-US"/>
        </a:p>
      </dgm:t>
    </dgm:pt>
    <dgm:pt modelId="{52D3DD0B-7572-44D2-8375-E855D8321224}" type="sibTrans" cxnId="{052D3004-3EDE-47D4-97A4-45141259F288}">
      <dgm:prSet/>
      <dgm:spPr/>
      <dgm:t>
        <a:bodyPr/>
        <a:lstStyle/>
        <a:p>
          <a:endParaRPr lang="en-US"/>
        </a:p>
      </dgm:t>
    </dgm:pt>
    <dgm:pt modelId="{C9608DF4-556D-4152-92A1-F5E73245EC5D}">
      <dgm:prSet/>
      <dgm:spPr/>
      <dgm:t>
        <a:bodyPr/>
        <a:lstStyle/>
        <a:p>
          <a:r>
            <a:rPr lang="en-US"/>
            <a:t>religion or belief</a:t>
          </a:r>
        </a:p>
      </dgm:t>
    </dgm:pt>
    <dgm:pt modelId="{9446131D-120C-4898-9329-DAAE83EC91B9}" type="parTrans" cxnId="{C5BFC06B-E323-4124-8100-F1C35A6F97F6}">
      <dgm:prSet/>
      <dgm:spPr/>
      <dgm:t>
        <a:bodyPr/>
        <a:lstStyle/>
        <a:p>
          <a:endParaRPr lang="en-US"/>
        </a:p>
      </dgm:t>
    </dgm:pt>
    <dgm:pt modelId="{DE2042BF-301E-45B6-A745-6E43BCFA2D41}" type="sibTrans" cxnId="{C5BFC06B-E323-4124-8100-F1C35A6F97F6}">
      <dgm:prSet/>
      <dgm:spPr/>
      <dgm:t>
        <a:bodyPr/>
        <a:lstStyle/>
        <a:p>
          <a:endParaRPr lang="en-US"/>
        </a:p>
      </dgm:t>
    </dgm:pt>
    <dgm:pt modelId="{4305F64C-F547-45E5-90BB-B441A14BB8FE}">
      <dgm:prSet/>
      <dgm:spPr/>
      <dgm:t>
        <a:bodyPr/>
        <a:lstStyle/>
        <a:p>
          <a:r>
            <a:rPr lang="en-US"/>
            <a:t>sex</a:t>
          </a:r>
        </a:p>
      </dgm:t>
    </dgm:pt>
    <dgm:pt modelId="{EB61E843-B744-4BE2-801A-B4C5185E25C2}" type="parTrans" cxnId="{7A1E5E32-F6C0-4E15-9D7C-EB7A1C377023}">
      <dgm:prSet/>
      <dgm:spPr/>
      <dgm:t>
        <a:bodyPr/>
        <a:lstStyle/>
        <a:p>
          <a:endParaRPr lang="en-US"/>
        </a:p>
      </dgm:t>
    </dgm:pt>
    <dgm:pt modelId="{0EEF3958-8F73-4474-B048-1F03D66BBF01}" type="sibTrans" cxnId="{7A1E5E32-F6C0-4E15-9D7C-EB7A1C377023}">
      <dgm:prSet/>
      <dgm:spPr/>
      <dgm:t>
        <a:bodyPr/>
        <a:lstStyle/>
        <a:p>
          <a:endParaRPr lang="en-US"/>
        </a:p>
      </dgm:t>
    </dgm:pt>
    <dgm:pt modelId="{1DAC0B71-A76C-4DDB-AB2F-EE7004AD514F}">
      <dgm:prSet/>
      <dgm:spPr/>
      <dgm:t>
        <a:bodyPr/>
        <a:lstStyle/>
        <a:p>
          <a:r>
            <a:rPr lang="en-US"/>
            <a:t>sexual orientation</a:t>
          </a:r>
        </a:p>
      </dgm:t>
    </dgm:pt>
    <dgm:pt modelId="{78421CD2-295C-4ADF-9519-8AD0FEEF6442}" type="parTrans" cxnId="{350B6F9F-F92F-4B25-94A3-B70F966A814A}">
      <dgm:prSet/>
      <dgm:spPr/>
      <dgm:t>
        <a:bodyPr/>
        <a:lstStyle/>
        <a:p>
          <a:endParaRPr lang="en-US"/>
        </a:p>
      </dgm:t>
    </dgm:pt>
    <dgm:pt modelId="{7B724F8F-61CE-4FE7-B837-0FBA9DB297BE}" type="sibTrans" cxnId="{350B6F9F-F92F-4B25-94A3-B70F966A814A}">
      <dgm:prSet/>
      <dgm:spPr/>
      <dgm:t>
        <a:bodyPr/>
        <a:lstStyle/>
        <a:p>
          <a:endParaRPr lang="en-US"/>
        </a:p>
      </dgm:t>
    </dgm:pt>
    <dgm:pt modelId="{4C536C58-4C9C-4E11-98F8-08E13A5BAC9F}" type="pres">
      <dgm:prSet presAssocID="{BDF98816-0A80-4029-95F5-64CCA242F692}" presName="vert0" presStyleCnt="0">
        <dgm:presLayoutVars>
          <dgm:dir/>
          <dgm:animOne val="branch"/>
          <dgm:animLvl val="lvl"/>
        </dgm:presLayoutVars>
      </dgm:prSet>
      <dgm:spPr/>
    </dgm:pt>
    <dgm:pt modelId="{12E4ABDC-8B6F-4057-B1B0-BD08598FB68A}" type="pres">
      <dgm:prSet presAssocID="{22F7DA52-2AB6-4981-A18C-55FAB7F6D1F8}" presName="thickLine" presStyleLbl="alignNode1" presStyleIdx="0" presStyleCnt="10"/>
      <dgm:spPr/>
    </dgm:pt>
    <dgm:pt modelId="{A7E67A56-222B-4B06-BFCB-F95AB57309D1}" type="pres">
      <dgm:prSet presAssocID="{22F7DA52-2AB6-4981-A18C-55FAB7F6D1F8}" presName="horz1" presStyleCnt="0"/>
      <dgm:spPr/>
    </dgm:pt>
    <dgm:pt modelId="{D26727AD-8E50-4A08-84AA-9A47B328B6B9}" type="pres">
      <dgm:prSet presAssocID="{22F7DA52-2AB6-4981-A18C-55FAB7F6D1F8}" presName="tx1" presStyleLbl="revTx" presStyleIdx="0" presStyleCnt="10"/>
      <dgm:spPr/>
    </dgm:pt>
    <dgm:pt modelId="{FD1CA297-1B0B-482C-82D7-913F224F9B13}" type="pres">
      <dgm:prSet presAssocID="{22F7DA52-2AB6-4981-A18C-55FAB7F6D1F8}" presName="vert1" presStyleCnt="0"/>
      <dgm:spPr/>
    </dgm:pt>
    <dgm:pt modelId="{EE1A3568-283D-4AA8-A0F7-4A05F87A98CF}" type="pres">
      <dgm:prSet presAssocID="{7E1F8AFE-6E08-48A4-A052-804BB523010B}" presName="thickLine" presStyleLbl="alignNode1" presStyleIdx="1" presStyleCnt="10"/>
      <dgm:spPr/>
    </dgm:pt>
    <dgm:pt modelId="{334788A4-043A-4B0F-93A9-8AF07AA74845}" type="pres">
      <dgm:prSet presAssocID="{7E1F8AFE-6E08-48A4-A052-804BB523010B}" presName="horz1" presStyleCnt="0"/>
      <dgm:spPr/>
    </dgm:pt>
    <dgm:pt modelId="{3A75E0D4-AFFE-4681-95AE-014050EDCAE7}" type="pres">
      <dgm:prSet presAssocID="{7E1F8AFE-6E08-48A4-A052-804BB523010B}" presName="tx1" presStyleLbl="revTx" presStyleIdx="1" presStyleCnt="10"/>
      <dgm:spPr/>
    </dgm:pt>
    <dgm:pt modelId="{3797CE81-29C3-4ADA-AF89-66AEF6DC2277}" type="pres">
      <dgm:prSet presAssocID="{7E1F8AFE-6E08-48A4-A052-804BB523010B}" presName="vert1" presStyleCnt="0"/>
      <dgm:spPr/>
    </dgm:pt>
    <dgm:pt modelId="{016FED3C-0E30-4B33-B44F-DCEF8359C114}" type="pres">
      <dgm:prSet presAssocID="{90AF0C1D-9B0E-4085-8D05-6AF58896F168}" presName="thickLine" presStyleLbl="alignNode1" presStyleIdx="2" presStyleCnt="10"/>
      <dgm:spPr/>
    </dgm:pt>
    <dgm:pt modelId="{530060D1-DF80-4480-B7D6-A86AD26D5BBD}" type="pres">
      <dgm:prSet presAssocID="{90AF0C1D-9B0E-4085-8D05-6AF58896F168}" presName="horz1" presStyleCnt="0"/>
      <dgm:spPr/>
    </dgm:pt>
    <dgm:pt modelId="{FA6B9CC3-FB48-4533-8408-76D4C800D23F}" type="pres">
      <dgm:prSet presAssocID="{90AF0C1D-9B0E-4085-8D05-6AF58896F168}" presName="tx1" presStyleLbl="revTx" presStyleIdx="2" presStyleCnt="10"/>
      <dgm:spPr/>
    </dgm:pt>
    <dgm:pt modelId="{1EF53610-CECF-4C4E-A51C-627CA52B7D9D}" type="pres">
      <dgm:prSet presAssocID="{90AF0C1D-9B0E-4085-8D05-6AF58896F168}" presName="vert1" presStyleCnt="0"/>
      <dgm:spPr/>
    </dgm:pt>
    <dgm:pt modelId="{71C3973D-D330-425F-8453-265BED0027EC}" type="pres">
      <dgm:prSet presAssocID="{5C71ABAC-A9DC-4820-9FE7-5BE49D6E1F8A}" presName="thickLine" presStyleLbl="alignNode1" presStyleIdx="3" presStyleCnt="10"/>
      <dgm:spPr/>
    </dgm:pt>
    <dgm:pt modelId="{A2428106-0957-4FA2-9EFD-2C6EBF2D3F95}" type="pres">
      <dgm:prSet presAssocID="{5C71ABAC-A9DC-4820-9FE7-5BE49D6E1F8A}" presName="horz1" presStyleCnt="0"/>
      <dgm:spPr/>
    </dgm:pt>
    <dgm:pt modelId="{1EBA74BF-7453-4548-96DE-D10F23E21DE6}" type="pres">
      <dgm:prSet presAssocID="{5C71ABAC-A9DC-4820-9FE7-5BE49D6E1F8A}" presName="tx1" presStyleLbl="revTx" presStyleIdx="3" presStyleCnt="10"/>
      <dgm:spPr/>
    </dgm:pt>
    <dgm:pt modelId="{0F61BF34-BB66-4931-9397-459FDBC2E03E}" type="pres">
      <dgm:prSet presAssocID="{5C71ABAC-A9DC-4820-9FE7-5BE49D6E1F8A}" presName="vert1" presStyleCnt="0"/>
      <dgm:spPr/>
    </dgm:pt>
    <dgm:pt modelId="{07ABF11B-7D46-46DD-84FD-9AED8EF454DC}" type="pres">
      <dgm:prSet presAssocID="{1251E7CE-1EE8-4D7D-B99E-14783E333352}" presName="thickLine" presStyleLbl="alignNode1" presStyleIdx="4" presStyleCnt="10"/>
      <dgm:spPr/>
    </dgm:pt>
    <dgm:pt modelId="{B088D9FF-BBF5-41A7-959E-347DF2FFC781}" type="pres">
      <dgm:prSet presAssocID="{1251E7CE-1EE8-4D7D-B99E-14783E333352}" presName="horz1" presStyleCnt="0"/>
      <dgm:spPr/>
    </dgm:pt>
    <dgm:pt modelId="{4AAB9C43-739D-473C-97D1-CB6ABFD7118A}" type="pres">
      <dgm:prSet presAssocID="{1251E7CE-1EE8-4D7D-B99E-14783E333352}" presName="tx1" presStyleLbl="revTx" presStyleIdx="4" presStyleCnt="10"/>
      <dgm:spPr/>
    </dgm:pt>
    <dgm:pt modelId="{BCA9401F-323C-4DDA-941D-7B8CFC2A1333}" type="pres">
      <dgm:prSet presAssocID="{1251E7CE-1EE8-4D7D-B99E-14783E333352}" presName="vert1" presStyleCnt="0"/>
      <dgm:spPr/>
    </dgm:pt>
    <dgm:pt modelId="{BB998110-E448-444E-BABD-CF36BDAF959B}" type="pres">
      <dgm:prSet presAssocID="{97A3FACD-C2AC-4227-ADA3-7412D966125A}" presName="thickLine" presStyleLbl="alignNode1" presStyleIdx="5" presStyleCnt="10"/>
      <dgm:spPr/>
    </dgm:pt>
    <dgm:pt modelId="{5BB0C0B5-04E9-4A63-970A-D6AE0B93DF5B}" type="pres">
      <dgm:prSet presAssocID="{97A3FACD-C2AC-4227-ADA3-7412D966125A}" presName="horz1" presStyleCnt="0"/>
      <dgm:spPr/>
    </dgm:pt>
    <dgm:pt modelId="{075D8626-3E3E-4DAD-9BFC-A8BDC5739309}" type="pres">
      <dgm:prSet presAssocID="{97A3FACD-C2AC-4227-ADA3-7412D966125A}" presName="tx1" presStyleLbl="revTx" presStyleIdx="5" presStyleCnt="10"/>
      <dgm:spPr/>
    </dgm:pt>
    <dgm:pt modelId="{3A82F78C-4AAA-469E-BABD-63C2EF104C29}" type="pres">
      <dgm:prSet presAssocID="{97A3FACD-C2AC-4227-ADA3-7412D966125A}" presName="vert1" presStyleCnt="0"/>
      <dgm:spPr/>
    </dgm:pt>
    <dgm:pt modelId="{D2D4E843-976B-4D88-A2E0-3E29342FD219}" type="pres">
      <dgm:prSet presAssocID="{5B1503CB-24D9-475A-8418-505B1C4D21A9}" presName="thickLine" presStyleLbl="alignNode1" presStyleIdx="6" presStyleCnt="10"/>
      <dgm:spPr/>
    </dgm:pt>
    <dgm:pt modelId="{DF5B8B82-CB81-4EF1-AE31-94DE7998A51E}" type="pres">
      <dgm:prSet presAssocID="{5B1503CB-24D9-475A-8418-505B1C4D21A9}" presName="horz1" presStyleCnt="0"/>
      <dgm:spPr/>
    </dgm:pt>
    <dgm:pt modelId="{851E200E-7C59-4EB6-95F0-C1476F32B14D}" type="pres">
      <dgm:prSet presAssocID="{5B1503CB-24D9-475A-8418-505B1C4D21A9}" presName="tx1" presStyleLbl="revTx" presStyleIdx="6" presStyleCnt="10"/>
      <dgm:spPr/>
    </dgm:pt>
    <dgm:pt modelId="{F5E12B75-385E-43D1-AC5B-D432226DA8ED}" type="pres">
      <dgm:prSet presAssocID="{5B1503CB-24D9-475A-8418-505B1C4D21A9}" presName="vert1" presStyleCnt="0"/>
      <dgm:spPr/>
    </dgm:pt>
    <dgm:pt modelId="{6F5ED63F-9988-4AD6-8084-CC910E49EBA3}" type="pres">
      <dgm:prSet presAssocID="{C9608DF4-556D-4152-92A1-F5E73245EC5D}" presName="thickLine" presStyleLbl="alignNode1" presStyleIdx="7" presStyleCnt="10"/>
      <dgm:spPr/>
    </dgm:pt>
    <dgm:pt modelId="{831DD399-A117-4C31-843C-AB3891D4B560}" type="pres">
      <dgm:prSet presAssocID="{C9608DF4-556D-4152-92A1-F5E73245EC5D}" presName="horz1" presStyleCnt="0"/>
      <dgm:spPr/>
    </dgm:pt>
    <dgm:pt modelId="{B0301F23-8F40-49B2-903F-2202EB4F74F1}" type="pres">
      <dgm:prSet presAssocID="{C9608DF4-556D-4152-92A1-F5E73245EC5D}" presName="tx1" presStyleLbl="revTx" presStyleIdx="7" presStyleCnt="10"/>
      <dgm:spPr/>
    </dgm:pt>
    <dgm:pt modelId="{918001D1-BD37-446B-BBA7-829D6F13DD83}" type="pres">
      <dgm:prSet presAssocID="{C9608DF4-556D-4152-92A1-F5E73245EC5D}" presName="vert1" presStyleCnt="0"/>
      <dgm:spPr/>
    </dgm:pt>
    <dgm:pt modelId="{74AFA533-D507-49B6-B052-845C2C84C6E6}" type="pres">
      <dgm:prSet presAssocID="{4305F64C-F547-45E5-90BB-B441A14BB8FE}" presName="thickLine" presStyleLbl="alignNode1" presStyleIdx="8" presStyleCnt="10"/>
      <dgm:spPr/>
    </dgm:pt>
    <dgm:pt modelId="{4E876173-CD48-45B1-A16F-636B9A714073}" type="pres">
      <dgm:prSet presAssocID="{4305F64C-F547-45E5-90BB-B441A14BB8FE}" presName="horz1" presStyleCnt="0"/>
      <dgm:spPr/>
    </dgm:pt>
    <dgm:pt modelId="{E5AB41C8-24C7-4DD8-B7E9-4AF00C883DD2}" type="pres">
      <dgm:prSet presAssocID="{4305F64C-F547-45E5-90BB-B441A14BB8FE}" presName="tx1" presStyleLbl="revTx" presStyleIdx="8" presStyleCnt="10"/>
      <dgm:spPr/>
    </dgm:pt>
    <dgm:pt modelId="{84104776-8152-4DE6-A278-706E1E23EFA6}" type="pres">
      <dgm:prSet presAssocID="{4305F64C-F547-45E5-90BB-B441A14BB8FE}" presName="vert1" presStyleCnt="0"/>
      <dgm:spPr/>
    </dgm:pt>
    <dgm:pt modelId="{37D49789-1CDD-42FF-AACA-2F3D4F169F50}" type="pres">
      <dgm:prSet presAssocID="{1DAC0B71-A76C-4DDB-AB2F-EE7004AD514F}" presName="thickLine" presStyleLbl="alignNode1" presStyleIdx="9" presStyleCnt="10"/>
      <dgm:spPr/>
    </dgm:pt>
    <dgm:pt modelId="{7BB0746F-A623-424E-BCB8-7D9121DF9D99}" type="pres">
      <dgm:prSet presAssocID="{1DAC0B71-A76C-4DDB-AB2F-EE7004AD514F}" presName="horz1" presStyleCnt="0"/>
      <dgm:spPr/>
    </dgm:pt>
    <dgm:pt modelId="{2B0EC8D2-DFD2-49D0-B093-169C6001A5FB}" type="pres">
      <dgm:prSet presAssocID="{1DAC0B71-A76C-4DDB-AB2F-EE7004AD514F}" presName="tx1" presStyleLbl="revTx" presStyleIdx="9" presStyleCnt="10"/>
      <dgm:spPr/>
    </dgm:pt>
    <dgm:pt modelId="{6333E762-1A62-4AAF-B44D-F11FDFA7FB50}" type="pres">
      <dgm:prSet presAssocID="{1DAC0B71-A76C-4DDB-AB2F-EE7004AD514F}" presName="vert1" presStyleCnt="0"/>
      <dgm:spPr/>
    </dgm:pt>
  </dgm:ptLst>
  <dgm:cxnLst>
    <dgm:cxn modelId="{052D3004-3EDE-47D4-97A4-45141259F288}" srcId="{BDF98816-0A80-4029-95F5-64CCA242F692}" destId="{5B1503CB-24D9-475A-8418-505B1C4D21A9}" srcOrd="6" destOrd="0" parTransId="{9EED605B-7CC5-4BAC-9C33-46A3C12139F6}" sibTransId="{52D3DD0B-7572-44D2-8375-E855D8321224}"/>
    <dgm:cxn modelId="{E3F07F04-9F69-486F-B9D0-F613AFB592F5}" type="presOf" srcId="{1DAC0B71-A76C-4DDB-AB2F-EE7004AD514F}" destId="{2B0EC8D2-DFD2-49D0-B093-169C6001A5FB}" srcOrd="0" destOrd="0" presId="urn:microsoft.com/office/officeart/2008/layout/LinedList"/>
    <dgm:cxn modelId="{4EEF0E1C-24BE-4D57-A5F7-18BAB002F636}" type="presOf" srcId="{5B1503CB-24D9-475A-8418-505B1C4D21A9}" destId="{851E200E-7C59-4EB6-95F0-C1476F32B14D}" srcOrd="0" destOrd="0" presId="urn:microsoft.com/office/officeart/2008/layout/LinedList"/>
    <dgm:cxn modelId="{7A1E5E32-F6C0-4E15-9D7C-EB7A1C377023}" srcId="{BDF98816-0A80-4029-95F5-64CCA242F692}" destId="{4305F64C-F547-45E5-90BB-B441A14BB8FE}" srcOrd="8" destOrd="0" parTransId="{EB61E843-B744-4BE2-801A-B4C5185E25C2}" sibTransId="{0EEF3958-8F73-4474-B048-1F03D66BBF01}"/>
    <dgm:cxn modelId="{BA16D134-24B7-402F-913B-D265E3F52E73}" type="presOf" srcId="{90AF0C1D-9B0E-4085-8D05-6AF58896F168}" destId="{FA6B9CC3-FB48-4533-8408-76D4C800D23F}" srcOrd="0" destOrd="0" presId="urn:microsoft.com/office/officeart/2008/layout/LinedList"/>
    <dgm:cxn modelId="{10D81941-98AD-4598-8A7D-BAD862B5B170}" type="presOf" srcId="{5C71ABAC-A9DC-4820-9FE7-5BE49D6E1F8A}" destId="{1EBA74BF-7453-4548-96DE-D10F23E21DE6}" srcOrd="0" destOrd="0" presId="urn:microsoft.com/office/officeart/2008/layout/LinedList"/>
    <dgm:cxn modelId="{4C936C44-D38F-49AD-BB7D-29869B17C69E}" type="presOf" srcId="{1251E7CE-1EE8-4D7D-B99E-14783E333352}" destId="{4AAB9C43-739D-473C-97D1-CB6ABFD7118A}" srcOrd="0" destOrd="0" presId="urn:microsoft.com/office/officeart/2008/layout/LinedList"/>
    <dgm:cxn modelId="{CE982566-77C7-4462-94D5-F2E49CBFE460}" srcId="{BDF98816-0A80-4029-95F5-64CCA242F692}" destId="{90AF0C1D-9B0E-4085-8D05-6AF58896F168}" srcOrd="2" destOrd="0" parTransId="{7DA9C888-FFFB-45AC-ADF3-66B38D08CE9F}" sibTransId="{E969E9AD-E94B-4863-A09E-459E83003494}"/>
    <dgm:cxn modelId="{C5BFC06B-E323-4124-8100-F1C35A6F97F6}" srcId="{BDF98816-0A80-4029-95F5-64CCA242F692}" destId="{C9608DF4-556D-4152-92A1-F5E73245EC5D}" srcOrd="7" destOrd="0" parTransId="{9446131D-120C-4898-9329-DAAE83EC91B9}" sibTransId="{DE2042BF-301E-45B6-A745-6E43BCFA2D41}"/>
    <dgm:cxn modelId="{79A5128A-83AC-431A-88AB-87D2309EADE1}" type="presOf" srcId="{4305F64C-F547-45E5-90BB-B441A14BB8FE}" destId="{E5AB41C8-24C7-4DD8-B7E9-4AF00C883DD2}" srcOrd="0" destOrd="0" presId="urn:microsoft.com/office/officeart/2008/layout/LinedList"/>
    <dgm:cxn modelId="{86940D93-B2B8-4099-97B1-A811177B80BC}" srcId="{BDF98816-0A80-4029-95F5-64CCA242F692}" destId="{7E1F8AFE-6E08-48A4-A052-804BB523010B}" srcOrd="1" destOrd="0" parTransId="{6D5C1319-0E12-43FC-B5BE-78CCBF5B7D09}" sibTransId="{F978A5AC-BD28-458C-8786-32B3B3EE76C1}"/>
    <dgm:cxn modelId="{A781B599-07CC-4B60-98D9-770340D8065F}" srcId="{BDF98816-0A80-4029-95F5-64CCA242F692}" destId="{5C71ABAC-A9DC-4820-9FE7-5BE49D6E1F8A}" srcOrd="3" destOrd="0" parTransId="{998AB45B-3717-462C-A619-F40624BE7EEC}" sibTransId="{7C5DDFEC-3B7C-479D-A871-18E09CCD65F8}"/>
    <dgm:cxn modelId="{350B6F9F-F92F-4B25-94A3-B70F966A814A}" srcId="{BDF98816-0A80-4029-95F5-64CCA242F692}" destId="{1DAC0B71-A76C-4DDB-AB2F-EE7004AD514F}" srcOrd="9" destOrd="0" parTransId="{78421CD2-295C-4ADF-9519-8AD0FEEF6442}" sibTransId="{7B724F8F-61CE-4FE7-B837-0FBA9DB297BE}"/>
    <dgm:cxn modelId="{7474DFA4-5376-4E8B-A9B6-50DB4D808E75}" type="presOf" srcId="{22F7DA52-2AB6-4981-A18C-55FAB7F6D1F8}" destId="{D26727AD-8E50-4A08-84AA-9A47B328B6B9}" srcOrd="0" destOrd="0" presId="urn:microsoft.com/office/officeart/2008/layout/LinedList"/>
    <dgm:cxn modelId="{292647AF-C576-43BC-854A-39AD67DD444D}" type="presOf" srcId="{7E1F8AFE-6E08-48A4-A052-804BB523010B}" destId="{3A75E0D4-AFFE-4681-95AE-014050EDCAE7}" srcOrd="0" destOrd="0" presId="urn:microsoft.com/office/officeart/2008/layout/LinedList"/>
    <dgm:cxn modelId="{E4B05BCD-6F99-4C65-A9C2-D005110D6C70}" srcId="{BDF98816-0A80-4029-95F5-64CCA242F692}" destId="{1251E7CE-1EE8-4D7D-B99E-14783E333352}" srcOrd="4" destOrd="0" parTransId="{F99B3D1F-E78D-4B3B-A1BE-CDC65F703285}" sibTransId="{F618B426-9B38-4882-A90D-90572F729B74}"/>
    <dgm:cxn modelId="{BD54CCCF-1C9F-4215-A6D6-D7BDE8688EFC}" type="presOf" srcId="{97A3FACD-C2AC-4227-ADA3-7412D966125A}" destId="{075D8626-3E3E-4DAD-9BFC-A8BDC5739309}" srcOrd="0" destOrd="0" presId="urn:microsoft.com/office/officeart/2008/layout/LinedList"/>
    <dgm:cxn modelId="{57E396D1-8534-4DFD-8F9F-89F94CE2B6D1}" srcId="{BDF98816-0A80-4029-95F5-64CCA242F692}" destId="{97A3FACD-C2AC-4227-ADA3-7412D966125A}" srcOrd="5" destOrd="0" parTransId="{916B3C23-D965-4243-A302-E315DCC659E2}" sibTransId="{F6341556-45CD-4A87-B219-472EDBC5E3D7}"/>
    <dgm:cxn modelId="{BC585BD6-6A43-4537-851D-403DFA2709D9}" type="presOf" srcId="{C9608DF4-556D-4152-92A1-F5E73245EC5D}" destId="{B0301F23-8F40-49B2-903F-2202EB4F74F1}" srcOrd="0" destOrd="0" presId="urn:microsoft.com/office/officeart/2008/layout/LinedList"/>
    <dgm:cxn modelId="{F5EEA2D9-A6EB-40EB-92EB-CA077B22E54F}" srcId="{BDF98816-0A80-4029-95F5-64CCA242F692}" destId="{22F7DA52-2AB6-4981-A18C-55FAB7F6D1F8}" srcOrd="0" destOrd="0" parTransId="{69AA0A25-9EB3-47C0-8606-44A4886732B2}" sibTransId="{F44C6394-43F7-40CE-947F-B1181A8B16A6}"/>
    <dgm:cxn modelId="{8CC95DEE-1CDE-4780-86A9-06DAF8F408AA}" type="presOf" srcId="{BDF98816-0A80-4029-95F5-64CCA242F692}" destId="{4C536C58-4C9C-4E11-98F8-08E13A5BAC9F}" srcOrd="0" destOrd="0" presId="urn:microsoft.com/office/officeart/2008/layout/LinedList"/>
    <dgm:cxn modelId="{A40B0032-0F66-4429-A95D-CA5440DF3BAD}" type="presParOf" srcId="{4C536C58-4C9C-4E11-98F8-08E13A5BAC9F}" destId="{12E4ABDC-8B6F-4057-B1B0-BD08598FB68A}" srcOrd="0" destOrd="0" presId="urn:microsoft.com/office/officeart/2008/layout/LinedList"/>
    <dgm:cxn modelId="{E3ACDAD2-23B4-4BA3-878D-C24BAB90777D}" type="presParOf" srcId="{4C536C58-4C9C-4E11-98F8-08E13A5BAC9F}" destId="{A7E67A56-222B-4B06-BFCB-F95AB57309D1}" srcOrd="1" destOrd="0" presId="urn:microsoft.com/office/officeart/2008/layout/LinedList"/>
    <dgm:cxn modelId="{53B90226-93A7-41DC-9368-A8D46F276827}" type="presParOf" srcId="{A7E67A56-222B-4B06-BFCB-F95AB57309D1}" destId="{D26727AD-8E50-4A08-84AA-9A47B328B6B9}" srcOrd="0" destOrd="0" presId="urn:microsoft.com/office/officeart/2008/layout/LinedList"/>
    <dgm:cxn modelId="{1246998F-F9FA-4607-B568-0C2929AB1A86}" type="presParOf" srcId="{A7E67A56-222B-4B06-BFCB-F95AB57309D1}" destId="{FD1CA297-1B0B-482C-82D7-913F224F9B13}" srcOrd="1" destOrd="0" presId="urn:microsoft.com/office/officeart/2008/layout/LinedList"/>
    <dgm:cxn modelId="{6CA2A38B-83B9-4A8F-9926-C825990CDD51}" type="presParOf" srcId="{4C536C58-4C9C-4E11-98F8-08E13A5BAC9F}" destId="{EE1A3568-283D-4AA8-A0F7-4A05F87A98CF}" srcOrd="2" destOrd="0" presId="urn:microsoft.com/office/officeart/2008/layout/LinedList"/>
    <dgm:cxn modelId="{DC85D84A-47F7-4B73-AE0A-13A46DEFF934}" type="presParOf" srcId="{4C536C58-4C9C-4E11-98F8-08E13A5BAC9F}" destId="{334788A4-043A-4B0F-93A9-8AF07AA74845}" srcOrd="3" destOrd="0" presId="urn:microsoft.com/office/officeart/2008/layout/LinedList"/>
    <dgm:cxn modelId="{3C5DFB79-56A5-4942-B110-7436328BE039}" type="presParOf" srcId="{334788A4-043A-4B0F-93A9-8AF07AA74845}" destId="{3A75E0D4-AFFE-4681-95AE-014050EDCAE7}" srcOrd="0" destOrd="0" presId="urn:microsoft.com/office/officeart/2008/layout/LinedList"/>
    <dgm:cxn modelId="{5BB1AED9-5E1B-4E6B-AD2B-29863ABD0D1C}" type="presParOf" srcId="{334788A4-043A-4B0F-93A9-8AF07AA74845}" destId="{3797CE81-29C3-4ADA-AF89-66AEF6DC2277}" srcOrd="1" destOrd="0" presId="urn:microsoft.com/office/officeart/2008/layout/LinedList"/>
    <dgm:cxn modelId="{9E621C72-BAB1-4FDF-8BE8-64D823DCDB19}" type="presParOf" srcId="{4C536C58-4C9C-4E11-98F8-08E13A5BAC9F}" destId="{016FED3C-0E30-4B33-B44F-DCEF8359C114}" srcOrd="4" destOrd="0" presId="urn:microsoft.com/office/officeart/2008/layout/LinedList"/>
    <dgm:cxn modelId="{3F23DA3A-7C51-43B8-A243-8B2429B2E7CF}" type="presParOf" srcId="{4C536C58-4C9C-4E11-98F8-08E13A5BAC9F}" destId="{530060D1-DF80-4480-B7D6-A86AD26D5BBD}" srcOrd="5" destOrd="0" presId="urn:microsoft.com/office/officeart/2008/layout/LinedList"/>
    <dgm:cxn modelId="{A03CEFAC-1443-4C58-9576-BAD9D11C096E}" type="presParOf" srcId="{530060D1-DF80-4480-B7D6-A86AD26D5BBD}" destId="{FA6B9CC3-FB48-4533-8408-76D4C800D23F}" srcOrd="0" destOrd="0" presId="urn:microsoft.com/office/officeart/2008/layout/LinedList"/>
    <dgm:cxn modelId="{989DAB5F-FB2E-4E39-835D-E507A1CF44F0}" type="presParOf" srcId="{530060D1-DF80-4480-B7D6-A86AD26D5BBD}" destId="{1EF53610-CECF-4C4E-A51C-627CA52B7D9D}" srcOrd="1" destOrd="0" presId="urn:microsoft.com/office/officeart/2008/layout/LinedList"/>
    <dgm:cxn modelId="{28FFBFCA-8CFE-40C4-9654-4171B24E555B}" type="presParOf" srcId="{4C536C58-4C9C-4E11-98F8-08E13A5BAC9F}" destId="{71C3973D-D330-425F-8453-265BED0027EC}" srcOrd="6" destOrd="0" presId="urn:microsoft.com/office/officeart/2008/layout/LinedList"/>
    <dgm:cxn modelId="{71099102-D910-4FD1-A95C-41B721C3D83C}" type="presParOf" srcId="{4C536C58-4C9C-4E11-98F8-08E13A5BAC9F}" destId="{A2428106-0957-4FA2-9EFD-2C6EBF2D3F95}" srcOrd="7" destOrd="0" presId="urn:microsoft.com/office/officeart/2008/layout/LinedList"/>
    <dgm:cxn modelId="{071C84AC-6794-4CBF-9D32-FCE7919BC5FB}" type="presParOf" srcId="{A2428106-0957-4FA2-9EFD-2C6EBF2D3F95}" destId="{1EBA74BF-7453-4548-96DE-D10F23E21DE6}" srcOrd="0" destOrd="0" presId="urn:microsoft.com/office/officeart/2008/layout/LinedList"/>
    <dgm:cxn modelId="{41833A2E-A8A5-427A-8A64-37A6AEF607B2}" type="presParOf" srcId="{A2428106-0957-4FA2-9EFD-2C6EBF2D3F95}" destId="{0F61BF34-BB66-4931-9397-459FDBC2E03E}" srcOrd="1" destOrd="0" presId="urn:microsoft.com/office/officeart/2008/layout/LinedList"/>
    <dgm:cxn modelId="{4F31F5BB-BAE3-4010-B1D2-5E1C98157E35}" type="presParOf" srcId="{4C536C58-4C9C-4E11-98F8-08E13A5BAC9F}" destId="{07ABF11B-7D46-46DD-84FD-9AED8EF454DC}" srcOrd="8" destOrd="0" presId="urn:microsoft.com/office/officeart/2008/layout/LinedList"/>
    <dgm:cxn modelId="{3A3BF5C2-455C-4D16-9707-0D653156C0FA}" type="presParOf" srcId="{4C536C58-4C9C-4E11-98F8-08E13A5BAC9F}" destId="{B088D9FF-BBF5-41A7-959E-347DF2FFC781}" srcOrd="9" destOrd="0" presId="urn:microsoft.com/office/officeart/2008/layout/LinedList"/>
    <dgm:cxn modelId="{B4A22BDF-7E20-4621-8CFF-FB034F3EFEBC}" type="presParOf" srcId="{B088D9FF-BBF5-41A7-959E-347DF2FFC781}" destId="{4AAB9C43-739D-473C-97D1-CB6ABFD7118A}" srcOrd="0" destOrd="0" presId="urn:microsoft.com/office/officeart/2008/layout/LinedList"/>
    <dgm:cxn modelId="{DEA0E140-6154-4575-A4B7-457905CDE48F}" type="presParOf" srcId="{B088D9FF-BBF5-41A7-959E-347DF2FFC781}" destId="{BCA9401F-323C-4DDA-941D-7B8CFC2A1333}" srcOrd="1" destOrd="0" presId="urn:microsoft.com/office/officeart/2008/layout/LinedList"/>
    <dgm:cxn modelId="{D9082F9B-48C2-4E72-A642-AD115E21BA7B}" type="presParOf" srcId="{4C536C58-4C9C-4E11-98F8-08E13A5BAC9F}" destId="{BB998110-E448-444E-BABD-CF36BDAF959B}" srcOrd="10" destOrd="0" presId="urn:microsoft.com/office/officeart/2008/layout/LinedList"/>
    <dgm:cxn modelId="{EF5873D4-0CEC-49D5-90C4-3B7BCBCAF614}" type="presParOf" srcId="{4C536C58-4C9C-4E11-98F8-08E13A5BAC9F}" destId="{5BB0C0B5-04E9-4A63-970A-D6AE0B93DF5B}" srcOrd="11" destOrd="0" presId="urn:microsoft.com/office/officeart/2008/layout/LinedList"/>
    <dgm:cxn modelId="{F8C4B3B8-DD92-49D4-8D0B-16508CAFA45D}" type="presParOf" srcId="{5BB0C0B5-04E9-4A63-970A-D6AE0B93DF5B}" destId="{075D8626-3E3E-4DAD-9BFC-A8BDC5739309}" srcOrd="0" destOrd="0" presId="urn:microsoft.com/office/officeart/2008/layout/LinedList"/>
    <dgm:cxn modelId="{C6B7F520-D5A4-4812-8CEB-95D20BCA1033}" type="presParOf" srcId="{5BB0C0B5-04E9-4A63-970A-D6AE0B93DF5B}" destId="{3A82F78C-4AAA-469E-BABD-63C2EF104C29}" srcOrd="1" destOrd="0" presId="urn:microsoft.com/office/officeart/2008/layout/LinedList"/>
    <dgm:cxn modelId="{2DF0D1FD-2052-4B5F-996C-FA1009FAB0E5}" type="presParOf" srcId="{4C536C58-4C9C-4E11-98F8-08E13A5BAC9F}" destId="{D2D4E843-976B-4D88-A2E0-3E29342FD219}" srcOrd="12" destOrd="0" presId="urn:microsoft.com/office/officeart/2008/layout/LinedList"/>
    <dgm:cxn modelId="{D6B5A02A-853D-49FE-BA2B-A73616D33759}" type="presParOf" srcId="{4C536C58-4C9C-4E11-98F8-08E13A5BAC9F}" destId="{DF5B8B82-CB81-4EF1-AE31-94DE7998A51E}" srcOrd="13" destOrd="0" presId="urn:microsoft.com/office/officeart/2008/layout/LinedList"/>
    <dgm:cxn modelId="{1CAA4318-D40B-451B-A712-B45AC50B9149}" type="presParOf" srcId="{DF5B8B82-CB81-4EF1-AE31-94DE7998A51E}" destId="{851E200E-7C59-4EB6-95F0-C1476F32B14D}" srcOrd="0" destOrd="0" presId="urn:microsoft.com/office/officeart/2008/layout/LinedList"/>
    <dgm:cxn modelId="{3E9B5D35-ED91-4606-BAE4-FED3426126EE}" type="presParOf" srcId="{DF5B8B82-CB81-4EF1-AE31-94DE7998A51E}" destId="{F5E12B75-385E-43D1-AC5B-D432226DA8ED}" srcOrd="1" destOrd="0" presId="urn:microsoft.com/office/officeart/2008/layout/LinedList"/>
    <dgm:cxn modelId="{F26A5204-648E-414E-9453-89B28A045DD6}" type="presParOf" srcId="{4C536C58-4C9C-4E11-98F8-08E13A5BAC9F}" destId="{6F5ED63F-9988-4AD6-8084-CC910E49EBA3}" srcOrd="14" destOrd="0" presId="urn:microsoft.com/office/officeart/2008/layout/LinedList"/>
    <dgm:cxn modelId="{15214FA0-40FA-497D-A62D-5EA7F2FA62B8}" type="presParOf" srcId="{4C536C58-4C9C-4E11-98F8-08E13A5BAC9F}" destId="{831DD399-A117-4C31-843C-AB3891D4B560}" srcOrd="15" destOrd="0" presId="urn:microsoft.com/office/officeart/2008/layout/LinedList"/>
    <dgm:cxn modelId="{64E2B0E2-1B45-45B9-A3B9-B8D87B737F3F}" type="presParOf" srcId="{831DD399-A117-4C31-843C-AB3891D4B560}" destId="{B0301F23-8F40-49B2-903F-2202EB4F74F1}" srcOrd="0" destOrd="0" presId="urn:microsoft.com/office/officeart/2008/layout/LinedList"/>
    <dgm:cxn modelId="{11747692-1ACE-4856-A79F-8DF2980EAFBA}" type="presParOf" srcId="{831DD399-A117-4C31-843C-AB3891D4B560}" destId="{918001D1-BD37-446B-BBA7-829D6F13DD83}" srcOrd="1" destOrd="0" presId="urn:microsoft.com/office/officeart/2008/layout/LinedList"/>
    <dgm:cxn modelId="{A2B5923E-5DDA-4DAC-8BF0-3C088E043BD4}" type="presParOf" srcId="{4C536C58-4C9C-4E11-98F8-08E13A5BAC9F}" destId="{74AFA533-D507-49B6-B052-845C2C84C6E6}" srcOrd="16" destOrd="0" presId="urn:microsoft.com/office/officeart/2008/layout/LinedList"/>
    <dgm:cxn modelId="{E3912715-BA7A-4075-92FA-682E657690BB}" type="presParOf" srcId="{4C536C58-4C9C-4E11-98F8-08E13A5BAC9F}" destId="{4E876173-CD48-45B1-A16F-636B9A714073}" srcOrd="17" destOrd="0" presId="urn:microsoft.com/office/officeart/2008/layout/LinedList"/>
    <dgm:cxn modelId="{63E919DE-60E5-4932-B691-4D7AB03E6420}" type="presParOf" srcId="{4E876173-CD48-45B1-A16F-636B9A714073}" destId="{E5AB41C8-24C7-4DD8-B7E9-4AF00C883DD2}" srcOrd="0" destOrd="0" presId="urn:microsoft.com/office/officeart/2008/layout/LinedList"/>
    <dgm:cxn modelId="{A3B8BA75-6CC6-4D41-928F-2031462E82F4}" type="presParOf" srcId="{4E876173-CD48-45B1-A16F-636B9A714073}" destId="{84104776-8152-4DE6-A278-706E1E23EFA6}" srcOrd="1" destOrd="0" presId="urn:microsoft.com/office/officeart/2008/layout/LinedList"/>
    <dgm:cxn modelId="{7AE122C4-2863-4BA7-8E51-E4BAC2502A34}" type="presParOf" srcId="{4C536C58-4C9C-4E11-98F8-08E13A5BAC9F}" destId="{37D49789-1CDD-42FF-AACA-2F3D4F169F50}" srcOrd="18" destOrd="0" presId="urn:microsoft.com/office/officeart/2008/layout/LinedList"/>
    <dgm:cxn modelId="{818AEE80-3D17-4B14-932D-1733FF98A4AF}" type="presParOf" srcId="{4C536C58-4C9C-4E11-98F8-08E13A5BAC9F}" destId="{7BB0746F-A623-424E-BCB8-7D9121DF9D99}" srcOrd="19" destOrd="0" presId="urn:microsoft.com/office/officeart/2008/layout/LinedList"/>
    <dgm:cxn modelId="{C2DA2F05-D9EC-47CD-A627-B460458E7559}" type="presParOf" srcId="{7BB0746F-A623-424E-BCB8-7D9121DF9D99}" destId="{2B0EC8D2-DFD2-49D0-B093-169C6001A5FB}" srcOrd="0" destOrd="0" presId="urn:microsoft.com/office/officeart/2008/layout/LinedList"/>
    <dgm:cxn modelId="{020F5553-5D5D-4118-A831-2795EA0979CC}" type="presParOf" srcId="{7BB0746F-A623-424E-BCB8-7D9121DF9D99}" destId="{6333E762-1A62-4AAF-B44D-F11FDFA7FB5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059C7C1-4AD2-4B2A-8CD9-C5F126B2EF1F}"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A9472C7-457F-4410-9CAE-71FF21477014}">
      <dgm:prSet/>
      <dgm:spPr/>
      <dgm:t>
        <a:bodyPr/>
        <a:lstStyle/>
        <a:p>
          <a:r>
            <a:rPr lang="en-US"/>
            <a:t>For this activity, I will need you all to be brutally honest, and join in fully.</a:t>
          </a:r>
        </a:p>
      </dgm:t>
    </dgm:pt>
    <dgm:pt modelId="{58D43DE4-91B1-4CA4-A4EB-FF9C76690D45}" type="parTrans" cxnId="{5E58157C-952F-4F77-B18F-3021C4592982}">
      <dgm:prSet/>
      <dgm:spPr/>
      <dgm:t>
        <a:bodyPr/>
        <a:lstStyle/>
        <a:p>
          <a:endParaRPr lang="en-US"/>
        </a:p>
      </dgm:t>
    </dgm:pt>
    <dgm:pt modelId="{7BE8A2F9-E14F-4B6E-98E1-756D3BDA5F74}" type="sibTrans" cxnId="{5E58157C-952F-4F77-B18F-3021C4592982}">
      <dgm:prSet/>
      <dgm:spPr/>
      <dgm:t>
        <a:bodyPr/>
        <a:lstStyle/>
        <a:p>
          <a:endParaRPr lang="en-US"/>
        </a:p>
      </dgm:t>
    </dgm:pt>
    <dgm:pt modelId="{C9ECEAE2-8101-4E7B-B5B2-4526B540A5E0}">
      <dgm:prSet/>
      <dgm:spPr/>
      <dgm:t>
        <a:bodyPr/>
        <a:lstStyle/>
        <a:p>
          <a:r>
            <a:rPr lang="en-US"/>
            <a:t>It is fun, simple and all you need to do is stand up if you fit in the category.</a:t>
          </a:r>
        </a:p>
      </dgm:t>
    </dgm:pt>
    <dgm:pt modelId="{5ABC8A3D-2265-4420-A87E-12AC7B61BC1C}" type="parTrans" cxnId="{CEBBD3DF-55DD-4848-829D-68CACE90EC7E}">
      <dgm:prSet/>
      <dgm:spPr/>
      <dgm:t>
        <a:bodyPr/>
        <a:lstStyle/>
        <a:p>
          <a:endParaRPr lang="en-US"/>
        </a:p>
      </dgm:t>
    </dgm:pt>
    <dgm:pt modelId="{5F0798EA-1939-431F-B782-EDFE628DD016}" type="sibTrans" cxnId="{CEBBD3DF-55DD-4848-829D-68CACE90EC7E}">
      <dgm:prSet/>
      <dgm:spPr/>
      <dgm:t>
        <a:bodyPr/>
        <a:lstStyle/>
        <a:p>
          <a:endParaRPr lang="en-US"/>
        </a:p>
      </dgm:t>
    </dgm:pt>
    <dgm:pt modelId="{EDC86A03-6AB7-4AED-B463-86A39647F207}" type="pres">
      <dgm:prSet presAssocID="{C059C7C1-4AD2-4B2A-8CD9-C5F126B2EF1F}" presName="hierChild1" presStyleCnt="0">
        <dgm:presLayoutVars>
          <dgm:chPref val="1"/>
          <dgm:dir/>
          <dgm:animOne val="branch"/>
          <dgm:animLvl val="lvl"/>
          <dgm:resizeHandles/>
        </dgm:presLayoutVars>
      </dgm:prSet>
      <dgm:spPr/>
    </dgm:pt>
    <dgm:pt modelId="{6D9FAA22-9E0D-4C57-B650-D9AC200DDDC7}" type="pres">
      <dgm:prSet presAssocID="{3A9472C7-457F-4410-9CAE-71FF21477014}" presName="hierRoot1" presStyleCnt="0"/>
      <dgm:spPr/>
    </dgm:pt>
    <dgm:pt modelId="{011C1004-1E6C-4FCA-A042-0F170C8381BC}" type="pres">
      <dgm:prSet presAssocID="{3A9472C7-457F-4410-9CAE-71FF21477014}" presName="composite" presStyleCnt="0"/>
      <dgm:spPr/>
    </dgm:pt>
    <dgm:pt modelId="{E022AA1F-9CBC-4860-85F4-9311BF11344D}" type="pres">
      <dgm:prSet presAssocID="{3A9472C7-457F-4410-9CAE-71FF21477014}" presName="background" presStyleLbl="node0" presStyleIdx="0" presStyleCnt="2"/>
      <dgm:spPr/>
    </dgm:pt>
    <dgm:pt modelId="{C531A944-A611-43D1-BDDE-F2D2D42312B5}" type="pres">
      <dgm:prSet presAssocID="{3A9472C7-457F-4410-9CAE-71FF21477014}" presName="text" presStyleLbl="fgAcc0" presStyleIdx="0" presStyleCnt="2">
        <dgm:presLayoutVars>
          <dgm:chPref val="3"/>
        </dgm:presLayoutVars>
      </dgm:prSet>
      <dgm:spPr/>
    </dgm:pt>
    <dgm:pt modelId="{D11BD658-F8C6-4693-972A-E8E9EB9D0B3A}" type="pres">
      <dgm:prSet presAssocID="{3A9472C7-457F-4410-9CAE-71FF21477014}" presName="hierChild2" presStyleCnt="0"/>
      <dgm:spPr/>
    </dgm:pt>
    <dgm:pt modelId="{67D384F7-9D86-42EC-B98E-475426F4CF26}" type="pres">
      <dgm:prSet presAssocID="{C9ECEAE2-8101-4E7B-B5B2-4526B540A5E0}" presName="hierRoot1" presStyleCnt="0"/>
      <dgm:spPr/>
    </dgm:pt>
    <dgm:pt modelId="{F173ADB6-8D41-496A-8BC0-1B4F29BD13BC}" type="pres">
      <dgm:prSet presAssocID="{C9ECEAE2-8101-4E7B-B5B2-4526B540A5E0}" presName="composite" presStyleCnt="0"/>
      <dgm:spPr/>
    </dgm:pt>
    <dgm:pt modelId="{0AADBC8B-F562-49EE-97CF-48B3B2FAFEFF}" type="pres">
      <dgm:prSet presAssocID="{C9ECEAE2-8101-4E7B-B5B2-4526B540A5E0}" presName="background" presStyleLbl="node0" presStyleIdx="1" presStyleCnt="2"/>
      <dgm:spPr/>
    </dgm:pt>
    <dgm:pt modelId="{3FC739B7-0B17-4C9D-9B1C-6AC00763651B}" type="pres">
      <dgm:prSet presAssocID="{C9ECEAE2-8101-4E7B-B5B2-4526B540A5E0}" presName="text" presStyleLbl="fgAcc0" presStyleIdx="1" presStyleCnt="2">
        <dgm:presLayoutVars>
          <dgm:chPref val="3"/>
        </dgm:presLayoutVars>
      </dgm:prSet>
      <dgm:spPr/>
    </dgm:pt>
    <dgm:pt modelId="{67C22BB0-5F50-4462-B221-623FCC4FFF7C}" type="pres">
      <dgm:prSet presAssocID="{C9ECEAE2-8101-4E7B-B5B2-4526B540A5E0}" presName="hierChild2" presStyleCnt="0"/>
      <dgm:spPr/>
    </dgm:pt>
  </dgm:ptLst>
  <dgm:cxnLst>
    <dgm:cxn modelId="{3D7D825C-C6A2-469D-9626-38B1E2BD8B8D}" type="presOf" srcId="{3A9472C7-457F-4410-9CAE-71FF21477014}" destId="{C531A944-A611-43D1-BDDE-F2D2D42312B5}" srcOrd="0" destOrd="0" presId="urn:microsoft.com/office/officeart/2005/8/layout/hierarchy1"/>
    <dgm:cxn modelId="{9DB49D55-CC28-47CF-94DF-9EBD9F46D55C}" type="presOf" srcId="{C9ECEAE2-8101-4E7B-B5B2-4526B540A5E0}" destId="{3FC739B7-0B17-4C9D-9B1C-6AC00763651B}" srcOrd="0" destOrd="0" presId="urn:microsoft.com/office/officeart/2005/8/layout/hierarchy1"/>
    <dgm:cxn modelId="{5E58157C-952F-4F77-B18F-3021C4592982}" srcId="{C059C7C1-4AD2-4B2A-8CD9-C5F126B2EF1F}" destId="{3A9472C7-457F-4410-9CAE-71FF21477014}" srcOrd="0" destOrd="0" parTransId="{58D43DE4-91B1-4CA4-A4EB-FF9C76690D45}" sibTransId="{7BE8A2F9-E14F-4B6E-98E1-756D3BDA5F74}"/>
    <dgm:cxn modelId="{CEBBD3DF-55DD-4848-829D-68CACE90EC7E}" srcId="{C059C7C1-4AD2-4B2A-8CD9-C5F126B2EF1F}" destId="{C9ECEAE2-8101-4E7B-B5B2-4526B540A5E0}" srcOrd="1" destOrd="0" parTransId="{5ABC8A3D-2265-4420-A87E-12AC7B61BC1C}" sibTransId="{5F0798EA-1939-431F-B782-EDFE628DD016}"/>
    <dgm:cxn modelId="{EE81ACEB-1825-48CC-9E8B-11A524742944}" type="presOf" srcId="{C059C7C1-4AD2-4B2A-8CD9-C5F126B2EF1F}" destId="{EDC86A03-6AB7-4AED-B463-86A39647F207}" srcOrd="0" destOrd="0" presId="urn:microsoft.com/office/officeart/2005/8/layout/hierarchy1"/>
    <dgm:cxn modelId="{4BFC5807-170C-4F35-8B3B-A64CCF6AAB65}" type="presParOf" srcId="{EDC86A03-6AB7-4AED-B463-86A39647F207}" destId="{6D9FAA22-9E0D-4C57-B650-D9AC200DDDC7}" srcOrd="0" destOrd="0" presId="urn:microsoft.com/office/officeart/2005/8/layout/hierarchy1"/>
    <dgm:cxn modelId="{21EE2A3A-3A66-4F85-93F5-6C850FFF2B66}" type="presParOf" srcId="{6D9FAA22-9E0D-4C57-B650-D9AC200DDDC7}" destId="{011C1004-1E6C-4FCA-A042-0F170C8381BC}" srcOrd="0" destOrd="0" presId="urn:microsoft.com/office/officeart/2005/8/layout/hierarchy1"/>
    <dgm:cxn modelId="{477BFA92-5640-42CA-BDB0-90E7CADBA076}" type="presParOf" srcId="{011C1004-1E6C-4FCA-A042-0F170C8381BC}" destId="{E022AA1F-9CBC-4860-85F4-9311BF11344D}" srcOrd="0" destOrd="0" presId="urn:microsoft.com/office/officeart/2005/8/layout/hierarchy1"/>
    <dgm:cxn modelId="{6511F657-0C6D-4C3E-9AA3-96D3EF31023F}" type="presParOf" srcId="{011C1004-1E6C-4FCA-A042-0F170C8381BC}" destId="{C531A944-A611-43D1-BDDE-F2D2D42312B5}" srcOrd="1" destOrd="0" presId="urn:microsoft.com/office/officeart/2005/8/layout/hierarchy1"/>
    <dgm:cxn modelId="{BCE65C4C-9455-4771-A17F-705C06981748}" type="presParOf" srcId="{6D9FAA22-9E0D-4C57-B650-D9AC200DDDC7}" destId="{D11BD658-F8C6-4693-972A-E8E9EB9D0B3A}" srcOrd="1" destOrd="0" presId="urn:microsoft.com/office/officeart/2005/8/layout/hierarchy1"/>
    <dgm:cxn modelId="{27FBEAC3-02B4-412B-9F4A-157E7C5681E7}" type="presParOf" srcId="{EDC86A03-6AB7-4AED-B463-86A39647F207}" destId="{67D384F7-9D86-42EC-B98E-475426F4CF26}" srcOrd="1" destOrd="0" presId="urn:microsoft.com/office/officeart/2005/8/layout/hierarchy1"/>
    <dgm:cxn modelId="{AC05E374-E242-4230-A24B-5B819B381D99}" type="presParOf" srcId="{67D384F7-9D86-42EC-B98E-475426F4CF26}" destId="{F173ADB6-8D41-496A-8BC0-1B4F29BD13BC}" srcOrd="0" destOrd="0" presId="urn:microsoft.com/office/officeart/2005/8/layout/hierarchy1"/>
    <dgm:cxn modelId="{8C1CEB26-E129-4F88-82D8-B748E4143DF9}" type="presParOf" srcId="{F173ADB6-8D41-496A-8BC0-1B4F29BD13BC}" destId="{0AADBC8B-F562-49EE-97CF-48B3B2FAFEFF}" srcOrd="0" destOrd="0" presId="urn:microsoft.com/office/officeart/2005/8/layout/hierarchy1"/>
    <dgm:cxn modelId="{FA806634-0EC3-48F0-95F3-6619FD3ADC55}" type="presParOf" srcId="{F173ADB6-8D41-496A-8BC0-1B4F29BD13BC}" destId="{3FC739B7-0B17-4C9D-9B1C-6AC00763651B}" srcOrd="1" destOrd="0" presId="urn:microsoft.com/office/officeart/2005/8/layout/hierarchy1"/>
    <dgm:cxn modelId="{A5AEABB6-06AC-4AA5-A5DE-EE5B97E1675E}" type="presParOf" srcId="{67D384F7-9D86-42EC-B98E-475426F4CF26}" destId="{67C22BB0-5F50-4462-B221-623FCC4FFF7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C804D90-B753-489C-913C-A2A028DCBB1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68DD5B1-F9C0-448A-BDBB-30D7C373A3CA}">
      <dgm:prSet/>
      <dgm:spPr/>
      <dgm:t>
        <a:bodyPr/>
        <a:lstStyle/>
        <a:p>
          <a:r>
            <a:rPr lang="en-US"/>
            <a:t>It just goes to show how similar we all are, and how much we all have in common. </a:t>
          </a:r>
        </a:p>
      </dgm:t>
    </dgm:pt>
    <dgm:pt modelId="{C25BF9A6-0C8F-4BA8-9BC4-15129BAC52E5}" type="parTrans" cxnId="{BF80880D-E0BB-475F-A0D1-0DC5E3028959}">
      <dgm:prSet/>
      <dgm:spPr/>
      <dgm:t>
        <a:bodyPr/>
        <a:lstStyle/>
        <a:p>
          <a:endParaRPr lang="en-US"/>
        </a:p>
      </dgm:t>
    </dgm:pt>
    <dgm:pt modelId="{6BE04936-E7E5-4018-89BA-9031A33B941B}" type="sibTrans" cxnId="{BF80880D-E0BB-475F-A0D1-0DC5E3028959}">
      <dgm:prSet/>
      <dgm:spPr/>
      <dgm:t>
        <a:bodyPr/>
        <a:lstStyle/>
        <a:p>
          <a:endParaRPr lang="en-US"/>
        </a:p>
      </dgm:t>
    </dgm:pt>
    <dgm:pt modelId="{410A52A8-9D33-446E-9BD0-C4F6ACF65C47}">
      <dgm:prSet/>
      <dgm:spPr/>
      <dgm:t>
        <a:bodyPr/>
        <a:lstStyle/>
        <a:p>
          <a:r>
            <a:rPr lang="en-US"/>
            <a:t>Marginalising groups based upon arbitrary characteristics is never effective, or pleasant. </a:t>
          </a:r>
        </a:p>
      </dgm:t>
    </dgm:pt>
    <dgm:pt modelId="{490867E7-85EC-476D-AA5B-C165A1C36A61}" type="parTrans" cxnId="{BD8D6030-A515-43AA-8941-20E7FA8788C8}">
      <dgm:prSet/>
      <dgm:spPr/>
      <dgm:t>
        <a:bodyPr/>
        <a:lstStyle/>
        <a:p>
          <a:endParaRPr lang="en-US"/>
        </a:p>
      </dgm:t>
    </dgm:pt>
    <dgm:pt modelId="{F9E2DB75-D23C-4DF2-B5BA-181B357D562B}" type="sibTrans" cxnId="{BD8D6030-A515-43AA-8941-20E7FA8788C8}">
      <dgm:prSet/>
      <dgm:spPr/>
      <dgm:t>
        <a:bodyPr/>
        <a:lstStyle/>
        <a:p>
          <a:endParaRPr lang="en-US"/>
        </a:p>
      </dgm:t>
    </dgm:pt>
    <dgm:pt modelId="{7D432C30-F2F4-4F45-A190-EFC8134F6349}" type="pres">
      <dgm:prSet presAssocID="{9C804D90-B753-489C-913C-A2A028DCBB18}" presName="hierChild1" presStyleCnt="0">
        <dgm:presLayoutVars>
          <dgm:chPref val="1"/>
          <dgm:dir/>
          <dgm:animOne val="branch"/>
          <dgm:animLvl val="lvl"/>
          <dgm:resizeHandles/>
        </dgm:presLayoutVars>
      </dgm:prSet>
      <dgm:spPr/>
    </dgm:pt>
    <dgm:pt modelId="{A4D82A6E-F83D-4CD7-8E94-B241131E6C00}" type="pres">
      <dgm:prSet presAssocID="{D68DD5B1-F9C0-448A-BDBB-30D7C373A3CA}" presName="hierRoot1" presStyleCnt="0"/>
      <dgm:spPr/>
    </dgm:pt>
    <dgm:pt modelId="{2AD50A97-21C7-4EBC-986C-00A3F56BEEA3}" type="pres">
      <dgm:prSet presAssocID="{D68DD5B1-F9C0-448A-BDBB-30D7C373A3CA}" presName="composite" presStyleCnt="0"/>
      <dgm:spPr/>
    </dgm:pt>
    <dgm:pt modelId="{853C41CF-F39D-49D5-80F2-B0036133E887}" type="pres">
      <dgm:prSet presAssocID="{D68DD5B1-F9C0-448A-BDBB-30D7C373A3CA}" presName="background" presStyleLbl="node0" presStyleIdx="0" presStyleCnt="2"/>
      <dgm:spPr/>
    </dgm:pt>
    <dgm:pt modelId="{8C34C9A3-5DE8-4159-BD08-E9D78A4FA6B8}" type="pres">
      <dgm:prSet presAssocID="{D68DD5B1-F9C0-448A-BDBB-30D7C373A3CA}" presName="text" presStyleLbl="fgAcc0" presStyleIdx="0" presStyleCnt="2">
        <dgm:presLayoutVars>
          <dgm:chPref val="3"/>
        </dgm:presLayoutVars>
      </dgm:prSet>
      <dgm:spPr/>
    </dgm:pt>
    <dgm:pt modelId="{FCD15BE2-23D5-46C6-B91C-78CE64396470}" type="pres">
      <dgm:prSet presAssocID="{D68DD5B1-F9C0-448A-BDBB-30D7C373A3CA}" presName="hierChild2" presStyleCnt="0"/>
      <dgm:spPr/>
    </dgm:pt>
    <dgm:pt modelId="{BDBC4321-2D0E-4427-A382-93375D04B880}" type="pres">
      <dgm:prSet presAssocID="{410A52A8-9D33-446E-9BD0-C4F6ACF65C47}" presName="hierRoot1" presStyleCnt="0"/>
      <dgm:spPr/>
    </dgm:pt>
    <dgm:pt modelId="{71E272F1-B37B-4EED-A18D-352C6EA3F18E}" type="pres">
      <dgm:prSet presAssocID="{410A52A8-9D33-446E-9BD0-C4F6ACF65C47}" presName="composite" presStyleCnt="0"/>
      <dgm:spPr/>
    </dgm:pt>
    <dgm:pt modelId="{6B2549D0-6082-42EF-9244-9B608DA6DFD1}" type="pres">
      <dgm:prSet presAssocID="{410A52A8-9D33-446E-9BD0-C4F6ACF65C47}" presName="background" presStyleLbl="node0" presStyleIdx="1" presStyleCnt="2"/>
      <dgm:spPr/>
    </dgm:pt>
    <dgm:pt modelId="{E42638F0-099E-4D5C-981D-D4CD8D3D309D}" type="pres">
      <dgm:prSet presAssocID="{410A52A8-9D33-446E-9BD0-C4F6ACF65C47}" presName="text" presStyleLbl="fgAcc0" presStyleIdx="1" presStyleCnt="2">
        <dgm:presLayoutVars>
          <dgm:chPref val="3"/>
        </dgm:presLayoutVars>
      </dgm:prSet>
      <dgm:spPr/>
    </dgm:pt>
    <dgm:pt modelId="{212E2C7F-0834-456D-B563-A0B9DFC6CDCC}" type="pres">
      <dgm:prSet presAssocID="{410A52A8-9D33-446E-9BD0-C4F6ACF65C47}" presName="hierChild2" presStyleCnt="0"/>
      <dgm:spPr/>
    </dgm:pt>
  </dgm:ptLst>
  <dgm:cxnLst>
    <dgm:cxn modelId="{BF80880D-E0BB-475F-A0D1-0DC5E3028959}" srcId="{9C804D90-B753-489C-913C-A2A028DCBB18}" destId="{D68DD5B1-F9C0-448A-BDBB-30D7C373A3CA}" srcOrd="0" destOrd="0" parTransId="{C25BF9A6-0C8F-4BA8-9BC4-15129BAC52E5}" sibTransId="{6BE04936-E7E5-4018-89BA-9031A33B941B}"/>
    <dgm:cxn modelId="{4F5B8C26-0BDD-455E-9E53-104215DE9810}" type="presOf" srcId="{410A52A8-9D33-446E-9BD0-C4F6ACF65C47}" destId="{E42638F0-099E-4D5C-981D-D4CD8D3D309D}" srcOrd="0" destOrd="0" presId="urn:microsoft.com/office/officeart/2005/8/layout/hierarchy1"/>
    <dgm:cxn modelId="{BD8D6030-A515-43AA-8941-20E7FA8788C8}" srcId="{9C804D90-B753-489C-913C-A2A028DCBB18}" destId="{410A52A8-9D33-446E-9BD0-C4F6ACF65C47}" srcOrd="1" destOrd="0" parTransId="{490867E7-85EC-476D-AA5B-C165A1C36A61}" sibTransId="{F9E2DB75-D23C-4DF2-B5BA-181B357D562B}"/>
    <dgm:cxn modelId="{4A6887BA-A5FC-463A-AD93-3A5E04246C7F}" type="presOf" srcId="{9C804D90-B753-489C-913C-A2A028DCBB18}" destId="{7D432C30-F2F4-4F45-A190-EFC8134F6349}" srcOrd="0" destOrd="0" presId="urn:microsoft.com/office/officeart/2005/8/layout/hierarchy1"/>
    <dgm:cxn modelId="{99CFA5D4-5176-4EB1-9603-369EB4687327}" type="presOf" srcId="{D68DD5B1-F9C0-448A-BDBB-30D7C373A3CA}" destId="{8C34C9A3-5DE8-4159-BD08-E9D78A4FA6B8}" srcOrd="0" destOrd="0" presId="urn:microsoft.com/office/officeart/2005/8/layout/hierarchy1"/>
    <dgm:cxn modelId="{56695B88-7197-493C-AAC0-1CB3C4C761A1}" type="presParOf" srcId="{7D432C30-F2F4-4F45-A190-EFC8134F6349}" destId="{A4D82A6E-F83D-4CD7-8E94-B241131E6C00}" srcOrd="0" destOrd="0" presId="urn:microsoft.com/office/officeart/2005/8/layout/hierarchy1"/>
    <dgm:cxn modelId="{E35C41FD-D3ED-4F53-A9A2-3EC213E65CBF}" type="presParOf" srcId="{A4D82A6E-F83D-4CD7-8E94-B241131E6C00}" destId="{2AD50A97-21C7-4EBC-986C-00A3F56BEEA3}" srcOrd="0" destOrd="0" presId="urn:microsoft.com/office/officeart/2005/8/layout/hierarchy1"/>
    <dgm:cxn modelId="{A8DBF254-DCA9-4EB9-8F72-5C6361967BB6}" type="presParOf" srcId="{2AD50A97-21C7-4EBC-986C-00A3F56BEEA3}" destId="{853C41CF-F39D-49D5-80F2-B0036133E887}" srcOrd="0" destOrd="0" presId="urn:microsoft.com/office/officeart/2005/8/layout/hierarchy1"/>
    <dgm:cxn modelId="{41713C35-9329-4572-A382-7EBE51C11E85}" type="presParOf" srcId="{2AD50A97-21C7-4EBC-986C-00A3F56BEEA3}" destId="{8C34C9A3-5DE8-4159-BD08-E9D78A4FA6B8}" srcOrd="1" destOrd="0" presId="urn:microsoft.com/office/officeart/2005/8/layout/hierarchy1"/>
    <dgm:cxn modelId="{C5A7A80F-DA19-459D-B9F1-434DF0F721A4}" type="presParOf" srcId="{A4D82A6E-F83D-4CD7-8E94-B241131E6C00}" destId="{FCD15BE2-23D5-46C6-B91C-78CE64396470}" srcOrd="1" destOrd="0" presId="urn:microsoft.com/office/officeart/2005/8/layout/hierarchy1"/>
    <dgm:cxn modelId="{4F9F7F00-B360-4F53-8B1D-7CC01CF1235E}" type="presParOf" srcId="{7D432C30-F2F4-4F45-A190-EFC8134F6349}" destId="{BDBC4321-2D0E-4427-A382-93375D04B880}" srcOrd="1" destOrd="0" presId="urn:microsoft.com/office/officeart/2005/8/layout/hierarchy1"/>
    <dgm:cxn modelId="{0B7AD8B7-240D-49D2-9DCD-61607B3DC0EA}" type="presParOf" srcId="{BDBC4321-2D0E-4427-A382-93375D04B880}" destId="{71E272F1-B37B-4EED-A18D-352C6EA3F18E}" srcOrd="0" destOrd="0" presId="urn:microsoft.com/office/officeart/2005/8/layout/hierarchy1"/>
    <dgm:cxn modelId="{F699CC24-45AD-4496-8BAC-F4A158277D92}" type="presParOf" srcId="{71E272F1-B37B-4EED-A18D-352C6EA3F18E}" destId="{6B2549D0-6082-42EF-9244-9B608DA6DFD1}" srcOrd="0" destOrd="0" presId="urn:microsoft.com/office/officeart/2005/8/layout/hierarchy1"/>
    <dgm:cxn modelId="{3ACDCFCD-544F-4553-B327-56ADABFE49C8}" type="presParOf" srcId="{71E272F1-B37B-4EED-A18D-352C6EA3F18E}" destId="{E42638F0-099E-4D5C-981D-D4CD8D3D309D}" srcOrd="1" destOrd="0" presId="urn:microsoft.com/office/officeart/2005/8/layout/hierarchy1"/>
    <dgm:cxn modelId="{6D54A100-6757-4680-BBD2-0E60C007ECD9}" type="presParOf" srcId="{BDBC4321-2D0E-4427-A382-93375D04B880}" destId="{212E2C7F-0834-456D-B563-A0B9DFC6CDC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E997BC5-2EE5-46D9-AA23-6975290907AC}"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4DA40C6-9056-4A53-AA44-1474DB76DB45}">
      <dgm:prSet/>
      <dgm:spPr/>
      <dgm:t>
        <a:bodyPr/>
        <a:lstStyle/>
        <a:p>
          <a:r>
            <a:rPr lang="en-US"/>
            <a:t>There are distinct health disparities in this community (Frederiksen-Golsen et al., 2014; Wallace et al., 2011).</a:t>
          </a:r>
        </a:p>
      </dgm:t>
    </dgm:pt>
    <dgm:pt modelId="{FAA114AD-B2CC-41A1-81FB-F61EACD43338}" type="parTrans" cxnId="{8C3F0C46-0869-4183-9B09-4BC0D485FDFE}">
      <dgm:prSet/>
      <dgm:spPr/>
      <dgm:t>
        <a:bodyPr/>
        <a:lstStyle/>
        <a:p>
          <a:endParaRPr lang="en-US"/>
        </a:p>
      </dgm:t>
    </dgm:pt>
    <dgm:pt modelId="{E3886F27-908B-4FB0-AF33-DC84E33BB5BB}" type="sibTrans" cxnId="{8C3F0C46-0869-4183-9B09-4BC0D485FDFE}">
      <dgm:prSet/>
      <dgm:spPr/>
      <dgm:t>
        <a:bodyPr/>
        <a:lstStyle/>
        <a:p>
          <a:endParaRPr lang="en-US"/>
        </a:p>
      </dgm:t>
    </dgm:pt>
    <dgm:pt modelId="{C3359B52-B974-4BA3-A68D-1A843DA32BAA}">
      <dgm:prSet/>
      <dgm:spPr/>
      <dgm:t>
        <a:bodyPr/>
        <a:lstStyle/>
        <a:p>
          <a:r>
            <a:rPr lang="en-US"/>
            <a:t>Experienced homo/transphobia (Chapman et al., 2012).</a:t>
          </a:r>
        </a:p>
      </dgm:t>
    </dgm:pt>
    <dgm:pt modelId="{D105AB04-A5F0-48C5-AFBD-A91206A75AC3}" type="parTrans" cxnId="{83D3C249-C323-4B59-919D-83306F60D109}">
      <dgm:prSet/>
      <dgm:spPr/>
      <dgm:t>
        <a:bodyPr/>
        <a:lstStyle/>
        <a:p>
          <a:endParaRPr lang="en-US"/>
        </a:p>
      </dgm:t>
    </dgm:pt>
    <dgm:pt modelId="{0E2A11DC-2DD5-49A0-BB5E-EF4C93F60313}" type="sibTrans" cxnId="{83D3C249-C323-4B59-919D-83306F60D109}">
      <dgm:prSet/>
      <dgm:spPr/>
      <dgm:t>
        <a:bodyPr/>
        <a:lstStyle/>
        <a:p>
          <a:endParaRPr lang="en-US"/>
        </a:p>
      </dgm:t>
    </dgm:pt>
    <dgm:pt modelId="{C3B41CBB-DF95-4289-891A-F9BADBEB7CF0}">
      <dgm:prSet/>
      <dgm:spPr/>
      <dgm:t>
        <a:bodyPr/>
        <a:lstStyle/>
        <a:p>
          <a:r>
            <a:rPr lang="en-US"/>
            <a:t>Higher rates of substance use and mental health issues (Lick, 2013).</a:t>
          </a:r>
        </a:p>
      </dgm:t>
    </dgm:pt>
    <dgm:pt modelId="{E691BC38-282B-43E1-8733-B4575B59B344}" type="parTrans" cxnId="{7AA224BB-FF53-451C-92CC-1A6A93EE7775}">
      <dgm:prSet/>
      <dgm:spPr/>
      <dgm:t>
        <a:bodyPr/>
        <a:lstStyle/>
        <a:p>
          <a:endParaRPr lang="en-US"/>
        </a:p>
      </dgm:t>
    </dgm:pt>
    <dgm:pt modelId="{73AAA823-0A1F-4B63-9394-A149DD5FA922}" type="sibTrans" cxnId="{7AA224BB-FF53-451C-92CC-1A6A93EE7775}">
      <dgm:prSet/>
      <dgm:spPr/>
      <dgm:t>
        <a:bodyPr/>
        <a:lstStyle/>
        <a:p>
          <a:endParaRPr lang="en-US"/>
        </a:p>
      </dgm:t>
    </dgm:pt>
    <dgm:pt modelId="{71B47B4F-86BD-42B6-8245-3565A0E1040D}">
      <dgm:prSet/>
      <dgm:spPr/>
      <dgm:t>
        <a:bodyPr/>
        <a:lstStyle/>
        <a:p>
          <a:r>
            <a:rPr lang="en-US"/>
            <a:t>Higher incidence rate of barriers to healthcare (Kates and Ranji, 2014)</a:t>
          </a:r>
        </a:p>
      </dgm:t>
    </dgm:pt>
    <dgm:pt modelId="{1BBA1D25-96F2-4604-AC7D-4DE0C1F4394B}" type="parTrans" cxnId="{D0620148-DB7E-4AD7-A99C-33F464C2A2E0}">
      <dgm:prSet/>
      <dgm:spPr/>
      <dgm:t>
        <a:bodyPr/>
        <a:lstStyle/>
        <a:p>
          <a:endParaRPr lang="en-US"/>
        </a:p>
      </dgm:t>
    </dgm:pt>
    <dgm:pt modelId="{6E677B05-EDE4-41B0-892A-387341224832}" type="sibTrans" cxnId="{D0620148-DB7E-4AD7-A99C-33F464C2A2E0}">
      <dgm:prSet/>
      <dgm:spPr/>
      <dgm:t>
        <a:bodyPr/>
        <a:lstStyle/>
        <a:p>
          <a:endParaRPr lang="en-US"/>
        </a:p>
      </dgm:t>
    </dgm:pt>
    <dgm:pt modelId="{067889B0-7EB3-4789-8B00-CE706096DB90}" type="pres">
      <dgm:prSet presAssocID="{0E997BC5-2EE5-46D9-AA23-6975290907AC}" presName="vert0" presStyleCnt="0">
        <dgm:presLayoutVars>
          <dgm:dir/>
          <dgm:animOne val="branch"/>
          <dgm:animLvl val="lvl"/>
        </dgm:presLayoutVars>
      </dgm:prSet>
      <dgm:spPr/>
    </dgm:pt>
    <dgm:pt modelId="{B0435761-ABFC-4DD0-A6E5-02BABFEC964E}" type="pres">
      <dgm:prSet presAssocID="{84DA40C6-9056-4A53-AA44-1474DB76DB45}" presName="thickLine" presStyleLbl="alignNode1" presStyleIdx="0" presStyleCnt="4"/>
      <dgm:spPr/>
    </dgm:pt>
    <dgm:pt modelId="{65B39872-6413-4F41-933D-6F641E582C88}" type="pres">
      <dgm:prSet presAssocID="{84DA40C6-9056-4A53-AA44-1474DB76DB45}" presName="horz1" presStyleCnt="0"/>
      <dgm:spPr/>
    </dgm:pt>
    <dgm:pt modelId="{4D7ADC43-E181-4735-BA83-36D15DB1EC8A}" type="pres">
      <dgm:prSet presAssocID="{84DA40C6-9056-4A53-AA44-1474DB76DB45}" presName="tx1" presStyleLbl="revTx" presStyleIdx="0" presStyleCnt="4"/>
      <dgm:spPr/>
    </dgm:pt>
    <dgm:pt modelId="{5536BA0E-0CC0-4B1E-BEB0-5A2390D60FD1}" type="pres">
      <dgm:prSet presAssocID="{84DA40C6-9056-4A53-AA44-1474DB76DB45}" presName="vert1" presStyleCnt="0"/>
      <dgm:spPr/>
    </dgm:pt>
    <dgm:pt modelId="{0C5DE930-E4D2-4181-AE3D-AF72095C1619}" type="pres">
      <dgm:prSet presAssocID="{C3359B52-B974-4BA3-A68D-1A843DA32BAA}" presName="thickLine" presStyleLbl="alignNode1" presStyleIdx="1" presStyleCnt="4"/>
      <dgm:spPr/>
    </dgm:pt>
    <dgm:pt modelId="{5A2C1463-1117-48EE-A28C-4751620F7161}" type="pres">
      <dgm:prSet presAssocID="{C3359B52-B974-4BA3-A68D-1A843DA32BAA}" presName="horz1" presStyleCnt="0"/>
      <dgm:spPr/>
    </dgm:pt>
    <dgm:pt modelId="{8055FB08-3BF9-40A2-AEB9-ACA8ADC70479}" type="pres">
      <dgm:prSet presAssocID="{C3359B52-B974-4BA3-A68D-1A843DA32BAA}" presName="tx1" presStyleLbl="revTx" presStyleIdx="1" presStyleCnt="4"/>
      <dgm:spPr/>
    </dgm:pt>
    <dgm:pt modelId="{A347C026-57D9-4E1C-AE71-7BD62FF5BEA1}" type="pres">
      <dgm:prSet presAssocID="{C3359B52-B974-4BA3-A68D-1A843DA32BAA}" presName="vert1" presStyleCnt="0"/>
      <dgm:spPr/>
    </dgm:pt>
    <dgm:pt modelId="{A441462E-5B97-478A-B452-04A2555721FB}" type="pres">
      <dgm:prSet presAssocID="{C3B41CBB-DF95-4289-891A-F9BADBEB7CF0}" presName="thickLine" presStyleLbl="alignNode1" presStyleIdx="2" presStyleCnt="4"/>
      <dgm:spPr/>
    </dgm:pt>
    <dgm:pt modelId="{065D3E55-0CAC-48C3-92E0-6C58F2EC59B7}" type="pres">
      <dgm:prSet presAssocID="{C3B41CBB-DF95-4289-891A-F9BADBEB7CF0}" presName="horz1" presStyleCnt="0"/>
      <dgm:spPr/>
    </dgm:pt>
    <dgm:pt modelId="{C9C02ACD-90EE-4C6C-B488-E54DE24BACCA}" type="pres">
      <dgm:prSet presAssocID="{C3B41CBB-DF95-4289-891A-F9BADBEB7CF0}" presName="tx1" presStyleLbl="revTx" presStyleIdx="2" presStyleCnt="4"/>
      <dgm:spPr/>
    </dgm:pt>
    <dgm:pt modelId="{44B8CD57-3F40-42A7-89E1-DFCE69805DAC}" type="pres">
      <dgm:prSet presAssocID="{C3B41CBB-DF95-4289-891A-F9BADBEB7CF0}" presName="vert1" presStyleCnt="0"/>
      <dgm:spPr/>
    </dgm:pt>
    <dgm:pt modelId="{6CE35A44-539D-42D3-8B20-68E9F07D8444}" type="pres">
      <dgm:prSet presAssocID="{71B47B4F-86BD-42B6-8245-3565A0E1040D}" presName="thickLine" presStyleLbl="alignNode1" presStyleIdx="3" presStyleCnt="4"/>
      <dgm:spPr/>
    </dgm:pt>
    <dgm:pt modelId="{C7241FBB-BEC9-4A66-B261-546EEA2E7608}" type="pres">
      <dgm:prSet presAssocID="{71B47B4F-86BD-42B6-8245-3565A0E1040D}" presName="horz1" presStyleCnt="0"/>
      <dgm:spPr/>
    </dgm:pt>
    <dgm:pt modelId="{FF8B6AD6-085C-4453-9052-ED08E06673EC}" type="pres">
      <dgm:prSet presAssocID="{71B47B4F-86BD-42B6-8245-3565A0E1040D}" presName="tx1" presStyleLbl="revTx" presStyleIdx="3" presStyleCnt="4"/>
      <dgm:spPr/>
    </dgm:pt>
    <dgm:pt modelId="{314AD90D-A3E6-4E6A-B7EA-6B673BF18BEC}" type="pres">
      <dgm:prSet presAssocID="{71B47B4F-86BD-42B6-8245-3565A0E1040D}" presName="vert1" presStyleCnt="0"/>
      <dgm:spPr/>
    </dgm:pt>
  </dgm:ptLst>
  <dgm:cxnLst>
    <dgm:cxn modelId="{1F827516-9424-453A-A188-D5A1EA3DEE70}" type="presOf" srcId="{71B47B4F-86BD-42B6-8245-3565A0E1040D}" destId="{FF8B6AD6-085C-4453-9052-ED08E06673EC}" srcOrd="0" destOrd="0" presId="urn:microsoft.com/office/officeart/2008/layout/LinedList"/>
    <dgm:cxn modelId="{059A4F35-73AB-4428-B078-AF11A49CBB93}" type="presOf" srcId="{0E997BC5-2EE5-46D9-AA23-6975290907AC}" destId="{067889B0-7EB3-4789-8B00-CE706096DB90}" srcOrd="0" destOrd="0" presId="urn:microsoft.com/office/officeart/2008/layout/LinedList"/>
    <dgm:cxn modelId="{80D4483C-E34F-4CE0-BA8B-E2CCD4998090}" type="presOf" srcId="{84DA40C6-9056-4A53-AA44-1474DB76DB45}" destId="{4D7ADC43-E181-4735-BA83-36D15DB1EC8A}" srcOrd="0" destOrd="0" presId="urn:microsoft.com/office/officeart/2008/layout/LinedList"/>
    <dgm:cxn modelId="{62663C63-DAF4-4375-B876-E75D619911C7}" type="presOf" srcId="{C3B41CBB-DF95-4289-891A-F9BADBEB7CF0}" destId="{C9C02ACD-90EE-4C6C-B488-E54DE24BACCA}" srcOrd="0" destOrd="0" presId="urn:microsoft.com/office/officeart/2008/layout/LinedList"/>
    <dgm:cxn modelId="{8C3F0C46-0869-4183-9B09-4BC0D485FDFE}" srcId="{0E997BC5-2EE5-46D9-AA23-6975290907AC}" destId="{84DA40C6-9056-4A53-AA44-1474DB76DB45}" srcOrd="0" destOrd="0" parTransId="{FAA114AD-B2CC-41A1-81FB-F61EACD43338}" sibTransId="{E3886F27-908B-4FB0-AF33-DC84E33BB5BB}"/>
    <dgm:cxn modelId="{D0620148-DB7E-4AD7-A99C-33F464C2A2E0}" srcId="{0E997BC5-2EE5-46D9-AA23-6975290907AC}" destId="{71B47B4F-86BD-42B6-8245-3565A0E1040D}" srcOrd="3" destOrd="0" parTransId="{1BBA1D25-96F2-4604-AC7D-4DE0C1F4394B}" sibTransId="{6E677B05-EDE4-41B0-892A-387341224832}"/>
    <dgm:cxn modelId="{83D3C249-C323-4B59-919D-83306F60D109}" srcId="{0E997BC5-2EE5-46D9-AA23-6975290907AC}" destId="{C3359B52-B974-4BA3-A68D-1A843DA32BAA}" srcOrd="1" destOrd="0" parTransId="{D105AB04-A5F0-48C5-AFBD-A91206A75AC3}" sibTransId="{0E2A11DC-2DD5-49A0-BB5E-EF4C93F60313}"/>
    <dgm:cxn modelId="{FCE98993-F607-441F-A81B-2A69232002FA}" type="presOf" srcId="{C3359B52-B974-4BA3-A68D-1A843DA32BAA}" destId="{8055FB08-3BF9-40A2-AEB9-ACA8ADC70479}" srcOrd="0" destOrd="0" presId="urn:microsoft.com/office/officeart/2008/layout/LinedList"/>
    <dgm:cxn modelId="{7AA224BB-FF53-451C-92CC-1A6A93EE7775}" srcId="{0E997BC5-2EE5-46D9-AA23-6975290907AC}" destId="{C3B41CBB-DF95-4289-891A-F9BADBEB7CF0}" srcOrd="2" destOrd="0" parTransId="{E691BC38-282B-43E1-8733-B4575B59B344}" sibTransId="{73AAA823-0A1F-4B63-9394-A149DD5FA922}"/>
    <dgm:cxn modelId="{B42634A9-EB10-45E9-A9D2-05726A4CB5AF}" type="presParOf" srcId="{067889B0-7EB3-4789-8B00-CE706096DB90}" destId="{B0435761-ABFC-4DD0-A6E5-02BABFEC964E}" srcOrd="0" destOrd="0" presId="urn:microsoft.com/office/officeart/2008/layout/LinedList"/>
    <dgm:cxn modelId="{26C4F457-38A5-4A10-9DD6-F4A0EEF1D53A}" type="presParOf" srcId="{067889B0-7EB3-4789-8B00-CE706096DB90}" destId="{65B39872-6413-4F41-933D-6F641E582C88}" srcOrd="1" destOrd="0" presId="urn:microsoft.com/office/officeart/2008/layout/LinedList"/>
    <dgm:cxn modelId="{EC3DE8B9-88E0-42A7-A138-9113449412FA}" type="presParOf" srcId="{65B39872-6413-4F41-933D-6F641E582C88}" destId="{4D7ADC43-E181-4735-BA83-36D15DB1EC8A}" srcOrd="0" destOrd="0" presId="urn:microsoft.com/office/officeart/2008/layout/LinedList"/>
    <dgm:cxn modelId="{A8BC2630-759F-4453-840E-DC0FDD7F496D}" type="presParOf" srcId="{65B39872-6413-4F41-933D-6F641E582C88}" destId="{5536BA0E-0CC0-4B1E-BEB0-5A2390D60FD1}" srcOrd="1" destOrd="0" presId="urn:microsoft.com/office/officeart/2008/layout/LinedList"/>
    <dgm:cxn modelId="{3A6876ED-3F58-4F93-9DD8-9D54BC9A817D}" type="presParOf" srcId="{067889B0-7EB3-4789-8B00-CE706096DB90}" destId="{0C5DE930-E4D2-4181-AE3D-AF72095C1619}" srcOrd="2" destOrd="0" presId="urn:microsoft.com/office/officeart/2008/layout/LinedList"/>
    <dgm:cxn modelId="{E4C8130A-EDC6-4EEA-B594-C16000F8F488}" type="presParOf" srcId="{067889B0-7EB3-4789-8B00-CE706096DB90}" destId="{5A2C1463-1117-48EE-A28C-4751620F7161}" srcOrd="3" destOrd="0" presId="urn:microsoft.com/office/officeart/2008/layout/LinedList"/>
    <dgm:cxn modelId="{ACC1690F-7D80-45C6-8A6D-1AC8B8F0C7BD}" type="presParOf" srcId="{5A2C1463-1117-48EE-A28C-4751620F7161}" destId="{8055FB08-3BF9-40A2-AEB9-ACA8ADC70479}" srcOrd="0" destOrd="0" presId="urn:microsoft.com/office/officeart/2008/layout/LinedList"/>
    <dgm:cxn modelId="{F756A4FA-D255-4256-A74F-D097CE9958DA}" type="presParOf" srcId="{5A2C1463-1117-48EE-A28C-4751620F7161}" destId="{A347C026-57D9-4E1C-AE71-7BD62FF5BEA1}" srcOrd="1" destOrd="0" presId="urn:microsoft.com/office/officeart/2008/layout/LinedList"/>
    <dgm:cxn modelId="{8E17DB14-723F-4CB5-9D8F-96B4D537B97C}" type="presParOf" srcId="{067889B0-7EB3-4789-8B00-CE706096DB90}" destId="{A441462E-5B97-478A-B452-04A2555721FB}" srcOrd="4" destOrd="0" presId="urn:microsoft.com/office/officeart/2008/layout/LinedList"/>
    <dgm:cxn modelId="{769503A1-EA01-4080-AD0D-BF313EFE3F1E}" type="presParOf" srcId="{067889B0-7EB3-4789-8B00-CE706096DB90}" destId="{065D3E55-0CAC-48C3-92E0-6C58F2EC59B7}" srcOrd="5" destOrd="0" presId="urn:microsoft.com/office/officeart/2008/layout/LinedList"/>
    <dgm:cxn modelId="{6769DB10-52AF-416F-B245-E99D0403E1CB}" type="presParOf" srcId="{065D3E55-0CAC-48C3-92E0-6C58F2EC59B7}" destId="{C9C02ACD-90EE-4C6C-B488-E54DE24BACCA}" srcOrd="0" destOrd="0" presId="urn:microsoft.com/office/officeart/2008/layout/LinedList"/>
    <dgm:cxn modelId="{F346DCBE-9011-4B4B-B5CB-EEF00940E76C}" type="presParOf" srcId="{065D3E55-0CAC-48C3-92E0-6C58F2EC59B7}" destId="{44B8CD57-3F40-42A7-89E1-DFCE69805DAC}" srcOrd="1" destOrd="0" presId="urn:microsoft.com/office/officeart/2008/layout/LinedList"/>
    <dgm:cxn modelId="{E0164FA4-F3CB-45F9-9531-5BD65D1F3592}" type="presParOf" srcId="{067889B0-7EB3-4789-8B00-CE706096DB90}" destId="{6CE35A44-539D-42D3-8B20-68E9F07D8444}" srcOrd="6" destOrd="0" presId="urn:microsoft.com/office/officeart/2008/layout/LinedList"/>
    <dgm:cxn modelId="{D96A69CF-F692-47B5-B9F0-0A4BB31B821E}" type="presParOf" srcId="{067889B0-7EB3-4789-8B00-CE706096DB90}" destId="{C7241FBB-BEC9-4A66-B261-546EEA2E7608}" srcOrd="7" destOrd="0" presId="urn:microsoft.com/office/officeart/2008/layout/LinedList"/>
    <dgm:cxn modelId="{4E7AFD86-7BCC-4B34-A6B3-8FBA3F2B4410}" type="presParOf" srcId="{C7241FBB-BEC9-4A66-B261-546EEA2E7608}" destId="{FF8B6AD6-085C-4453-9052-ED08E06673EC}" srcOrd="0" destOrd="0" presId="urn:microsoft.com/office/officeart/2008/layout/LinedList"/>
    <dgm:cxn modelId="{497784AF-0158-4394-BFA6-58FC16D65F64}" type="presParOf" srcId="{C7241FBB-BEC9-4A66-B261-546EEA2E7608}" destId="{314AD90D-A3E6-4E6A-B7EA-6B673BF18BE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46AB995-AA28-4035-BC6D-399AA6E704D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B8345A5-E1F8-4ED6-8781-50CD5BE1E599}">
      <dgm:prSet/>
      <dgm:spPr/>
      <dgm:t>
        <a:bodyPr/>
        <a:lstStyle/>
        <a:p>
          <a:r>
            <a:rPr lang="en-US"/>
            <a:t>Lower levels of health status, higher premature morbidity, higher risks of patient safety (Aldridge et al., 2018).</a:t>
          </a:r>
        </a:p>
      </dgm:t>
    </dgm:pt>
    <dgm:pt modelId="{B5CD9BEC-29A5-4074-8CD9-A243DA5F26C4}" type="parTrans" cxnId="{5E3C9610-D275-4E9F-A513-71ACB5B88180}">
      <dgm:prSet/>
      <dgm:spPr/>
      <dgm:t>
        <a:bodyPr/>
        <a:lstStyle/>
        <a:p>
          <a:endParaRPr lang="en-US"/>
        </a:p>
      </dgm:t>
    </dgm:pt>
    <dgm:pt modelId="{EBEBEAFA-62F0-4A67-A456-0852132A16A1}" type="sibTrans" cxnId="{5E3C9610-D275-4E9F-A513-71ACB5B88180}">
      <dgm:prSet/>
      <dgm:spPr/>
      <dgm:t>
        <a:bodyPr/>
        <a:lstStyle/>
        <a:p>
          <a:endParaRPr lang="en-US"/>
        </a:p>
      </dgm:t>
    </dgm:pt>
    <dgm:pt modelId="{7308690A-B796-4939-BED9-3AEA97EC8935}">
      <dgm:prSet/>
      <dgm:spPr/>
      <dgm:t>
        <a:bodyPr/>
        <a:lstStyle/>
        <a:p>
          <a:r>
            <a:rPr lang="en-US"/>
            <a:t>Language barriers (van Rosse et al., 2016).</a:t>
          </a:r>
        </a:p>
      </dgm:t>
    </dgm:pt>
    <dgm:pt modelId="{A2B227F2-74F0-46BA-8AFE-32E04D031501}" type="parTrans" cxnId="{FF3CE595-CA3F-47AB-BE81-AD78E1A2E5E6}">
      <dgm:prSet/>
      <dgm:spPr/>
      <dgm:t>
        <a:bodyPr/>
        <a:lstStyle/>
        <a:p>
          <a:endParaRPr lang="en-US"/>
        </a:p>
      </dgm:t>
    </dgm:pt>
    <dgm:pt modelId="{04F7D017-8E33-4BC1-A73B-6B4E22A8F8D3}" type="sibTrans" cxnId="{FF3CE595-CA3F-47AB-BE81-AD78E1A2E5E6}">
      <dgm:prSet/>
      <dgm:spPr/>
      <dgm:t>
        <a:bodyPr/>
        <a:lstStyle/>
        <a:p>
          <a:endParaRPr lang="en-US"/>
        </a:p>
      </dgm:t>
    </dgm:pt>
    <dgm:pt modelId="{4301CB2E-809B-489E-AEBA-DE653AD50950}">
      <dgm:prSet/>
      <dgm:spPr/>
      <dgm:t>
        <a:bodyPr/>
        <a:lstStyle/>
        <a:p>
          <a:r>
            <a:rPr lang="en-US"/>
            <a:t>Comorbidities and poorly met needs (Alhomoud et al., 2013)</a:t>
          </a:r>
        </a:p>
      </dgm:t>
    </dgm:pt>
    <dgm:pt modelId="{BDD51333-8B4D-4BD6-B892-E767A9E4EE00}" type="parTrans" cxnId="{B23D935E-159D-4E71-97BD-AFF0AE829C91}">
      <dgm:prSet/>
      <dgm:spPr/>
      <dgm:t>
        <a:bodyPr/>
        <a:lstStyle/>
        <a:p>
          <a:endParaRPr lang="en-US"/>
        </a:p>
      </dgm:t>
    </dgm:pt>
    <dgm:pt modelId="{91316083-07B0-4A73-BCA1-EA09B2A0FD98}" type="sibTrans" cxnId="{B23D935E-159D-4E71-97BD-AFF0AE829C91}">
      <dgm:prSet/>
      <dgm:spPr/>
      <dgm:t>
        <a:bodyPr/>
        <a:lstStyle/>
        <a:p>
          <a:endParaRPr lang="en-US"/>
        </a:p>
      </dgm:t>
    </dgm:pt>
    <dgm:pt modelId="{3B17CA48-8AF6-4CB9-8D18-F98D581374E3}" type="pres">
      <dgm:prSet presAssocID="{946AB995-AA28-4035-BC6D-399AA6E704D5}" presName="vert0" presStyleCnt="0">
        <dgm:presLayoutVars>
          <dgm:dir/>
          <dgm:animOne val="branch"/>
          <dgm:animLvl val="lvl"/>
        </dgm:presLayoutVars>
      </dgm:prSet>
      <dgm:spPr/>
    </dgm:pt>
    <dgm:pt modelId="{A9D9717E-0D03-4A96-AC67-2587DE1FAC5A}" type="pres">
      <dgm:prSet presAssocID="{0B8345A5-E1F8-4ED6-8781-50CD5BE1E599}" presName="thickLine" presStyleLbl="alignNode1" presStyleIdx="0" presStyleCnt="3"/>
      <dgm:spPr/>
    </dgm:pt>
    <dgm:pt modelId="{9079E6B4-B547-4A60-821A-AC628D267590}" type="pres">
      <dgm:prSet presAssocID="{0B8345A5-E1F8-4ED6-8781-50CD5BE1E599}" presName="horz1" presStyleCnt="0"/>
      <dgm:spPr/>
    </dgm:pt>
    <dgm:pt modelId="{0931041B-0ED4-478C-819A-64A693D649CB}" type="pres">
      <dgm:prSet presAssocID="{0B8345A5-E1F8-4ED6-8781-50CD5BE1E599}" presName="tx1" presStyleLbl="revTx" presStyleIdx="0" presStyleCnt="3"/>
      <dgm:spPr/>
    </dgm:pt>
    <dgm:pt modelId="{E4D2630B-BAE9-4799-BABD-ED8772BEA6E9}" type="pres">
      <dgm:prSet presAssocID="{0B8345A5-E1F8-4ED6-8781-50CD5BE1E599}" presName="vert1" presStyleCnt="0"/>
      <dgm:spPr/>
    </dgm:pt>
    <dgm:pt modelId="{73B98A80-6E90-4BB3-BAFB-8C9FB5BE24B4}" type="pres">
      <dgm:prSet presAssocID="{7308690A-B796-4939-BED9-3AEA97EC8935}" presName="thickLine" presStyleLbl="alignNode1" presStyleIdx="1" presStyleCnt="3"/>
      <dgm:spPr/>
    </dgm:pt>
    <dgm:pt modelId="{4FB54C38-BCF2-4793-B441-22465E6B7288}" type="pres">
      <dgm:prSet presAssocID="{7308690A-B796-4939-BED9-3AEA97EC8935}" presName="horz1" presStyleCnt="0"/>
      <dgm:spPr/>
    </dgm:pt>
    <dgm:pt modelId="{4DA7554A-D4DB-4280-BFD6-492B8A593FF4}" type="pres">
      <dgm:prSet presAssocID="{7308690A-B796-4939-BED9-3AEA97EC8935}" presName="tx1" presStyleLbl="revTx" presStyleIdx="1" presStyleCnt="3"/>
      <dgm:spPr/>
    </dgm:pt>
    <dgm:pt modelId="{D95A3BE1-74EC-4C77-858E-82DDFB27C381}" type="pres">
      <dgm:prSet presAssocID="{7308690A-B796-4939-BED9-3AEA97EC8935}" presName="vert1" presStyleCnt="0"/>
      <dgm:spPr/>
    </dgm:pt>
    <dgm:pt modelId="{9FB7B8A5-8C6C-423F-9CB8-D39752562245}" type="pres">
      <dgm:prSet presAssocID="{4301CB2E-809B-489E-AEBA-DE653AD50950}" presName="thickLine" presStyleLbl="alignNode1" presStyleIdx="2" presStyleCnt="3"/>
      <dgm:spPr/>
    </dgm:pt>
    <dgm:pt modelId="{593ACFA7-A2D2-4CBB-91B0-9C49033128E1}" type="pres">
      <dgm:prSet presAssocID="{4301CB2E-809B-489E-AEBA-DE653AD50950}" presName="horz1" presStyleCnt="0"/>
      <dgm:spPr/>
    </dgm:pt>
    <dgm:pt modelId="{27012D36-B82D-4723-BF6D-7518E2BE1E54}" type="pres">
      <dgm:prSet presAssocID="{4301CB2E-809B-489E-AEBA-DE653AD50950}" presName="tx1" presStyleLbl="revTx" presStyleIdx="2" presStyleCnt="3"/>
      <dgm:spPr/>
    </dgm:pt>
    <dgm:pt modelId="{A9DE89DD-833D-4B66-A71F-1A2156680564}" type="pres">
      <dgm:prSet presAssocID="{4301CB2E-809B-489E-AEBA-DE653AD50950}" presName="vert1" presStyleCnt="0"/>
      <dgm:spPr/>
    </dgm:pt>
  </dgm:ptLst>
  <dgm:cxnLst>
    <dgm:cxn modelId="{5E3C9610-D275-4E9F-A513-71ACB5B88180}" srcId="{946AB995-AA28-4035-BC6D-399AA6E704D5}" destId="{0B8345A5-E1F8-4ED6-8781-50CD5BE1E599}" srcOrd="0" destOrd="0" parTransId="{B5CD9BEC-29A5-4074-8CD9-A243DA5F26C4}" sibTransId="{EBEBEAFA-62F0-4A67-A456-0852132A16A1}"/>
    <dgm:cxn modelId="{32A8DB13-1AA9-42D8-B63D-BF8520332DB5}" type="presOf" srcId="{946AB995-AA28-4035-BC6D-399AA6E704D5}" destId="{3B17CA48-8AF6-4CB9-8D18-F98D581374E3}" srcOrd="0" destOrd="0" presId="urn:microsoft.com/office/officeart/2008/layout/LinedList"/>
    <dgm:cxn modelId="{92EAA836-106E-45D5-9785-3AAFD34EEA6C}" type="presOf" srcId="{0B8345A5-E1F8-4ED6-8781-50CD5BE1E599}" destId="{0931041B-0ED4-478C-819A-64A693D649CB}" srcOrd="0" destOrd="0" presId="urn:microsoft.com/office/officeart/2008/layout/LinedList"/>
    <dgm:cxn modelId="{B23D935E-159D-4E71-97BD-AFF0AE829C91}" srcId="{946AB995-AA28-4035-BC6D-399AA6E704D5}" destId="{4301CB2E-809B-489E-AEBA-DE653AD50950}" srcOrd="2" destOrd="0" parTransId="{BDD51333-8B4D-4BD6-B892-E767A9E4EE00}" sibTransId="{91316083-07B0-4A73-BCA1-EA09B2A0FD98}"/>
    <dgm:cxn modelId="{7999A28B-C3E1-44F3-BEEB-20F244CA6414}" type="presOf" srcId="{4301CB2E-809B-489E-AEBA-DE653AD50950}" destId="{27012D36-B82D-4723-BF6D-7518E2BE1E54}" srcOrd="0" destOrd="0" presId="urn:microsoft.com/office/officeart/2008/layout/LinedList"/>
    <dgm:cxn modelId="{FF3CE595-CA3F-47AB-BE81-AD78E1A2E5E6}" srcId="{946AB995-AA28-4035-BC6D-399AA6E704D5}" destId="{7308690A-B796-4939-BED9-3AEA97EC8935}" srcOrd="1" destOrd="0" parTransId="{A2B227F2-74F0-46BA-8AFE-32E04D031501}" sibTransId="{04F7D017-8E33-4BC1-A73B-6B4E22A8F8D3}"/>
    <dgm:cxn modelId="{D8B990AD-C503-4BB3-88DC-F3335679A740}" type="presOf" srcId="{7308690A-B796-4939-BED9-3AEA97EC8935}" destId="{4DA7554A-D4DB-4280-BFD6-492B8A593FF4}" srcOrd="0" destOrd="0" presId="urn:microsoft.com/office/officeart/2008/layout/LinedList"/>
    <dgm:cxn modelId="{2050097A-1457-4C88-A276-A55AFBF96EFA}" type="presParOf" srcId="{3B17CA48-8AF6-4CB9-8D18-F98D581374E3}" destId="{A9D9717E-0D03-4A96-AC67-2587DE1FAC5A}" srcOrd="0" destOrd="0" presId="urn:microsoft.com/office/officeart/2008/layout/LinedList"/>
    <dgm:cxn modelId="{0B377BE8-5F39-4363-92D9-9BD6859F7396}" type="presParOf" srcId="{3B17CA48-8AF6-4CB9-8D18-F98D581374E3}" destId="{9079E6B4-B547-4A60-821A-AC628D267590}" srcOrd="1" destOrd="0" presId="urn:microsoft.com/office/officeart/2008/layout/LinedList"/>
    <dgm:cxn modelId="{21960307-E6DC-4EDE-AF60-F93F0114EFA5}" type="presParOf" srcId="{9079E6B4-B547-4A60-821A-AC628D267590}" destId="{0931041B-0ED4-478C-819A-64A693D649CB}" srcOrd="0" destOrd="0" presId="urn:microsoft.com/office/officeart/2008/layout/LinedList"/>
    <dgm:cxn modelId="{3482980E-C2A0-4911-914C-EA43161AD35A}" type="presParOf" srcId="{9079E6B4-B547-4A60-821A-AC628D267590}" destId="{E4D2630B-BAE9-4799-BABD-ED8772BEA6E9}" srcOrd="1" destOrd="0" presId="urn:microsoft.com/office/officeart/2008/layout/LinedList"/>
    <dgm:cxn modelId="{7CF6440B-9A10-440F-9A98-57A91435E108}" type="presParOf" srcId="{3B17CA48-8AF6-4CB9-8D18-F98D581374E3}" destId="{73B98A80-6E90-4BB3-BAFB-8C9FB5BE24B4}" srcOrd="2" destOrd="0" presId="urn:microsoft.com/office/officeart/2008/layout/LinedList"/>
    <dgm:cxn modelId="{21256DF6-9E62-4A70-8C7A-48EF7B332310}" type="presParOf" srcId="{3B17CA48-8AF6-4CB9-8D18-F98D581374E3}" destId="{4FB54C38-BCF2-4793-B441-22465E6B7288}" srcOrd="3" destOrd="0" presId="urn:microsoft.com/office/officeart/2008/layout/LinedList"/>
    <dgm:cxn modelId="{BD0FC10D-43C8-419B-839A-5F3457B1A6D4}" type="presParOf" srcId="{4FB54C38-BCF2-4793-B441-22465E6B7288}" destId="{4DA7554A-D4DB-4280-BFD6-492B8A593FF4}" srcOrd="0" destOrd="0" presId="urn:microsoft.com/office/officeart/2008/layout/LinedList"/>
    <dgm:cxn modelId="{F27ABE09-C9F5-4B60-AC39-093EAEA693B0}" type="presParOf" srcId="{4FB54C38-BCF2-4793-B441-22465E6B7288}" destId="{D95A3BE1-74EC-4C77-858E-82DDFB27C381}" srcOrd="1" destOrd="0" presId="urn:microsoft.com/office/officeart/2008/layout/LinedList"/>
    <dgm:cxn modelId="{68BBD60B-0CA7-487A-BAEA-D6D942698936}" type="presParOf" srcId="{3B17CA48-8AF6-4CB9-8D18-F98D581374E3}" destId="{9FB7B8A5-8C6C-423F-9CB8-D39752562245}" srcOrd="4" destOrd="0" presId="urn:microsoft.com/office/officeart/2008/layout/LinedList"/>
    <dgm:cxn modelId="{57E439A4-AC93-498A-AEA3-C9BCDAB93BBC}" type="presParOf" srcId="{3B17CA48-8AF6-4CB9-8D18-F98D581374E3}" destId="{593ACFA7-A2D2-4CBB-91B0-9C49033128E1}" srcOrd="5" destOrd="0" presId="urn:microsoft.com/office/officeart/2008/layout/LinedList"/>
    <dgm:cxn modelId="{85734652-A0DA-4140-BF15-17125C1848BA}" type="presParOf" srcId="{593ACFA7-A2D2-4CBB-91B0-9C49033128E1}" destId="{27012D36-B82D-4723-BF6D-7518E2BE1E54}" srcOrd="0" destOrd="0" presId="urn:microsoft.com/office/officeart/2008/layout/LinedList"/>
    <dgm:cxn modelId="{A15B217C-DCD5-43FB-8367-3621D4A4E51B}" type="presParOf" srcId="{593ACFA7-A2D2-4CBB-91B0-9C49033128E1}" destId="{A9DE89DD-833D-4B66-A71F-1A21566805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3D821C2-2C34-4762-BF27-4C2A2058ECB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6D39DB8-3AB1-4546-BB1E-5E1C1C425439}">
      <dgm:prSet/>
      <dgm:spPr/>
      <dgm:t>
        <a:bodyPr/>
        <a:lstStyle/>
        <a:p>
          <a:r>
            <a:rPr lang="en-US"/>
            <a:t>Remember that people of different cultures, communities and upbringings will perceive the world differently to you. </a:t>
          </a:r>
        </a:p>
      </dgm:t>
    </dgm:pt>
    <dgm:pt modelId="{EAE1A90E-BEB1-4A49-8F73-F53A0318D68D}" type="parTrans" cxnId="{23303E21-AF97-4140-A2A1-D2FCC469085F}">
      <dgm:prSet/>
      <dgm:spPr/>
      <dgm:t>
        <a:bodyPr/>
        <a:lstStyle/>
        <a:p>
          <a:endParaRPr lang="en-US"/>
        </a:p>
      </dgm:t>
    </dgm:pt>
    <dgm:pt modelId="{548F99E1-0CEE-4A87-849B-D356F036FD85}" type="sibTrans" cxnId="{23303E21-AF97-4140-A2A1-D2FCC469085F}">
      <dgm:prSet/>
      <dgm:spPr/>
      <dgm:t>
        <a:bodyPr/>
        <a:lstStyle/>
        <a:p>
          <a:endParaRPr lang="en-US"/>
        </a:p>
      </dgm:t>
    </dgm:pt>
    <dgm:pt modelId="{778CE43B-6377-4201-B261-2D1E6A0F8676}">
      <dgm:prSet/>
      <dgm:spPr/>
      <dgm:t>
        <a:bodyPr/>
        <a:lstStyle/>
        <a:p>
          <a:r>
            <a:rPr lang="en-US"/>
            <a:t>How can we promote an anti-discriminatory workplace/society?</a:t>
          </a:r>
        </a:p>
      </dgm:t>
    </dgm:pt>
    <dgm:pt modelId="{C0F59F2D-772C-4CCE-8AE6-C5BE948F598E}" type="parTrans" cxnId="{4E66DA4C-2EC0-4E21-8117-33547042102F}">
      <dgm:prSet/>
      <dgm:spPr/>
      <dgm:t>
        <a:bodyPr/>
        <a:lstStyle/>
        <a:p>
          <a:endParaRPr lang="en-US"/>
        </a:p>
      </dgm:t>
    </dgm:pt>
    <dgm:pt modelId="{3D3A2F7F-6B0C-4FD6-9F3F-9BBB95DD4FD2}" type="sibTrans" cxnId="{4E66DA4C-2EC0-4E21-8117-33547042102F}">
      <dgm:prSet/>
      <dgm:spPr/>
      <dgm:t>
        <a:bodyPr/>
        <a:lstStyle/>
        <a:p>
          <a:endParaRPr lang="en-US"/>
        </a:p>
      </dgm:t>
    </dgm:pt>
    <dgm:pt modelId="{32A0C498-878F-4153-85EA-48481F28B31B}" type="pres">
      <dgm:prSet presAssocID="{D3D821C2-2C34-4762-BF27-4C2A2058ECBD}" presName="vert0" presStyleCnt="0">
        <dgm:presLayoutVars>
          <dgm:dir/>
          <dgm:animOne val="branch"/>
          <dgm:animLvl val="lvl"/>
        </dgm:presLayoutVars>
      </dgm:prSet>
      <dgm:spPr/>
    </dgm:pt>
    <dgm:pt modelId="{31F0627B-4B47-4B40-8064-9D373471A4AA}" type="pres">
      <dgm:prSet presAssocID="{B6D39DB8-3AB1-4546-BB1E-5E1C1C425439}" presName="thickLine" presStyleLbl="alignNode1" presStyleIdx="0" presStyleCnt="2"/>
      <dgm:spPr/>
    </dgm:pt>
    <dgm:pt modelId="{5126A56D-6873-49E1-9FF0-71E9404896A3}" type="pres">
      <dgm:prSet presAssocID="{B6D39DB8-3AB1-4546-BB1E-5E1C1C425439}" presName="horz1" presStyleCnt="0"/>
      <dgm:spPr/>
    </dgm:pt>
    <dgm:pt modelId="{24A523A9-2EB6-458F-B242-04544543F769}" type="pres">
      <dgm:prSet presAssocID="{B6D39DB8-3AB1-4546-BB1E-5E1C1C425439}" presName="tx1" presStyleLbl="revTx" presStyleIdx="0" presStyleCnt="2"/>
      <dgm:spPr/>
    </dgm:pt>
    <dgm:pt modelId="{A21B8D52-1FC3-466F-B747-272C32C14ECA}" type="pres">
      <dgm:prSet presAssocID="{B6D39DB8-3AB1-4546-BB1E-5E1C1C425439}" presName="vert1" presStyleCnt="0"/>
      <dgm:spPr/>
    </dgm:pt>
    <dgm:pt modelId="{35168E19-3091-4B5A-BCE5-CC0B96DBAF56}" type="pres">
      <dgm:prSet presAssocID="{778CE43B-6377-4201-B261-2D1E6A0F8676}" presName="thickLine" presStyleLbl="alignNode1" presStyleIdx="1" presStyleCnt="2"/>
      <dgm:spPr/>
    </dgm:pt>
    <dgm:pt modelId="{4605C947-574B-405F-8673-BA3FB2738ED3}" type="pres">
      <dgm:prSet presAssocID="{778CE43B-6377-4201-B261-2D1E6A0F8676}" presName="horz1" presStyleCnt="0"/>
      <dgm:spPr/>
    </dgm:pt>
    <dgm:pt modelId="{FD318A57-9376-4D7D-90DD-68AD44AA9996}" type="pres">
      <dgm:prSet presAssocID="{778CE43B-6377-4201-B261-2D1E6A0F8676}" presName="tx1" presStyleLbl="revTx" presStyleIdx="1" presStyleCnt="2"/>
      <dgm:spPr/>
    </dgm:pt>
    <dgm:pt modelId="{061065FC-0519-4381-99BD-7551A204D864}" type="pres">
      <dgm:prSet presAssocID="{778CE43B-6377-4201-B261-2D1E6A0F8676}" presName="vert1" presStyleCnt="0"/>
      <dgm:spPr/>
    </dgm:pt>
  </dgm:ptLst>
  <dgm:cxnLst>
    <dgm:cxn modelId="{3173C61A-E984-40B3-B914-283C80D97F75}" type="presOf" srcId="{778CE43B-6377-4201-B261-2D1E6A0F8676}" destId="{FD318A57-9376-4D7D-90DD-68AD44AA9996}" srcOrd="0" destOrd="0" presId="urn:microsoft.com/office/officeart/2008/layout/LinedList"/>
    <dgm:cxn modelId="{23303E21-AF97-4140-A2A1-D2FCC469085F}" srcId="{D3D821C2-2C34-4762-BF27-4C2A2058ECBD}" destId="{B6D39DB8-3AB1-4546-BB1E-5E1C1C425439}" srcOrd="0" destOrd="0" parTransId="{EAE1A90E-BEB1-4A49-8F73-F53A0318D68D}" sibTransId="{548F99E1-0CEE-4A87-849B-D356F036FD85}"/>
    <dgm:cxn modelId="{E6E22C30-90C5-488E-B372-A6DD662CCA96}" type="presOf" srcId="{B6D39DB8-3AB1-4546-BB1E-5E1C1C425439}" destId="{24A523A9-2EB6-458F-B242-04544543F769}" srcOrd="0" destOrd="0" presId="urn:microsoft.com/office/officeart/2008/layout/LinedList"/>
    <dgm:cxn modelId="{4E66DA4C-2EC0-4E21-8117-33547042102F}" srcId="{D3D821C2-2C34-4762-BF27-4C2A2058ECBD}" destId="{778CE43B-6377-4201-B261-2D1E6A0F8676}" srcOrd="1" destOrd="0" parTransId="{C0F59F2D-772C-4CCE-8AE6-C5BE948F598E}" sibTransId="{3D3A2F7F-6B0C-4FD6-9F3F-9BBB95DD4FD2}"/>
    <dgm:cxn modelId="{815AFEC5-2955-4C05-A970-7CB54C94FFDB}" type="presOf" srcId="{D3D821C2-2C34-4762-BF27-4C2A2058ECBD}" destId="{32A0C498-878F-4153-85EA-48481F28B31B}" srcOrd="0" destOrd="0" presId="urn:microsoft.com/office/officeart/2008/layout/LinedList"/>
    <dgm:cxn modelId="{87981D5D-0FD5-4E28-81FA-64E1B7EDBE08}" type="presParOf" srcId="{32A0C498-878F-4153-85EA-48481F28B31B}" destId="{31F0627B-4B47-4B40-8064-9D373471A4AA}" srcOrd="0" destOrd="0" presId="urn:microsoft.com/office/officeart/2008/layout/LinedList"/>
    <dgm:cxn modelId="{6C72610E-0819-4410-BF75-3A0045C702A9}" type="presParOf" srcId="{32A0C498-878F-4153-85EA-48481F28B31B}" destId="{5126A56D-6873-49E1-9FF0-71E9404896A3}" srcOrd="1" destOrd="0" presId="urn:microsoft.com/office/officeart/2008/layout/LinedList"/>
    <dgm:cxn modelId="{40788144-C7A4-4361-9BAE-E7A212FFF4E8}" type="presParOf" srcId="{5126A56D-6873-49E1-9FF0-71E9404896A3}" destId="{24A523A9-2EB6-458F-B242-04544543F769}" srcOrd="0" destOrd="0" presId="urn:microsoft.com/office/officeart/2008/layout/LinedList"/>
    <dgm:cxn modelId="{DF1378C4-BA7B-4912-8C57-2F89511083BA}" type="presParOf" srcId="{5126A56D-6873-49E1-9FF0-71E9404896A3}" destId="{A21B8D52-1FC3-466F-B747-272C32C14ECA}" srcOrd="1" destOrd="0" presId="urn:microsoft.com/office/officeart/2008/layout/LinedList"/>
    <dgm:cxn modelId="{D129C0F8-A648-4B88-A399-054EC50781FE}" type="presParOf" srcId="{32A0C498-878F-4153-85EA-48481F28B31B}" destId="{35168E19-3091-4B5A-BCE5-CC0B96DBAF56}" srcOrd="2" destOrd="0" presId="urn:microsoft.com/office/officeart/2008/layout/LinedList"/>
    <dgm:cxn modelId="{E5ED3F91-73CD-4647-95AD-6FAA799FFA12}" type="presParOf" srcId="{32A0C498-878F-4153-85EA-48481F28B31B}" destId="{4605C947-574B-405F-8673-BA3FB2738ED3}" srcOrd="3" destOrd="0" presId="urn:microsoft.com/office/officeart/2008/layout/LinedList"/>
    <dgm:cxn modelId="{2E727D6C-D62D-438E-9645-3681E45853C2}" type="presParOf" srcId="{4605C947-574B-405F-8673-BA3FB2738ED3}" destId="{FD318A57-9376-4D7D-90DD-68AD44AA9996}" srcOrd="0" destOrd="0" presId="urn:microsoft.com/office/officeart/2008/layout/LinedList"/>
    <dgm:cxn modelId="{444811C2-0C57-4B46-BE45-E65F2601DE62}" type="presParOf" srcId="{4605C947-574B-405F-8673-BA3FB2738ED3}" destId="{061065FC-0519-4381-99BD-7551A204D86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9F31C0-A297-45D4-A434-443E1A1FEB1C}">
      <dsp:nvSpPr>
        <dsp:cNvPr id="0" name=""/>
        <dsp:cNvSpPr/>
      </dsp:nvSpPr>
      <dsp:spPr>
        <a:xfrm>
          <a:off x="1353" y="540299"/>
          <a:ext cx="1705779" cy="238809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2989" tIns="330200" rIns="132989" bIns="330200" numCol="1" spcCol="1270" anchor="t" anchorCtr="0">
          <a:noAutofit/>
        </a:bodyPr>
        <a:lstStyle/>
        <a:p>
          <a:pPr marL="0" lvl="0" indent="0" algn="l" defTabSz="488950">
            <a:lnSpc>
              <a:spcPct val="90000"/>
            </a:lnSpc>
            <a:spcBef>
              <a:spcPct val="0"/>
            </a:spcBef>
            <a:spcAft>
              <a:spcPct val="35000"/>
            </a:spcAft>
            <a:buNone/>
          </a:pPr>
          <a:r>
            <a:rPr lang="en-US" sz="1100" kern="1200"/>
            <a:t>Aim: To discuss the impacts of community discrimination and prejudice, reinforcing the importance of anti-discriminatory practice.</a:t>
          </a:r>
        </a:p>
      </dsp:txBody>
      <dsp:txXfrm>
        <a:off x="1353" y="1447774"/>
        <a:ext cx="1705779" cy="1432854"/>
      </dsp:txXfrm>
    </dsp:sp>
    <dsp:sp modelId="{3126427E-7722-4C7F-9A3A-88B1A179A790}">
      <dsp:nvSpPr>
        <dsp:cNvPr id="0" name=""/>
        <dsp:cNvSpPr/>
      </dsp:nvSpPr>
      <dsp:spPr>
        <a:xfrm>
          <a:off x="496029" y="779108"/>
          <a:ext cx="716427" cy="716427"/>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855" tIns="12700" rIns="55855" bIns="12700" numCol="1" spcCol="1270" anchor="ctr" anchorCtr="0">
          <a:noAutofit/>
        </a:bodyPr>
        <a:lstStyle/>
        <a:p>
          <a:pPr marL="0" lvl="0" indent="0" algn="ctr" defTabSz="1511300">
            <a:lnSpc>
              <a:spcPct val="90000"/>
            </a:lnSpc>
            <a:spcBef>
              <a:spcPct val="0"/>
            </a:spcBef>
            <a:spcAft>
              <a:spcPct val="35000"/>
            </a:spcAft>
            <a:buNone/>
          </a:pPr>
          <a:r>
            <a:rPr lang="en-US" sz="3400" kern="1200"/>
            <a:t>1</a:t>
          </a:r>
        </a:p>
      </dsp:txBody>
      <dsp:txXfrm>
        <a:off x="600947" y="884026"/>
        <a:ext cx="506591" cy="506591"/>
      </dsp:txXfrm>
    </dsp:sp>
    <dsp:sp modelId="{F80352A1-5B66-45F7-92FD-DFDE9A456680}">
      <dsp:nvSpPr>
        <dsp:cNvPr id="0" name=""/>
        <dsp:cNvSpPr/>
      </dsp:nvSpPr>
      <dsp:spPr>
        <a:xfrm>
          <a:off x="1353" y="2928318"/>
          <a:ext cx="1705779" cy="72"/>
        </a:xfrm>
        <a:prstGeom prst="rect">
          <a:avLst/>
        </a:prstGeom>
        <a:solidFill>
          <a:schemeClr val="accent2">
            <a:hueOff val="699353"/>
            <a:satOff val="746"/>
            <a:lumOff val="232"/>
            <a:alphaOff val="0"/>
          </a:schemeClr>
        </a:solidFill>
        <a:ln w="12700" cap="flat" cmpd="sng" algn="ctr">
          <a:solidFill>
            <a:schemeClr val="accent2">
              <a:hueOff val="699353"/>
              <a:satOff val="746"/>
              <a:lumOff val="23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D9512D-2B5A-4504-91E7-87DA204B996E}">
      <dsp:nvSpPr>
        <dsp:cNvPr id="0" name=""/>
        <dsp:cNvSpPr/>
      </dsp:nvSpPr>
      <dsp:spPr>
        <a:xfrm>
          <a:off x="1877711" y="540299"/>
          <a:ext cx="1705779" cy="2388091"/>
        </a:xfrm>
        <a:prstGeom prst="rect">
          <a:avLst/>
        </a:prstGeom>
        <a:solidFill>
          <a:schemeClr val="accent2">
            <a:tint val="40000"/>
            <a:alpha val="90000"/>
            <a:hueOff val="1609231"/>
            <a:satOff val="2842"/>
            <a:lumOff val="261"/>
            <a:alphaOff val="0"/>
          </a:schemeClr>
        </a:solidFill>
        <a:ln w="12700" cap="flat" cmpd="sng" algn="ctr">
          <a:solidFill>
            <a:schemeClr val="accent2">
              <a:tint val="40000"/>
              <a:alpha val="90000"/>
              <a:hueOff val="1609231"/>
              <a:satOff val="2842"/>
              <a:lumOff val="2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2989" tIns="330200" rIns="132989" bIns="330200" numCol="1" spcCol="1270" anchor="t" anchorCtr="0">
          <a:noAutofit/>
        </a:bodyPr>
        <a:lstStyle/>
        <a:p>
          <a:pPr marL="0" lvl="0" indent="0" algn="l" defTabSz="488950">
            <a:lnSpc>
              <a:spcPct val="90000"/>
            </a:lnSpc>
            <a:spcBef>
              <a:spcPct val="0"/>
            </a:spcBef>
            <a:spcAft>
              <a:spcPct val="35000"/>
            </a:spcAft>
            <a:buNone/>
          </a:pPr>
          <a:r>
            <a:rPr lang="en-US" sz="1100" kern="1200"/>
            <a:t>Define discrimination and prejudice.</a:t>
          </a:r>
        </a:p>
      </dsp:txBody>
      <dsp:txXfrm>
        <a:off x="1877711" y="1447774"/>
        <a:ext cx="1705779" cy="1432854"/>
      </dsp:txXfrm>
    </dsp:sp>
    <dsp:sp modelId="{7D0E702F-086E-48E3-B964-6105B7B22ECC}">
      <dsp:nvSpPr>
        <dsp:cNvPr id="0" name=""/>
        <dsp:cNvSpPr/>
      </dsp:nvSpPr>
      <dsp:spPr>
        <a:xfrm>
          <a:off x="2372387" y="779108"/>
          <a:ext cx="716427" cy="716427"/>
        </a:xfrm>
        <a:prstGeom prst="ellipse">
          <a:avLst/>
        </a:prstGeom>
        <a:solidFill>
          <a:schemeClr val="accent2">
            <a:hueOff val="1398705"/>
            <a:satOff val="1492"/>
            <a:lumOff val="464"/>
            <a:alphaOff val="0"/>
          </a:schemeClr>
        </a:solidFill>
        <a:ln w="12700" cap="flat" cmpd="sng" algn="ctr">
          <a:solidFill>
            <a:schemeClr val="accent2">
              <a:hueOff val="1398705"/>
              <a:satOff val="1492"/>
              <a:lumOff val="4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855" tIns="12700" rIns="55855" bIns="12700" numCol="1" spcCol="1270" anchor="ctr" anchorCtr="0">
          <a:noAutofit/>
        </a:bodyPr>
        <a:lstStyle/>
        <a:p>
          <a:pPr marL="0" lvl="0" indent="0" algn="ctr" defTabSz="1511300">
            <a:lnSpc>
              <a:spcPct val="90000"/>
            </a:lnSpc>
            <a:spcBef>
              <a:spcPct val="0"/>
            </a:spcBef>
            <a:spcAft>
              <a:spcPct val="35000"/>
            </a:spcAft>
            <a:buNone/>
          </a:pPr>
          <a:r>
            <a:rPr lang="en-US" sz="3400" kern="1200"/>
            <a:t>2</a:t>
          </a:r>
        </a:p>
      </dsp:txBody>
      <dsp:txXfrm>
        <a:off x="2477305" y="884026"/>
        <a:ext cx="506591" cy="506591"/>
      </dsp:txXfrm>
    </dsp:sp>
    <dsp:sp modelId="{315B4353-B47E-4D6E-8F64-A5EB86DF6196}">
      <dsp:nvSpPr>
        <dsp:cNvPr id="0" name=""/>
        <dsp:cNvSpPr/>
      </dsp:nvSpPr>
      <dsp:spPr>
        <a:xfrm>
          <a:off x="1877711" y="2928318"/>
          <a:ext cx="1705779" cy="72"/>
        </a:xfrm>
        <a:prstGeom prst="rect">
          <a:avLst/>
        </a:prstGeom>
        <a:solidFill>
          <a:schemeClr val="accent2">
            <a:hueOff val="2098058"/>
            <a:satOff val="2238"/>
            <a:lumOff val="696"/>
            <a:alphaOff val="0"/>
          </a:schemeClr>
        </a:solidFill>
        <a:ln w="12700" cap="flat" cmpd="sng" algn="ctr">
          <a:solidFill>
            <a:schemeClr val="accent2">
              <a:hueOff val="2098058"/>
              <a:satOff val="2238"/>
              <a:lumOff val="6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70D665-41A0-4825-844A-A732C322A655}">
      <dsp:nvSpPr>
        <dsp:cNvPr id="0" name=""/>
        <dsp:cNvSpPr/>
      </dsp:nvSpPr>
      <dsp:spPr>
        <a:xfrm>
          <a:off x="3754069" y="540299"/>
          <a:ext cx="1705779" cy="2388091"/>
        </a:xfrm>
        <a:prstGeom prst="rect">
          <a:avLst/>
        </a:prstGeom>
        <a:solidFill>
          <a:schemeClr val="accent2">
            <a:tint val="40000"/>
            <a:alpha val="90000"/>
            <a:hueOff val="3218461"/>
            <a:satOff val="5685"/>
            <a:lumOff val="522"/>
            <a:alphaOff val="0"/>
          </a:schemeClr>
        </a:solidFill>
        <a:ln w="12700" cap="flat" cmpd="sng" algn="ctr">
          <a:solidFill>
            <a:schemeClr val="accent2">
              <a:tint val="40000"/>
              <a:alpha val="90000"/>
              <a:hueOff val="3218461"/>
              <a:satOff val="5685"/>
              <a:lumOff val="52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2989" tIns="330200" rIns="132989" bIns="330200" numCol="1" spcCol="1270" anchor="t" anchorCtr="0">
          <a:noAutofit/>
        </a:bodyPr>
        <a:lstStyle/>
        <a:p>
          <a:pPr marL="0" lvl="0" indent="0" algn="l" defTabSz="488950">
            <a:lnSpc>
              <a:spcPct val="90000"/>
            </a:lnSpc>
            <a:spcBef>
              <a:spcPct val="0"/>
            </a:spcBef>
            <a:spcAft>
              <a:spcPct val="35000"/>
            </a:spcAft>
            <a:buNone/>
          </a:pPr>
          <a:r>
            <a:rPr lang="en-US" sz="1100" kern="1200"/>
            <a:t>Discuss examples of preferential treatment and discriminatory practice.</a:t>
          </a:r>
        </a:p>
      </dsp:txBody>
      <dsp:txXfrm>
        <a:off x="3754069" y="1447774"/>
        <a:ext cx="1705779" cy="1432854"/>
      </dsp:txXfrm>
    </dsp:sp>
    <dsp:sp modelId="{36F4253D-4A34-4620-8058-1AE104139539}">
      <dsp:nvSpPr>
        <dsp:cNvPr id="0" name=""/>
        <dsp:cNvSpPr/>
      </dsp:nvSpPr>
      <dsp:spPr>
        <a:xfrm>
          <a:off x="4248745" y="779108"/>
          <a:ext cx="716427" cy="716427"/>
        </a:xfrm>
        <a:prstGeom prst="ellipse">
          <a:avLst/>
        </a:prstGeom>
        <a:solidFill>
          <a:schemeClr val="accent2">
            <a:hueOff val="2797411"/>
            <a:satOff val="2984"/>
            <a:lumOff val="928"/>
            <a:alphaOff val="0"/>
          </a:schemeClr>
        </a:solidFill>
        <a:ln w="12700" cap="flat" cmpd="sng" algn="ctr">
          <a:solidFill>
            <a:schemeClr val="accent2">
              <a:hueOff val="2797411"/>
              <a:satOff val="2984"/>
              <a:lumOff val="9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855" tIns="12700" rIns="55855" bIns="12700" numCol="1" spcCol="1270" anchor="ctr" anchorCtr="0">
          <a:noAutofit/>
        </a:bodyPr>
        <a:lstStyle/>
        <a:p>
          <a:pPr marL="0" lvl="0" indent="0" algn="ctr" defTabSz="1511300">
            <a:lnSpc>
              <a:spcPct val="90000"/>
            </a:lnSpc>
            <a:spcBef>
              <a:spcPct val="0"/>
            </a:spcBef>
            <a:spcAft>
              <a:spcPct val="35000"/>
            </a:spcAft>
            <a:buNone/>
          </a:pPr>
          <a:r>
            <a:rPr lang="en-US" sz="3400" kern="1200"/>
            <a:t>3</a:t>
          </a:r>
        </a:p>
      </dsp:txBody>
      <dsp:txXfrm>
        <a:off x="4353663" y="884026"/>
        <a:ext cx="506591" cy="506591"/>
      </dsp:txXfrm>
    </dsp:sp>
    <dsp:sp modelId="{1800BDC7-9673-4856-83ED-A5B7C1876CEC}">
      <dsp:nvSpPr>
        <dsp:cNvPr id="0" name=""/>
        <dsp:cNvSpPr/>
      </dsp:nvSpPr>
      <dsp:spPr>
        <a:xfrm>
          <a:off x="3754069" y="2928318"/>
          <a:ext cx="1705779" cy="72"/>
        </a:xfrm>
        <a:prstGeom prst="rect">
          <a:avLst/>
        </a:prstGeom>
        <a:solidFill>
          <a:schemeClr val="accent2">
            <a:hueOff val="3496764"/>
            <a:satOff val="3730"/>
            <a:lumOff val="1160"/>
            <a:alphaOff val="0"/>
          </a:schemeClr>
        </a:solidFill>
        <a:ln w="12700" cap="flat" cmpd="sng" algn="ctr">
          <a:solidFill>
            <a:schemeClr val="accent2">
              <a:hueOff val="3496764"/>
              <a:satOff val="3730"/>
              <a:lumOff val="11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219B34-A2EB-48D7-8EEF-7DC4E4A1B3AF}">
      <dsp:nvSpPr>
        <dsp:cNvPr id="0" name=""/>
        <dsp:cNvSpPr/>
      </dsp:nvSpPr>
      <dsp:spPr>
        <a:xfrm>
          <a:off x="5630426" y="540299"/>
          <a:ext cx="1705779" cy="2388091"/>
        </a:xfrm>
        <a:prstGeom prst="rect">
          <a:avLst/>
        </a:prstGeom>
        <a:solidFill>
          <a:schemeClr val="accent2">
            <a:tint val="40000"/>
            <a:alpha val="90000"/>
            <a:hueOff val="4827692"/>
            <a:satOff val="8527"/>
            <a:lumOff val="783"/>
            <a:alphaOff val="0"/>
          </a:schemeClr>
        </a:solidFill>
        <a:ln w="12700" cap="flat" cmpd="sng" algn="ctr">
          <a:solidFill>
            <a:schemeClr val="accent2">
              <a:tint val="40000"/>
              <a:alpha val="90000"/>
              <a:hueOff val="4827692"/>
              <a:satOff val="8527"/>
              <a:lumOff val="78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2989" tIns="330200" rIns="132989" bIns="330200" numCol="1" spcCol="1270" anchor="t" anchorCtr="0">
          <a:noAutofit/>
        </a:bodyPr>
        <a:lstStyle/>
        <a:p>
          <a:pPr marL="0" lvl="0" indent="0" algn="l" defTabSz="488950">
            <a:lnSpc>
              <a:spcPct val="90000"/>
            </a:lnSpc>
            <a:spcBef>
              <a:spcPct val="0"/>
            </a:spcBef>
            <a:spcAft>
              <a:spcPct val="35000"/>
            </a:spcAft>
            <a:buNone/>
          </a:pPr>
          <a:r>
            <a:rPr lang="en-US" sz="1100" kern="1200"/>
            <a:t>Hypothesise methods of overcoming discrimination.</a:t>
          </a:r>
        </a:p>
      </dsp:txBody>
      <dsp:txXfrm>
        <a:off x="5630426" y="1447774"/>
        <a:ext cx="1705779" cy="1432854"/>
      </dsp:txXfrm>
    </dsp:sp>
    <dsp:sp modelId="{2FB255D8-8CC9-4463-B689-438C79E8692D}">
      <dsp:nvSpPr>
        <dsp:cNvPr id="0" name=""/>
        <dsp:cNvSpPr/>
      </dsp:nvSpPr>
      <dsp:spPr>
        <a:xfrm>
          <a:off x="6125103" y="779108"/>
          <a:ext cx="716427" cy="716427"/>
        </a:xfrm>
        <a:prstGeom prst="ellipse">
          <a:avLst/>
        </a:prstGeom>
        <a:solidFill>
          <a:schemeClr val="accent2">
            <a:hueOff val="4196116"/>
            <a:satOff val="4475"/>
            <a:lumOff val="1391"/>
            <a:alphaOff val="0"/>
          </a:schemeClr>
        </a:solidFill>
        <a:ln w="12700" cap="flat" cmpd="sng" algn="ctr">
          <a:solidFill>
            <a:schemeClr val="accent2">
              <a:hueOff val="4196116"/>
              <a:satOff val="4475"/>
              <a:lumOff val="139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855" tIns="12700" rIns="55855" bIns="12700" numCol="1" spcCol="1270" anchor="ctr" anchorCtr="0">
          <a:noAutofit/>
        </a:bodyPr>
        <a:lstStyle/>
        <a:p>
          <a:pPr marL="0" lvl="0" indent="0" algn="ctr" defTabSz="1511300">
            <a:lnSpc>
              <a:spcPct val="90000"/>
            </a:lnSpc>
            <a:spcBef>
              <a:spcPct val="0"/>
            </a:spcBef>
            <a:spcAft>
              <a:spcPct val="35000"/>
            </a:spcAft>
            <a:buNone/>
          </a:pPr>
          <a:r>
            <a:rPr lang="en-US" sz="3400" kern="1200"/>
            <a:t>4</a:t>
          </a:r>
        </a:p>
      </dsp:txBody>
      <dsp:txXfrm>
        <a:off x="6230021" y="884026"/>
        <a:ext cx="506591" cy="506591"/>
      </dsp:txXfrm>
    </dsp:sp>
    <dsp:sp modelId="{D07DED76-A14E-49C8-8652-E8C38CF2F6B6}">
      <dsp:nvSpPr>
        <dsp:cNvPr id="0" name=""/>
        <dsp:cNvSpPr/>
      </dsp:nvSpPr>
      <dsp:spPr>
        <a:xfrm>
          <a:off x="5630426" y="2928318"/>
          <a:ext cx="1705779" cy="72"/>
        </a:xfrm>
        <a:prstGeom prst="rect">
          <a:avLst/>
        </a:prstGeom>
        <a:solidFill>
          <a:schemeClr val="accent2">
            <a:hueOff val="4895469"/>
            <a:satOff val="5221"/>
            <a:lumOff val="1623"/>
            <a:alphaOff val="0"/>
          </a:schemeClr>
        </a:solidFill>
        <a:ln w="12700" cap="flat" cmpd="sng" algn="ctr">
          <a:solidFill>
            <a:schemeClr val="accent2">
              <a:hueOff val="4895469"/>
              <a:satOff val="5221"/>
              <a:lumOff val="16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0B0803-6F12-437C-9375-C13A81797762}">
      <dsp:nvSpPr>
        <dsp:cNvPr id="0" name=""/>
        <dsp:cNvSpPr/>
      </dsp:nvSpPr>
      <dsp:spPr>
        <a:xfrm>
          <a:off x="7506784" y="540299"/>
          <a:ext cx="1705779" cy="2388091"/>
        </a:xfrm>
        <a:prstGeom prst="rect">
          <a:avLst/>
        </a:prstGeom>
        <a:solidFill>
          <a:schemeClr val="accent2">
            <a:tint val="40000"/>
            <a:alpha val="90000"/>
            <a:hueOff val="6436923"/>
            <a:satOff val="11370"/>
            <a:lumOff val="1044"/>
            <a:alphaOff val="0"/>
          </a:schemeClr>
        </a:solidFill>
        <a:ln w="12700" cap="flat" cmpd="sng" algn="ctr">
          <a:solidFill>
            <a:schemeClr val="accent2">
              <a:tint val="40000"/>
              <a:alpha val="90000"/>
              <a:hueOff val="6436923"/>
              <a:satOff val="11370"/>
              <a:lumOff val="104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2989" tIns="330200" rIns="132989" bIns="330200" numCol="1" spcCol="1270" anchor="t" anchorCtr="0">
          <a:noAutofit/>
        </a:bodyPr>
        <a:lstStyle/>
        <a:p>
          <a:pPr marL="0" lvl="0" indent="0" algn="l" defTabSz="488950">
            <a:lnSpc>
              <a:spcPct val="90000"/>
            </a:lnSpc>
            <a:spcBef>
              <a:spcPct val="0"/>
            </a:spcBef>
            <a:spcAft>
              <a:spcPct val="35000"/>
            </a:spcAft>
            <a:buNone/>
          </a:pPr>
          <a:r>
            <a:rPr lang="en-US" sz="1100" kern="1200"/>
            <a:t>Discuss case studies of discrimination in marginalised populations.</a:t>
          </a:r>
        </a:p>
      </dsp:txBody>
      <dsp:txXfrm>
        <a:off x="7506784" y="1447774"/>
        <a:ext cx="1705779" cy="1432854"/>
      </dsp:txXfrm>
    </dsp:sp>
    <dsp:sp modelId="{A3FF0FC6-8FEB-4149-99A4-E95C6B3EE49C}">
      <dsp:nvSpPr>
        <dsp:cNvPr id="0" name=""/>
        <dsp:cNvSpPr/>
      </dsp:nvSpPr>
      <dsp:spPr>
        <a:xfrm>
          <a:off x="8001460" y="779108"/>
          <a:ext cx="716427" cy="716427"/>
        </a:xfrm>
        <a:prstGeom prst="ellipse">
          <a:avLst/>
        </a:prstGeom>
        <a:solidFill>
          <a:schemeClr val="accent2">
            <a:hueOff val="5594822"/>
            <a:satOff val="5967"/>
            <a:lumOff val="1855"/>
            <a:alphaOff val="0"/>
          </a:schemeClr>
        </a:solidFill>
        <a:ln w="12700" cap="flat" cmpd="sng" algn="ctr">
          <a:solidFill>
            <a:schemeClr val="accent2">
              <a:hueOff val="5594822"/>
              <a:satOff val="5967"/>
              <a:lumOff val="185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855" tIns="12700" rIns="55855" bIns="12700" numCol="1" spcCol="1270" anchor="ctr" anchorCtr="0">
          <a:noAutofit/>
        </a:bodyPr>
        <a:lstStyle/>
        <a:p>
          <a:pPr marL="0" lvl="0" indent="0" algn="ctr" defTabSz="1511300">
            <a:lnSpc>
              <a:spcPct val="90000"/>
            </a:lnSpc>
            <a:spcBef>
              <a:spcPct val="0"/>
            </a:spcBef>
            <a:spcAft>
              <a:spcPct val="35000"/>
            </a:spcAft>
            <a:buNone/>
          </a:pPr>
          <a:r>
            <a:rPr lang="en-US" sz="3400" kern="1200"/>
            <a:t>5</a:t>
          </a:r>
        </a:p>
      </dsp:txBody>
      <dsp:txXfrm>
        <a:off x="8106378" y="884026"/>
        <a:ext cx="506591" cy="506591"/>
      </dsp:txXfrm>
    </dsp:sp>
    <dsp:sp modelId="{54CAD455-3C2D-4BCD-8D69-649241E6918A}">
      <dsp:nvSpPr>
        <dsp:cNvPr id="0" name=""/>
        <dsp:cNvSpPr/>
      </dsp:nvSpPr>
      <dsp:spPr>
        <a:xfrm>
          <a:off x="7506784" y="2928318"/>
          <a:ext cx="1705779" cy="72"/>
        </a:xfrm>
        <a:prstGeom prst="rect">
          <a:avLst/>
        </a:prstGeom>
        <a:solidFill>
          <a:schemeClr val="accent2">
            <a:hueOff val="6294174"/>
            <a:satOff val="6713"/>
            <a:lumOff val="2087"/>
            <a:alphaOff val="0"/>
          </a:schemeClr>
        </a:solidFill>
        <a:ln w="12700" cap="flat" cmpd="sng" algn="ctr">
          <a:solidFill>
            <a:schemeClr val="accent2">
              <a:hueOff val="6294174"/>
              <a:satOff val="6713"/>
              <a:lumOff val="20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D6CD33-A85E-4FCF-81A1-C3B91B18AD48}">
      <dsp:nvSpPr>
        <dsp:cNvPr id="0" name=""/>
        <dsp:cNvSpPr/>
      </dsp:nvSpPr>
      <dsp:spPr>
        <a:xfrm>
          <a:off x="9383142" y="540299"/>
          <a:ext cx="1705779" cy="2388091"/>
        </a:xfrm>
        <a:prstGeom prst="rect">
          <a:avLst/>
        </a:prstGeom>
        <a:solidFill>
          <a:schemeClr val="accent2">
            <a:tint val="40000"/>
            <a:alpha val="90000"/>
            <a:hueOff val="8046153"/>
            <a:satOff val="14212"/>
            <a:lumOff val="1305"/>
            <a:alphaOff val="0"/>
          </a:schemeClr>
        </a:solidFill>
        <a:ln w="12700" cap="flat" cmpd="sng" algn="ctr">
          <a:solidFill>
            <a:schemeClr val="accent2">
              <a:tint val="40000"/>
              <a:alpha val="90000"/>
              <a:hueOff val="8046153"/>
              <a:satOff val="14212"/>
              <a:lumOff val="13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2989" tIns="330200" rIns="132989" bIns="330200" numCol="1" spcCol="1270" anchor="t" anchorCtr="0">
          <a:noAutofit/>
        </a:bodyPr>
        <a:lstStyle/>
        <a:p>
          <a:pPr marL="0" lvl="0" indent="0" algn="l" defTabSz="488950">
            <a:lnSpc>
              <a:spcPct val="90000"/>
            </a:lnSpc>
            <a:spcBef>
              <a:spcPct val="0"/>
            </a:spcBef>
            <a:spcAft>
              <a:spcPct val="35000"/>
            </a:spcAft>
            <a:buNone/>
          </a:pPr>
          <a:r>
            <a:rPr lang="en-US" sz="1100" kern="1200"/>
            <a:t>Discuss the importance of anti-discriminatory practice.</a:t>
          </a:r>
        </a:p>
      </dsp:txBody>
      <dsp:txXfrm>
        <a:off x="9383142" y="1447774"/>
        <a:ext cx="1705779" cy="1432854"/>
      </dsp:txXfrm>
    </dsp:sp>
    <dsp:sp modelId="{30E45504-7648-47EB-8FCD-EB97AD2CB00B}">
      <dsp:nvSpPr>
        <dsp:cNvPr id="0" name=""/>
        <dsp:cNvSpPr/>
      </dsp:nvSpPr>
      <dsp:spPr>
        <a:xfrm>
          <a:off x="9877818" y="779108"/>
          <a:ext cx="716427" cy="716427"/>
        </a:xfrm>
        <a:prstGeom prst="ellipse">
          <a:avLst/>
        </a:prstGeom>
        <a:solidFill>
          <a:schemeClr val="accent2">
            <a:hueOff val="6993527"/>
            <a:satOff val="7459"/>
            <a:lumOff val="2319"/>
            <a:alphaOff val="0"/>
          </a:schemeClr>
        </a:solidFill>
        <a:ln w="12700" cap="flat" cmpd="sng" algn="ctr">
          <a:solidFill>
            <a:schemeClr val="accent2">
              <a:hueOff val="6993527"/>
              <a:satOff val="7459"/>
              <a:lumOff val="23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5855" tIns="12700" rIns="55855" bIns="12700" numCol="1" spcCol="1270" anchor="ctr" anchorCtr="0">
          <a:noAutofit/>
        </a:bodyPr>
        <a:lstStyle/>
        <a:p>
          <a:pPr marL="0" lvl="0" indent="0" algn="ctr" defTabSz="1511300">
            <a:lnSpc>
              <a:spcPct val="90000"/>
            </a:lnSpc>
            <a:spcBef>
              <a:spcPct val="0"/>
            </a:spcBef>
            <a:spcAft>
              <a:spcPct val="35000"/>
            </a:spcAft>
            <a:buNone/>
          </a:pPr>
          <a:r>
            <a:rPr lang="en-US" sz="3400" kern="1200"/>
            <a:t>6</a:t>
          </a:r>
        </a:p>
      </dsp:txBody>
      <dsp:txXfrm>
        <a:off x="9982736" y="884026"/>
        <a:ext cx="506591" cy="506591"/>
      </dsp:txXfrm>
    </dsp:sp>
    <dsp:sp modelId="{BF2CC3FA-8B04-4132-BCFD-2450CCF44B57}">
      <dsp:nvSpPr>
        <dsp:cNvPr id="0" name=""/>
        <dsp:cNvSpPr/>
      </dsp:nvSpPr>
      <dsp:spPr>
        <a:xfrm>
          <a:off x="9383142" y="2928318"/>
          <a:ext cx="1705779" cy="72"/>
        </a:xfrm>
        <a:prstGeom prst="rect">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72DA55-AEEE-4A6C-AF69-7D1D40A911EA}">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C9B095-5BB1-4320-9C9B-91E20FAB0A87}">
      <dsp:nvSpPr>
        <dsp:cNvPr id="0" name=""/>
        <dsp:cNvSpPr/>
      </dsp:nvSpPr>
      <dsp:spPr>
        <a:xfrm>
          <a:off x="0" y="703"/>
          <a:ext cx="6373813" cy="639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Direct discrimination</a:t>
          </a:r>
        </a:p>
      </dsp:txBody>
      <dsp:txXfrm>
        <a:off x="0" y="703"/>
        <a:ext cx="6373813" cy="639782"/>
      </dsp:txXfrm>
    </dsp:sp>
    <dsp:sp modelId="{439A0BE6-B5FF-4438-BE3E-EEE79A7A91FA}">
      <dsp:nvSpPr>
        <dsp:cNvPr id="0" name=""/>
        <dsp:cNvSpPr/>
      </dsp:nvSpPr>
      <dsp:spPr>
        <a:xfrm>
          <a:off x="0" y="640485"/>
          <a:ext cx="6373813" cy="0"/>
        </a:xfrm>
        <a:prstGeom prst="line">
          <a:avLst/>
        </a:prstGeom>
        <a:solidFill>
          <a:schemeClr val="accent2">
            <a:hueOff val="961610"/>
            <a:satOff val="1026"/>
            <a:lumOff val="319"/>
            <a:alphaOff val="0"/>
          </a:schemeClr>
        </a:solidFill>
        <a:ln w="12700" cap="flat" cmpd="sng" algn="ctr">
          <a:solidFill>
            <a:schemeClr val="accent2">
              <a:hueOff val="961610"/>
              <a:satOff val="1026"/>
              <a:lumOff val="3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A2BE3B-088A-4F78-B51A-E56F3E0962DF}">
      <dsp:nvSpPr>
        <dsp:cNvPr id="0" name=""/>
        <dsp:cNvSpPr/>
      </dsp:nvSpPr>
      <dsp:spPr>
        <a:xfrm>
          <a:off x="0" y="640485"/>
          <a:ext cx="6373813" cy="639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Indirect discrimination</a:t>
          </a:r>
        </a:p>
      </dsp:txBody>
      <dsp:txXfrm>
        <a:off x="0" y="640485"/>
        <a:ext cx="6373813" cy="639782"/>
      </dsp:txXfrm>
    </dsp:sp>
    <dsp:sp modelId="{5A657AA1-6C6D-4BD6-ACC2-757465A40451}">
      <dsp:nvSpPr>
        <dsp:cNvPr id="0" name=""/>
        <dsp:cNvSpPr/>
      </dsp:nvSpPr>
      <dsp:spPr>
        <a:xfrm>
          <a:off x="0" y="1280268"/>
          <a:ext cx="6373813" cy="0"/>
        </a:xfrm>
        <a:prstGeom prst="line">
          <a:avLst/>
        </a:prstGeom>
        <a:solidFill>
          <a:schemeClr val="accent2">
            <a:hueOff val="1923220"/>
            <a:satOff val="2051"/>
            <a:lumOff val="638"/>
            <a:alphaOff val="0"/>
          </a:schemeClr>
        </a:solidFill>
        <a:ln w="12700" cap="flat" cmpd="sng" algn="ctr">
          <a:solidFill>
            <a:schemeClr val="accent2">
              <a:hueOff val="1923220"/>
              <a:satOff val="2051"/>
              <a:lumOff val="63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472790-BEC8-4C8D-A444-8D445B86C391}">
      <dsp:nvSpPr>
        <dsp:cNvPr id="0" name=""/>
        <dsp:cNvSpPr/>
      </dsp:nvSpPr>
      <dsp:spPr>
        <a:xfrm>
          <a:off x="0" y="1280268"/>
          <a:ext cx="6373813" cy="639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Associative discrimination</a:t>
          </a:r>
        </a:p>
      </dsp:txBody>
      <dsp:txXfrm>
        <a:off x="0" y="1280268"/>
        <a:ext cx="6373813" cy="639782"/>
      </dsp:txXfrm>
    </dsp:sp>
    <dsp:sp modelId="{BDF24C1A-BAA3-44E2-9DCD-AB84F52F488C}">
      <dsp:nvSpPr>
        <dsp:cNvPr id="0" name=""/>
        <dsp:cNvSpPr/>
      </dsp:nvSpPr>
      <dsp:spPr>
        <a:xfrm>
          <a:off x="0" y="1920051"/>
          <a:ext cx="6373813" cy="0"/>
        </a:xfrm>
        <a:prstGeom prst="line">
          <a:avLst/>
        </a:prstGeom>
        <a:solidFill>
          <a:schemeClr val="accent2">
            <a:hueOff val="2884830"/>
            <a:satOff val="3077"/>
            <a:lumOff val="957"/>
            <a:alphaOff val="0"/>
          </a:schemeClr>
        </a:solidFill>
        <a:ln w="12700" cap="flat" cmpd="sng" algn="ctr">
          <a:solidFill>
            <a:schemeClr val="accent2">
              <a:hueOff val="2884830"/>
              <a:satOff val="3077"/>
              <a:lumOff val="9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1F2286-94A5-4CFA-899B-7181B7A4E458}">
      <dsp:nvSpPr>
        <dsp:cNvPr id="0" name=""/>
        <dsp:cNvSpPr/>
      </dsp:nvSpPr>
      <dsp:spPr>
        <a:xfrm>
          <a:off x="0" y="1920051"/>
          <a:ext cx="6373813" cy="639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Perceptive discrimination</a:t>
          </a:r>
        </a:p>
      </dsp:txBody>
      <dsp:txXfrm>
        <a:off x="0" y="1920051"/>
        <a:ext cx="6373813" cy="639782"/>
      </dsp:txXfrm>
    </dsp:sp>
    <dsp:sp modelId="{963CF2F2-E008-423C-8263-C9A4985EBA10}">
      <dsp:nvSpPr>
        <dsp:cNvPr id="0" name=""/>
        <dsp:cNvSpPr/>
      </dsp:nvSpPr>
      <dsp:spPr>
        <a:xfrm>
          <a:off x="0" y="2559833"/>
          <a:ext cx="6373813"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66D848-5171-4A6B-8AF3-901BDCFCC0B5}">
      <dsp:nvSpPr>
        <dsp:cNvPr id="0" name=""/>
        <dsp:cNvSpPr/>
      </dsp:nvSpPr>
      <dsp:spPr>
        <a:xfrm>
          <a:off x="0" y="2559833"/>
          <a:ext cx="6373813" cy="639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Multiple discrimination</a:t>
          </a:r>
        </a:p>
      </dsp:txBody>
      <dsp:txXfrm>
        <a:off x="0" y="2559833"/>
        <a:ext cx="6373813" cy="639782"/>
      </dsp:txXfrm>
    </dsp:sp>
    <dsp:sp modelId="{4F8D51E8-AA4E-4E3D-81C0-5D346C218B66}">
      <dsp:nvSpPr>
        <dsp:cNvPr id="0" name=""/>
        <dsp:cNvSpPr/>
      </dsp:nvSpPr>
      <dsp:spPr>
        <a:xfrm>
          <a:off x="0" y="3199616"/>
          <a:ext cx="6373813" cy="0"/>
        </a:xfrm>
        <a:prstGeom prst="line">
          <a:avLst/>
        </a:prstGeom>
        <a:solidFill>
          <a:schemeClr val="accent2">
            <a:hueOff val="4808050"/>
            <a:satOff val="5128"/>
            <a:lumOff val="1594"/>
            <a:alphaOff val="0"/>
          </a:schemeClr>
        </a:solidFill>
        <a:ln w="12700" cap="flat" cmpd="sng" algn="ctr">
          <a:solidFill>
            <a:schemeClr val="accent2">
              <a:hueOff val="4808050"/>
              <a:satOff val="5128"/>
              <a:lumOff val="15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89466C-0BC4-4B24-A48F-4EAD04D3D69D}">
      <dsp:nvSpPr>
        <dsp:cNvPr id="0" name=""/>
        <dsp:cNvSpPr/>
      </dsp:nvSpPr>
      <dsp:spPr>
        <a:xfrm>
          <a:off x="0" y="3199616"/>
          <a:ext cx="6373813" cy="639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Harassment</a:t>
          </a:r>
        </a:p>
      </dsp:txBody>
      <dsp:txXfrm>
        <a:off x="0" y="3199616"/>
        <a:ext cx="6373813" cy="639782"/>
      </dsp:txXfrm>
    </dsp:sp>
    <dsp:sp modelId="{B0596921-740A-4937-BD34-745BCE557598}">
      <dsp:nvSpPr>
        <dsp:cNvPr id="0" name=""/>
        <dsp:cNvSpPr/>
      </dsp:nvSpPr>
      <dsp:spPr>
        <a:xfrm>
          <a:off x="0" y="3839398"/>
          <a:ext cx="6373813" cy="0"/>
        </a:xfrm>
        <a:prstGeom prst="line">
          <a:avLst/>
        </a:prstGeom>
        <a:solidFill>
          <a:schemeClr val="accent2">
            <a:hueOff val="5769660"/>
            <a:satOff val="6154"/>
            <a:lumOff val="1913"/>
            <a:alphaOff val="0"/>
          </a:schemeClr>
        </a:solidFill>
        <a:ln w="12700" cap="flat" cmpd="sng" algn="ctr">
          <a:solidFill>
            <a:schemeClr val="accent2">
              <a:hueOff val="5769660"/>
              <a:satOff val="6154"/>
              <a:lumOff val="19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18B0C3-5952-4B23-833C-C4493D2F81A0}">
      <dsp:nvSpPr>
        <dsp:cNvPr id="0" name=""/>
        <dsp:cNvSpPr/>
      </dsp:nvSpPr>
      <dsp:spPr>
        <a:xfrm>
          <a:off x="0" y="3839398"/>
          <a:ext cx="6373813" cy="639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Sexual harassment</a:t>
          </a:r>
        </a:p>
      </dsp:txBody>
      <dsp:txXfrm>
        <a:off x="0" y="3839398"/>
        <a:ext cx="6373813" cy="639782"/>
      </dsp:txXfrm>
    </dsp:sp>
    <dsp:sp modelId="{CDD33A8F-69B9-4A37-84BF-F43544238E6D}">
      <dsp:nvSpPr>
        <dsp:cNvPr id="0" name=""/>
        <dsp:cNvSpPr/>
      </dsp:nvSpPr>
      <dsp:spPr>
        <a:xfrm>
          <a:off x="0" y="4479181"/>
          <a:ext cx="6373813" cy="0"/>
        </a:xfrm>
        <a:prstGeom prst="line">
          <a:avLst/>
        </a:prstGeom>
        <a:solidFill>
          <a:schemeClr val="accent2">
            <a:hueOff val="6731270"/>
            <a:satOff val="7179"/>
            <a:lumOff val="2232"/>
            <a:alphaOff val="0"/>
          </a:schemeClr>
        </a:solidFill>
        <a:ln w="12700" cap="flat" cmpd="sng" algn="ctr">
          <a:solidFill>
            <a:schemeClr val="accent2">
              <a:hueOff val="6731270"/>
              <a:satOff val="7179"/>
              <a:lumOff val="223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C3B60E-B8FD-49D3-B84B-D1632893036F}">
      <dsp:nvSpPr>
        <dsp:cNvPr id="0" name=""/>
        <dsp:cNvSpPr/>
      </dsp:nvSpPr>
      <dsp:spPr>
        <a:xfrm>
          <a:off x="0" y="4479181"/>
          <a:ext cx="6373813" cy="639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Third party harassment</a:t>
          </a:r>
        </a:p>
      </dsp:txBody>
      <dsp:txXfrm>
        <a:off x="0" y="4479181"/>
        <a:ext cx="6373813" cy="639782"/>
      </dsp:txXfrm>
    </dsp:sp>
    <dsp:sp modelId="{C21B601C-9EA1-4514-8A92-7B205CB34B30}">
      <dsp:nvSpPr>
        <dsp:cNvPr id="0" name=""/>
        <dsp:cNvSpPr/>
      </dsp:nvSpPr>
      <dsp:spPr>
        <a:xfrm>
          <a:off x="0" y="5118964"/>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E6F668-D42A-485C-89CA-FB7E9108149F}">
      <dsp:nvSpPr>
        <dsp:cNvPr id="0" name=""/>
        <dsp:cNvSpPr/>
      </dsp:nvSpPr>
      <dsp:spPr>
        <a:xfrm>
          <a:off x="0" y="5118964"/>
          <a:ext cx="6373813" cy="639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Victimisation</a:t>
          </a:r>
        </a:p>
      </dsp:txBody>
      <dsp:txXfrm>
        <a:off x="0" y="5118964"/>
        <a:ext cx="6373813" cy="6397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53CC11-0625-430E-8460-843D8BAAA288}">
      <dsp:nvSpPr>
        <dsp:cNvPr id="0" name=""/>
        <dsp:cNvSpPr/>
      </dsp:nvSpPr>
      <dsp:spPr>
        <a:xfrm>
          <a:off x="80956"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CC7B09-86BF-45C9-BAF5-438A32E04F17}">
      <dsp:nvSpPr>
        <dsp:cNvPr id="0" name=""/>
        <dsp:cNvSpPr/>
      </dsp:nvSpPr>
      <dsp:spPr>
        <a:xfrm>
          <a:off x="60135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Regardless of whether the harasser was 'making a joke' or 'just having fun', it is still harassment. </a:t>
          </a:r>
        </a:p>
      </dsp:txBody>
      <dsp:txXfrm>
        <a:off x="688463" y="581604"/>
        <a:ext cx="4509367" cy="2799859"/>
      </dsp:txXfrm>
    </dsp:sp>
    <dsp:sp modelId="{AEB65E79-C72F-4857-814F-77047FEC08F2}">
      <dsp:nvSpPr>
        <dsp:cNvPr id="0" name=""/>
        <dsp:cNvSpPr/>
      </dsp:nvSpPr>
      <dsp:spPr>
        <a:xfrm>
          <a:off x="5805337"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F98E8-F342-4A97-BCFE-4E1B55E9076D}">
      <dsp:nvSpPr>
        <dsp:cNvPr id="0" name=""/>
        <dsp:cNvSpPr/>
      </dsp:nvSpPr>
      <dsp:spPr>
        <a:xfrm>
          <a:off x="632573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Sexual harassment is a particularly prevalent issue in workplaces, and does not just constitute physical behaviour. </a:t>
          </a:r>
        </a:p>
      </dsp:txBody>
      <dsp:txXfrm>
        <a:off x="6412843" y="581604"/>
        <a:ext cx="4509367" cy="279985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E4ABDC-8B6F-4057-B1B0-BD08598FB68A}">
      <dsp:nvSpPr>
        <dsp:cNvPr id="0" name=""/>
        <dsp:cNvSpPr/>
      </dsp:nvSpPr>
      <dsp:spPr>
        <a:xfrm>
          <a:off x="0" y="703"/>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6727AD-8E50-4A08-84AA-9A47B328B6B9}">
      <dsp:nvSpPr>
        <dsp:cNvPr id="0" name=""/>
        <dsp:cNvSpPr/>
      </dsp:nvSpPr>
      <dsp:spPr>
        <a:xfrm>
          <a:off x="0" y="703"/>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The Equality Act (2010) is a pivotal piece of legislation that protects from discrimination based on:</a:t>
          </a:r>
        </a:p>
      </dsp:txBody>
      <dsp:txXfrm>
        <a:off x="0" y="703"/>
        <a:ext cx="6373813" cy="575804"/>
      </dsp:txXfrm>
    </dsp:sp>
    <dsp:sp modelId="{EE1A3568-283D-4AA8-A0F7-4A05F87A98CF}">
      <dsp:nvSpPr>
        <dsp:cNvPr id="0" name=""/>
        <dsp:cNvSpPr/>
      </dsp:nvSpPr>
      <dsp:spPr>
        <a:xfrm>
          <a:off x="0" y="576507"/>
          <a:ext cx="6373813" cy="0"/>
        </a:xfrm>
        <a:prstGeom prst="line">
          <a:avLst/>
        </a:prstGeom>
        <a:solidFill>
          <a:schemeClr val="accent2">
            <a:hueOff val="854764"/>
            <a:satOff val="912"/>
            <a:lumOff val="283"/>
            <a:alphaOff val="0"/>
          </a:schemeClr>
        </a:solidFill>
        <a:ln w="12700" cap="flat" cmpd="sng" algn="ctr">
          <a:solidFill>
            <a:schemeClr val="accent2">
              <a:hueOff val="854764"/>
              <a:satOff val="912"/>
              <a:lumOff val="2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75E0D4-AFFE-4681-95AE-014050EDCAE7}">
      <dsp:nvSpPr>
        <dsp:cNvPr id="0" name=""/>
        <dsp:cNvSpPr/>
      </dsp:nvSpPr>
      <dsp:spPr>
        <a:xfrm>
          <a:off x="0" y="576507"/>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age</a:t>
          </a:r>
        </a:p>
      </dsp:txBody>
      <dsp:txXfrm>
        <a:off x="0" y="576507"/>
        <a:ext cx="6373813" cy="575804"/>
      </dsp:txXfrm>
    </dsp:sp>
    <dsp:sp modelId="{016FED3C-0E30-4B33-B44F-DCEF8359C114}">
      <dsp:nvSpPr>
        <dsp:cNvPr id="0" name=""/>
        <dsp:cNvSpPr/>
      </dsp:nvSpPr>
      <dsp:spPr>
        <a:xfrm>
          <a:off x="0" y="1152311"/>
          <a:ext cx="6373813" cy="0"/>
        </a:xfrm>
        <a:prstGeom prst="line">
          <a:avLst/>
        </a:prstGeom>
        <a:solidFill>
          <a:schemeClr val="accent2">
            <a:hueOff val="1709529"/>
            <a:satOff val="1823"/>
            <a:lumOff val="567"/>
            <a:alphaOff val="0"/>
          </a:schemeClr>
        </a:solidFill>
        <a:ln w="12700" cap="flat" cmpd="sng" algn="ctr">
          <a:solidFill>
            <a:schemeClr val="accent2">
              <a:hueOff val="1709529"/>
              <a:satOff val="1823"/>
              <a:lumOff val="56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6B9CC3-FB48-4533-8408-76D4C800D23F}">
      <dsp:nvSpPr>
        <dsp:cNvPr id="0" name=""/>
        <dsp:cNvSpPr/>
      </dsp:nvSpPr>
      <dsp:spPr>
        <a:xfrm>
          <a:off x="0" y="1152311"/>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disability</a:t>
          </a:r>
        </a:p>
      </dsp:txBody>
      <dsp:txXfrm>
        <a:off x="0" y="1152311"/>
        <a:ext cx="6373813" cy="575804"/>
      </dsp:txXfrm>
    </dsp:sp>
    <dsp:sp modelId="{71C3973D-D330-425F-8453-265BED0027EC}">
      <dsp:nvSpPr>
        <dsp:cNvPr id="0" name=""/>
        <dsp:cNvSpPr/>
      </dsp:nvSpPr>
      <dsp:spPr>
        <a:xfrm>
          <a:off x="0" y="1728116"/>
          <a:ext cx="6373813" cy="0"/>
        </a:xfrm>
        <a:prstGeom prst="line">
          <a:avLst/>
        </a:prstGeom>
        <a:solidFill>
          <a:schemeClr val="accent2">
            <a:hueOff val="2564293"/>
            <a:satOff val="2735"/>
            <a:lumOff val="850"/>
            <a:alphaOff val="0"/>
          </a:schemeClr>
        </a:solidFill>
        <a:ln w="12700" cap="flat" cmpd="sng" algn="ctr">
          <a:solidFill>
            <a:schemeClr val="accent2">
              <a:hueOff val="2564293"/>
              <a:satOff val="2735"/>
              <a:lumOff val="8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BA74BF-7453-4548-96DE-D10F23E21DE6}">
      <dsp:nvSpPr>
        <dsp:cNvPr id="0" name=""/>
        <dsp:cNvSpPr/>
      </dsp:nvSpPr>
      <dsp:spPr>
        <a:xfrm>
          <a:off x="0" y="1728116"/>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gender reassignment</a:t>
          </a:r>
        </a:p>
      </dsp:txBody>
      <dsp:txXfrm>
        <a:off x="0" y="1728116"/>
        <a:ext cx="6373813" cy="575804"/>
      </dsp:txXfrm>
    </dsp:sp>
    <dsp:sp modelId="{07ABF11B-7D46-46DD-84FD-9AED8EF454DC}">
      <dsp:nvSpPr>
        <dsp:cNvPr id="0" name=""/>
        <dsp:cNvSpPr/>
      </dsp:nvSpPr>
      <dsp:spPr>
        <a:xfrm>
          <a:off x="0" y="2303920"/>
          <a:ext cx="6373813" cy="0"/>
        </a:xfrm>
        <a:prstGeom prst="line">
          <a:avLst/>
        </a:prstGeom>
        <a:solidFill>
          <a:schemeClr val="accent2">
            <a:hueOff val="3419058"/>
            <a:satOff val="3647"/>
            <a:lumOff val="1134"/>
            <a:alphaOff val="0"/>
          </a:schemeClr>
        </a:solidFill>
        <a:ln w="12700" cap="flat" cmpd="sng" algn="ctr">
          <a:solidFill>
            <a:schemeClr val="accent2">
              <a:hueOff val="3419058"/>
              <a:satOff val="3647"/>
              <a:lumOff val="11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AB9C43-739D-473C-97D1-CB6ABFD7118A}">
      <dsp:nvSpPr>
        <dsp:cNvPr id="0" name=""/>
        <dsp:cNvSpPr/>
      </dsp:nvSpPr>
      <dsp:spPr>
        <a:xfrm>
          <a:off x="0" y="2303920"/>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marriage and civil partnership</a:t>
          </a:r>
        </a:p>
      </dsp:txBody>
      <dsp:txXfrm>
        <a:off x="0" y="2303920"/>
        <a:ext cx="6373813" cy="575804"/>
      </dsp:txXfrm>
    </dsp:sp>
    <dsp:sp modelId="{BB998110-E448-444E-BABD-CF36BDAF959B}">
      <dsp:nvSpPr>
        <dsp:cNvPr id="0" name=""/>
        <dsp:cNvSpPr/>
      </dsp:nvSpPr>
      <dsp:spPr>
        <a:xfrm>
          <a:off x="0" y="2879724"/>
          <a:ext cx="6373813" cy="0"/>
        </a:xfrm>
        <a:prstGeom prst="line">
          <a:avLst/>
        </a:prstGeom>
        <a:solidFill>
          <a:schemeClr val="accent2">
            <a:hueOff val="4273822"/>
            <a:satOff val="4558"/>
            <a:lumOff val="1417"/>
            <a:alphaOff val="0"/>
          </a:schemeClr>
        </a:solidFill>
        <a:ln w="12700" cap="flat" cmpd="sng" algn="ctr">
          <a:solidFill>
            <a:schemeClr val="accent2">
              <a:hueOff val="4273822"/>
              <a:satOff val="4558"/>
              <a:lumOff val="14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D8626-3E3E-4DAD-9BFC-A8BDC5739309}">
      <dsp:nvSpPr>
        <dsp:cNvPr id="0" name=""/>
        <dsp:cNvSpPr/>
      </dsp:nvSpPr>
      <dsp:spPr>
        <a:xfrm>
          <a:off x="0" y="2879725"/>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pregnancy and maternity</a:t>
          </a:r>
        </a:p>
      </dsp:txBody>
      <dsp:txXfrm>
        <a:off x="0" y="2879725"/>
        <a:ext cx="6373813" cy="575804"/>
      </dsp:txXfrm>
    </dsp:sp>
    <dsp:sp modelId="{D2D4E843-976B-4D88-A2E0-3E29342FD219}">
      <dsp:nvSpPr>
        <dsp:cNvPr id="0" name=""/>
        <dsp:cNvSpPr/>
      </dsp:nvSpPr>
      <dsp:spPr>
        <a:xfrm>
          <a:off x="0" y="3455529"/>
          <a:ext cx="6373813" cy="0"/>
        </a:xfrm>
        <a:prstGeom prst="line">
          <a:avLst/>
        </a:prstGeom>
        <a:solidFill>
          <a:schemeClr val="accent2">
            <a:hueOff val="5128586"/>
            <a:satOff val="5470"/>
            <a:lumOff val="1701"/>
            <a:alphaOff val="0"/>
          </a:schemeClr>
        </a:solidFill>
        <a:ln w="12700" cap="flat" cmpd="sng" algn="ctr">
          <a:solidFill>
            <a:schemeClr val="accent2">
              <a:hueOff val="5128586"/>
              <a:satOff val="5470"/>
              <a:lumOff val="17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1E200E-7C59-4EB6-95F0-C1476F32B14D}">
      <dsp:nvSpPr>
        <dsp:cNvPr id="0" name=""/>
        <dsp:cNvSpPr/>
      </dsp:nvSpPr>
      <dsp:spPr>
        <a:xfrm>
          <a:off x="0" y="3455529"/>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race</a:t>
          </a:r>
        </a:p>
      </dsp:txBody>
      <dsp:txXfrm>
        <a:off x="0" y="3455529"/>
        <a:ext cx="6373813" cy="575804"/>
      </dsp:txXfrm>
    </dsp:sp>
    <dsp:sp modelId="{6F5ED63F-9988-4AD6-8084-CC910E49EBA3}">
      <dsp:nvSpPr>
        <dsp:cNvPr id="0" name=""/>
        <dsp:cNvSpPr/>
      </dsp:nvSpPr>
      <dsp:spPr>
        <a:xfrm>
          <a:off x="0" y="4031333"/>
          <a:ext cx="6373813" cy="0"/>
        </a:xfrm>
        <a:prstGeom prst="line">
          <a:avLst/>
        </a:prstGeom>
        <a:solidFill>
          <a:schemeClr val="accent2">
            <a:hueOff val="5983351"/>
            <a:satOff val="6382"/>
            <a:lumOff val="1984"/>
            <a:alphaOff val="0"/>
          </a:schemeClr>
        </a:solidFill>
        <a:ln w="12700" cap="flat" cmpd="sng" algn="ctr">
          <a:solidFill>
            <a:schemeClr val="accent2">
              <a:hueOff val="5983351"/>
              <a:satOff val="6382"/>
              <a:lumOff val="19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301F23-8F40-49B2-903F-2202EB4F74F1}">
      <dsp:nvSpPr>
        <dsp:cNvPr id="0" name=""/>
        <dsp:cNvSpPr/>
      </dsp:nvSpPr>
      <dsp:spPr>
        <a:xfrm>
          <a:off x="0" y="4031333"/>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religion or belief</a:t>
          </a:r>
        </a:p>
      </dsp:txBody>
      <dsp:txXfrm>
        <a:off x="0" y="4031333"/>
        <a:ext cx="6373813" cy="575804"/>
      </dsp:txXfrm>
    </dsp:sp>
    <dsp:sp modelId="{74AFA533-D507-49B6-B052-845C2C84C6E6}">
      <dsp:nvSpPr>
        <dsp:cNvPr id="0" name=""/>
        <dsp:cNvSpPr/>
      </dsp:nvSpPr>
      <dsp:spPr>
        <a:xfrm>
          <a:off x="0" y="4607138"/>
          <a:ext cx="6373813" cy="0"/>
        </a:xfrm>
        <a:prstGeom prst="line">
          <a:avLst/>
        </a:prstGeom>
        <a:solidFill>
          <a:schemeClr val="accent2">
            <a:hueOff val="6838115"/>
            <a:satOff val="7293"/>
            <a:lumOff val="2268"/>
            <a:alphaOff val="0"/>
          </a:schemeClr>
        </a:solidFill>
        <a:ln w="12700" cap="flat" cmpd="sng" algn="ctr">
          <a:solidFill>
            <a:schemeClr val="accent2">
              <a:hueOff val="6838115"/>
              <a:satOff val="7293"/>
              <a:lumOff val="226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AB41C8-24C7-4DD8-B7E9-4AF00C883DD2}">
      <dsp:nvSpPr>
        <dsp:cNvPr id="0" name=""/>
        <dsp:cNvSpPr/>
      </dsp:nvSpPr>
      <dsp:spPr>
        <a:xfrm>
          <a:off x="0" y="4607138"/>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sex</a:t>
          </a:r>
        </a:p>
      </dsp:txBody>
      <dsp:txXfrm>
        <a:off x="0" y="4607138"/>
        <a:ext cx="6373813" cy="575804"/>
      </dsp:txXfrm>
    </dsp:sp>
    <dsp:sp modelId="{37D49789-1CDD-42FF-AACA-2F3D4F169F50}">
      <dsp:nvSpPr>
        <dsp:cNvPr id="0" name=""/>
        <dsp:cNvSpPr/>
      </dsp:nvSpPr>
      <dsp:spPr>
        <a:xfrm>
          <a:off x="0" y="5182942"/>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0EC8D2-DFD2-49D0-B093-169C6001A5FB}">
      <dsp:nvSpPr>
        <dsp:cNvPr id="0" name=""/>
        <dsp:cNvSpPr/>
      </dsp:nvSpPr>
      <dsp:spPr>
        <a:xfrm>
          <a:off x="0" y="5182942"/>
          <a:ext cx="6373813" cy="575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kern="1200"/>
            <a:t>sexual orientation</a:t>
          </a:r>
        </a:p>
      </dsp:txBody>
      <dsp:txXfrm>
        <a:off x="0" y="5182942"/>
        <a:ext cx="6373813" cy="57580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2AA1F-9CBC-4860-85F4-9311BF11344D}">
      <dsp:nvSpPr>
        <dsp:cNvPr id="0" name=""/>
        <dsp:cNvSpPr/>
      </dsp:nvSpPr>
      <dsp:spPr>
        <a:xfrm>
          <a:off x="80956"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31A944-A611-43D1-BDDE-F2D2D42312B5}">
      <dsp:nvSpPr>
        <dsp:cNvPr id="0" name=""/>
        <dsp:cNvSpPr/>
      </dsp:nvSpPr>
      <dsp:spPr>
        <a:xfrm>
          <a:off x="60135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For this activity, I will need you all to be brutally honest, and join in fully.</a:t>
          </a:r>
        </a:p>
      </dsp:txBody>
      <dsp:txXfrm>
        <a:off x="688463" y="581604"/>
        <a:ext cx="4509367" cy="2799859"/>
      </dsp:txXfrm>
    </dsp:sp>
    <dsp:sp modelId="{0AADBC8B-F562-49EE-97CF-48B3B2FAFEFF}">
      <dsp:nvSpPr>
        <dsp:cNvPr id="0" name=""/>
        <dsp:cNvSpPr/>
      </dsp:nvSpPr>
      <dsp:spPr>
        <a:xfrm>
          <a:off x="5805337"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C739B7-0B17-4C9D-9B1C-6AC00763651B}">
      <dsp:nvSpPr>
        <dsp:cNvPr id="0" name=""/>
        <dsp:cNvSpPr/>
      </dsp:nvSpPr>
      <dsp:spPr>
        <a:xfrm>
          <a:off x="632573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It is fun, simple and all you need to do is stand up if you fit in the category.</a:t>
          </a:r>
        </a:p>
      </dsp:txBody>
      <dsp:txXfrm>
        <a:off x="6412843" y="581604"/>
        <a:ext cx="4509367" cy="27998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3C41CF-F39D-49D5-80F2-B0036133E887}">
      <dsp:nvSpPr>
        <dsp:cNvPr id="0" name=""/>
        <dsp:cNvSpPr/>
      </dsp:nvSpPr>
      <dsp:spPr>
        <a:xfrm>
          <a:off x="80956"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34C9A3-5DE8-4159-BD08-E9D78A4FA6B8}">
      <dsp:nvSpPr>
        <dsp:cNvPr id="0" name=""/>
        <dsp:cNvSpPr/>
      </dsp:nvSpPr>
      <dsp:spPr>
        <a:xfrm>
          <a:off x="60135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It just goes to show how similar we all are, and how much we all have in common. </a:t>
          </a:r>
        </a:p>
      </dsp:txBody>
      <dsp:txXfrm>
        <a:off x="688463" y="581604"/>
        <a:ext cx="4509367" cy="2799859"/>
      </dsp:txXfrm>
    </dsp:sp>
    <dsp:sp modelId="{6B2549D0-6082-42EF-9244-9B608DA6DFD1}">
      <dsp:nvSpPr>
        <dsp:cNvPr id="0" name=""/>
        <dsp:cNvSpPr/>
      </dsp:nvSpPr>
      <dsp:spPr>
        <a:xfrm>
          <a:off x="5805337"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2638F0-099E-4D5C-981D-D4CD8D3D309D}">
      <dsp:nvSpPr>
        <dsp:cNvPr id="0" name=""/>
        <dsp:cNvSpPr/>
      </dsp:nvSpPr>
      <dsp:spPr>
        <a:xfrm>
          <a:off x="632573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kern="1200"/>
            <a:t>Marginalising groups based upon arbitrary characteristics is never effective, or pleasant. </a:t>
          </a:r>
        </a:p>
      </dsp:txBody>
      <dsp:txXfrm>
        <a:off x="6412843" y="581604"/>
        <a:ext cx="4509367" cy="279985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435761-ABFC-4DD0-A6E5-02BABFEC964E}">
      <dsp:nvSpPr>
        <dsp:cNvPr id="0" name=""/>
        <dsp:cNvSpPr/>
      </dsp:nvSpPr>
      <dsp:spPr>
        <a:xfrm>
          <a:off x="0" y="0"/>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7ADC43-E181-4735-BA83-36D15DB1EC8A}">
      <dsp:nvSpPr>
        <dsp:cNvPr id="0" name=""/>
        <dsp:cNvSpPr/>
      </dsp:nvSpPr>
      <dsp:spPr>
        <a:xfrm>
          <a:off x="0" y="0"/>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There are distinct health disparities in this community (Frederiksen-Golsen et al., 2014; Wallace et al., 2011).</a:t>
          </a:r>
        </a:p>
      </dsp:txBody>
      <dsp:txXfrm>
        <a:off x="0" y="0"/>
        <a:ext cx="6373813" cy="1439862"/>
      </dsp:txXfrm>
    </dsp:sp>
    <dsp:sp modelId="{0C5DE930-E4D2-4181-AE3D-AF72095C1619}">
      <dsp:nvSpPr>
        <dsp:cNvPr id="0" name=""/>
        <dsp:cNvSpPr/>
      </dsp:nvSpPr>
      <dsp:spPr>
        <a:xfrm>
          <a:off x="0" y="1439862"/>
          <a:ext cx="6373813" cy="0"/>
        </a:xfrm>
        <a:prstGeom prst="line">
          <a:avLst/>
        </a:prstGeom>
        <a:solidFill>
          <a:schemeClr val="accent2">
            <a:hueOff val="2564293"/>
            <a:satOff val="2735"/>
            <a:lumOff val="850"/>
            <a:alphaOff val="0"/>
          </a:schemeClr>
        </a:solidFill>
        <a:ln w="12700" cap="flat" cmpd="sng" algn="ctr">
          <a:solidFill>
            <a:schemeClr val="accent2">
              <a:hueOff val="2564293"/>
              <a:satOff val="2735"/>
              <a:lumOff val="8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55FB08-3BF9-40A2-AEB9-ACA8ADC70479}">
      <dsp:nvSpPr>
        <dsp:cNvPr id="0" name=""/>
        <dsp:cNvSpPr/>
      </dsp:nvSpPr>
      <dsp:spPr>
        <a:xfrm>
          <a:off x="0" y="1439862"/>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Experienced homo/transphobia (Chapman et al., 2012).</a:t>
          </a:r>
        </a:p>
      </dsp:txBody>
      <dsp:txXfrm>
        <a:off x="0" y="1439862"/>
        <a:ext cx="6373813" cy="1439862"/>
      </dsp:txXfrm>
    </dsp:sp>
    <dsp:sp modelId="{A441462E-5B97-478A-B452-04A2555721FB}">
      <dsp:nvSpPr>
        <dsp:cNvPr id="0" name=""/>
        <dsp:cNvSpPr/>
      </dsp:nvSpPr>
      <dsp:spPr>
        <a:xfrm>
          <a:off x="0" y="2879725"/>
          <a:ext cx="6373813" cy="0"/>
        </a:xfrm>
        <a:prstGeom prst="line">
          <a:avLst/>
        </a:prstGeom>
        <a:solidFill>
          <a:schemeClr val="accent2">
            <a:hueOff val="5128586"/>
            <a:satOff val="5470"/>
            <a:lumOff val="1701"/>
            <a:alphaOff val="0"/>
          </a:schemeClr>
        </a:solidFill>
        <a:ln w="12700" cap="flat" cmpd="sng" algn="ctr">
          <a:solidFill>
            <a:schemeClr val="accent2">
              <a:hueOff val="5128586"/>
              <a:satOff val="5470"/>
              <a:lumOff val="17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C02ACD-90EE-4C6C-B488-E54DE24BACCA}">
      <dsp:nvSpPr>
        <dsp:cNvPr id="0" name=""/>
        <dsp:cNvSpPr/>
      </dsp:nvSpPr>
      <dsp:spPr>
        <a:xfrm>
          <a:off x="0" y="2879724"/>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Higher rates of substance use and mental health issues (Lick, 2013).</a:t>
          </a:r>
        </a:p>
      </dsp:txBody>
      <dsp:txXfrm>
        <a:off x="0" y="2879724"/>
        <a:ext cx="6373813" cy="1439862"/>
      </dsp:txXfrm>
    </dsp:sp>
    <dsp:sp modelId="{6CE35A44-539D-42D3-8B20-68E9F07D8444}">
      <dsp:nvSpPr>
        <dsp:cNvPr id="0" name=""/>
        <dsp:cNvSpPr/>
      </dsp:nvSpPr>
      <dsp:spPr>
        <a:xfrm>
          <a:off x="0" y="4319587"/>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8B6AD6-085C-4453-9052-ED08E06673EC}">
      <dsp:nvSpPr>
        <dsp:cNvPr id="0" name=""/>
        <dsp:cNvSpPr/>
      </dsp:nvSpPr>
      <dsp:spPr>
        <a:xfrm>
          <a:off x="0" y="4319587"/>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Higher incidence rate of barriers to healthcare (Kates and Ranji, 2014)</a:t>
          </a:r>
        </a:p>
      </dsp:txBody>
      <dsp:txXfrm>
        <a:off x="0" y="4319587"/>
        <a:ext cx="6373813" cy="14398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9717E-0D03-4A96-AC67-2587DE1FAC5A}">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31041B-0ED4-478C-819A-64A693D649CB}">
      <dsp:nvSpPr>
        <dsp:cNvPr id="0" name=""/>
        <dsp:cNvSpPr/>
      </dsp:nvSpPr>
      <dsp:spPr>
        <a:xfrm>
          <a:off x="0" y="2812"/>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Lower levels of health status, higher premature morbidity, higher risks of patient safety (Aldridge et al., 2018).</a:t>
          </a:r>
        </a:p>
      </dsp:txBody>
      <dsp:txXfrm>
        <a:off x="0" y="2812"/>
        <a:ext cx="6373813" cy="1917941"/>
      </dsp:txXfrm>
    </dsp:sp>
    <dsp:sp modelId="{73B98A80-6E90-4BB3-BAFB-8C9FB5BE24B4}">
      <dsp:nvSpPr>
        <dsp:cNvPr id="0" name=""/>
        <dsp:cNvSpPr/>
      </dsp:nvSpPr>
      <dsp:spPr>
        <a:xfrm>
          <a:off x="0" y="1920754"/>
          <a:ext cx="6373813"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A7554A-D4DB-4280-BFD6-492B8A593FF4}">
      <dsp:nvSpPr>
        <dsp:cNvPr id="0" name=""/>
        <dsp:cNvSpPr/>
      </dsp:nvSpPr>
      <dsp:spPr>
        <a:xfrm>
          <a:off x="0" y="1920754"/>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Language barriers (van Rosse et al., 2016).</a:t>
          </a:r>
        </a:p>
      </dsp:txBody>
      <dsp:txXfrm>
        <a:off x="0" y="1920754"/>
        <a:ext cx="6373813" cy="1917941"/>
      </dsp:txXfrm>
    </dsp:sp>
    <dsp:sp modelId="{9FB7B8A5-8C6C-423F-9CB8-D39752562245}">
      <dsp:nvSpPr>
        <dsp:cNvPr id="0" name=""/>
        <dsp:cNvSpPr/>
      </dsp:nvSpPr>
      <dsp:spPr>
        <a:xfrm>
          <a:off x="0" y="3838695"/>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012D36-B82D-4723-BF6D-7518E2BE1E54}">
      <dsp:nvSpPr>
        <dsp:cNvPr id="0" name=""/>
        <dsp:cNvSpPr/>
      </dsp:nvSpPr>
      <dsp:spPr>
        <a:xfrm>
          <a:off x="0" y="3838695"/>
          <a:ext cx="6373813"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Comorbidities and poorly met needs (Alhomoud et al., 2013)</a:t>
          </a:r>
        </a:p>
      </dsp:txBody>
      <dsp:txXfrm>
        <a:off x="0" y="3838695"/>
        <a:ext cx="6373813" cy="191794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F0627B-4B47-4B40-8064-9D373471A4AA}">
      <dsp:nvSpPr>
        <dsp:cNvPr id="0" name=""/>
        <dsp:cNvSpPr/>
      </dsp:nvSpPr>
      <dsp:spPr>
        <a:xfrm>
          <a:off x="0" y="0"/>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A523A9-2EB6-458F-B242-04544543F769}">
      <dsp:nvSpPr>
        <dsp:cNvPr id="0" name=""/>
        <dsp:cNvSpPr/>
      </dsp:nvSpPr>
      <dsp:spPr>
        <a:xfrm>
          <a:off x="0" y="0"/>
          <a:ext cx="6373813" cy="2879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Remember that people of different cultures, communities and upbringings will perceive the world differently to you. </a:t>
          </a:r>
        </a:p>
      </dsp:txBody>
      <dsp:txXfrm>
        <a:off x="0" y="0"/>
        <a:ext cx="6373813" cy="2879724"/>
      </dsp:txXfrm>
    </dsp:sp>
    <dsp:sp modelId="{35168E19-3091-4B5A-BCE5-CC0B96DBAF56}">
      <dsp:nvSpPr>
        <dsp:cNvPr id="0" name=""/>
        <dsp:cNvSpPr/>
      </dsp:nvSpPr>
      <dsp:spPr>
        <a:xfrm>
          <a:off x="0" y="2879724"/>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318A57-9376-4D7D-90DD-68AD44AA9996}">
      <dsp:nvSpPr>
        <dsp:cNvPr id="0" name=""/>
        <dsp:cNvSpPr/>
      </dsp:nvSpPr>
      <dsp:spPr>
        <a:xfrm>
          <a:off x="0" y="2879724"/>
          <a:ext cx="6373813" cy="2879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How can we promote an anti-discriminatory workplace/society?</a:t>
          </a:r>
        </a:p>
      </dsp:txBody>
      <dsp:txXfrm>
        <a:off x="0" y="2879724"/>
        <a:ext cx="6373813" cy="2879724"/>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Tuesday, August 8, 2023</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714604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Tuesday, August 8, 2023</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854755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Tuesday, August 8, 2023</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554485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Tuesday, August 8, 2023</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309580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Tuesday, August 8, 2023</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194397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Tuesday, August 8, 2023</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476597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Tuesday, August 8, 2023</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24145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Tuesday, August 8, 2023</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347670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Tuesday, August 8, 2023</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490836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Tuesday, August 8, 2023</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7431029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Tuesday, August 8, 2023</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098997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fld id="{246CB39B-5F4C-4A7E-9BE3-AAFD45576D16}" type="datetime2">
              <a:rPr lang="en-US" smtClean="0"/>
              <a:t>Tuesday, August 8, 2023</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10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10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489044298"/>
      </p:ext>
    </p:extLst>
  </p:cSld>
  <p:clrMap bg1="dk1" tx1="lt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4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6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rxXPG0wNYZU"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7.xml.rels><?xml version="1.0" encoding="UTF-8" standalone="yes"?>
<Relationships xmlns="http://schemas.openxmlformats.org/package/2006/relationships"><Relationship Id="rId2" Type="http://schemas.openxmlformats.org/officeDocument/2006/relationships/hyperlink" Target="https://www.youtube.com/watch?v=hNS_D-pw8y4"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487488" y="549275"/>
            <a:ext cx="5437187" cy="3456401"/>
          </a:xfrm>
        </p:spPr>
        <p:txBody>
          <a:bodyPr anchor="b">
            <a:normAutofit/>
          </a:bodyPr>
          <a:lstStyle/>
          <a:p>
            <a:r>
              <a:rPr lang="en-US" dirty="0">
                <a:cs typeface="Calibri Light"/>
              </a:rPr>
              <a:t>Discrimination and Prejudice</a:t>
            </a:r>
            <a:endParaRPr lang="en-US" dirty="0"/>
          </a:p>
        </p:txBody>
      </p:sp>
      <p:sp>
        <p:nvSpPr>
          <p:cNvPr id="3" name="Subtitle 2"/>
          <p:cNvSpPr>
            <a:spLocks noGrp="1"/>
          </p:cNvSpPr>
          <p:nvPr>
            <p:ph type="subTitle" idx="1"/>
          </p:nvPr>
        </p:nvSpPr>
        <p:spPr>
          <a:xfrm>
            <a:off x="1487488" y="4297776"/>
            <a:ext cx="5437187" cy="2010949"/>
          </a:xfrm>
        </p:spPr>
        <p:txBody>
          <a:bodyPr>
            <a:normAutofit/>
          </a:bodyPr>
          <a:lstStyle/>
          <a:p>
            <a:endParaRPr lang="en-US">
              <a:solidFill>
                <a:schemeClr val="tx1">
                  <a:alpha val="60000"/>
                </a:schemeClr>
              </a:solidFill>
            </a:endParaRPr>
          </a:p>
        </p:txBody>
      </p:sp>
      <p:sp>
        <p:nvSpPr>
          <p:cNvPr id="10" name="Freeform: Shape 9">
            <a:extLst>
              <a:ext uri="{FF2B5EF4-FFF2-40B4-BE49-F238E27FC236}">
                <a16:creationId xmlns:a16="http://schemas.microsoft.com/office/drawing/2014/main" id="{74033C2F-EE38-427C-97E3-08EAC8822A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1760"/>
            <a:ext cx="666497" cy="1080000"/>
          </a:xfrm>
          <a:custGeom>
            <a:avLst/>
            <a:gdLst>
              <a:gd name="connsiteX0" fmla="*/ 126497 w 666497"/>
              <a:gd name="connsiteY0" fmla="*/ 0 h 1080000"/>
              <a:gd name="connsiteX1" fmla="*/ 666497 w 666497"/>
              <a:gd name="connsiteY1" fmla="*/ 540000 h 1080000"/>
              <a:gd name="connsiteX2" fmla="*/ 126497 w 666497"/>
              <a:gd name="connsiteY2" fmla="*/ 1080000 h 1080000"/>
              <a:gd name="connsiteX3" fmla="*/ 17668 w 666497"/>
              <a:gd name="connsiteY3" fmla="*/ 1069029 h 1080000"/>
              <a:gd name="connsiteX4" fmla="*/ 0 w 666497"/>
              <a:gd name="connsiteY4" fmla="*/ 1063545 h 1080000"/>
              <a:gd name="connsiteX5" fmla="*/ 0 w 666497"/>
              <a:gd name="connsiteY5" fmla="*/ 16455 h 1080000"/>
              <a:gd name="connsiteX6" fmla="*/ 17668 w 666497"/>
              <a:gd name="connsiteY6" fmla="*/ 10971 h 1080000"/>
              <a:gd name="connsiteX7" fmla="*/ 126497 w 666497"/>
              <a:gd name="connsiteY7" fmla="*/ 0 h 108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6497" h="1080000">
                <a:moveTo>
                  <a:pt x="126497" y="0"/>
                </a:moveTo>
                <a:cubicBezTo>
                  <a:pt x="424731" y="0"/>
                  <a:pt x="666497" y="241766"/>
                  <a:pt x="666497" y="540000"/>
                </a:cubicBezTo>
                <a:cubicBezTo>
                  <a:pt x="666497" y="838234"/>
                  <a:pt x="424731" y="1080000"/>
                  <a:pt x="126497" y="1080000"/>
                </a:cubicBezTo>
                <a:cubicBezTo>
                  <a:pt x="89218" y="1080000"/>
                  <a:pt x="52821" y="1076222"/>
                  <a:pt x="17668" y="1069029"/>
                </a:cubicBezTo>
                <a:lnTo>
                  <a:pt x="0" y="1063545"/>
                </a:lnTo>
                <a:lnTo>
                  <a:pt x="0" y="16455"/>
                </a:lnTo>
                <a:lnTo>
                  <a:pt x="17668" y="10971"/>
                </a:lnTo>
                <a:cubicBezTo>
                  <a:pt x="52821" y="3778"/>
                  <a:pt x="89218" y="0"/>
                  <a:pt x="126497"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2" name="Group 11">
            <a:extLst>
              <a:ext uri="{FF2B5EF4-FFF2-40B4-BE49-F238E27FC236}">
                <a16:creationId xmlns:a16="http://schemas.microsoft.com/office/drawing/2014/main" id="{22940903-7865-4026-879C-CC1ADF9116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34337" y="800983"/>
            <a:ext cx="4006800" cy="3788841"/>
            <a:chOff x="7762003" y="672385"/>
            <a:chExt cx="4006800" cy="3788841"/>
          </a:xfrm>
        </p:grpSpPr>
        <p:sp>
          <p:nvSpPr>
            <p:cNvPr id="13" name="Freeform: Shape 12">
              <a:extLst>
                <a:ext uri="{FF2B5EF4-FFF2-40B4-BE49-F238E27FC236}">
                  <a16:creationId xmlns:a16="http://schemas.microsoft.com/office/drawing/2014/main" id="{982D1BD3-FFA8-4027-A890-672FDD8F70B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8528803" y="672385"/>
              <a:ext cx="3240000" cy="3788841"/>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508000" dist="203200" dir="9600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7BC5C6D9-8420-4B6F-A949-7B6565266B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8572003" y="180004"/>
              <a:ext cx="1620000" cy="3240000"/>
            </a:xfrm>
            <a:prstGeom prst="ellipse">
              <a:avLst/>
            </a:prstGeom>
            <a:gradFill>
              <a:gsLst>
                <a:gs pos="100000">
                  <a:schemeClr val="bg2">
                    <a:lumMod val="90000"/>
                    <a:lumOff val="10000"/>
                  </a:schemeClr>
                </a:gs>
                <a:gs pos="50000">
                  <a:schemeClr val="bg2">
                    <a:lumMod val="90000"/>
                    <a:lumOff val="10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16" name="Group 15">
            <a:extLst>
              <a:ext uri="{FF2B5EF4-FFF2-40B4-BE49-F238E27FC236}">
                <a16:creationId xmlns:a16="http://schemas.microsoft.com/office/drawing/2014/main" id="{E82CFC28-5F56-4F2C-A953-AB57C1CE5C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4386" y="5149126"/>
            <a:ext cx="762805" cy="734873"/>
            <a:chOff x="7950336" y="1300590"/>
            <a:chExt cx="762805" cy="734873"/>
          </a:xfrm>
        </p:grpSpPr>
        <p:sp>
          <p:nvSpPr>
            <p:cNvPr id="17" name="Freeform 5">
              <a:extLst>
                <a:ext uri="{FF2B5EF4-FFF2-40B4-BE49-F238E27FC236}">
                  <a16:creationId xmlns:a16="http://schemas.microsoft.com/office/drawing/2014/main" id="{492EB854-02D8-4A9E-8BA5-5FEE21DD09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Freeform 6">
              <a:extLst>
                <a:ext uri="{FF2B5EF4-FFF2-40B4-BE49-F238E27FC236}">
                  <a16:creationId xmlns:a16="http://schemas.microsoft.com/office/drawing/2014/main" id="{A1676C39-91DD-4843-8315-4285BA1E7E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8">
              <a:extLst>
                <a:ext uri="{FF2B5EF4-FFF2-40B4-BE49-F238E27FC236}">
                  <a16:creationId xmlns:a16="http://schemas.microsoft.com/office/drawing/2014/main" id="{B339FEEC-A688-4A3E-BA2C-8FC738A8AF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C4450A-0671-3394-1202-D805410A6268}"/>
              </a:ext>
            </a:extLst>
          </p:cNvPr>
          <p:cNvSpPr>
            <a:spLocks noGrp="1"/>
          </p:cNvSpPr>
          <p:nvPr>
            <p:ph type="title"/>
          </p:nvPr>
        </p:nvSpPr>
        <p:spPr>
          <a:xfrm>
            <a:off x="550863" y="550800"/>
            <a:ext cx="7308850" cy="986400"/>
          </a:xfrm>
        </p:spPr>
        <p:txBody>
          <a:bodyPr wrap="square" anchor="ctr">
            <a:normAutofit/>
          </a:bodyPr>
          <a:lstStyle/>
          <a:p>
            <a:r>
              <a:rPr lang="en-US"/>
              <a:t>Aims and Objectives</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3E225D0-87B4-6DBA-FB94-423FE9BAC93C}"/>
              </a:ext>
            </a:extLst>
          </p:cNvPr>
          <p:cNvGraphicFramePr>
            <a:graphicFrameLocks noGrp="1"/>
          </p:cNvGraphicFramePr>
          <p:nvPr>
            <p:ph idx="1"/>
            <p:extLst>
              <p:ext uri="{D42A27DB-BD31-4B8C-83A1-F6EECF244321}">
                <p14:modId xmlns:p14="http://schemas.microsoft.com/office/powerpoint/2010/main" val="2495018316"/>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8302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5"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yeshadow powder crumbled and brush">
            <a:extLst>
              <a:ext uri="{FF2B5EF4-FFF2-40B4-BE49-F238E27FC236}">
                <a16:creationId xmlns:a16="http://schemas.microsoft.com/office/drawing/2014/main" id="{A6BD9E9B-A271-9E94-AE2F-7B65181CFBFB}"/>
              </a:ext>
            </a:extLst>
          </p:cNvPr>
          <p:cNvPicPr>
            <a:picLocks noChangeAspect="1"/>
          </p:cNvPicPr>
          <p:nvPr/>
        </p:nvPicPr>
        <p:blipFill rotWithShape="1">
          <a:blip r:embed="rId2"/>
          <a:srcRect r="-2" b="15603"/>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3" name="Rectangle 22">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332287" y="0"/>
            <a:ext cx="7859713" cy="6857998"/>
          </a:xfrm>
          <a:prstGeom prst="rect">
            <a:avLst/>
          </a:prstGeom>
          <a:gradFill flip="none" rotWithShape="1">
            <a:gsLst>
              <a:gs pos="50000">
                <a:schemeClr val="bg2">
                  <a:alpha val="60000"/>
                </a:schemeClr>
              </a:gs>
              <a:gs pos="0">
                <a:schemeClr val="bg2">
                  <a:alpha val="0"/>
                </a:schemeClr>
              </a:gs>
            </a:gsLst>
            <a:lin ang="10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B22AB2-FB9D-739A-C1DB-55E4A7C4C35A}"/>
              </a:ext>
            </a:extLst>
          </p:cNvPr>
          <p:cNvSpPr>
            <a:spLocks noGrp="1"/>
          </p:cNvSpPr>
          <p:nvPr>
            <p:ph type="title"/>
          </p:nvPr>
        </p:nvSpPr>
        <p:spPr>
          <a:xfrm>
            <a:off x="4312650" y="5064830"/>
            <a:ext cx="3565524" cy="704656"/>
          </a:xfrm>
        </p:spPr>
        <p:txBody>
          <a:bodyPr vert="horz" wrap="square" lIns="0" tIns="0" rIns="0" bIns="0" rtlCol="0" anchor="b" anchorCtr="0">
            <a:normAutofit/>
          </a:bodyPr>
          <a:lstStyle/>
          <a:p>
            <a:r>
              <a:rPr lang="en-US" sz="4100" kern="1200">
                <a:solidFill>
                  <a:schemeClr val="tx1"/>
                </a:solidFill>
                <a:latin typeface="+mj-lt"/>
                <a:ea typeface="+mj-ea"/>
                <a:cs typeface="+mj-cs"/>
              </a:rPr>
              <a:t>Discrimination</a:t>
            </a:r>
          </a:p>
        </p:txBody>
      </p:sp>
      <p:sp>
        <p:nvSpPr>
          <p:cNvPr id="25" name="Rectangle 24">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EC71471-52F5-743A-9654-EE21072FFA79}"/>
              </a:ext>
            </a:extLst>
          </p:cNvPr>
          <p:cNvSpPr>
            <a:spLocks noGrp="1"/>
          </p:cNvSpPr>
          <p:nvPr>
            <p:ph idx="1"/>
          </p:nvPr>
        </p:nvSpPr>
        <p:spPr>
          <a:xfrm>
            <a:off x="3618970" y="5940262"/>
            <a:ext cx="4957821" cy="504517"/>
          </a:xfrm>
        </p:spPr>
        <p:txBody>
          <a:bodyPr vert="horz" wrap="square" lIns="0" tIns="0" rIns="0" bIns="0" rtlCol="0">
            <a:normAutofit/>
          </a:bodyPr>
          <a:lstStyle/>
          <a:p>
            <a:pPr marL="0" indent="0">
              <a:lnSpc>
                <a:spcPct val="100000"/>
              </a:lnSpc>
              <a:buNone/>
            </a:pPr>
            <a:r>
              <a:rPr lang="en-US" sz="2000" kern="1200">
                <a:latin typeface="+mn-lt"/>
                <a:ea typeface="+mn-ea"/>
                <a:cs typeface="+mn-cs"/>
              </a:rPr>
              <a:t>What is the definition of discrimination?</a:t>
            </a:r>
          </a:p>
        </p:txBody>
      </p:sp>
    </p:spTree>
    <p:extLst>
      <p:ext uri="{BB962C8B-B14F-4D97-AF65-F5344CB8AC3E}">
        <p14:creationId xmlns:p14="http://schemas.microsoft.com/office/powerpoint/2010/main" val="1516043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B5D57-7DEC-B00E-FCCD-F77CE7D42B9A}"/>
              </a:ext>
            </a:extLst>
          </p:cNvPr>
          <p:cNvSpPr>
            <a:spLocks noGrp="1"/>
          </p:cNvSpPr>
          <p:nvPr>
            <p:ph type="title"/>
          </p:nvPr>
        </p:nvSpPr>
        <p:spPr>
          <a:xfrm>
            <a:off x="550863" y="4508500"/>
            <a:ext cx="4500562" cy="1562959"/>
          </a:xfrm>
        </p:spPr>
        <p:txBody>
          <a:bodyPr wrap="square" anchor="t">
            <a:normAutofit/>
          </a:bodyPr>
          <a:lstStyle/>
          <a:p>
            <a:r>
              <a:rPr lang="en-US"/>
              <a:t>Discrimination</a:t>
            </a:r>
          </a:p>
        </p:txBody>
      </p:sp>
      <p:pic>
        <p:nvPicPr>
          <p:cNvPr id="5" name="Picture 4" descr="Colourful carved figures of humans">
            <a:extLst>
              <a:ext uri="{FF2B5EF4-FFF2-40B4-BE49-F238E27FC236}">
                <a16:creationId xmlns:a16="http://schemas.microsoft.com/office/drawing/2014/main" id="{512000D6-3BF1-BCD3-FED3-8E895D1F6D01}"/>
              </a:ext>
            </a:extLst>
          </p:cNvPr>
          <p:cNvPicPr>
            <a:picLocks noChangeAspect="1"/>
          </p:cNvPicPr>
          <p:nvPr/>
        </p:nvPicPr>
        <p:blipFill rotWithShape="1">
          <a:blip r:embed="rId2"/>
          <a:srcRect t="44744" r="-2" b="11767"/>
          <a:stretch/>
        </p:blipFill>
        <p:spPr>
          <a:xfrm>
            <a:off x="20" y="1"/>
            <a:ext cx="12191980" cy="3777175"/>
          </a:xfrm>
          <a:custGeom>
            <a:avLst/>
            <a:gdLst/>
            <a:ahLst/>
            <a:cxnLst/>
            <a:rect l="l" t="t" r="r" b="b"/>
            <a:pathLst>
              <a:path w="12192000" h="3777175">
                <a:moveTo>
                  <a:pt x="0" y="0"/>
                </a:moveTo>
                <a:lnTo>
                  <a:pt x="12192000" y="0"/>
                </a:lnTo>
                <a:lnTo>
                  <a:pt x="12192000" y="3777175"/>
                </a:lnTo>
                <a:lnTo>
                  <a:pt x="0" y="3777175"/>
                </a:lnTo>
                <a:close/>
              </a:path>
            </a:pathLst>
          </a:custGeom>
        </p:spPr>
      </p:pic>
      <p:sp>
        <p:nvSpPr>
          <p:cNvPr id="11" name="Oval 10">
            <a:extLst>
              <a:ext uri="{FF2B5EF4-FFF2-40B4-BE49-F238E27FC236}">
                <a16:creationId xmlns:a16="http://schemas.microsoft.com/office/drawing/2014/main" id="{C5D31EF7-7A67-43B2-8B5E-B4A6241B1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13" y="360283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8E5EB2AA-5CAA-9E1A-B626-64A84B8CB7C3}"/>
              </a:ext>
            </a:extLst>
          </p:cNvPr>
          <p:cNvSpPr>
            <a:spLocks noGrp="1"/>
          </p:cNvSpPr>
          <p:nvPr>
            <p:ph idx="1"/>
          </p:nvPr>
        </p:nvSpPr>
        <p:spPr>
          <a:xfrm>
            <a:off x="5267325" y="4508500"/>
            <a:ext cx="6373813" cy="1562959"/>
          </a:xfrm>
        </p:spPr>
        <p:txBody>
          <a:bodyPr vert="horz" lIns="0" tIns="0" rIns="0" bIns="0" rtlCol="0" anchor="t">
            <a:normAutofit/>
          </a:bodyPr>
          <a:lstStyle/>
          <a:p>
            <a:r>
              <a:rPr lang="en-US" sz="1600"/>
              <a:t>Under the Equality Act (2010), discrimination is defined as unjust or unfair treatment of a person based upon protected characteristics.</a:t>
            </a:r>
          </a:p>
          <a:p>
            <a:r>
              <a:rPr lang="en-US" sz="1600"/>
              <a:t>There are several different types of discrimination such as:</a:t>
            </a:r>
          </a:p>
        </p:txBody>
      </p:sp>
    </p:spTree>
    <p:extLst>
      <p:ext uri="{BB962C8B-B14F-4D97-AF65-F5344CB8AC3E}">
        <p14:creationId xmlns:p14="http://schemas.microsoft.com/office/powerpoint/2010/main" val="338323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73ADC7-CD70-EBFB-3ABB-4A62FC9934E9}"/>
              </a:ext>
            </a:extLst>
          </p:cNvPr>
          <p:cNvSpPr>
            <a:spLocks noGrp="1"/>
          </p:cNvSpPr>
          <p:nvPr>
            <p:ph type="title"/>
          </p:nvPr>
        </p:nvSpPr>
        <p:spPr>
          <a:xfrm>
            <a:off x="550863" y="549275"/>
            <a:ext cx="3565525" cy="5543549"/>
          </a:xfrm>
        </p:spPr>
        <p:txBody>
          <a:bodyPr wrap="square" anchor="ctr">
            <a:normAutofit/>
          </a:bodyPr>
          <a:lstStyle/>
          <a:p>
            <a:r>
              <a:rPr lang="en-US" sz="4100"/>
              <a:t>Discrimination</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55A1008-9059-F35F-7CD7-AB94547C04EB}"/>
              </a:ext>
            </a:extLst>
          </p:cNvPr>
          <p:cNvGraphicFramePr>
            <a:graphicFrameLocks noGrp="1"/>
          </p:cNvGraphicFramePr>
          <p:nvPr>
            <p:ph idx="1"/>
            <p:extLst>
              <p:ext uri="{D42A27DB-BD31-4B8C-83A1-F6EECF244321}">
                <p14:modId xmlns:p14="http://schemas.microsoft.com/office/powerpoint/2010/main" val="726965274"/>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8891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D71D1-7D40-2CD5-3A21-5A7E22E8C636}"/>
              </a:ext>
            </a:extLst>
          </p:cNvPr>
          <p:cNvSpPr>
            <a:spLocks noGrp="1"/>
          </p:cNvSpPr>
          <p:nvPr>
            <p:ph type="title"/>
          </p:nvPr>
        </p:nvSpPr>
        <p:spPr/>
        <p:txBody>
          <a:bodyPr/>
          <a:lstStyle/>
          <a:p>
            <a:r>
              <a:rPr lang="en-US"/>
              <a:t>Direct Discrimination</a:t>
            </a:r>
          </a:p>
        </p:txBody>
      </p:sp>
      <p:sp>
        <p:nvSpPr>
          <p:cNvPr id="3" name="Content Placeholder 2">
            <a:extLst>
              <a:ext uri="{FF2B5EF4-FFF2-40B4-BE49-F238E27FC236}">
                <a16:creationId xmlns:a16="http://schemas.microsoft.com/office/drawing/2014/main" id="{EF64E438-8FBA-E232-938C-339B507B4EBF}"/>
              </a:ext>
            </a:extLst>
          </p:cNvPr>
          <p:cNvSpPr>
            <a:spLocks noGrp="1"/>
          </p:cNvSpPr>
          <p:nvPr>
            <p:ph idx="1"/>
          </p:nvPr>
        </p:nvSpPr>
        <p:spPr/>
        <p:txBody>
          <a:bodyPr vert="horz" wrap="square" lIns="0" tIns="0" rIns="0" bIns="0" rtlCol="0" anchor="t">
            <a:normAutofit fontScale="92500" lnSpcReduction="20000"/>
          </a:bodyPr>
          <a:lstStyle/>
          <a:p>
            <a:r>
              <a:rPr lang="en-US" dirty="0">
                <a:solidFill>
                  <a:srgbClr val="FFFFFF">
                    <a:alpha val="60000"/>
                  </a:srgbClr>
                </a:solidFill>
              </a:rPr>
              <a:t>The less </a:t>
            </a:r>
            <a:r>
              <a:rPr lang="en-US" dirty="0" err="1">
                <a:solidFill>
                  <a:srgbClr val="FFFFFF">
                    <a:alpha val="60000"/>
                  </a:srgbClr>
                </a:solidFill>
              </a:rPr>
              <a:t>favourable</a:t>
            </a:r>
            <a:r>
              <a:rPr lang="en-US" dirty="0">
                <a:solidFill>
                  <a:srgbClr val="FFFFFF">
                    <a:alpha val="60000"/>
                  </a:srgbClr>
                </a:solidFill>
              </a:rPr>
              <a:t> treatment of a person purely based upon holding one of the characteristics.</a:t>
            </a:r>
          </a:p>
          <a:p>
            <a:r>
              <a:rPr lang="en-US" dirty="0">
                <a:solidFill>
                  <a:srgbClr val="FFFFFF">
                    <a:alpha val="60000"/>
                  </a:srgbClr>
                </a:solidFill>
              </a:rPr>
              <a:t>Any examples?</a:t>
            </a:r>
          </a:p>
          <a:p>
            <a:r>
              <a:rPr lang="en-US" dirty="0">
                <a:ea typeface="+mn-lt"/>
                <a:cs typeface="+mn-lt"/>
              </a:rPr>
              <a:t>Denying treatment because they are ‘too old’.</a:t>
            </a:r>
            <a:endParaRPr lang="en-US" dirty="0">
              <a:solidFill>
                <a:srgbClr val="FFFFFF">
                  <a:alpha val="60000"/>
                </a:srgbClr>
              </a:solidFill>
            </a:endParaRPr>
          </a:p>
          <a:p>
            <a:r>
              <a:rPr lang="en-US" dirty="0">
                <a:ea typeface="+mn-lt"/>
                <a:cs typeface="+mn-lt"/>
              </a:rPr>
              <a:t>Refusing an employee time off work for a religious event.</a:t>
            </a:r>
            <a:endParaRPr lang="en-US" dirty="0"/>
          </a:p>
          <a:p>
            <a:r>
              <a:rPr lang="en-US" dirty="0">
                <a:ea typeface="+mn-lt"/>
                <a:cs typeface="+mn-lt"/>
              </a:rPr>
              <a:t>Denying a same-sex couple access to healthcare.</a:t>
            </a:r>
            <a:endParaRPr lang="en-US" dirty="0"/>
          </a:p>
          <a:p>
            <a:r>
              <a:rPr lang="en-US" dirty="0">
                <a:ea typeface="+mn-lt"/>
                <a:cs typeface="+mn-lt"/>
              </a:rPr>
              <a:t>Not allowing an employee access to work opportunities because they are ‘too young’.</a:t>
            </a:r>
            <a:endParaRPr lang="en-US" dirty="0"/>
          </a:p>
          <a:p>
            <a:r>
              <a:rPr lang="en-US" dirty="0">
                <a:ea typeface="+mn-lt"/>
                <a:cs typeface="+mn-lt"/>
              </a:rPr>
              <a:t>Not hiring a person because of their disability or not suitably accommodating them.</a:t>
            </a:r>
            <a:endParaRPr lang="en-US" dirty="0"/>
          </a:p>
        </p:txBody>
      </p:sp>
    </p:spTree>
    <p:extLst>
      <p:ext uri="{BB962C8B-B14F-4D97-AF65-F5344CB8AC3E}">
        <p14:creationId xmlns:p14="http://schemas.microsoft.com/office/powerpoint/2010/main" val="2445039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A69D6-A5A8-352C-5221-2610EBBF48C6}"/>
              </a:ext>
            </a:extLst>
          </p:cNvPr>
          <p:cNvSpPr>
            <a:spLocks noGrp="1"/>
          </p:cNvSpPr>
          <p:nvPr>
            <p:ph type="title"/>
          </p:nvPr>
        </p:nvSpPr>
        <p:spPr/>
        <p:txBody>
          <a:bodyPr/>
          <a:lstStyle/>
          <a:p>
            <a:r>
              <a:rPr lang="en-US"/>
              <a:t>Indirect Discrimination</a:t>
            </a:r>
          </a:p>
        </p:txBody>
      </p:sp>
      <p:sp>
        <p:nvSpPr>
          <p:cNvPr id="3" name="Content Placeholder 2">
            <a:extLst>
              <a:ext uri="{FF2B5EF4-FFF2-40B4-BE49-F238E27FC236}">
                <a16:creationId xmlns:a16="http://schemas.microsoft.com/office/drawing/2014/main" id="{D19A8263-04B7-0462-2168-CF13F4E21F49}"/>
              </a:ext>
            </a:extLst>
          </p:cNvPr>
          <p:cNvSpPr>
            <a:spLocks noGrp="1"/>
          </p:cNvSpPr>
          <p:nvPr>
            <p:ph idx="1"/>
          </p:nvPr>
        </p:nvSpPr>
        <p:spPr/>
        <p:txBody>
          <a:bodyPr vert="horz" wrap="square" lIns="0" tIns="0" rIns="0" bIns="0" rtlCol="0" anchor="t">
            <a:normAutofit fontScale="92500"/>
          </a:bodyPr>
          <a:lstStyle/>
          <a:p>
            <a:r>
              <a:rPr lang="en-US" dirty="0">
                <a:solidFill>
                  <a:srgbClr val="FFFFFF">
                    <a:alpha val="60000"/>
                  </a:srgbClr>
                </a:solidFill>
              </a:rPr>
              <a:t>A practice that applies to everyone, but inadvertently disadvantages someone with a protected characteristic. This may not always be intentional!</a:t>
            </a:r>
          </a:p>
          <a:p>
            <a:r>
              <a:rPr lang="en-US" dirty="0">
                <a:ea typeface="+mn-lt"/>
                <a:cs typeface="+mn-lt"/>
              </a:rPr>
              <a:t>Having a policy where all female and male patients must be given care by someone of the same gender – some people may prefer certain carers of the opposite gender or transgender people may want to be seen by the gender they identify with.</a:t>
            </a:r>
            <a:endParaRPr lang="en-US" dirty="0">
              <a:solidFill>
                <a:srgbClr val="FFFFFF">
                  <a:alpha val="60000"/>
                </a:srgbClr>
              </a:solidFill>
            </a:endParaRPr>
          </a:p>
          <a:p>
            <a:r>
              <a:rPr lang="en-US" dirty="0">
                <a:ea typeface="+mn-lt"/>
                <a:cs typeface="+mn-lt"/>
              </a:rPr>
              <a:t>Having a policy where all staff are required to work on Sundays.</a:t>
            </a:r>
            <a:endParaRPr lang="en-US"/>
          </a:p>
          <a:p>
            <a:r>
              <a:rPr lang="en-US" dirty="0">
                <a:ea typeface="+mn-lt"/>
                <a:cs typeface="+mn-lt"/>
              </a:rPr>
              <a:t>Serving lunch to service users at a certain time each day without flexibility.</a:t>
            </a:r>
            <a:endParaRPr lang="en-US"/>
          </a:p>
          <a:p>
            <a:r>
              <a:rPr lang="en-US" dirty="0">
                <a:ea typeface="+mn-lt"/>
                <a:cs typeface="+mn-lt"/>
              </a:rPr>
              <a:t>Identification systems or dress codes.</a:t>
            </a:r>
            <a:endParaRPr lang="en-US" dirty="0">
              <a:solidFill>
                <a:srgbClr val="FFFFFF">
                  <a:alpha val="60000"/>
                </a:srgbClr>
              </a:solidFill>
            </a:endParaRPr>
          </a:p>
        </p:txBody>
      </p:sp>
    </p:spTree>
    <p:extLst>
      <p:ext uri="{BB962C8B-B14F-4D97-AF65-F5344CB8AC3E}">
        <p14:creationId xmlns:p14="http://schemas.microsoft.com/office/powerpoint/2010/main" val="248919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EB95C-42C0-9805-90E5-1B2798F1E50B}"/>
              </a:ext>
            </a:extLst>
          </p:cNvPr>
          <p:cNvSpPr>
            <a:spLocks noGrp="1"/>
          </p:cNvSpPr>
          <p:nvPr>
            <p:ph type="title"/>
          </p:nvPr>
        </p:nvSpPr>
        <p:spPr/>
        <p:txBody>
          <a:bodyPr/>
          <a:lstStyle/>
          <a:p>
            <a:r>
              <a:rPr lang="en-US"/>
              <a:t>Associative Discrimination</a:t>
            </a:r>
          </a:p>
        </p:txBody>
      </p:sp>
      <p:sp>
        <p:nvSpPr>
          <p:cNvPr id="3" name="Content Placeholder 2">
            <a:extLst>
              <a:ext uri="{FF2B5EF4-FFF2-40B4-BE49-F238E27FC236}">
                <a16:creationId xmlns:a16="http://schemas.microsoft.com/office/drawing/2014/main" id="{6A46547B-AF80-1A26-9843-60417C9634F7}"/>
              </a:ext>
            </a:extLst>
          </p:cNvPr>
          <p:cNvSpPr>
            <a:spLocks noGrp="1"/>
          </p:cNvSpPr>
          <p:nvPr>
            <p:ph idx="1"/>
          </p:nvPr>
        </p:nvSpPr>
        <p:spPr/>
        <p:txBody>
          <a:bodyPr vert="horz" wrap="square" lIns="0" tIns="0" rIns="0" bIns="0" rtlCol="0" anchor="t">
            <a:normAutofit/>
          </a:bodyPr>
          <a:lstStyle/>
          <a:p>
            <a:r>
              <a:rPr lang="en-US" dirty="0">
                <a:ea typeface="+mn-lt"/>
                <a:cs typeface="+mn-lt"/>
              </a:rPr>
              <a:t>Discrimination because a person associates with someone who has a protected characteristic.</a:t>
            </a:r>
          </a:p>
          <a:p>
            <a:r>
              <a:rPr lang="en-US" dirty="0">
                <a:ea typeface="+mn-lt"/>
                <a:cs typeface="+mn-lt"/>
              </a:rPr>
              <a:t>An employee being sacked because they are taking time off to care for their disabled child.</a:t>
            </a:r>
            <a:endParaRPr lang="en-US" dirty="0">
              <a:solidFill>
                <a:srgbClr val="FFFFFF">
                  <a:alpha val="60000"/>
                </a:srgbClr>
              </a:solidFill>
            </a:endParaRPr>
          </a:p>
          <a:p>
            <a:r>
              <a:rPr lang="en-US" dirty="0">
                <a:ea typeface="+mn-lt"/>
                <a:cs typeface="+mn-lt"/>
              </a:rPr>
              <a:t>Making fun of a colleague because they care for old people.</a:t>
            </a:r>
            <a:endParaRPr lang="en-US" dirty="0"/>
          </a:p>
          <a:p>
            <a:r>
              <a:rPr lang="en-US" dirty="0">
                <a:ea typeface="+mn-lt"/>
                <a:cs typeface="+mn-lt"/>
              </a:rPr>
              <a:t>Not wanting to care for a patient as they are married to an Asian woman.</a:t>
            </a:r>
            <a:endParaRPr lang="en-US" dirty="0"/>
          </a:p>
        </p:txBody>
      </p:sp>
    </p:spTree>
    <p:extLst>
      <p:ext uri="{BB962C8B-B14F-4D97-AF65-F5344CB8AC3E}">
        <p14:creationId xmlns:p14="http://schemas.microsoft.com/office/powerpoint/2010/main" val="4112666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79043-ED8A-80CC-52A7-33F6F214E961}"/>
              </a:ext>
            </a:extLst>
          </p:cNvPr>
          <p:cNvSpPr>
            <a:spLocks noGrp="1"/>
          </p:cNvSpPr>
          <p:nvPr>
            <p:ph type="title"/>
          </p:nvPr>
        </p:nvSpPr>
        <p:spPr/>
        <p:txBody>
          <a:bodyPr/>
          <a:lstStyle/>
          <a:p>
            <a:r>
              <a:rPr lang="en-US"/>
              <a:t>Perceptive Discrimination</a:t>
            </a:r>
          </a:p>
        </p:txBody>
      </p:sp>
      <p:sp>
        <p:nvSpPr>
          <p:cNvPr id="3" name="Content Placeholder 2">
            <a:extLst>
              <a:ext uri="{FF2B5EF4-FFF2-40B4-BE49-F238E27FC236}">
                <a16:creationId xmlns:a16="http://schemas.microsoft.com/office/drawing/2014/main" id="{0A241B43-78AD-29B5-D5FD-DB621E9988FD}"/>
              </a:ext>
            </a:extLst>
          </p:cNvPr>
          <p:cNvSpPr>
            <a:spLocks noGrp="1"/>
          </p:cNvSpPr>
          <p:nvPr>
            <p:ph idx="1"/>
          </p:nvPr>
        </p:nvSpPr>
        <p:spPr/>
        <p:txBody>
          <a:bodyPr vert="horz" wrap="square" lIns="0" tIns="0" rIns="0" bIns="0" rtlCol="0" anchor="t">
            <a:normAutofit/>
          </a:bodyPr>
          <a:lstStyle/>
          <a:p>
            <a:r>
              <a:rPr lang="en-US" dirty="0">
                <a:solidFill>
                  <a:srgbClr val="FFFFFF">
                    <a:alpha val="60000"/>
                  </a:srgbClr>
                </a:solidFill>
              </a:rPr>
              <a:t>Someone is denied equal treatment/opportunity because someone believes that they have a protected characteristic, regardless of whether they do or not.</a:t>
            </a:r>
          </a:p>
          <a:p>
            <a:r>
              <a:rPr lang="en-US" dirty="0">
                <a:ea typeface="+mn-lt"/>
                <a:cs typeface="+mn-lt"/>
              </a:rPr>
              <a:t>A carer being condescending towards a service user because they think they have a learning disability.</a:t>
            </a:r>
          </a:p>
          <a:p>
            <a:r>
              <a:rPr lang="en-US" dirty="0">
                <a:ea typeface="+mn-lt"/>
                <a:cs typeface="+mn-lt"/>
              </a:rPr>
              <a:t>A colleague being teased or bullied for ‘being gay’ when they are not.</a:t>
            </a:r>
            <a:endParaRPr lang="en-US" dirty="0">
              <a:solidFill>
                <a:srgbClr val="FFFFFF">
                  <a:alpha val="60000"/>
                </a:srgbClr>
              </a:solidFill>
              <a:ea typeface="+mn-lt"/>
              <a:cs typeface="+mn-lt"/>
            </a:endParaRPr>
          </a:p>
          <a:p>
            <a:r>
              <a:rPr lang="en-US" dirty="0">
                <a:ea typeface="+mn-lt"/>
                <a:cs typeface="+mn-lt"/>
              </a:rPr>
              <a:t>Making inappropriate comments towards people they assume are Muslim.</a:t>
            </a:r>
            <a:endParaRPr lang="en-US" dirty="0">
              <a:solidFill>
                <a:srgbClr val="FFFFFF">
                  <a:alpha val="60000"/>
                </a:srgbClr>
              </a:solidFill>
              <a:ea typeface="+mn-lt"/>
              <a:cs typeface="+mn-lt"/>
            </a:endParaRPr>
          </a:p>
        </p:txBody>
      </p:sp>
    </p:spTree>
    <p:extLst>
      <p:ext uri="{BB962C8B-B14F-4D97-AF65-F5344CB8AC3E}">
        <p14:creationId xmlns:p14="http://schemas.microsoft.com/office/powerpoint/2010/main" val="2668904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4412A4-9D73-45EA-8F1C-FE9210DB9912}"/>
              </a:ext>
            </a:extLst>
          </p:cNvPr>
          <p:cNvSpPr>
            <a:spLocks noGrp="1"/>
          </p:cNvSpPr>
          <p:nvPr>
            <p:ph type="title"/>
          </p:nvPr>
        </p:nvSpPr>
        <p:spPr>
          <a:xfrm>
            <a:off x="550864" y="549275"/>
            <a:ext cx="3565524" cy="1997855"/>
          </a:xfrm>
        </p:spPr>
        <p:txBody>
          <a:bodyPr wrap="square" anchor="b">
            <a:normAutofit/>
          </a:bodyPr>
          <a:lstStyle/>
          <a:p>
            <a:pPr>
              <a:lnSpc>
                <a:spcPct val="90000"/>
              </a:lnSpc>
            </a:pPr>
            <a:r>
              <a:rPr lang="en-US" sz="4100"/>
              <a:t>Multiple Discrimination</a:t>
            </a:r>
          </a:p>
        </p:txBody>
      </p:sp>
      <p:sp>
        <p:nvSpPr>
          <p:cNvPr id="3" name="Content Placeholder 2">
            <a:extLst>
              <a:ext uri="{FF2B5EF4-FFF2-40B4-BE49-F238E27FC236}">
                <a16:creationId xmlns:a16="http://schemas.microsoft.com/office/drawing/2014/main" id="{29A5BC47-CCAE-8B25-9820-CC172B195165}"/>
              </a:ext>
            </a:extLst>
          </p:cNvPr>
          <p:cNvSpPr>
            <a:spLocks noGrp="1"/>
          </p:cNvSpPr>
          <p:nvPr>
            <p:ph idx="1"/>
          </p:nvPr>
        </p:nvSpPr>
        <p:spPr>
          <a:xfrm>
            <a:off x="550863" y="2678400"/>
            <a:ext cx="3565525" cy="3414425"/>
          </a:xfrm>
        </p:spPr>
        <p:txBody>
          <a:bodyPr vert="horz" lIns="0" tIns="0" rIns="0" bIns="0" rtlCol="0" anchor="t">
            <a:normAutofit/>
          </a:bodyPr>
          <a:lstStyle/>
          <a:p>
            <a:r>
              <a:rPr lang="en-US" sz="1600">
                <a:ea typeface="+mn-lt"/>
                <a:cs typeface="+mn-lt"/>
              </a:rPr>
              <a:t>When a person is discriminated against for numerous protected characteristics, it is considered multiple discrimination.</a:t>
            </a:r>
          </a:p>
          <a:p>
            <a:endParaRPr lang="en-US" sz="1600"/>
          </a:p>
        </p:txBody>
      </p:sp>
      <p:pic>
        <p:nvPicPr>
          <p:cNvPr id="14" name="Picture 4" descr="Yellow umbrella in a sea of many black umbrellas">
            <a:extLst>
              <a:ext uri="{FF2B5EF4-FFF2-40B4-BE49-F238E27FC236}">
                <a16:creationId xmlns:a16="http://schemas.microsoft.com/office/drawing/2014/main" id="{3E344403-2403-E361-0991-860B1381F9B4}"/>
              </a:ext>
            </a:extLst>
          </p:cNvPr>
          <p:cNvPicPr>
            <a:picLocks noChangeAspect="1"/>
          </p:cNvPicPr>
          <p:nvPr/>
        </p:nvPicPr>
        <p:blipFill rotWithShape="1">
          <a:blip r:embed="rId2"/>
          <a:srcRect l="37320" r="6" b="-2"/>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5" name="Rectangle 10">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9405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2CD23-4232-AC12-2E81-053930966091}"/>
              </a:ext>
            </a:extLst>
          </p:cNvPr>
          <p:cNvSpPr>
            <a:spLocks noGrp="1"/>
          </p:cNvSpPr>
          <p:nvPr>
            <p:ph type="title"/>
          </p:nvPr>
        </p:nvSpPr>
        <p:spPr/>
        <p:txBody>
          <a:bodyPr/>
          <a:lstStyle/>
          <a:p>
            <a:r>
              <a:rPr lang="en-US"/>
              <a:t>Harassment</a:t>
            </a:r>
          </a:p>
        </p:txBody>
      </p:sp>
      <p:sp>
        <p:nvSpPr>
          <p:cNvPr id="3" name="Content Placeholder 2">
            <a:extLst>
              <a:ext uri="{FF2B5EF4-FFF2-40B4-BE49-F238E27FC236}">
                <a16:creationId xmlns:a16="http://schemas.microsoft.com/office/drawing/2014/main" id="{A3BB053C-3EB4-1CC9-B537-DAD5E1597738}"/>
              </a:ext>
            </a:extLst>
          </p:cNvPr>
          <p:cNvSpPr>
            <a:spLocks noGrp="1"/>
          </p:cNvSpPr>
          <p:nvPr>
            <p:ph idx="1"/>
          </p:nvPr>
        </p:nvSpPr>
        <p:spPr/>
        <p:txBody>
          <a:bodyPr vert="horz" wrap="square" lIns="0" tIns="0" rIns="0" bIns="0" rtlCol="0" anchor="t">
            <a:normAutofit fontScale="85000" lnSpcReduction="10000"/>
          </a:bodyPr>
          <a:lstStyle/>
          <a:p>
            <a:r>
              <a:rPr lang="en-US" dirty="0">
                <a:ea typeface="+mn-lt"/>
                <a:cs typeface="+mn-lt"/>
              </a:rPr>
              <a:t>Unwanted conduct related to a protected characteristic, which violates an individual’s dignity or creates an intimidating, hostile, degrading, humiliating, or offensive environment for that individual.</a:t>
            </a:r>
          </a:p>
          <a:p>
            <a:r>
              <a:rPr lang="en-US" dirty="0">
                <a:ea typeface="+mn-lt"/>
                <a:cs typeface="+mn-lt"/>
              </a:rPr>
              <a:t>Employees picking on a Muslim colleague for wearing a headscarf.</a:t>
            </a:r>
            <a:endParaRPr lang="en-US" dirty="0">
              <a:solidFill>
                <a:srgbClr val="FFFFFF">
                  <a:alpha val="60000"/>
                </a:srgbClr>
              </a:solidFill>
            </a:endParaRPr>
          </a:p>
          <a:p>
            <a:r>
              <a:rPr lang="en-US" dirty="0">
                <a:ea typeface="+mn-lt"/>
                <a:cs typeface="+mn-lt"/>
              </a:rPr>
              <a:t>A receptionist acting uncaring towards and being impatient with elderly service users.</a:t>
            </a:r>
            <a:endParaRPr lang="en-US" dirty="0"/>
          </a:p>
          <a:p>
            <a:r>
              <a:rPr lang="en-US" dirty="0">
                <a:ea typeface="+mn-lt"/>
                <a:cs typeface="+mn-lt"/>
              </a:rPr>
              <a:t>A doctor making unwanted sexual advances or remarks about a nurse.</a:t>
            </a:r>
          </a:p>
          <a:p>
            <a:r>
              <a:rPr lang="en-US" dirty="0">
                <a:ea typeface="+mn-lt"/>
                <a:cs typeface="+mn-lt"/>
              </a:rPr>
              <a:t>Talking down to a colleague who is going through gender reassignment.</a:t>
            </a:r>
            <a:endParaRPr lang="en-US" dirty="0">
              <a:solidFill>
                <a:srgbClr val="FFFFFF">
                  <a:alpha val="60000"/>
                </a:srgbClr>
              </a:solidFill>
            </a:endParaRPr>
          </a:p>
          <a:p>
            <a:r>
              <a:rPr lang="en-US" dirty="0">
                <a:ea typeface="+mn-lt"/>
                <a:cs typeface="+mn-lt"/>
              </a:rPr>
              <a:t>Making inappropriate comments about a service user’s body when they undress for reasons relating to their care or treatment.</a:t>
            </a:r>
            <a:endParaRPr lang="en-US" dirty="0"/>
          </a:p>
        </p:txBody>
      </p:sp>
    </p:spTree>
    <p:extLst>
      <p:ext uri="{BB962C8B-B14F-4D97-AF65-F5344CB8AC3E}">
        <p14:creationId xmlns:p14="http://schemas.microsoft.com/office/powerpoint/2010/main" val="2036972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425DDA-B33B-AEDA-7C68-F49A4C5E1265}"/>
              </a:ext>
            </a:extLst>
          </p:cNvPr>
          <p:cNvSpPr>
            <a:spLocks noGrp="1"/>
          </p:cNvSpPr>
          <p:nvPr>
            <p:ph type="title"/>
          </p:nvPr>
        </p:nvSpPr>
        <p:spPr>
          <a:xfrm>
            <a:off x="550863" y="550800"/>
            <a:ext cx="7308850" cy="986400"/>
          </a:xfrm>
        </p:spPr>
        <p:txBody>
          <a:bodyPr wrap="square" anchor="ctr">
            <a:normAutofit/>
          </a:bodyPr>
          <a:lstStyle/>
          <a:p>
            <a:r>
              <a:rPr lang="en-US"/>
              <a:t>Harassment</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83AFC9A-AAF9-16A0-BA4C-3F84CBAFE4B5}"/>
              </a:ext>
            </a:extLst>
          </p:cNvPr>
          <p:cNvGraphicFramePr>
            <a:graphicFrameLocks noGrp="1"/>
          </p:cNvGraphicFramePr>
          <p:nvPr>
            <p:ph idx="1"/>
            <p:extLst>
              <p:ext uri="{D42A27DB-BD31-4B8C-83A1-F6EECF244321}">
                <p14:modId xmlns:p14="http://schemas.microsoft.com/office/powerpoint/2010/main" val="1087178914"/>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11167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B9DB3-7BC8-962E-C6AA-DC792438932A}"/>
              </a:ext>
            </a:extLst>
          </p:cNvPr>
          <p:cNvSpPr>
            <a:spLocks noGrp="1"/>
          </p:cNvSpPr>
          <p:nvPr>
            <p:ph type="title"/>
          </p:nvPr>
        </p:nvSpPr>
        <p:spPr/>
        <p:txBody>
          <a:bodyPr/>
          <a:lstStyle/>
          <a:p>
            <a:r>
              <a:rPr lang="en-US"/>
              <a:t>Sexual Harassment</a:t>
            </a:r>
          </a:p>
        </p:txBody>
      </p:sp>
      <p:sp>
        <p:nvSpPr>
          <p:cNvPr id="3" name="Content Placeholder 2">
            <a:extLst>
              <a:ext uri="{FF2B5EF4-FFF2-40B4-BE49-F238E27FC236}">
                <a16:creationId xmlns:a16="http://schemas.microsoft.com/office/drawing/2014/main" id="{624BCD69-609A-A5F3-070E-45EC5396E3BD}"/>
              </a:ext>
            </a:extLst>
          </p:cNvPr>
          <p:cNvSpPr>
            <a:spLocks noGrp="1"/>
          </p:cNvSpPr>
          <p:nvPr>
            <p:ph idx="1"/>
          </p:nvPr>
        </p:nvSpPr>
        <p:spPr/>
        <p:txBody>
          <a:bodyPr vert="horz" wrap="square" lIns="0" tIns="0" rIns="0" bIns="0" rtlCol="0" anchor="t">
            <a:normAutofit/>
          </a:bodyPr>
          <a:lstStyle/>
          <a:p>
            <a:r>
              <a:rPr lang="en-US" dirty="0">
                <a:ea typeface="+mn-lt"/>
                <a:cs typeface="+mn-lt"/>
                <a:hlinkClick r:id="rId2"/>
              </a:rPr>
              <a:t>https://www.youtube.com/watch?v=rxXPG0wNYZU</a:t>
            </a:r>
            <a:endParaRPr lang="en-US">
              <a:solidFill>
                <a:srgbClr val="FFFFFF">
                  <a:alpha val="60000"/>
                </a:srgbClr>
              </a:solidFill>
              <a:ea typeface="+mn-lt"/>
              <a:cs typeface="+mn-lt"/>
            </a:endParaRPr>
          </a:p>
          <a:p>
            <a:endParaRPr lang="en-US" dirty="0">
              <a:solidFill>
                <a:srgbClr val="FFFFFF">
                  <a:alpha val="60000"/>
                </a:srgbClr>
              </a:solidFill>
            </a:endParaRPr>
          </a:p>
        </p:txBody>
      </p:sp>
    </p:spTree>
    <p:extLst>
      <p:ext uri="{BB962C8B-B14F-4D97-AF65-F5344CB8AC3E}">
        <p14:creationId xmlns:p14="http://schemas.microsoft.com/office/powerpoint/2010/main" val="6064435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3D5B0B-8BAB-1632-5DF9-F4EB029C0E74}"/>
              </a:ext>
            </a:extLst>
          </p:cNvPr>
          <p:cNvSpPr>
            <a:spLocks noGrp="1"/>
          </p:cNvSpPr>
          <p:nvPr>
            <p:ph type="title"/>
          </p:nvPr>
        </p:nvSpPr>
        <p:spPr>
          <a:xfrm>
            <a:off x="550863" y="549275"/>
            <a:ext cx="3565525" cy="5543549"/>
          </a:xfrm>
        </p:spPr>
        <p:txBody>
          <a:bodyPr wrap="square" anchor="ctr">
            <a:normAutofit/>
          </a:bodyPr>
          <a:lstStyle/>
          <a:p>
            <a:r>
              <a:rPr lang="en-US"/>
              <a:t>Equality Act (2010)</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892E254-3EA1-C5B1-F869-767F7474B56F}"/>
              </a:ext>
            </a:extLst>
          </p:cNvPr>
          <p:cNvGraphicFramePr>
            <a:graphicFrameLocks noGrp="1"/>
          </p:cNvGraphicFramePr>
          <p:nvPr>
            <p:ph idx="1"/>
            <p:extLst>
              <p:ext uri="{D42A27DB-BD31-4B8C-83A1-F6EECF244321}">
                <p14:modId xmlns:p14="http://schemas.microsoft.com/office/powerpoint/2010/main" val="301608468"/>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46953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5"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pen book">
            <a:extLst>
              <a:ext uri="{FF2B5EF4-FFF2-40B4-BE49-F238E27FC236}">
                <a16:creationId xmlns:a16="http://schemas.microsoft.com/office/drawing/2014/main" id="{23C6CC7A-FAB6-DEF0-CD9A-8E1E2510A05E}"/>
              </a:ext>
            </a:extLst>
          </p:cNvPr>
          <p:cNvPicPr>
            <a:picLocks noChangeAspect="1"/>
          </p:cNvPicPr>
          <p:nvPr/>
        </p:nvPicPr>
        <p:blipFill rotWithShape="1">
          <a:blip r:embed="rId2"/>
          <a:srcRect t="15728" r="-2" b="-2"/>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3" name="Rectangle 22">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DB96DD-64D5-A55C-C3BF-C74C2B79DDAE}"/>
              </a:ext>
            </a:extLst>
          </p:cNvPr>
          <p:cNvSpPr>
            <a:spLocks noGrp="1"/>
          </p:cNvSpPr>
          <p:nvPr>
            <p:ph type="title"/>
          </p:nvPr>
        </p:nvSpPr>
        <p:spPr>
          <a:xfrm>
            <a:off x="550864" y="549275"/>
            <a:ext cx="3565524" cy="2887174"/>
          </a:xfrm>
        </p:spPr>
        <p:txBody>
          <a:bodyPr vert="horz" wrap="square" lIns="0" tIns="0" rIns="0" bIns="0" rtlCol="0" anchor="b" anchorCtr="0">
            <a:normAutofit/>
          </a:bodyPr>
          <a:lstStyle/>
          <a:p>
            <a:pPr>
              <a:lnSpc>
                <a:spcPct val="90000"/>
              </a:lnSpc>
            </a:pPr>
            <a:r>
              <a:rPr lang="en-US" kern="1200">
                <a:solidFill>
                  <a:schemeClr val="tx1"/>
                </a:solidFill>
                <a:latin typeface="+mj-lt"/>
                <a:ea typeface="+mj-ea"/>
                <a:cs typeface="+mj-cs"/>
              </a:rPr>
              <a:t>Labelling, Stereotype and Prejudice</a:t>
            </a:r>
          </a:p>
        </p:txBody>
      </p:sp>
      <p:sp>
        <p:nvSpPr>
          <p:cNvPr id="25" name="Rectangle 24">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5B7D77-9D0A-0364-B0BA-F5F08837433E}"/>
              </a:ext>
            </a:extLst>
          </p:cNvPr>
          <p:cNvSpPr>
            <a:spLocks noGrp="1"/>
          </p:cNvSpPr>
          <p:nvPr>
            <p:ph idx="1"/>
          </p:nvPr>
        </p:nvSpPr>
        <p:spPr>
          <a:xfrm>
            <a:off x="550863" y="3569007"/>
            <a:ext cx="3565525" cy="2523817"/>
          </a:xfrm>
        </p:spPr>
        <p:txBody>
          <a:bodyPr vert="horz" wrap="square" lIns="0" tIns="0" rIns="0" bIns="0" rtlCol="0">
            <a:normAutofit/>
          </a:bodyPr>
          <a:lstStyle/>
          <a:p>
            <a:pPr marL="0" indent="0">
              <a:lnSpc>
                <a:spcPct val="100000"/>
              </a:lnSpc>
              <a:buNone/>
            </a:pPr>
            <a:r>
              <a:rPr lang="en-US" sz="2000" kern="1200">
                <a:latin typeface="+mn-lt"/>
                <a:ea typeface="+mn-ea"/>
                <a:cs typeface="+mn-cs"/>
              </a:rPr>
              <a:t>Can anyone define these three terms?</a:t>
            </a:r>
          </a:p>
        </p:txBody>
      </p:sp>
    </p:spTree>
    <p:extLst>
      <p:ext uri="{BB962C8B-B14F-4D97-AF65-F5344CB8AC3E}">
        <p14:creationId xmlns:p14="http://schemas.microsoft.com/office/powerpoint/2010/main" val="2488412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1045F-4E3D-20F4-BC7B-F9B759F82847}"/>
              </a:ext>
            </a:extLst>
          </p:cNvPr>
          <p:cNvSpPr>
            <a:spLocks noGrp="1"/>
          </p:cNvSpPr>
          <p:nvPr>
            <p:ph type="title"/>
          </p:nvPr>
        </p:nvSpPr>
        <p:spPr/>
        <p:txBody>
          <a:bodyPr/>
          <a:lstStyle/>
          <a:p>
            <a:r>
              <a:rPr lang="en-US"/>
              <a:t>Labelling, Stereotype and Prejudice</a:t>
            </a:r>
          </a:p>
        </p:txBody>
      </p:sp>
      <p:sp>
        <p:nvSpPr>
          <p:cNvPr id="3" name="Content Placeholder 2">
            <a:extLst>
              <a:ext uri="{FF2B5EF4-FFF2-40B4-BE49-F238E27FC236}">
                <a16:creationId xmlns:a16="http://schemas.microsoft.com/office/drawing/2014/main" id="{A0F64815-A648-51C1-ACE5-30017E29F905}"/>
              </a:ext>
            </a:extLst>
          </p:cNvPr>
          <p:cNvSpPr>
            <a:spLocks noGrp="1"/>
          </p:cNvSpPr>
          <p:nvPr>
            <p:ph idx="1"/>
          </p:nvPr>
        </p:nvSpPr>
        <p:spPr/>
        <p:txBody>
          <a:bodyPr vert="horz" wrap="square" lIns="0" tIns="0" rIns="0" bIns="0" rtlCol="0" anchor="t">
            <a:normAutofit/>
          </a:bodyPr>
          <a:lstStyle/>
          <a:p>
            <a:r>
              <a:rPr lang="en-US" dirty="0">
                <a:ea typeface="+mn-lt"/>
                <a:cs typeface="+mn-lt"/>
              </a:rPr>
              <a:t>Labelling is to give a group of people a name because of characteristics</a:t>
            </a:r>
            <a:endParaRPr lang="en-US" dirty="0">
              <a:solidFill>
                <a:srgbClr val="FFFFFF">
                  <a:alpha val="60000"/>
                </a:srgbClr>
              </a:solidFill>
            </a:endParaRPr>
          </a:p>
          <a:p>
            <a:r>
              <a:rPr lang="en-US" dirty="0">
                <a:ea typeface="+mn-lt"/>
                <a:cs typeface="+mn-lt"/>
              </a:rPr>
              <a:t>Stereotyping is to have an opinion about a group and applying this to anyone belonging to this group, for example “No woman can park a car”. </a:t>
            </a:r>
            <a:endParaRPr lang="en-US">
              <a:solidFill>
                <a:srgbClr val="FFFFFF">
                  <a:alpha val="60000"/>
                </a:srgbClr>
              </a:solidFill>
            </a:endParaRPr>
          </a:p>
          <a:p>
            <a:r>
              <a:rPr lang="en-US" dirty="0">
                <a:ea typeface="+mn-lt"/>
                <a:cs typeface="+mn-lt"/>
              </a:rPr>
              <a:t>Prejudice is a judgment or opinion, often without knowledge and facts.</a:t>
            </a:r>
            <a:endParaRPr lang="en-US" dirty="0"/>
          </a:p>
        </p:txBody>
      </p:sp>
    </p:spTree>
    <p:extLst>
      <p:ext uri="{BB962C8B-B14F-4D97-AF65-F5344CB8AC3E}">
        <p14:creationId xmlns:p14="http://schemas.microsoft.com/office/powerpoint/2010/main" val="22026471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Oval 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 name="Group 1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5" name="Freeform: Shape 1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 name="Oval 1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0" name="Rectangle 19">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3E7179-55A2-CF5B-973C-0F7FEA4773E4}"/>
              </a:ext>
            </a:extLst>
          </p:cNvPr>
          <p:cNvSpPr>
            <a:spLocks noGrp="1"/>
          </p:cNvSpPr>
          <p:nvPr>
            <p:ph type="title"/>
          </p:nvPr>
        </p:nvSpPr>
        <p:spPr>
          <a:xfrm>
            <a:off x="1487488" y="549275"/>
            <a:ext cx="5437187" cy="3456401"/>
          </a:xfrm>
        </p:spPr>
        <p:txBody>
          <a:bodyPr vert="horz" wrap="square" lIns="0" tIns="0" rIns="0" bIns="0" rtlCol="0" anchor="b" anchorCtr="0">
            <a:normAutofit/>
          </a:bodyPr>
          <a:lstStyle/>
          <a:p>
            <a:r>
              <a:rPr lang="en-US" sz="6400"/>
              <a:t>Effects of Discrimination</a:t>
            </a:r>
          </a:p>
        </p:txBody>
      </p:sp>
      <p:sp>
        <p:nvSpPr>
          <p:cNvPr id="3" name="Content Placeholder 2">
            <a:extLst>
              <a:ext uri="{FF2B5EF4-FFF2-40B4-BE49-F238E27FC236}">
                <a16:creationId xmlns:a16="http://schemas.microsoft.com/office/drawing/2014/main" id="{6549B99D-DA13-4B1D-3CBA-2DD341672C53}"/>
              </a:ext>
            </a:extLst>
          </p:cNvPr>
          <p:cNvSpPr>
            <a:spLocks noGrp="1"/>
          </p:cNvSpPr>
          <p:nvPr>
            <p:ph idx="1"/>
          </p:nvPr>
        </p:nvSpPr>
        <p:spPr>
          <a:xfrm>
            <a:off x="1487488" y="4297776"/>
            <a:ext cx="5437187" cy="2010949"/>
          </a:xfrm>
        </p:spPr>
        <p:txBody>
          <a:bodyPr vert="horz" wrap="square" lIns="0" tIns="0" rIns="0" bIns="0" rtlCol="0">
            <a:normAutofit/>
          </a:bodyPr>
          <a:lstStyle/>
          <a:p>
            <a:pPr marL="0" indent="0">
              <a:lnSpc>
                <a:spcPct val="100000"/>
              </a:lnSpc>
              <a:buNone/>
            </a:pPr>
            <a:r>
              <a:rPr lang="en-US"/>
              <a:t>Firstly, who are the most common groups to be discriminated against?</a:t>
            </a:r>
          </a:p>
        </p:txBody>
      </p:sp>
      <p:sp>
        <p:nvSpPr>
          <p:cNvPr id="22" name="Freeform: Shape 21">
            <a:extLst>
              <a:ext uri="{FF2B5EF4-FFF2-40B4-BE49-F238E27FC236}">
                <a16:creationId xmlns:a16="http://schemas.microsoft.com/office/drawing/2014/main" id="{74033C2F-EE38-427C-97E3-08EAC8822A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71760"/>
            <a:ext cx="666497" cy="1080000"/>
          </a:xfrm>
          <a:custGeom>
            <a:avLst/>
            <a:gdLst>
              <a:gd name="connsiteX0" fmla="*/ 126497 w 666497"/>
              <a:gd name="connsiteY0" fmla="*/ 0 h 1080000"/>
              <a:gd name="connsiteX1" fmla="*/ 666497 w 666497"/>
              <a:gd name="connsiteY1" fmla="*/ 540000 h 1080000"/>
              <a:gd name="connsiteX2" fmla="*/ 126497 w 666497"/>
              <a:gd name="connsiteY2" fmla="*/ 1080000 h 1080000"/>
              <a:gd name="connsiteX3" fmla="*/ 17668 w 666497"/>
              <a:gd name="connsiteY3" fmla="*/ 1069029 h 1080000"/>
              <a:gd name="connsiteX4" fmla="*/ 0 w 666497"/>
              <a:gd name="connsiteY4" fmla="*/ 1063545 h 1080000"/>
              <a:gd name="connsiteX5" fmla="*/ 0 w 666497"/>
              <a:gd name="connsiteY5" fmla="*/ 16455 h 1080000"/>
              <a:gd name="connsiteX6" fmla="*/ 17668 w 666497"/>
              <a:gd name="connsiteY6" fmla="*/ 10971 h 1080000"/>
              <a:gd name="connsiteX7" fmla="*/ 126497 w 666497"/>
              <a:gd name="connsiteY7" fmla="*/ 0 h 108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6497" h="1080000">
                <a:moveTo>
                  <a:pt x="126497" y="0"/>
                </a:moveTo>
                <a:cubicBezTo>
                  <a:pt x="424731" y="0"/>
                  <a:pt x="666497" y="241766"/>
                  <a:pt x="666497" y="540000"/>
                </a:cubicBezTo>
                <a:cubicBezTo>
                  <a:pt x="666497" y="838234"/>
                  <a:pt x="424731" y="1080000"/>
                  <a:pt x="126497" y="1080000"/>
                </a:cubicBezTo>
                <a:cubicBezTo>
                  <a:pt x="89218" y="1080000"/>
                  <a:pt x="52821" y="1076222"/>
                  <a:pt x="17668" y="1069029"/>
                </a:cubicBezTo>
                <a:lnTo>
                  <a:pt x="0" y="1063545"/>
                </a:lnTo>
                <a:lnTo>
                  <a:pt x="0" y="16455"/>
                </a:lnTo>
                <a:lnTo>
                  <a:pt x="17668" y="10971"/>
                </a:lnTo>
                <a:cubicBezTo>
                  <a:pt x="52821" y="3778"/>
                  <a:pt x="89218" y="0"/>
                  <a:pt x="126497" y="0"/>
                </a:cubicBezTo>
                <a:close/>
              </a:path>
            </a:pathLst>
          </a:cu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4" name="Group 23">
            <a:extLst>
              <a:ext uri="{FF2B5EF4-FFF2-40B4-BE49-F238E27FC236}">
                <a16:creationId xmlns:a16="http://schemas.microsoft.com/office/drawing/2014/main" id="{22940903-7865-4026-879C-CC1ADF9116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34337" y="800983"/>
            <a:ext cx="4006800" cy="3788841"/>
            <a:chOff x="7762003" y="672385"/>
            <a:chExt cx="4006800" cy="3788841"/>
          </a:xfrm>
        </p:grpSpPr>
        <p:sp>
          <p:nvSpPr>
            <p:cNvPr id="25" name="Freeform: Shape 24">
              <a:extLst>
                <a:ext uri="{FF2B5EF4-FFF2-40B4-BE49-F238E27FC236}">
                  <a16:creationId xmlns:a16="http://schemas.microsoft.com/office/drawing/2014/main" id="{982D1BD3-FFA8-4027-A890-672FDD8F70B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8100000">
              <a:off x="8528803" y="672385"/>
              <a:ext cx="3240000" cy="3788841"/>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508000" dist="203200" dir="9600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7BC5C6D9-8420-4B6F-A949-7B6565266B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8572003" y="180004"/>
              <a:ext cx="1620000" cy="3240000"/>
            </a:xfrm>
            <a:prstGeom prst="ellipse">
              <a:avLst/>
            </a:prstGeom>
            <a:gradFill>
              <a:gsLst>
                <a:gs pos="100000">
                  <a:schemeClr val="bg2">
                    <a:lumMod val="90000"/>
                    <a:lumOff val="10000"/>
                  </a:schemeClr>
                </a:gs>
                <a:gs pos="50000">
                  <a:schemeClr val="bg2">
                    <a:lumMod val="90000"/>
                    <a:lumOff val="10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pSp>
        <p:nvGrpSpPr>
          <p:cNvPr id="28" name="Group 27">
            <a:extLst>
              <a:ext uri="{FF2B5EF4-FFF2-40B4-BE49-F238E27FC236}">
                <a16:creationId xmlns:a16="http://schemas.microsoft.com/office/drawing/2014/main" id="{E82CFC28-5F56-4F2C-A953-AB57C1CE5C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4386" y="5149126"/>
            <a:ext cx="762805" cy="734873"/>
            <a:chOff x="7950336" y="1300590"/>
            <a:chExt cx="762805" cy="734873"/>
          </a:xfrm>
        </p:grpSpPr>
        <p:sp>
          <p:nvSpPr>
            <p:cNvPr id="29" name="Freeform 5">
              <a:extLst>
                <a:ext uri="{FF2B5EF4-FFF2-40B4-BE49-F238E27FC236}">
                  <a16:creationId xmlns:a16="http://schemas.microsoft.com/office/drawing/2014/main" id="{492EB854-02D8-4A9E-8BA5-5FEE21DD09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0" name="Freeform 6">
              <a:extLst>
                <a:ext uri="{FF2B5EF4-FFF2-40B4-BE49-F238E27FC236}">
                  <a16:creationId xmlns:a16="http://schemas.microsoft.com/office/drawing/2014/main" id="{A1676C39-91DD-4843-8315-4285BA1E7E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Freeform 8">
              <a:extLst>
                <a:ext uri="{FF2B5EF4-FFF2-40B4-BE49-F238E27FC236}">
                  <a16:creationId xmlns:a16="http://schemas.microsoft.com/office/drawing/2014/main" id="{B339FEEC-A688-4A3E-BA2C-8FC738A8AF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8962574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F302-A1F5-9D76-0C02-6CC039373950}"/>
              </a:ext>
            </a:extLst>
          </p:cNvPr>
          <p:cNvSpPr>
            <a:spLocks noGrp="1"/>
          </p:cNvSpPr>
          <p:nvPr>
            <p:ph type="title"/>
          </p:nvPr>
        </p:nvSpPr>
        <p:spPr/>
        <p:txBody>
          <a:bodyPr/>
          <a:lstStyle/>
          <a:p>
            <a:r>
              <a:rPr lang="en-US"/>
              <a:t>Effects of Discrimination</a:t>
            </a:r>
          </a:p>
        </p:txBody>
      </p:sp>
      <p:sp>
        <p:nvSpPr>
          <p:cNvPr id="3" name="Content Placeholder 2">
            <a:extLst>
              <a:ext uri="{FF2B5EF4-FFF2-40B4-BE49-F238E27FC236}">
                <a16:creationId xmlns:a16="http://schemas.microsoft.com/office/drawing/2014/main" id="{07CEC77C-A6A4-6907-F1BB-195EDB9EFA75}"/>
              </a:ext>
            </a:extLst>
          </p:cNvPr>
          <p:cNvSpPr>
            <a:spLocks noGrp="1"/>
          </p:cNvSpPr>
          <p:nvPr>
            <p:ph idx="1"/>
          </p:nvPr>
        </p:nvSpPr>
        <p:spPr/>
        <p:txBody>
          <a:bodyPr vert="horz" wrap="square" lIns="0" tIns="0" rIns="0" bIns="0" rtlCol="0" anchor="t">
            <a:normAutofit/>
          </a:bodyPr>
          <a:lstStyle/>
          <a:p>
            <a:r>
              <a:rPr lang="en-US" dirty="0">
                <a:solidFill>
                  <a:srgbClr val="FFFFFF">
                    <a:alpha val="60000"/>
                  </a:srgbClr>
                </a:solidFill>
              </a:rPr>
              <a:t>Those who are identified as socially disadvantaged or in a minority group are often confronted with discrimination (Marmot, 2005; Adler and Stewart, 2010).</a:t>
            </a:r>
          </a:p>
          <a:p>
            <a:r>
              <a:rPr lang="en-US" dirty="0">
                <a:solidFill>
                  <a:srgbClr val="FFFFFF">
                    <a:alpha val="60000"/>
                  </a:srgbClr>
                </a:solidFill>
              </a:rPr>
              <a:t>Increased mental health diagnoses (Lewis, Cogburn and Williams, 2015).</a:t>
            </a:r>
          </a:p>
          <a:p>
            <a:r>
              <a:rPr lang="en-US" dirty="0">
                <a:solidFill>
                  <a:srgbClr val="FFFFFF">
                    <a:alpha val="60000"/>
                  </a:srgbClr>
                </a:solidFill>
              </a:rPr>
              <a:t>Premature death to treatable conditions (Williams and Mohammed, 2009).</a:t>
            </a:r>
          </a:p>
          <a:p>
            <a:r>
              <a:rPr lang="en-US" dirty="0">
                <a:solidFill>
                  <a:srgbClr val="FFFFFF">
                    <a:alpha val="60000"/>
                  </a:srgbClr>
                </a:solidFill>
              </a:rPr>
              <a:t>Avoidance of healthcare services (Quach et al., 2012).</a:t>
            </a:r>
          </a:p>
          <a:p>
            <a:endParaRPr lang="en-US" dirty="0">
              <a:solidFill>
                <a:srgbClr val="FFFFFF">
                  <a:alpha val="60000"/>
                </a:srgbClr>
              </a:solidFill>
            </a:endParaRPr>
          </a:p>
        </p:txBody>
      </p:sp>
    </p:spTree>
    <p:extLst>
      <p:ext uri="{BB962C8B-B14F-4D97-AF65-F5344CB8AC3E}">
        <p14:creationId xmlns:p14="http://schemas.microsoft.com/office/powerpoint/2010/main" val="26689385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F9606-E52B-AA1B-AFF6-FA84C936EDFD}"/>
              </a:ext>
            </a:extLst>
          </p:cNvPr>
          <p:cNvSpPr>
            <a:spLocks noGrp="1"/>
          </p:cNvSpPr>
          <p:nvPr>
            <p:ph type="title"/>
          </p:nvPr>
        </p:nvSpPr>
        <p:spPr/>
        <p:txBody>
          <a:bodyPr/>
          <a:lstStyle/>
          <a:p>
            <a:r>
              <a:rPr lang="en-US"/>
              <a:t>Effects of Discrimination</a:t>
            </a:r>
          </a:p>
        </p:txBody>
      </p:sp>
      <p:sp>
        <p:nvSpPr>
          <p:cNvPr id="3" name="Content Placeholder 2">
            <a:extLst>
              <a:ext uri="{FF2B5EF4-FFF2-40B4-BE49-F238E27FC236}">
                <a16:creationId xmlns:a16="http://schemas.microsoft.com/office/drawing/2014/main" id="{D5E732E1-645F-9739-0204-B839E9A37C83}"/>
              </a:ext>
            </a:extLst>
          </p:cNvPr>
          <p:cNvSpPr>
            <a:spLocks noGrp="1"/>
          </p:cNvSpPr>
          <p:nvPr>
            <p:ph idx="1"/>
          </p:nvPr>
        </p:nvSpPr>
        <p:spPr/>
        <p:txBody>
          <a:bodyPr vert="horz" wrap="square" lIns="0" tIns="0" rIns="0" bIns="0" rtlCol="0" anchor="t">
            <a:normAutofit/>
          </a:bodyPr>
          <a:lstStyle/>
          <a:p>
            <a:r>
              <a:rPr lang="en-US" dirty="0">
                <a:ea typeface="+mn-lt"/>
                <a:cs typeface="+mn-lt"/>
              </a:rPr>
              <a:t>Prejudice is both an attitude and a cognitive process, the identifiable and measurable outcome of which is the practice of discrimination (Guilfoyle, Kelly </a:t>
            </a:r>
            <a:r>
              <a:rPr lang="en-US">
                <a:ea typeface="+mn-lt"/>
                <a:cs typeface="+mn-lt"/>
              </a:rPr>
              <a:t>and St Pierre-Hansen, 2008).</a:t>
            </a:r>
            <a:endParaRPr lang="en-US" dirty="0">
              <a:solidFill>
                <a:srgbClr val="FFFFFF">
                  <a:alpha val="60000"/>
                </a:srgbClr>
              </a:solidFill>
              <a:ea typeface="+mn-lt"/>
              <a:cs typeface="+mn-lt"/>
            </a:endParaRPr>
          </a:p>
          <a:p>
            <a:r>
              <a:rPr lang="en-US" dirty="0">
                <a:solidFill>
                  <a:srgbClr val="FFFFFF">
                    <a:alpha val="60000"/>
                  </a:srgbClr>
                </a:solidFill>
              </a:rPr>
              <a:t>This means we must actively try to counter these prejudicial beliefs, and not allow them to remain in the workplace.</a:t>
            </a:r>
          </a:p>
          <a:p>
            <a:endParaRPr lang="en-US" dirty="0">
              <a:solidFill>
                <a:srgbClr val="FFFFFF">
                  <a:alpha val="60000"/>
                </a:srgbClr>
              </a:solidFill>
            </a:endParaRPr>
          </a:p>
        </p:txBody>
      </p:sp>
    </p:spTree>
    <p:extLst>
      <p:ext uri="{BB962C8B-B14F-4D97-AF65-F5344CB8AC3E}">
        <p14:creationId xmlns:p14="http://schemas.microsoft.com/office/powerpoint/2010/main" val="30298996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C5265-79D4-6205-33B4-B56B179B4EBD}"/>
              </a:ext>
            </a:extLst>
          </p:cNvPr>
          <p:cNvSpPr>
            <a:spLocks noGrp="1"/>
          </p:cNvSpPr>
          <p:nvPr>
            <p:ph type="title"/>
          </p:nvPr>
        </p:nvSpPr>
        <p:spPr/>
        <p:txBody>
          <a:bodyPr/>
          <a:lstStyle/>
          <a:p>
            <a:r>
              <a:rPr lang="en-US" dirty="0"/>
              <a:t>Marginalisation</a:t>
            </a:r>
          </a:p>
        </p:txBody>
      </p:sp>
      <p:sp>
        <p:nvSpPr>
          <p:cNvPr id="3" name="Content Placeholder 2">
            <a:extLst>
              <a:ext uri="{FF2B5EF4-FFF2-40B4-BE49-F238E27FC236}">
                <a16:creationId xmlns:a16="http://schemas.microsoft.com/office/drawing/2014/main" id="{98731A69-9C5E-DC27-EF37-3A20355B40A1}"/>
              </a:ext>
            </a:extLst>
          </p:cNvPr>
          <p:cNvSpPr>
            <a:spLocks noGrp="1"/>
          </p:cNvSpPr>
          <p:nvPr>
            <p:ph idx="1"/>
          </p:nvPr>
        </p:nvSpPr>
        <p:spPr/>
        <p:txBody>
          <a:bodyPr vert="horz" wrap="square" lIns="0" tIns="0" rIns="0" bIns="0" rtlCol="0" anchor="t">
            <a:normAutofit/>
          </a:bodyPr>
          <a:lstStyle/>
          <a:p>
            <a:r>
              <a:rPr lang="en-US" dirty="0">
                <a:ea typeface="+mn-lt"/>
                <a:cs typeface="+mn-lt"/>
              </a:rPr>
              <a:t>Marginalisation, also called social marginalisation, occurs when a person or groups of people are less able to do things or access basic services or opportunities. It’s also sometimes referred to as social exclusion.</a:t>
            </a:r>
            <a:endParaRPr lang="en-US" dirty="0">
              <a:solidFill>
                <a:srgbClr val="FFFFFF">
                  <a:alpha val="60000"/>
                </a:srgbClr>
              </a:solidFill>
            </a:endParaRPr>
          </a:p>
          <a:p>
            <a:r>
              <a:rPr lang="en-US" dirty="0">
                <a:solidFill>
                  <a:srgbClr val="FFFFFF">
                    <a:alpha val="60000"/>
                  </a:srgbClr>
                </a:solidFill>
              </a:rPr>
              <a:t>We can think of this effect in an interesting metaphor.</a:t>
            </a:r>
          </a:p>
          <a:p>
            <a:endParaRPr lang="en-US">
              <a:solidFill>
                <a:srgbClr val="FFFFFF">
                  <a:alpha val="60000"/>
                </a:srgbClr>
              </a:solidFill>
            </a:endParaRPr>
          </a:p>
          <a:p>
            <a:endParaRPr lang="en-US" dirty="0">
              <a:solidFill>
                <a:srgbClr val="FFFFFF">
                  <a:alpha val="60000"/>
                </a:srgbClr>
              </a:solidFill>
            </a:endParaRPr>
          </a:p>
        </p:txBody>
      </p:sp>
    </p:spTree>
    <p:extLst>
      <p:ext uri="{BB962C8B-B14F-4D97-AF65-F5344CB8AC3E}">
        <p14:creationId xmlns:p14="http://schemas.microsoft.com/office/powerpoint/2010/main" val="31147473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EE0CA1-D3EE-4024-8924-687FF7C9B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nk and purple nebula in space&#10;&#10;Description automatically generated">
            <a:extLst>
              <a:ext uri="{FF2B5EF4-FFF2-40B4-BE49-F238E27FC236}">
                <a16:creationId xmlns:a16="http://schemas.microsoft.com/office/drawing/2014/main" id="{A3BC42CC-B044-8EA3-685E-0870231168FF}"/>
              </a:ext>
            </a:extLst>
          </p:cNvPr>
          <p:cNvPicPr>
            <a:picLocks noChangeAspect="1"/>
          </p:cNvPicPr>
          <p:nvPr/>
        </p:nvPicPr>
        <p:blipFill rotWithShape="1">
          <a:blip r:embed="rId2"/>
          <a:srcRect t="24306" r="-1" b="19584"/>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16098815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EE0CA1-D3EE-4024-8924-687FF7C9B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77C00F80-CEDA-3BF7-367E-908A868C1DE2}"/>
              </a:ext>
            </a:extLst>
          </p:cNvPr>
          <p:cNvPicPr>
            <a:picLocks noChangeAspect="1"/>
          </p:cNvPicPr>
          <p:nvPr/>
        </p:nvPicPr>
        <p:blipFill rotWithShape="1">
          <a:blip r:embed="rId2"/>
          <a:srcRect t="2301" b="4338"/>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Tree>
    <p:extLst>
      <p:ext uri="{BB962C8B-B14F-4D97-AF65-F5344CB8AC3E}">
        <p14:creationId xmlns:p14="http://schemas.microsoft.com/office/powerpoint/2010/main" val="24321023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bright explosion in space">
            <a:extLst>
              <a:ext uri="{FF2B5EF4-FFF2-40B4-BE49-F238E27FC236}">
                <a16:creationId xmlns:a16="http://schemas.microsoft.com/office/drawing/2014/main" id="{96B93C2C-96EA-9A9B-8B50-9D6109E90315}"/>
              </a:ext>
            </a:extLst>
          </p:cNvPr>
          <p:cNvPicPr>
            <a:picLocks noChangeAspect="1"/>
          </p:cNvPicPr>
          <p:nvPr/>
        </p:nvPicPr>
        <p:blipFill>
          <a:blip r:embed="rId2"/>
          <a:stretch>
            <a:fillRect/>
          </a:stretch>
        </p:blipFill>
        <p:spPr>
          <a:xfrm>
            <a:off x="-10886" y="-800971"/>
            <a:ext cx="12224656" cy="8144255"/>
          </a:xfrm>
          <a:prstGeom prst="rect">
            <a:avLst/>
          </a:prstGeom>
        </p:spPr>
      </p:pic>
    </p:spTree>
    <p:extLst>
      <p:ext uri="{BB962C8B-B14F-4D97-AF65-F5344CB8AC3E}">
        <p14:creationId xmlns:p14="http://schemas.microsoft.com/office/powerpoint/2010/main" val="14523808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ABA332-6FA9-C66E-F9FD-EF48836FDF00}"/>
              </a:ext>
            </a:extLst>
          </p:cNvPr>
          <p:cNvSpPr>
            <a:spLocks noGrp="1"/>
          </p:cNvSpPr>
          <p:nvPr>
            <p:ph type="title"/>
          </p:nvPr>
        </p:nvSpPr>
        <p:spPr>
          <a:xfrm>
            <a:off x="550863" y="550800"/>
            <a:ext cx="7308850" cy="986400"/>
          </a:xfrm>
        </p:spPr>
        <p:txBody>
          <a:bodyPr wrap="square" anchor="ctr">
            <a:normAutofit/>
          </a:bodyPr>
          <a:lstStyle/>
          <a:p>
            <a:r>
              <a:rPr lang="en-US"/>
              <a:t>Activity</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0226D91-7394-C5F2-B472-51465E10DB5A}"/>
              </a:ext>
            </a:extLst>
          </p:cNvPr>
          <p:cNvGraphicFramePr>
            <a:graphicFrameLocks noGrp="1"/>
          </p:cNvGraphicFramePr>
          <p:nvPr>
            <p:ph idx="1"/>
            <p:extLst>
              <p:ext uri="{D42A27DB-BD31-4B8C-83A1-F6EECF244321}">
                <p14:modId xmlns:p14="http://schemas.microsoft.com/office/powerpoint/2010/main" val="2666137713"/>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06264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6" name="Group 1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7" name="Freeform: Shape 1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9" name="Oval 1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2" name="Rectangle 2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8B343A-1407-97B4-CD11-97E8FD95E509}"/>
              </a:ext>
            </a:extLst>
          </p:cNvPr>
          <p:cNvSpPr>
            <a:spLocks noGrp="1"/>
          </p:cNvSpPr>
          <p:nvPr>
            <p:ph type="title"/>
          </p:nvPr>
        </p:nvSpPr>
        <p:spPr>
          <a:xfrm>
            <a:off x="6203950" y="549275"/>
            <a:ext cx="5437187" cy="2986234"/>
          </a:xfrm>
        </p:spPr>
        <p:txBody>
          <a:bodyPr vert="horz" wrap="square" lIns="0" tIns="0" rIns="0" bIns="0" rtlCol="0" anchor="b" anchorCtr="0">
            <a:normAutofit/>
          </a:bodyPr>
          <a:lstStyle/>
          <a:p>
            <a:r>
              <a:rPr lang="en-US" sz="6400"/>
              <a:t>Activity</a:t>
            </a:r>
          </a:p>
        </p:txBody>
      </p:sp>
      <p:sp>
        <p:nvSpPr>
          <p:cNvPr id="3" name="Content Placeholder 2">
            <a:extLst>
              <a:ext uri="{FF2B5EF4-FFF2-40B4-BE49-F238E27FC236}">
                <a16:creationId xmlns:a16="http://schemas.microsoft.com/office/drawing/2014/main" id="{3F894D25-EC64-8DF6-6A5A-BF2A0CBB558D}"/>
              </a:ext>
            </a:extLst>
          </p:cNvPr>
          <p:cNvSpPr>
            <a:spLocks noGrp="1"/>
          </p:cNvSpPr>
          <p:nvPr>
            <p:ph idx="1"/>
          </p:nvPr>
        </p:nvSpPr>
        <p:spPr>
          <a:xfrm>
            <a:off x="6203950" y="3827610"/>
            <a:ext cx="5437187" cy="2265216"/>
          </a:xfrm>
        </p:spPr>
        <p:txBody>
          <a:bodyPr vert="horz" wrap="square" lIns="0" tIns="0" rIns="0" bIns="0" rtlCol="0">
            <a:normAutofit/>
          </a:bodyPr>
          <a:lstStyle/>
          <a:p>
            <a:pPr marL="0" indent="0">
              <a:lnSpc>
                <a:spcPct val="100000"/>
              </a:lnSpc>
              <a:buNone/>
            </a:pPr>
            <a:r>
              <a:rPr lang="en-US"/>
              <a:t>Who was the class clown?</a:t>
            </a:r>
          </a:p>
        </p:txBody>
      </p:sp>
      <p:pic>
        <p:nvPicPr>
          <p:cNvPr id="7" name="Graphic 6" descr="Balloon Animal">
            <a:extLst>
              <a:ext uri="{FF2B5EF4-FFF2-40B4-BE49-F238E27FC236}">
                <a16:creationId xmlns:a16="http://schemas.microsoft.com/office/drawing/2014/main" id="{AADB7D9C-1835-D9FA-7C94-A6EF6669461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50863" y="878681"/>
            <a:ext cx="5102225" cy="5102225"/>
          </a:xfrm>
          <a:custGeom>
            <a:avLst/>
            <a:gdLst/>
            <a:ahLst/>
            <a:cxnLst/>
            <a:rect l="l" t="t" r="r" b="b"/>
            <a:pathLst>
              <a:path w="5102225" h="5761037">
                <a:moveTo>
                  <a:pt x="0" y="0"/>
                </a:moveTo>
                <a:lnTo>
                  <a:pt x="5102225" y="0"/>
                </a:lnTo>
                <a:lnTo>
                  <a:pt x="5102225" y="5761037"/>
                </a:lnTo>
                <a:lnTo>
                  <a:pt x="0" y="5761037"/>
                </a:lnTo>
                <a:close/>
              </a:path>
            </a:pathLst>
          </a:custGeom>
        </p:spPr>
      </p:pic>
    </p:spTree>
    <p:extLst>
      <p:ext uri="{BB962C8B-B14F-4D97-AF65-F5344CB8AC3E}">
        <p14:creationId xmlns:p14="http://schemas.microsoft.com/office/powerpoint/2010/main" val="36702838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Oval 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 name="Group 1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5" name="Freeform: Shape 1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 name="Oval 1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0" name="Rectangle 19">
            <a:extLst>
              <a:ext uri="{FF2B5EF4-FFF2-40B4-BE49-F238E27FC236}">
                <a16:creationId xmlns:a16="http://schemas.microsoft.com/office/drawing/2014/main" id="{940082A1-24A5-4276-83A4-39E993BD6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6D840B21-A957-4CFE-AA5B-9711DF6D3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000" y="397225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84DE96E6-3F31-F6C8-017D-26C3D2486AD7}"/>
              </a:ext>
            </a:extLst>
          </p:cNvPr>
          <p:cNvSpPr>
            <a:spLocks noGrp="1"/>
          </p:cNvSpPr>
          <p:nvPr>
            <p:ph type="title"/>
          </p:nvPr>
        </p:nvSpPr>
        <p:spPr>
          <a:xfrm>
            <a:off x="1487487" y="549275"/>
            <a:ext cx="9217026" cy="3864534"/>
          </a:xfrm>
        </p:spPr>
        <p:txBody>
          <a:bodyPr vert="horz" wrap="square" lIns="0" tIns="0" rIns="0" bIns="0" rtlCol="0" anchor="b" anchorCtr="0">
            <a:normAutofit/>
          </a:bodyPr>
          <a:lstStyle/>
          <a:p>
            <a:r>
              <a:rPr lang="en-US" sz="9600"/>
              <a:t>Activity</a:t>
            </a:r>
          </a:p>
        </p:txBody>
      </p:sp>
      <p:grpSp>
        <p:nvGrpSpPr>
          <p:cNvPr id="24" name="Group 23">
            <a:extLst>
              <a:ext uri="{FF2B5EF4-FFF2-40B4-BE49-F238E27FC236}">
                <a16:creationId xmlns:a16="http://schemas.microsoft.com/office/drawing/2014/main" id="{DBFD4376-13D5-43C1-86D8-8133A9D88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33126" y="5677571"/>
            <a:ext cx="631474" cy="667800"/>
            <a:chOff x="2994153" y="1378666"/>
            <a:chExt cx="631474" cy="667800"/>
          </a:xfrm>
        </p:grpSpPr>
        <p:sp>
          <p:nvSpPr>
            <p:cNvPr id="25" name="Freeform: Shape 24">
              <a:extLst>
                <a:ext uri="{FF2B5EF4-FFF2-40B4-BE49-F238E27FC236}">
                  <a16:creationId xmlns:a16="http://schemas.microsoft.com/office/drawing/2014/main" id="{176FEFF4-F643-4DA7-93C4-E222FCBA08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5000"/>
                    <a:lumOff val="5000"/>
                  </a:schemeClr>
                </a:gs>
                <a:gs pos="30000">
                  <a:schemeClr val="bg2">
                    <a:lumMod val="95000"/>
                    <a:lumOff val="5000"/>
                  </a:schemeClr>
                </a:gs>
                <a:gs pos="40000">
                  <a:schemeClr val="bg2">
                    <a:lumMod val="85000"/>
                    <a:lumOff val="1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A059AD75-BB86-41B7-84D4-4B5AE0E21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A866F2D4-6BA3-A3BD-7DB0-97103FD7B9B0}"/>
              </a:ext>
            </a:extLst>
          </p:cNvPr>
          <p:cNvSpPr>
            <a:spLocks noGrp="1"/>
          </p:cNvSpPr>
          <p:nvPr>
            <p:ph idx="1"/>
          </p:nvPr>
        </p:nvSpPr>
        <p:spPr>
          <a:xfrm>
            <a:off x="1487488" y="4932062"/>
            <a:ext cx="8280400" cy="1376663"/>
          </a:xfrm>
        </p:spPr>
        <p:txBody>
          <a:bodyPr vert="horz" wrap="square" lIns="0" tIns="0" rIns="0" bIns="0" rtlCol="0">
            <a:normAutofit/>
          </a:bodyPr>
          <a:lstStyle/>
          <a:p>
            <a:pPr marL="0" indent="0">
              <a:lnSpc>
                <a:spcPct val="100000"/>
              </a:lnSpc>
              <a:buNone/>
            </a:pPr>
            <a:r>
              <a:rPr lang="en-US"/>
              <a:t>Who's never on time?</a:t>
            </a:r>
          </a:p>
        </p:txBody>
      </p:sp>
    </p:spTree>
    <p:extLst>
      <p:ext uri="{BB962C8B-B14F-4D97-AF65-F5344CB8AC3E}">
        <p14:creationId xmlns:p14="http://schemas.microsoft.com/office/powerpoint/2010/main" val="2166699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Oval 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 name="Group 1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5" name="Freeform: Shape 1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 name="Oval 1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0" name="Rectangle 19">
            <a:extLst>
              <a:ext uri="{FF2B5EF4-FFF2-40B4-BE49-F238E27FC236}">
                <a16:creationId xmlns:a16="http://schemas.microsoft.com/office/drawing/2014/main" id="{940082A1-24A5-4276-83A4-39E993BD6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6D840B21-A957-4CFE-AA5B-9711DF6D3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000" y="397225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3D5C8A74-BDA5-9709-FA10-A3AAF21D9CD7}"/>
              </a:ext>
            </a:extLst>
          </p:cNvPr>
          <p:cNvSpPr>
            <a:spLocks noGrp="1"/>
          </p:cNvSpPr>
          <p:nvPr>
            <p:ph type="title"/>
          </p:nvPr>
        </p:nvSpPr>
        <p:spPr>
          <a:xfrm>
            <a:off x="1487487" y="549275"/>
            <a:ext cx="9217026" cy="3864534"/>
          </a:xfrm>
        </p:spPr>
        <p:txBody>
          <a:bodyPr vert="horz" wrap="square" lIns="0" tIns="0" rIns="0" bIns="0" rtlCol="0" anchor="b" anchorCtr="0">
            <a:normAutofit/>
          </a:bodyPr>
          <a:lstStyle/>
          <a:p>
            <a:r>
              <a:rPr lang="en-US" sz="9600"/>
              <a:t>Activity</a:t>
            </a:r>
          </a:p>
        </p:txBody>
      </p:sp>
      <p:grpSp>
        <p:nvGrpSpPr>
          <p:cNvPr id="24" name="Group 23">
            <a:extLst>
              <a:ext uri="{FF2B5EF4-FFF2-40B4-BE49-F238E27FC236}">
                <a16:creationId xmlns:a16="http://schemas.microsoft.com/office/drawing/2014/main" id="{DBFD4376-13D5-43C1-86D8-8133A9D88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33126" y="5677571"/>
            <a:ext cx="631474" cy="667800"/>
            <a:chOff x="2994153" y="1378666"/>
            <a:chExt cx="631474" cy="667800"/>
          </a:xfrm>
        </p:grpSpPr>
        <p:sp>
          <p:nvSpPr>
            <p:cNvPr id="25" name="Freeform: Shape 24">
              <a:extLst>
                <a:ext uri="{FF2B5EF4-FFF2-40B4-BE49-F238E27FC236}">
                  <a16:creationId xmlns:a16="http://schemas.microsoft.com/office/drawing/2014/main" id="{176FEFF4-F643-4DA7-93C4-E222FCBA08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5000"/>
                    <a:lumOff val="5000"/>
                  </a:schemeClr>
                </a:gs>
                <a:gs pos="30000">
                  <a:schemeClr val="bg2">
                    <a:lumMod val="95000"/>
                    <a:lumOff val="5000"/>
                  </a:schemeClr>
                </a:gs>
                <a:gs pos="40000">
                  <a:schemeClr val="bg2">
                    <a:lumMod val="85000"/>
                    <a:lumOff val="1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A059AD75-BB86-41B7-84D4-4B5AE0E21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198B23C3-62BC-4067-D4C5-A343425B12B9}"/>
              </a:ext>
            </a:extLst>
          </p:cNvPr>
          <p:cNvSpPr>
            <a:spLocks noGrp="1"/>
          </p:cNvSpPr>
          <p:nvPr>
            <p:ph idx="1"/>
          </p:nvPr>
        </p:nvSpPr>
        <p:spPr>
          <a:xfrm>
            <a:off x="1487488" y="4932062"/>
            <a:ext cx="8280400" cy="1376663"/>
          </a:xfrm>
        </p:spPr>
        <p:txBody>
          <a:bodyPr vert="horz" wrap="square" lIns="0" tIns="0" rIns="0" bIns="0" rtlCol="0">
            <a:normAutofit/>
          </a:bodyPr>
          <a:lstStyle/>
          <a:p>
            <a:pPr marL="0" indent="0">
              <a:lnSpc>
                <a:spcPct val="100000"/>
              </a:lnSpc>
              <a:buNone/>
            </a:pPr>
            <a:r>
              <a:rPr lang="en-US"/>
              <a:t>Who has tattoos?</a:t>
            </a:r>
          </a:p>
        </p:txBody>
      </p:sp>
    </p:spTree>
    <p:extLst>
      <p:ext uri="{BB962C8B-B14F-4D97-AF65-F5344CB8AC3E}">
        <p14:creationId xmlns:p14="http://schemas.microsoft.com/office/powerpoint/2010/main" val="4078248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Oval 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 name="Group 1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5" name="Freeform: Shape 1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 name="Oval 1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0" name="Rectangle 19">
            <a:extLst>
              <a:ext uri="{FF2B5EF4-FFF2-40B4-BE49-F238E27FC236}">
                <a16:creationId xmlns:a16="http://schemas.microsoft.com/office/drawing/2014/main" id="{940082A1-24A5-4276-83A4-39E993BD6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6D840B21-A957-4CFE-AA5B-9711DF6D3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000" y="397225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036F3372-4A04-FC16-CE4B-CDE648E8E0D0}"/>
              </a:ext>
            </a:extLst>
          </p:cNvPr>
          <p:cNvSpPr>
            <a:spLocks noGrp="1"/>
          </p:cNvSpPr>
          <p:nvPr>
            <p:ph type="title"/>
          </p:nvPr>
        </p:nvSpPr>
        <p:spPr>
          <a:xfrm>
            <a:off x="1487487" y="549275"/>
            <a:ext cx="9217026" cy="3864534"/>
          </a:xfrm>
        </p:spPr>
        <p:txBody>
          <a:bodyPr vert="horz" wrap="square" lIns="0" tIns="0" rIns="0" bIns="0" rtlCol="0" anchor="b" anchorCtr="0">
            <a:normAutofit/>
          </a:bodyPr>
          <a:lstStyle/>
          <a:p>
            <a:r>
              <a:rPr lang="en-US" sz="9600"/>
              <a:t>Activity</a:t>
            </a:r>
          </a:p>
        </p:txBody>
      </p:sp>
      <p:grpSp>
        <p:nvGrpSpPr>
          <p:cNvPr id="24" name="Group 23">
            <a:extLst>
              <a:ext uri="{FF2B5EF4-FFF2-40B4-BE49-F238E27FC236}">
                <a16:creationId xmlns:a16="http://schemas.microsoft.com/office/drawing/2014/main" id="{DBFD4376-13D5-43C1-86D8-8133A9D88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33126" y="5677571"/>
            <a:ext cx="631474" cy="667800"/>
            <a:chOff x="2994153" y="1378666"/>
            <a:chExt cx="631474" cy="667800"/>
          </a:xfrm>
        </p:grpSpPr>
        <p:sp>
          <p:nvSpPr>
            <p:cNvPr id="25" name="Freeform: Shape 24">
              <a:extLst>
                <a:ext uri="{FF2B5EF4-FFF2-40B4-BE49-F238E27FC236}">
                  <a16:creationId xmlns:a16="http://schemas.microsoft.com/office/drawing/2014/main" id="{176FEFF4-F643-4DA7-93C4-E222FCBA08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5000"/>
                    <a:lumOff val="5000"/>
                  </a:schemeClr>
                </a:gs>
                <a:gs pos="30000">
                  <a:schemeClr val="bg2">
                    <a:lumMod val="95000"/>
                    <a:lumOff val="5000"/>
                  </a:schemeClr>
                </a:gs>
                <a:gs pos="40000">
                  <a:schemeClr val="bg2">
                    <a:lumMod val="85000"/>
                    <a:lumOff val="1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A059AD75-BB86-41B7-84D4-4B5AE0E21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B41259AC-F936-FBE6-BBAF-4DDC33A82F4C}"/>
              </a:ext>
            </a:extLst>
          </p:cNvPr>
          <p:cNvSpPr>
            <a:spLocks noGrp="1"/>
          </p:cNvSpPr>
          <p:nvPr>
            <p:ph idx="1"/>
          </p:nvPr>
        </p:nvSpPr>
        <p:spPr>
          <a:xfrm>
            <a:off x="1487488" y="4932062"/>
            <a:ext cx="8280400" cy="1376663"/>
          </a:xfrm>
        </p:spPr>
        <p:txBody>
          <a:bodyPr vert="horz" wrap="square" lIns="0" tIns="0" rIns="0" bIns="0" rtlCol="0">
            <a:normAutofit/>
          </a:bodyPr>
          <a:lstStyle/>
          <a:p>
            <a:pPr marL="0" indent="0">
              <a:lnSpc>
                <a:spcPct val="100000"/>
              </a:lnSpc>
              <a:buNone/>
            </a:pPr>
            <a:r>
              <a:rPr lang="en-US"/>
              <a:t>Who feels lonely?</a:t>
            </a:r>
          </a:p>
        </p:txBody>
      </p:sp>
    </p:spTree>
    <p:extLst>
      <p:ext uri="{BB962C8B-B14F-4D97-AF65-F5344CB8AC3E}">
        <p14:creationId xmlns:p14="http://schemas.microsoft.com/office/powerpoint/2010/main" val="935142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Oval 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 name="Group 1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5" name="Freeform: Shape 1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 name="Oval 1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0" name="Rectangle 19">
            <a:extLst>
              <a:ext uri="{FF2B5EF4-FFF2-40B4-BE49-F238E27FC236}">
                <a16:creationId xmlns:a16="http://schemas.microsoft.com/office/drawing/2014/main" id="{940082A1-24A5-4276-83A4-39E993BD6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6D840B21-A957-4CFE-AA5B-9711DF6D3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000" y="397225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367FAD57-CCDC-A722-1DFA-DD2CAB8657D3}"/>
              </a:ext>
            </a:extLst>
          </p:cNvPr>
          <p:cNvSpPr>
            <a:spLocks noGrp="1"/>
          </p:cNvSpPr>
          <p:nvPr>
            <p:ph type="title"/>
          </p:nvPr>
        </p:nvSpPr>
        <p:spPr>
          <a:xfrm>
            <a:off x="1487487" y="549275"/>
            <a:ext cx="9217026" cy="3864534"/>
          </a:xfrm>
        </p:spPr>
        <p:txBody>
          <a:bodyPr vert="horz" wrap="square" lIns="0" tIns="0" rIns="0" bIns="0" rtlCol="0" anchor="b" anchorCtr="0">
            <a:normAutofit/>
          </a:bodyPr>
          <a:lstStyle/>
          <a:p>
            <a:r>
              <a:rPr lang="en-US" sz="9600"/>
              <a:t>Activity</a:t>
            </a:r>
          </a:p>
        </p:txBody>
      </p:sp>
      <p:grpSp>
        <p:nvGrpSpPr>
          <p:cNvPr id="24" name="Group 23">
            <a:extLst>
              <a:ext uri="{FF2B5EF4-FFF2-40B4-BE49-F238E27FC236}">
                <a16:creationId xmlns:a16="http://schemas.microsoft.com/office/drawing/2014/main" id="{DBFD4376-13D5-43C1-86D8-8133A9D88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33126" y="5677571"/>
            <a:ext cx="631474" cy="667800"/>
            <a:chOff x="2994153" y="1378666"/>
            <a:chExt cx="631474" cy="667800"/>
          </a:xfrm>
        </p:grpSpPr>
        <p:sp>
          <p:nvSpPr>
            <p:cNvPr id="25" name="Freeform: Shape 24">
              <a:extLst>
                <a:ext uri="{FF2B5EF4-FFF2-40B4-BE49-F238E27FC236}">
                  <a16:creationId xmlns:a16="http://schemas.microsoft.com/office/drawing/2014/main" id="{176FEFF4-F643-4DA7-93C4-E222FCBA08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5000"/>
                    <a:lumOff val="5000"/>
                  </a:schemeClr>
                </a:gs>
                <a:gs pos="30000">
                  <a:schemeClr val="bg2">
                    <a:lumMod val="95000"/>
                    <a:lumOff val="5000"/>
                  </a:schemeClr>
                </a:gs>
                <a:gs pos="40000">
                  <a:schemeClr val="bg2">
                    <a:lumMod val="85000"/>
                    <a:lumOff val="1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A059AD75-BB86-41B7-84D4-4B5AE0E21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33EEED2B-205D-5EC1-BF1A-F87335F86137}"/>
              </a:ext>
            </a:extLst>
          </p:cNvPr>
          <p:cNvSpPr>
            <a:spLocks noGrp="1"/>
          </p:cNvSpPr>
          <p:nvPr>
            <p:ph idx="1"/>
          </p:nvPr>
        </p:nvSpPr>
        <p:spPr>
          <a:xfrm>
            <a:off x="1487488" y="4932062"/>
            <a:ext cx="8280400" cy="1376663"/>
          </a:xfrm>
        </p:spPr>
        <p:txBody>
          <a:bodyPr vert="horz" wrap="square" lIns="0" tIns="0" rIns="0" bIns="0" rtlCol="0">
            <a:normAutofit/>
          </a:bodyPr>
          <a:lstStyle/>
          <a:p>
            <a:pPr marL="0" indent="0">
              <a:lnSpc>
                <a:spcPct val="100000"/>
              </a:lnSpc>
              <a:buNone/>
            </a:pPr>
            <a:r>
              <a:rPr lang="en-US"/>
              <a:t>Who has been bullied?</a:t>
            </a:r>
          </a:p>
        </p:txBody>
      </p:sp>
    </p:spTree>
    <p:extLst>
      <p:ext uri="{BB962C8B-B14F-4D97-AF65-F5344CB8AC3E}">
        <p14:creationId xmlns:p14="http://schemas.microsoft.com/office/powerpoint/2010/main" val="31550579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Oval 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 name="Group 1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5" name="Freeform: Shape 1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 name="Oval 1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0" name="Rectangle 19">
            <a:extLst>
              <a:ext uri="{FF2B5EF4-FFF2-40B4-BE49-F238E27FC236}">
                <a16:creationId xmlns:a16="http://schemas.microsoft.com/office/drawing/2014/main" id="{BCAB7BF2-C0E5-4451-82FD-4D451D5D3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055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DC592F-D9CF-AB48-09B1-48228DAFF4EB}"/>
              </a:ext>
            </a:extLst>
          </p:cNvPr>
          <p:cNvSpPr>
            <a:spLocks noGrp="1"/>
          </p:cNvSpPr>
          <p:nvPr>
            <p:ph type="title"/>
          </p:nvPr>
        </p:nvSpPr>
        <p:spPr>
          <a:xfrm>
            <a:off x="1487488" y="549276"/>
            <a:ext cx="7308850" cy="3639456"/>
          </a:xfrm>
        </p:spPr>
        <p:txBody>
          <a:bodyPr vert="horz" wrap="square" lIns="0" tIns="0" rIns="0" bIns="0" rtlCol="0" anchor="b" anchorCtr="0">
            <a:normAutofit/>
          </a:bodyPr>
          <a:lstStyle/>
          <a:p>
            <a:r>
              <a:rPr lang="en-US" sz="8000"/>
              <a:t>Activity</a:t>
            </a:r>
          </a:p>
        </p:txBody>
      </p:sp>
      <p:grpSp>
        <p:nvGrpSpPr>
          <p:cNvPr id="22" name="Group 21">
            <a:extLst>
              <a:ext uri="{FF2B5EF4-FFF2-40B4-BE49-F238E27FC236}">
                <a16:creationId xmlns:a16="http://schemas.microsoft.com/office/drawing/2014/main" id="{C0DB02B9-F3BA-4EEE-A717-BA38B57F4B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3792" y="4530271"/>
            <a:ext cx="3960000" cy="2696065"/>
            <a:chOff x="6053792" y="4530271"/>
            <a:chExt cx="3960000" cy="2696065"/>
          </a:xfrm>
        </p:grpSpPr>
        <p:sp>
          <p:nvSpPr>
            <p:cNvPr id="23" name="Freeform: Shape 22">
              <a:extLst>
                <a:ext uri="{FF2B5EF4-FFF2-40B4-BE49-F238E27FC236}">
                  <a16:creationId xmlns:a16="http://schemas.microsoft.com/office/drawing/2014/main" id="{D19C4E36-EAB8-46C1-ADC2-867AA90CDC8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6305855" y="5349826"/>
              <a:ext cx="3707937" cy="1853969"/>
            </a:xfrm>
            <a:custGeom>
              <a:avLst/>
              <a:gdLst>
                <a:gd name="connsiteX0" fmla="*/ 3707937 w 3707937"/>
                <a:gd name="connsiteY0" fmla="*/ 1853969 h 1853969"/>
                <a:gd name="connsiteX1" fmla="*/ 1853969 w 3707937"/>
                <a:gd name="connsiteY1" fmla="*/ 0 h 1853969"/>
                <a:gd name="connsiteX2" fmla="*/ 1684921 w 3707937"/>
                <a:gd name="connsiteY2" fmla="*/ 8536 h 1853969"/>
                <a:gd name="connsiteX3" fmla="*/ 8536 w 3707937"/>
                <a:gd name="connsiteY3" fmla="*/ 1684921 h 1853969"/>
                <a:gd name="connsiteX4" fmla="*/ 0 w 3707937"/>
                <a:gd name="connsiteY4" fmla="*/ 1853969 h 1853969"/>
                <a:gd name="connsiteX5" fmla="*/ 926985 w 3707937"/>
                <a:gd name="connsiteY5" fmla="*/ 1853969 h 1853969"/>
                <a:gd name="connsiteX6" fmla="*/ 1853969 w 3707937"/>
                <a:gd name="connsiteY6" fmla="*/ 926985 h 1853969"/>
                <a:gd name="connsiteX7" fmla="*/ 2780952 w 3707937"/>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37" h="1853969">
                  <a:moveTo>
                    <a:pt x="3707937" y="1853969"/>
                  </a:moveTo>
                  <a:cubicBezTo>
                    <a:pt x="3707937" y="830050"/>
                    <a:pt x="2877887" y="0"/>
                    <a:pt x="1853969" y="0"/>
                  </a:cubicBezTo>
                  <a:lnTo>
                    <a:pt x="1684921" y="8536"/>
                  </a:lnTo>
                  <a:lnTo>
                    <a:pt x="8536" y="1684921"/>
                  </a:lnTo>
                  <a:lnTo>
                    <a:pt x="0" y="1853969"/>
                  </a:lnTo>
                  <a:lnTo>
                    <a:pt x="926985" y="1853969"/>
                  </a:lnTo>
                  <a:cubicBezTo>
                    <a:pt x="926985" y="1342010"/>
                    <a:pt x="1342009" y="926986"/>
                    <a:pt x="1853969" y="926985"/>
                  </a:cubicBezTo>
                  <a:cubicBezTo>
                    <a:pt x="2365928" y="926985"/>
                    <a:pt x="2780952" y="1342010"/>
                    <a:pt x="2780952"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42900" dist="50800" dir="16200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3AC95D1B-353B-49A5-92C8-947C8741645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6186241" y="5061493"/>
              <a:ext cx="3707937" cy="2164843"/>
            </a:xfrm>
            <a:custGeom>
              <a:avLst/>
              <a:gdLst>
                <a:gd name="connsiteX0" fmla="*/ 3707937 w 3707937"/>
                <a:gd name="connsiteY0" fmla="*/ 2164843 h 2164843"/>
                <a:gd name="connsiteX1" fmla="*/ 1853968 w 3707937"/>
                <a:gd name="connsiteY1" fmla="*/ 0 h 2164843"/>
                <a:gd name="connsiteX2" fmla="*/ 1664412 w 3707937"/>
                <a:gd name="connsiteY2" fmla="*/ 11177 h 2164843"/>
                <a:gd name="connsiteX3" fmla="*/ 1646600 w 3707937"/>
                <a:gd name="connsiteY3" fmla="*/ 14351 h 2164843"/>
                <a:gd name="connsiteX4" fmla="*/ 67392 w 3707937"/>
                <a:gd name="connsiteY4" fmla="*/ 1593559 h 2164843"/>
                <a:gd name="connsiteX5" fmla="*/ 37666 w 3707937"/>
                <a:gd name="connsiteY5" fmla="*/ 1728552 h 2164843"/>
                <a:gd name="connsiteX6" fmla="*/ 0 w 3707937"/>
                <a:gd name="connsiteY6" fmla="*/ 2164843 h 2164843"/>
                <a:gd name="connsiteX7" fmla="*/ 926985 w 3707937"/>
                <a:gd name="connsiteY7" fmla="*/ 2164843 h 2164843"/>
                <a:gd name="connsiteX8" fmla="*/ 1853968 w 3707937"/>
                <a:gd name="connsiteY8" fmla="*/ 1082422 h 2164843"/>
                <a:gd name="connsiteX9" fmla="*/ 2780952 w 3707937"/>
                <a:gd name="connsiteY9"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07937" h="2164843">
                  <a:moveTo>
                    <a:pt x="3707937" y="2164843"/>
                  </a:moveTo>
                  <a:cubicBezTo>
                    <a:pt x="3707937" y="969234"/>
                    <a:pt x="2877886" y="0"/>
                    <a:pt x="1853968" y="0"/>
                  </a:cubicBezTo>
                  <a:cubicBezTo>
                    <a:pt x="1789974" y="0"/>
                    <a:pt x="1726736" y="3786"/>
                    <a:pt x="1664412" y="11177"/>
                  </a:cubicBezTo>
                  <a:lnTo>
                    <a:pt x="1646600" y="14351"/>
                  </a:lnTo>
                  <a:lnTo>
                    <a:pt x="67392" y="1593559"/>
                  </a:lnTo>
                  <a:lnTo>
                    <a:pt x="37666" y="1728552"/>
                  </a:lnTo>
                  <a:cubicBezTo>
                    <a:pt x="12970" y="1869478"/>
                    <a:pt x="0" y="2015392"/>
                    <a:pt x="0" y="2164843"/>
                  </a:cubicBezTo>
                  <a:lnTo>
                    <a:pt x="926985" y="2164843"/>
                  </a:lnTo>
                  <a:cubicBezTo>
                    <a:pt x="926985" y="1567039"/>
                    <a:pt x="1342009" y="1082423"/>
                    <a:pt x="1853968" y="1082422"/>
                  </a:cubicBezTo>
                  <a:cubicBezTo>
                    <a:pt x="2365928" y="1082422"/>
                    <a:pt x="2780952" y="1567039"/>
                    <a:pt x="2780952"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Oval 24">
              <a:extLst>
                <a:ext uri="{FF2B5EF4-FFF2-40B4-BE49-F238E27FC236}">
                  <a16:creationId xmlns:a16="http://schemas.microsoft.com/office/drawing/2014/main" id="{EED63058-6155-422A-A2D9-69A6A1DF06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413283" y="6132831"/>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Oval 25">
              <a:extLst>
                <a:ext uri="{FF2B5EF4-FFF2-40B4-BE49-F238E27FC236}">
                  <a16:creationId xmlns:a16="http://schemas.microsoft.com/office/drawing/2014/main" id="{C4486CA9-CA51-4F1D-AD04-FC35DA44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8375334" y="4170780"/>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154F895E-C97D-2FBD-A459-39622D9D78AE}"/>
              </a:ext>
            </a:extLst>
          </p:cNvPr>
          <p:cNvSpPr>
            <a:spLocks noGrp="1"/>
          </p:cNvSpPr>
          <p:nvPr>
            <p:ph idx="1"/>
          </p:nvPr>
        </p:nvSpPr>
        <p:spPr>
          <a:xfrm>
            <a:off x="1487488" y="4595180"/>
            <a:ext cx="7308850" cy="1713545"/>
          </a:xfrm>
        </p:spPr>
        <p:txBody>
          <a:bodyPr vert="horz" wrap="square" lIns="0" tIns="0" rIns="0" bIns="0" rtlCol="0">
            <a:normAutofit/>
          </a:bodyPr>
          <a:lstStyle/>
          <a:p>
            <a:pPr marL="0" indent="0">
              <a:lnSpc>
                <a:spcPct val="100000"/>
              </a:lnSpc>
              <a:buNone/>
            </a:pPr>
            <a:r>
              <a:rPr lang="en-US"/>
              <a:t>Who has been a bully?</a:t>
            </a:r>
          </a:p>
        </p:txBody>
      </p:sp>
      <p:sp>
        <p:nvSpPr>
          <p:cNvPr id="28" name="Oval 27">
            <a:extLst>
              <a:ext uri="{FF2B5EF4-FFF2-40B4-BE49-F238E27FC236}">
                <a16:creationId xmlns:a16="http://schemas.microsoft.com/office/drawing/2014/main" id="{19E80463-482A-4612-8063-9F60E0C7F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633" y="1809499"/>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0" name="Group 29">
            <a:extLst>
              <a:ext uri="{FF2B5EF4-FFF2-40B4-BE49-F238E27FC236}">
                <a16:creationId xmlns:a16="http://schemas.microsoft.com/office/drawing/2014/main" id="{8947BE06-624A-4F53-8B42-58DD39DB57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52426" y="1013899"/>
            <a:ext cx="1262947" cy="1335601"/>
            <a:chOff x="5094405" y="2340638"/>
            <a:chExt cx="1262947" cy="1335601"/>
          </a:xfrm>
        </p:grpSpPr>
        <p:sp>
          <p:nvSpPr>
            <p:cNvPr id="31" name="Freeform: Shape 30">
              <a:extLst>
                <a:ext uri="{FF2B5EF4-FFF2-40B4-BE49-F238E27FC236}">
                  <a16:creationId xmlns:a16="http://schemas.microsoft.com/office/drawing/2014/main" id="{E0BF6DBE-FE5B-4D9A-B7A8-86FF60DFE71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85879" y="2504765"/>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102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FA32303D-EAC6-41B6-9A89-CC568F1230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5711479" y="2340638"/>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6382283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Oval 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 name="Group 1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5" name="Freeform: Shape 1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 name="Oval 1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0" name="Rectangle 19">
            <a:extLst>
              <a:ext uri="{FF2B5EF4-FFF2-40B4-BE49-F238E27FC236}">
                <a16:creationId xmlns:a16="http://schemas.microsoft.com/office/drawing/2014/main" id="{940082A1-24A5-4276-83A4-39E993BD6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6D840B21-A957-4CFE-AA5B-9711DF6D3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000" y="397225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2E4CE3A8-A7DE-F036-2338-8DBD2617D6C2}"/>
              </a:ext>
            </a:extLst>
          </p:cNvPr>
          <p:cNvSpPr>
            <a:spLocks noGrp="1"/>
          </p:cNvSpPr>
          <p:nvPr>
            <p:ph type="title"/>
          </p:nvPr>
        </p:nvSpPr>
        <p:spPr>
          <a:xfrm>
            <a:off x="1487487" y="549275"/>
            <a:ext cx="9217026" cy="3864534"/>
          </a:xfrm>
        </p:spPr>
        <p:txBody>
          <a:bodyPr vert="horz" wrap="square" lIns="0" tIns="0" rIns="0" bIns="0" rtlCol="0" anchor="b" anchorCtr="0">
            <a:normAutofit/>
          </a:bodyPr>
          <a:lstStyle/>
          <a:p>
            <a:r>
              <a:rPr lang="en-US" sz="9600"/>
              <a:t>Activity</a:t>
            </a:r>
          </a:p>
        </p:txBody>
      </p:sp>
      <p:grpSp>
        <p:nvGrpSpPr>
          <p:cNvPr id="24" name="Group 23">
            <a:extLst>
              <a:ext uri="{FF2B5EF4-FFF2-40B4-BE49-F238E27FC236}">
                <a16:creationId xmlns:a16="http://schemas.microsoft.com/office/drawing/2014/main" id="{DBFD4376-13D5-43C1-86D8-8133A9D88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33126" y="5677571"/>
            <a:ext cx="631474" cy="667800"/>
            <a:chOff x="2994153" y="1378666"/>
            <a:chExt cx="631474" cy="667800"/>
          </a:xfrm>
        </p:grpSpPr>
        <p:sp>
          <p:nvSpPr>
            <p:cNvPr id="25" name="Freeform: Shape 24">
              <a:extLst>
                <a:ext uri="{FF2B5EF4-FFF2-40B4-BE49-F238E27FC236}">
                  <a16:creationId xmlns:a16="http://schemas.microsoft.com/office/drawing/2014/main" id="{176FEFF4-F643-4DA7-93C4-E222FCBA08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5000"/>
                    <a:lumOff val="5000"/>
                  </a:schemeClr>
                </a:gs>
                <a:gs pos="30000">
                  <a:schemeClr val="bg2">
                    <a:lumMod val="95000"/>
                    <a:lumOff val="5000"/>
                  </a:schemeClr>
                </a:gs>
                <a:gs pos="40000">
                  <a:schemeClr val="bg2">
                    <a:lumMod val="85000"/>
                    <a:lumOff val="1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A059AD75-BB86-41B7-84D4-4B5AE0E21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4968B286-0E6A-2FC8-8169-56814AC15A1F}"/>
              </a:ext>
            </a:extLst>
          </p:cNvPr>
          <p:cNvSpPr>
            <a:spLocks noGrp="1"/>
          </p:cNvSpPr>
          <p:nvPr>
            <p:ph idx="1"/>
          </p:nvPr>
        </p:nvSpPr>
        <p:spPr>
          <a:xfrm>
            <a:off x="1487488" y="4932062"/>
            <a:ext cx="8280400" cy="1376663"/>
          </a:xfrm>
        </p:spPr>
        <p:txBody>
          <a:bodyPr vert="horz" wrap="square" lIns="0" tIns="0" rIns="0" bIns="0" rtlCol="0">
            <a:normAutofit/>
          </a:bodyPr>
          <a:lstStyle/>
          <a:p>
            <a:pPr marL="0" indent="0">
              <a:lnSpc>
                <a:spcPct val="100000"/>
              </a:lnSpc>
              <a:buNone/>
            </a:pPr>
            <a:r>
              <a:rPr lang="en-US"/>
              <a:t>Who's madly in love?</a:t>
            </a:r>
          </a:p>
        </p:txBody>
      </p:sp>
    </p:spTree>
    <p:extLst>
      <p:ext uri="{BB962C8B-B14F-4D97-AF65-F5344CB8AC3E}">
        <p14:creationId xmlns:p14="http://schemas.microsoft.com/office/powerpoint/2010/main" val="3102565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Oval 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 name="Group 1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5" name="Freeform: Shape 1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 name="Oval 1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0" name="Rectangle 19">
            <a:extLst>
              <a:ext uri="{FF2B5EF4-FFF2-40B4-BE49-F238E27FC236}">
                <a16:creationId xmlns:a16="http://schemas.microsoft.com/office/drawing/2014/main" id="{BCAB7BF2-C0E5-4451-82FD-4D451D5D3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055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7EACF5-1DA1-5EF3-B293-448A408B4B32}"/>
              </a:ext>
            </a:extLst>
          </p:cNvPr>
          <p:cNvSpPr>
            <a:spLocks noGrp="1"/>
          </p:cNvSpPr>
          <p:nvPr>
            <p:ph type="title"/>
          </p:nvPr>
        </p:nvSpPr>
        <p:spPr>
          <a:xfrm>
            <a:off x="1487488" y="549276"/>
            <a:ext cx="7308850" cy="3639456"/>
          </a:xfrm>
        </p:spPr>
        <p:txBody>
          <a:bodyPr vert="horz" wrap="square" lIns="0" tIns="0" rIns="0" bIns="0" rtlCol="0" anchor="b" anchorCtr="0">
            <a:normAutofit/>
          </a:bodyPr>
          <a:lstStyle/>
          <a:p>
            <a:r>
              <a:rPr lang="en-US" sz="8000"/>
              <a:t>Activity</a:t>
            </a:r>
          </a:p>
        </p:txBody>
      </p:sp>
      <p:grpSp>
        <p:nvGrpSpPr>
          <p:cNvPr id="22" name="Group 21">
            <a:extLst>
              <a:ext uri="{FF2B5EF4-FFF2-40B4-BE49-F238E27FC236}">
                <a16:creationId xmlns:a16="http://schemas.microsoft.com/office/drawing/2014/main" id="{C0DB02B9-F3BA-4EEE-A717-BA38B57F4B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3792" y="4530271"/>
            <a:ext cx="3960000" cy="2696065"/>
            <a:chOff x="6053792" y="4530271"/>
            <a:chExt cx="3960000" cy="2696065"/>
          </a:xfrm>
        </p:grpSpPr>
        <p:sp>
          <p:nvSpPr>
            <p:cNvPr id="23" name="Freeform: Shape 22">
              <a:extLst>
                <a:ext uri="{FF2B5EF4-FFF2-40B4-BE49-F238E27FC236}">
                  <a16:creationId xmlns:a16="http://schemas.microsoft.com/office/drawing/2014/main" id="{D19C4E36-EAB8-46C1-ADC2-867AA90CDC8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6305855" y="5349826"/>
              <a:ext cx="3707937" cy="1853969"/>
            </a:xfrm>
            <a:custGeom>
              <a:avLst/>
              <a:gdLst>
                <a:gd name="connsiteX0" fmla="*/ 3707937 w 3707937"/>
                <a:gd name="connsiteY0" fmla="*/ 1853969 h 1853969"/>
                <a:gd name="connsiteX1" fmla="*/ 1853969 w 3707937"/>
                <a:gd name="connsiteY1" fmla="*/ 0 h 1853969"/>
                <a:gd name="connsiteX2" fmla="*/ 1684921 w 3707937"/>
                <a:gd name="connsiteY2" fmla="*/ 8536 h 1853969"/>
                <a:gd name="connsiteX3" fmla="*/ 8536 w 3707937"/>
                <a:gd name="connsiteY3" fmla="*/ 1684921 h 1853969"/>
                <a:gd name="connsiteX4" fmla="*/ 0 w 3707937"/>
                <a:gd name="connsiteY4" fmla="*/ 1853969 h 1853969"/>
                <a:gd name="connsiteX5" fmla="*/ 926985 w 3707937"/>
                <a:gd name="connsiteY5" fmla="*/ 1853969 h 1853969"/>
                <a:gd name="connsiteX6" fmla="*/ 1853969 w 3707937"/>
                <a:gd name="connsiteY6" fmla="*/ 926985 h 1853969"/>
                <a:gd name="connsiteX7" fmla="*/ 2780952 w 3707937"/>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37" h="1853969">
                  <a:moveTo>
                    <a:pt x="3707937" y="1853969"/>
                  </a:moveTo>
                  <a:cubicBezTo>
                    <a:pt x="3707937" y="830050"/>
                    <a:pt x="2877887" y="0"/>
                    <a:pt x="1853969" y="0"/>
                  </a:cubicBezTo>
                  <a:lnTo>
                    <a:pt x="1684921" y="8536"/>
                  </a:lnTo>
                  <a:lnTo>
                    <a:pt x="8536" y="1684921"/>
                  </a:lnTo>
                  <a:lnTo>
                    <a:pt x="0" y="1853969"/>
                  </a:lnTo>
                  <a:lnTo>
                    <a:pt x="926985" y="1853969"/>
                  </a:lnTo>
                  <a:cubicBezTo>
                    <a:pt x="926985" y="1342010"/>
                    <a:pt x="1342009" y="926986"/>
                    <a:pt x="1853969" y="926985"/>
                  </a:cubicBezTo>
                  <a:cubicBezTo>
                    <a:pt x="2365928" y="926985"/>
                    <a:pt x="2780952" y="1342010"/>
                    <a:pt x="2780952"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42900" dist="50800" dir="16200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3AC95D1B-353B-49A5-92C8-947C8741645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6186241" y="5061493"/>
              <a:ext cx="3707937" cy="2164843"/>
            </a:xfrm>
            <a:custGeom>
              <a:avLst/>
              <a:gdLst>
                <a:gd name="connsiteX0" fmla="*/ 3707937 w 3707937"/>
                <a:gd name="connsiteY0" fmla="*/ 2164843 h 2164843"/>
                <a:gd name="connsiteX1" fmla="*/ 1853968 w 3707937"/>
                <a:gd name="connsiteY1" fmla="*/ 0 h 2164843"/>
                <a:gd name="connsiteX2" fmla="*/ 1664412 w 3707937"/>
                <a:gd name="connsiteY2" fmla="*/ 11177 h 2164843"/>
                <a:gd name="connsiteX3" fmla="*/ 1646600 w 3707937"/>
                <a:gd name="connsiteY3" fmla="*/ 14351 h 2164843"/>
                <a:gd name="connsiteX4" fmla="*/ 67392 w 3707937"/>
                <a:gd name="connsiteY4" fmla="*/ 1593559 h 2164843"/>
                <a:gd name="connsiteX5" fmla="*/ 37666 w 3707937"/>
                <a:gd name="connsiteY5" fmla="*/ 1728552 h 2164843"/>
                <a:gd name="connsiteX6" fmla="*/ 0 w 3707937"/>
                <a:gd name="connsiteY6" fmla="*/ 2164843 h 2164843"/>
                <a:gd name="connsiteX7" fmla="*/ 926985 w 3707937"/>
                <a:gd name="connsiteY7" fmla="*/ 2164843 h 2164843"/>
                <a:gd name="connsiteX8" fmla="*/ 1853968 w 3707937"/>
                <a:gd name="connsiteY8" fmla="*/ 1082422 h 2164843"/>
                <a:gd name="connsiteX9" fmla="*/ 2780952 w 3707937"/>
                <a:gd name="connsiteY9"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07937" h="2164843">
                  <a:moveTo>
                    <a:pt x="3707937" y="2164843"/>
                  </a:moveTo>
                  <a:cubicBezTo>
                    <a:pt x="3707937" y="969234"/>
                    <a:pt x="2877886" y="0"/>
                    <a:pt x="1853968" y="0"/>
                  </a:cubicBezTo>
                  <a:cubicBezTo>
                    <a:pt x="1789974" y="0"/>
                    <a:pt x="1726736" y="3786"/>
                    <a:pt x="1664412" y="11177"/>
                  </a:cubicBezTo>
                  <a:lnTo>
                    <a:pt x="1646600" y="14351"/>
                  </a:lnTo>
                  <a:lnTo>
                    <a:pt x="67392" y="1593559"/>
                  </a:lnTo>
                  <a:lnTo>
                    <a:pt x="37666" y="1728552"/>
                  </a:lnTo>
                  <a:cubicBezTo>
                    <a:pt x="12970" y="1869478"/>
                    <a:pt x="0" y="2015392"/>
                    <a:pt x="0" y="2164843"/>
                  </a:cubicBezTo>
                  <a:lnTo>
                    <a:pt x="926985" y="2164843"/>
                  </a:lnTo>
                  <a:cubicBezTo>
                    <a:pt x="926985" y="1567039"/>
                    <a:pt x="1342009" y="1082423"/>
                    <a:pt x="1853968" y="1082422"/>
                  </a:cubicBezTo>
                  <a:cubicBezTo>
                    <a:pt x="2365928" y="1082422"/>
                    <a:pt x="2780952" y="1567039"/>
                    <a:pt x="2780952"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Oval 24">
              <a:extLst>
                <a:ext uri="{FF2B5EF4-FFF2-40B4-BE49-F238E27FC236}">
                  <a16:creationId xmlns:a16="http://schemas.microsoft.com/office/drawing/2014/main" id="{EED63058-6155-422A-A2D9-69A6A1DF06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413283" y="6132831"/>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Oval 25">
              <a:extLst>
                <a:ext uri="{FF2B5EF4-FFF2-40B4-BE49-F238E27FC236}">
                  <a16:creationId xmlns:a16="http://schemas.microsoft.com/office/drawing/2014/main" id="{C4486CA9-CA51-4F1D-AD04-FC35DA44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8375334" y="4170780"/>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19ED83D5-9B79-DF71-7927-F129A5E0306E}"/>
              </a:ext>
            </a:extLst>
          </p:cNvPr>
          <p:cNvSpPr>
            <a:spLocks noGrp="1"/>
          </p:cNvSpPr>
          <p:nvPr>
            <p:ph idx="1"/>
          </p:nvPr>
        </p:nvSpPr>
        <p:spPr>
          <a:xfrm>
            <a:off x="1487488" y="4595180"/>
            <a:ext cx="7308850" cy="1713545"/>
          </a:xfrm>
        </p:spPr>
        <p:txBody>
          <a:bodyPr vert="horz" wrap="square" lIns="0" tIns="0" rIns="0" bIns="0" rtlCol="0">
            <a:normAutofit/>
          </a:bodyPr>
          <a:lstStyle/>
          <a:p>
            <a:pPr marL="0" indent="0">
              <a:lnSpc>
                <a:spcPct val="100000"/>
              </a:lnSpc>
              <a:buNone/>
            </a:pPr>
            <a:r>
              <a:rPr lang="en-US"/>
              <a:t>Who's overcome great challenges to get where they are in life?</a:t>
            </a:r>
          </a:p>
        </p:txBody>
      </p:sp>
      <p:sp>
        <p:nvSpPr>
          <p:cNvPr id="28" name="Oval 27">
            <a:extLst>
              <a:ext uri="{FF2B5EF4-FFF2-40B4-BE49-F238E27FC236}">
                <a16:creationId xmlns:a16="http://schemas.microsoft.com/office/drawing/2014/main" id="{19E80463-482A-4612-8063-9F60E0C7F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633" y="1809499"/>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0" name="Group 29">
            <a:extLst>
              <a:ext uri="{FF2B5EF4-FFF2-40B4-BE49-F238E27FC236}">
                <a16:creationId xmlns:a16="http://schemas.microsoft.com/office/drawing/2014/main" id="{8947BE06-624A-4F53-8B42-58DD39DB57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52426" y="1013899"/>
            <a:ext cx="1262947" cy="1335601"/>
            <a:chOff x="5094405" y="2340638"/>
            <a:chExt cx="1262947" cy="1335601"/>
          </a:xfrm>
        </p:grpSpPr>
        <p:sp>
          <p:nvSpPr>
            <p:cNvPr id="31" name="Freeform: Shape 30">
              <a:extLst>
                <a:ext uri="{FF2B5EF4-FFF2-40B4-BE49-F238E27FC236}">
                  <a16:creationId xmlns:a16="http://schemas.microsoft.com/office/drawing/2014/main" id="{E0BF6DBE-FE5B-4D9A-B7A8-86FF60DFE71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85879" y="2504765"/>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102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FA32303D-EAC6-41B6-9A89-CC568F1230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5711479" y="2340638"/>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8449598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Oval 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 name="Group 1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5" name="Freeform: Shape 1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 name="Oval 1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0" name="Rectangle 19">
            <a:extLst>
              <a:ext uri="{FF2B5EF4-FFF2-40B4-BE49-F238E27FC236}">
                <a16:creationId xmlns:a16="http://schemas.microsoft.com/office/drawing/2014/main" id="{BCAB7BF2-C0E5-4451-82FD-4D451D5D3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055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E720EA-1F6A-86D1-2A0A-3685A252389E}"/>
              </a:ext>
            </a:extLst>
          </p:cNvPr>
          <p:cNvSpPr>
            <a:spLocks noGrp="1"/>
          </p:cNvSpPr>
          <p:nvPr>
            <p:ph type="title"/>
          </p:nvPr>
        </p:nvSpPr>
        <p:spPr>
          <a:xfrm>
            <a:off x="1487488" y="549276"/>
            <a:ext cx="7308850" cy="3639456"/>
          </a:xfrm>
        </p:spPr>
        <p:txBody>
          <a:bodyPr vert="horz" wrap="square" lIns="0" tIns="0" rIns="0" bIns="0" rtlCol="0" anchor="b" anchorCtr="0">
            <a:normAutofit/>
          </a:bodyPr>
          <a:lstStyle/>
          <a:p>
            <a:r>
              <a:rPr lang="en-US" sz="8000"/>
              <a:t>Activity</a:t>
            </a:r>
          </a:p>
        </p:txBody>
      </p:sp>
      <p:grpSp>
        <p:nvGrpSpPr>
          <p:cNvPr id="22" name="Group 21">
            <a:extLst>
              <a:ext uri="{FF2B5EF4-FFF2-40B4-BE49-F238E27FC236}">
                <a16:creationId xmlns:a16="http://schemas.microsoft.com/office/drawing/2014/main" id="{C0DB02B9-F3BA-4EEE-A717-BA38B57F4B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3792" y="4530271"/>
            <a:ext cx="3960000" cy="2696065"/>
            <a:chOff x="6053792" y="4530271"/>
            <a:chExt cx="3960000" cy="2696065"/>
          </a:xfrm>
        </p:grpSpPr>
        <p:sp>
          <p:nvSpPr>
            <p:cNvPr id="23" name="Freeform: Shape 22">
              <a:extLst>
                <a:ext uri="{FF2B5EF4-FFF2-40B4-BE49-F238E27FC236}">
                  <a16:creationId xmlns:a16="http://schemas.microsoft.com/office/drawing/2014/main" id="{D19C4E36-EAB8-46C1-ADC2-867AA90CDC8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6305855" y="5349826"/>
              <a:ext cx="3707937" cy="1853969"/>
            </a:xfrm>
            <a:custGeom>
              <a:avLst/>
              <a:gdLst>
                <a:gd name="connsiteX0" fmla="*/ 3707937 w 3707937"/>
                <a:gd name="connsiteY0" fmla="*/ 1853969 h 1853969"/>
                <a:gd name="connsiteX1" fmla="*/ 1853969 w 3707937"/>
                <a:gd name="connsiteY1" fmla="*/ 0 h 1853969"/>
                <a:gd name="connsiteX2" fmla="*/ 1684921 w 3707937"/>
                <a:gd name="connsiteY2" fmla="*/ 8536 h 1853969"/>
                <a:gd name="connsiteX3" fmla="*/ 8536 w 3707937"/>
                <a:gd name="connsiteY3" fmla="*/ 1684921 h 1853969"/>
                <a:gd name="connsiteX4" fmla="*/ 0 w 3707937"/>
                <a:gd name="connsiteY4" fmla="*/ 1853969 h 1853969"/>
                <a:gd name="connsiteX5" fmla="*/ 926985 w 3707937"/>
                <a:gd name="connsiteY5" fmla="*/ 1853969 h 1853969"/>
                <a:gd name="connsiteX6" fmla="*/ 1853969 w 3707937"/>
                <a:gd name="connsiteY6" fmla="*/ 926985 h 1853969"/>
                <a:gd name="connsiteX7" fmla="*/ 2780952 w 3707937"/>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07937" h="1853969">
                  <a:moveTo>
                    <a:pt x="3707937" y="1853969"/>
                  </a:moveTo>
                  <a:cubicBezTo>
                    <a:pt x="3707937" y="830050"/>
                    <a:pt x="2877887" y="0"/>
                    <a:pt x="1853969" y="0"/>
                  </a:cubicBezTo>
                  <a:lnTo>
                    <a:pt x="1684921" y="8536"/>
                  </a:lnTo>
                  <a:lnTo>
                    <a:pt x="8536" y="1684921"/>
                  </a:lnTo>
                  <a:lnTo>
                    <a:pt x="0" y="1853969"/>
                  </a:lnTo>
                  <a:lnTo>
                    <a:pt x="926985" y="1853969"/>
                  </a:lnTo>
                  <a:cubicBezTo>
                    <a:pt x="926985" y="1342010"/>
                    <a:pt x="1342009" y="926986"/>
                    <a:pt x="1853969" y="926985"/>
                  </a:cubicBezTo>
                  <a:cubicBezTo>
                    <a:pt x="2365928" y="926985"/>
                    <a:pt x="2780952" y="1342010"/>
                    <a:pt x="2780952"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42900" dist="50800" dir="16200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3AC95D1B-353B-49A5-92C8-947C8741645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6186241" y="5061493"/>
              <a:ext cx="3707937" cy="2164843"/>
            </a:xfrm>
            <a:custGeom>
              <a:avLst/>
              <a:gdLst>
                <a:gd name="connsiteX0" fmla="*/ 3707937 w 3707937"/>
                <a:gd name="connsiteY0" fmla="*/ 2164843 h 2164843"/>
                <a:gd name="connsiteX1" fmla="*/ 1853968 w 3707937"/>
                <a:gd name="connsiteY1" fmla="*/ 0 h 2164843"/>
                <a:gd name="connsiteX2" fmla="*/ 1664412 w 3707937"/>
                <a:gd name="connsiteY2" fmla="*/ 11177 h 2164843"/>
                <a:gd name="connsiteX3" fmla="*/ 1646600 w 3707937"/>
                <a:gd name="connsiteY3" fmla="*/ 14351 h 2164843"/>
                <a:gd name="connsiteX4" fmla="*/ 67392 w 3707937"/>
                <a:gd name="connsiteY4" fmla="*/ 1593559 h 2164843"/>
                <a:gd name="connsiteX5" fmla="*/ 37666 w 3707937"/>
                <a:gd name="connsiteY5" fmla="*/ 1728552 h 2164843"/>
                <a:gd name="connsiteX6" fmla="*/ 0 w 3707937"/>
                <a:gd name="connsiteY6" fmla="*/ 2164843 h 2164843"/>
                <a:gd name="connsiteX7" fmla="*/ 926985 w 3707937"/>
                <a:gd name="connsiteY7" fmla="*/ 2164843 h 2164843"/>
                <a:gd name="connsiteX8" fmla="*/ 1853968 w 3707937"/>
                <a:gd name="connsiteY8" fmla="*/ 1082422 h 2164843"/>
                <a:gd name="connsiteX9" fmla="*/ 2780952 w 3707937"/>
                <a:gd name="connsiteY9"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07937" h="2164843">
                  <a:moveTo>
                    <a:pt x="3707937" y="2164843"/>
                  </a:moveTo>
                  <a:cubicBezTo>
                    <a:pt x="3707937" y="969234"/>
                    <a:pt x="2877886" y="0"/>
                    <a:pt x="1853968" y="0"/>
                  </a:cubicBezTo>
                  <a:cubicBezTo>
                    <a:pt x="1789974" y="0"/>
                    <a:pt x="1726736" y="3786"/>
                    <a:pt x="1664412" y="11177"/>
                  </a:cubicBezTo>
                  <a:lnTo>
                    <a:pt x="1646600" y="14351"/>
                  </a:lnTo>
                  <a:lnTo>
                    <a:pt x="67392" y="1593559"/>
                  </a:lnTo>
                  <a:lnTo>
                    <a:pt x="37666" y="1728552"/>
                  </a:lnTo>
                  <a:cubicBezTo>
                    <a:pt x="12970" y="1869478"/>
                    <a:pt x="0" y="2015392"/>
                    <a:pt x="0" y="2164843"/>
                  </a:cubicBezTo>
                  <a:lnTo>
                    <a:pt x="926985" y="2164843"/>
                  </a:lnTo>
                  <a:cubicBezTo>
                    <a:pt x="926985" y="1567039"/>
                    <a:pt x="1342009" y="1082423"/>
                    <a:pt x="1853968" y="1082422"/>
                  </a:cubicBezTo>
                  <a:cubicBezTo>
                    <a:pt x="2365928" y="1082422"/>
                    <a:pt x="2780952" y="1567039"/>
                    <a:pt x="2780952"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Oval 24">
              <a:extLst>
                <a:ext uri="{FF2B5EF4-FFF2-40B4-BE49-F238E27FC236}">
                  <a16:creationId xmlns:a16="http://schemas.microsoft.com/office/drawing/2014/main" id="{EED63058-6155-422A-A2D9-69A6A1DF06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413283" y="6132831"/>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6" name="Oval 25">
              <a:extLst>
                <a:ext uri="{FF2B5EF4-FFF2-40B4-BE49-F238E27FC236}">
                  <a16:creationId xmlns:a16="http://schemas.microsoft.com/office/drawing/2014/main" id="{C4486CA9-CA51-4F1D-AD04-FC35DA44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8375334" y="4170780"/>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94868898-647A-AEFB-6CA2-3C7D842241A6}"/>
              </a:ext>
            </a:extLst>
          </p:cNvPr>
          <p:cNvSpPr>
            <a:spLocks noGrp="1"/>
          </p:cNvSpPr>
          <p:nvPr>
            <p:ph idx="1"/>
          </p:nvPr>
        </p:nvSpPr>
        <p:spPr>
          <a:xfrm>
            <a:off x="1487488" y="4595180"/>
            <a:ext cx="7308850" cy="1713545"/>
          </a:xfrm>
        </p:spPr>
        <p:txBody>
          <a:bodyPr vert="horz" wrap="square" lIns="0" tIns="0" rIns="0" bIns="0" rtlCol="0">
            <a:normAutofit/>
          </a:bodyPr>
          <a:lstStyle/>
          <a:p>
            <a:pPr marL="0" indent="0">
              <a:lnSpc>
                <a:spcPct val="100000"/>
              </a:lnSpc>
              <a:buNone/>
            </a:pPr>
            <a:r>
              <a:rPr lang="en-US"/>
              <a:t>Who is a sports fan?</a:t>
            </a:r>
          </a:p>
        </p:txBody>
      </p:sp>
      <p:sp>
        <p:nvSpPr>
          <p:cNvPr id="28" name="Oval 27">
            <a:extLst>
              <a:ext uri="{FF2B5EF4-FFF2-40B4-BE49-F238E27FC236}">
                <a16:creationId xmlns:a16="http://schemas.microsoft.com/office/drawing/2014/main" id="{19E80463-482A-4612-8063-9F60E0C7F2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633" y="1809499"/>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0" name="Group 29">
            <a:extLst>
              <a:ext uri="{FF2B5EF4-FFF2-40B4-BE49-F238E27FC236}">
                <a16:creationId xmlns:a16="http://schemas.microsoft.com/office/drawing/2014/main" id="{8947BE06-624A-4F53-8B42-58DD39DB57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52426" y="1013899"/>
            <a:ext cx="1262947" cy="1335601"/>
            <a:chOff x="5094405" y="2340638"/>
            <a:chExt cx="1262947" cy="1335601"/>
          </a:xfrm>
        </p:grpSpPr>
        <p:sp>
          <p:nvSpPr>
            <p:cNvPr id="31" name="Freeform: Shape 30">
              <a:extLst>
                <a:ext uri="{FF2B5EF4-FFF2-40B4-BE49-F238E27FC236}">
                  <a16:creationId xmlns:a16="http://schemas.microsoft.com/office/drawing/2014/main" id="{E0BF6DBE-FE5B-4D9A-B7A8-86FF60DFE71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3500000">
              <a:off x="5185879" y="2504765"/>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102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FA32303D-EAC6-41B6-9A89-CC568F1230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5711479" y="2340638"/>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2116736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Oval 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 name="Group 1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5" name="Freeform: Shape 1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 name="Oval 1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0" name="Rectangle 19">
            <a:extLst>
              <a:ext uri="{FF2B5EF4-FFF2-40B4-BE49-F238E27FC236}">
                <a16:creationId xmlns:a16="http://schemas.microsoft.com/office/drawing/2014/main" id="{940082A1-24A5-4276-83A4-39E993BD6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6D840B21-A957-4CFE-AA5B-9711DF6D3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000" y="397225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A9534227-D6A9-1F2C-C1BF-7537323A1E1D}"/>
              </a:ext>
            </a:extLst>
          </p:cNvPr>
          <p:cNvSpPr>
            <a:spLocks noGrp="1"/>
          </p:cNvSpPr>
          <p:nvPr>
            <p:ph type="title"/>
          </p:nvPr>
        </p:nvSpPr>
        <p:spPr>
          <a:xfrm>
            <a:off x="1487487" y="549275"/>
            <a:ext cx="9217026" cy="3864534"/>
          </a:xfrm>
        </p:spPr>
        <p:txBody>
          <a:bodyPr vert="horz" wrap="square" lIns="0" tIns="0" rIns="0" bIns="0" rtlCol="0" anchor="b" anchorCtr="0">
            <a:normAutofit/>
          </a:bodyPr>
          <a:lstStyle/>
          <a:p>
            <a:r>
              <a:rPr lang="en-US" sz="9600"/>
              <a:t>Activity</a:t>
            </a:r>
          </a:p>
        </p:txBody>
      </p:sp>
      <p:grpSp>
        <p:nvGrpSpPr>
          <p:cNvPr id="24" name="Group 23">
            <a:extLst>
              <a:ext uri="{FF2B5EF4-FFF2-40B4-BE49-F238E27FC236}">
                <a16:creationId xmlns:a16="http://schemas.microsoft.com/office/drawing/2014/main" id="{DBFD4376-13D5-43C1-86D8-8133A9D88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33126" y="5677571"/>
            <a:ext cx="631474" cy="667800"/>
            <a:chOff x="2994153" y="1378666"/>
            <a:chExt cx="631474" cy="667800"/>
          </a:xfrm>
        </p:grpSpPr>
        <p:sp>
          <p:nvSpPr>
            <p:cNvPr id="25" name="Freeform: Shape 24">
              <a:extLst>
                <a:ext uri="{FF2B5EF4-FFF2-40B4-BE49-F238E27FC236}">
                  <a16:creationId xmlns:a16="http://schemas.microsoft.com/office/drawing/2014/main" id="{176FEFF4-F643-4DA7-93C4-E222FCBA08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5000"/>
                    <a:lumOff val="5000"/>
                  </a:schemeClr>
                </a:gs>
                <a:gs pos="30000">
                  <a:schemeClr val="bg2">
                    <a:lumMod val="95000"/>
                    <a:lumOff val="5000"/>
                  </a:schemeClr>
                </a:gs>
                <a:gs pos="40000">
                  <a:schemeClr val="bg2">
                    <a:lumMod val="85000"/>
                    <a:lumOff val="1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A059AD75-BB86-41B7-84D4-4B5AE0E21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8A39832D-AB93-EFC7-7E98-81BD8212CE23}"/>
              </a:ext>
            </a:extLst>
          </p:cNvPr>
          <p:cNvSpPr>
            <a:spLocks noGrp="1"/>
          </p:cNvSpPr>
          <p:nvPr>
            <p:ph idx="1"/>
          </p:nvPr>
        </p:nvSpPr>
        <p:spPr>
          <a:xfrm>
            <a:off x="1487488" y="4932062"/>
            <a:ext cx="8280400" cy="1376663"/>
          </a:xfrm>
        </p:spPr>
        <p:txBody>
          <a:bodyPr vert="horz" wrap="square" lIns="0" tIns="0" rIns="0" bIns="0" rtlCol="0">
            <a:normAutofit/>
          </a:bodyPr>
          <a:lstStyle/>
          <a:p>
            <a:pPr marL="0" indent="0">
              <a:lnSpc>
                <a:spcPct val="100000"/>
              </a:lnSpc>
              <a:buNone/>
            </a:pPr>
            <a:r>
              <a:rPr lang="en-US"/>
              <a:t>Who wants to help others?</a:t>
            </a:r>
          </a:p>
        </p:txBody>
      </p:sp>
    </p:spTree>
    <p:extLst>
      <p:ext uri="{BB962C8B-B14F-4D97-AF65-F5344CB8AC3E}">
        <p14:creationId xmlns:p14="http://schemas.microsoft.com/office/powerpoint/2010/main" val="2049632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Oval 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 name="Group 1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5" name="Freeform: Shape 14">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7" name="Oval 16">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Oval 17">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0" name="Rectangle 19">
            <a:extLst>
              <a:ext uri="{FF2B5EF4-FFF2-40B4-BE49-F238E27FC236}">
                <a16:creationId xmlns:a16="http://schemas.microsoft.com/office/drawing/2014/main" id="{940082A1-24A5-4276-83A4-39E993BD6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6D840B21-A957-4CFE-AA5B-9711DF6D3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5000" y="397225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3FECB93F-5413-15EA-779D-DB4BE02D7F32}"/>
              </a:ext>
            </a:extLst>
          </p:cNvPr>
          <p:cNvSpPr>
            <a:spLocks noGrp="1"/>
          </p:cNvSpPr>
          <p:nvPr>
            <p:ph type="title"/>
          </p:nvPr>
        </p:nvSpPr>
        <p:spPr>
          <a:xfrm>
            <a:off x="1487487" y="549275"/>
            <a:ext cx="9217026" cy="3864534"/>
          </a:xfrm>
        </p:spPr>
        <p:txBody>
          <a:bodyPr vert="horz" wrap="square" lIns="0" tIns="0" rIns="0" bIns="0" rtlCol="0" anchor="b" anchorCtr="0">
            <a:normAutofit/>
          </a:bodyPr>
          <a:lstStyle/>
          <a:p>
            <a:r>
              <a:rPr lang="en-US" sz="9600"/>
              <a:t>Activity</a:t>
            </a:r>
          </a:p>
        </p:txBody>
      </p:sp>
      <p:grpSp>
        <p:nvGrpSpPr>
          <p:cNvPr id="24" name="Group 23">
            <a:extLst>
              <a:ext uri="{FF2B5EF4-FFF2-40B4-BE49-F238E27FC236}">
                <a16:creationId xmlns:a16="http://schemas.microsoft.com/office/drawing/2014/main" id="{DBFD4376-13D5-43C1-86D8-8133A9D88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33126" y="5677571"/>
            <a:ext cx="631474" cy="667800"/>
            <a:chOff x="2994153" y="1378666"/>
            <a:chExt cx="631474" cy="667800"/>
          </a:xfrm>
        </p:grpSpPr>
        <p:sp>
          <p:nvSpPr>
            <p:cNvPr id="25" name="Freeform: Shape 24">
              <a:extLst>
                <a:ext uri="{FF2B5EF4-FFF2-40B4-BE49-F238E27FC236}">
                  <a16:creationId xmlns:a16="http://schemas.microsoft.com/office/drawing/2014/main" id="{176FEFF4-F643-4DA7-93C4-E222FCBA081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5000"/>
                    <a:lumOff val="5000"/>
                  </a:schemeClr>
                </a:gs>
                <a:gs pos="30000">
                  <a:schemeClr val="bg2">
                    <a:lumMod val="95000"/>
                    <a:lumOff val="5000"/>
                  </a:schemeClr>
                </a:gs>
                <a:gs pos="40000">
                  <a:schemeClr val="bg2">
                    <a:lumMod val="85000"/>
                    <a:lumOff val="1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A059AD75-BB86-41B7-84D4-4B5AE0E21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Content Placeholder 2">
            <a:extLst>
              <a:ext uri="{FF2B5EF4-FFF2-40B4-BE49-F238E27FC236}">
                <a16:creationId xmlns:a16="http://schemas.microsoft.com/office/drawing/2014/main" id="{2BF71FDC-C686-781E-14EA-36AA349CFD15}"/>
              </a:ext>
            </a:extLst>
          </p:cNvPr>
          <p:cNvSpPr>
            <a:spLocks noGrp="1"/>
          </p:cNvSpPr>
          <p:nvPr>
            <p:ph idx="1"/>
          </p:nvPr>
        </p:nvSpPr>
        <p:spPr>
          <a:xfrm>
            <a:off x="1487488" y="4932062"/>
            <a:ext cx="8280400" cy="1376663"/>
          </a:xfrm>
        </p:spPr>
        <p:txBody>
          <a:bodyPr vert="horz" wrap="square" lIns="0" tIns="0" rIns="0" bIns="0" rtlCol="0">
            <a:normAutofit/>
          </a:bodyPr>
          <a:lstStyle/>
          <a:p>
            <a:pPr marL="0" indent="0">
              <a:lnSpc>
                <a:spcPct val="100000"/>
              </a:lnSpc>
              <a:buNone/>
            </a:pPr>
            <a:r>
              <a:rPr lang="en-US"/>
              <a:t>Everyone stand, and take a look around you.</a:t>
            </a:r>
          </a:p>
        </p:txBody>
      </p:sp>
    </p:spTree>
    <p:extLst>
      <p:ext uri="{BB962C8B-B14F-4D97-AF65-F5344CB8AC3E}">
        <p14:creationId xmlns:p14="http://schemas.microsoft.com/office/powerpoint/2010/main" val="1390272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1B0E9-AFB6-F224-7BE9-E091476C89E7}"/>
              </a:ext>
            </a:extLst>
          </p:cNvPr>
          <p:cNvSpPr>
            <a:spLocks noGrp="1"/>
          </p:cNvSpPr>
          <p:nvPr>
            <p:ph type="title"/>
          </p:nvPr>
        </p:nvSpPr>
        <p:spPr>
          <a:xfrm>
            <a:off x="550863" y="550800"/>
            <a:ext cx="7308850" cy="986400"/>
          </a:xfrm>
        </p:spPr>
        <p:txBody>
          <a:bodyPr wrap="square" anchor="ctr">
            <a:normAutofit/>
          </a:bodyPr>
          <a:lstStyle/>
          <a:p>
            <a:r>
              <a:rPr lang="en-US"/>
              <a:t>Activity</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99C5758-111D-13E2-BBEF-79733B6E50BA}"/>
              </a:ext>
            </a:extLst>
          </p:cNvPr>
          <p:cNvGraphicFramePr>
            <a:graphicFrameLocks noGrp="1"/>
          </p:cNvGraphicFramePr>
          <p:nvPr>
            <p:ph idx="1"/>
            <p:extLst>
              <p:ext uri="{D42A27DB-BD31-4B8C-83A1-F6EECF244321}">
                <p14:modId xmlns:p14="http://schemas.microsoft.com/office/powerpoint/2010/main" val="4092560485"/>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96492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12B15-1F4C-2BAD-2C02-06597BD7AC06}"/>
              </a:ext>
            </a:extLst>
          </p:cNvPr>
          <p:cNvSpPr>
            <a:spLocks noGrp="1"/>
          </p:cNvSpPr>
          <p:nvPr>
            <p:ph type="title"/>
          </p:nvPr>
        </p:nvSpPr>
        <p:spPr/>
        <p:txBody>
          <a:bodyPr/>
          <a:lstStyle/>
          <a:p>
            <a:r>
              <a:rPr lang="en-US"/>
              <a:t>The Labels we Carry</a:t>
            </a:r>
          </a:p>
        </p:txBody>
      </p:sp>
      <p:sp>
        <p:nvSpPr>
          <p:cNvPr id="3" name="Content Placeholder 2">
            <a:extLst>
              <a:ext uri="{FF2B5EF4-FFF2-40B4-BE49-F238E27FC236}">
                <a16:creationId xmlns:a16="http://schemas.microsoft.com/office/drawing/2014/main" id="{9D979481-0AD1-557F-F402-568756802477}"/>
              </a:ext>
            </a:extLst>
          </p:cNvPr>
          <p:cNvSpPr>
            <a:spLocks noGrp="1"/>
          </p:cNvSpPr>
          <p:nvPr>
            <p:ph idx="1"/>
          </p:nvPr>
        </p:nvSpPr>
        <p:spPr/>
        <p:txBody>
          <a:bodyPr vert="horz" wrap="square" lIns="0" tIns="0" rIns="0" bIns="0" rtlCol="0" anchor="t">
            <a:normAutofit/>
          </a:bodyPr>
          <a:lstStyle/>
          <a:p>
            <a:r>
              <a:rPr lang="en-US" dirty="0">
                <a:ea typeface="+mn-lt"/>
                <a:cs typeface="+mn-lt"/>
                <a:hlinkClick r:id="rId2"/>
              </a:rPr>
              <a:t>https://www.youtube.com/watch?v=hNS_D-pw8y4</a:t>
            </a:r>
            <a:endParaRPr lang="en-US">
              <a:solidFill>
                <a:srgbClr val="FFFFFF">
                  <a:alpha val="60000"/>
                </a:srgbClr>
              </a:solidFill>
              <a:ea typeface="+mn-lt"/>
              <a:cs typeface="+mn-lt"/>
            </a:endParaRPr>
          </a:p>
          <a:p>
            <a:endParaRPr lang="en-US" dirty="0">
              <a:solidFill>
                <a:srgbClr val="FFFFFF">
                  <a:alpha val="60000"/>
                </a:srgbClr>
              </a:solidFill>
            </a:endParaRPr>
          </a:p>
        </p:txBody>
      </p:sp>
    </p:spTree>
    <p:extLst>
      <p:ext uri="{BB962C8B-B14F-4D97-AF65-F5344CB8AC3E}">
        <p14:creationId xmlns:p14="http://schemas.microsoft.com/office/powerpoint/2010/main" val="614152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A8A8B-B7E8-4E5C-40A1-13529FC5107F}"/>
              </a:ext>
            </a:extLst>
          </p:cNvPr>
          <p:cNvSpPr>
            <a:spLocks noGrp="1"/>
          </p:cNvSpPr>
          <p:nvPr>
            <p:ph type="title"/>
          </p:nvPr>
        </p:nvSpPr>
        <p:spPr/>
        <p:txBody>
          <a:bodyPr/>
          <a:lstStyle/>
          <a:p>
            <a:r>
              <a:rPr lang="en-US"/>
              <a:t>Marginalised Communities</a:t>
            </a:r>
          </a:p>
        </p:txBody>
      </p:sp>
      <p:sp>
        <p:nvSpPr>
          <p:cNvPr id="3" name="Content Placeholder 2">
            <a:extLst>
              <a:ext uri="{FF2B5EF4-FFF2-40B4-BE49-F238E27FC236}">
                <a16:creationId xmlns:a16="http://schemas.microsoft.com/office/drawing/2014/main" id="{00095235-6B88-6C3E-D81B-EFFF69D44061}"/>
              </a:ext>
            </a:extLst>
          </p:cNvPr>
          <p:cNvSpPr>
            <a:spLocks noGrp="1"/>
          </p:cNvSpPr>
          <p:nvPr>
            <p:ph idx="1"/>
          </p:nvPr>
        </p:nvSpPr>
        <p:spPr/>
        <p:txBody>
          <a:bodyPr vert="horz" wrap="square" lIns="0" tIns="0" rIns="0" bIns="0" rtlCol="0" anchor="t">
            <a:normAutofit/>
          </a:bodyPr>
          <a:lstStyle/>
          <a:p>
            <a:r>
              <a:rPr lang="en-US" dirty="0">
                <a:solidFill>
                  <a:srgbClr val="FFFFFF">
                    <a:alpha val="60000"/>
                  </a:srgbClr>
                </a:solidFill>
              </a:rPr>
              <a:t>What groups do you think are often </a:t>
            </a:r>
            <a:r>
              <a:rPr lang="en-US" dirty="0" err="1">
                <a:solidFill>
                  <a:srgbClr val="FFFFFF">
                    <a:alpha val="60000"/>
                  </a:srgbClr>
                </a:solidFill>
              </a:rPr>
              <a:t>marginalised</a:t>
            </a:r>
            <a:r>
              <a:rPr lang="en-US" dirty="0">
                <a:solidFill>
                  <a:srgbClr val="FFFFFF">
                    <a:alpha val="60000"/>
                  </a:srgbClr>
                </a:solidFill>
              </a:rPr>
              <a:t> in society?</a:t>
            </a:r>
          </a:p>
          <a:p>
            <a:r>
              <a:rPr lang="en-US" dirty="0">
                <a:solidFill>
                  <a:srgbClr val="FFFFFF">
                    <a:alpha val="60000"/>
                  </a:srgbClr>
                </a:solidFill>
              </a:rPr>
              <a:t>Why?</a:t>
            </a:r>
          </a:p>
          <a:p>
            <a:r>
              <a:rPr lang="en-US" dirty="0">
                <a:solidFill>
                  <a:srgbClr val="FFFFFF">
                    <a:alpha val="60000"/>
                  </a:srgbClr>
                </a:solidFill>
              </a:rPr>
              <a:t>What could be the effect of this?</a:t>
            </a:r>
          </a:p>
        </p:txBody>
      </p:sp>
    </p:spTree>
    <p:extLst>
      <p:ext uri="{BB962C8B-B14F-4D97-AF65-F5344CB8AC3E}">
        <p14:creationId xmlns:p14="http://schemas.microsoft.com/office/powerpoint/2010/main" val="2670836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73523B-5375-B221-F73F-0908C9E8E9C7}"/>
              </a:ext>
            </a:extLst>
          </p:cNvPr>
          <p:cNvSpPr>
            <a:spLocks noGrp="1"/>
          </p:cNvSpPr>
          <p:nvPr>
            <p:ph type="title"/>
          </p:nvPr>
        </p:nvSpPr>
        <p:spPr>
          <a:xfrm>
            <a:off x="550863" y="549275"/>
            <a:ext cx="3565525" cy="5543549"/>
          </a:xfrm>
        </p:spPr>
        <p:txBody>
          <a:bodyPr wrap="square" anchor="ctr">
            <a:normAutofit/>
          </a:bodyPr>
          <a:lstStyle/>
          <a:p>
            <a:r>
              <a:rPr lang="en-US"/>
              <a:t>LGBTQ+</a:t>
            </a:r>
          </a:p>
        </p:txBody>
      </p:sp>
      <p:sp>
        <p:nvSpPr>
          <p:cNvPr id="14"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8ABE7631-0526-D044-D3EE-3451ABBCCFE6}"/>
              </a:ext>
            </a:extLst>
          </p:cNvPr>
          <p:cNvGraphicFramePr>
            <a:graphicFrameLocks noGrp="1"/>
          </p:cNvGraphicFramePr>
          <p:nvPr>
            <p:ph idx="1"/>
            <p:extLst>
              <p:ext uri="{D42A27DB-BD31-4B8C-83A1-F6EECF244321}">
                <p14:modId xmlns:p14="http://schemas.microsoft.com/office/powerpoint/2010/main" val="714524044"/>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805544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A201D5-81A7-19B9-EB95-9A50B9074A41}"/>
              </a:ext>
            </a:extLst>
          </p:cNvPr>
          <p:cNvSpPr>
            <a:spLocks noGrp="1"/>
          </p:cNvSpPr>
          <p:nvPr>
            <p:ph type="title"/>
          </p:nvPr>
        </p:nvSpPr>
        <p:spPr>
          <a:xfrm>
            <a:off x="550863" y="549275"/>
            <a:ext cx="3565525" cy="5543549"/>
          </a:xfrm>
        </p:spPr>
        <p:txBody>
          <a:bodyPr wrap="square" anchor="ctr">
            <a:normAutofit/>
          </a:bodyPr>
          <a:lstStyle/>
          <a:p>
            <a:r>
              <a:rPr lang="en-US"/>
              <a:t>Ethnic Minority Groups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23D4C0A-D0FD-6C71-81EC-8B49B226F76E}"/>
              </a:ext>
            </a:extLst>
          </p:cNvPr>
          <p:cNvGraphicFramePr>
            <a:graphicFrameLocks noGrp="1"/>
          </p:cNvGraphicFramePr>
          <p:nvPr>
            <p:ph idx="1"/>
            <p:extLst>
              <p:ext uri="{D42A27DB-BD31-4B8C-83A1-F6EECF244321}">
                <p14:modId xmlns:p14="http://schemas.microsoft.com/office/powerpoint/2010/main" val="3670298292"/>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82268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8EDAB2-A743-196A-0426-71A7F4D90245}"/>
              </a:ext>
            </a:extLst>
          </p:cNvPr>
          <p:cNvSpPr>
            <a:spLocks noGrp="1"/>
          </p:cNvSpPr>
          <p:nvPr>
            <p:ph type="title"/>
          </p:nvPr>
        </p:nvSpPr>
        <p:spPr>
          <a:xfrm>
            <a:off x="550863" y="549275"/>
            <a:ext cx="3565525" cy="5543549"/>
          </a:xfrm>
        </p:spPr>
        <p:txBody>
          <a:bodyPr wrap="square" anchor="ctr">
            <a:normAutofit/>
          </a:bodyPr>
          <a:lstStyle/>
          <a:p>
            <a:r>
              <a:rPr lang="en-US" sz="4100"/>
              <a:t>Promoting Anti-Discriminatory Practice</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93C8E9E-9311-0E80-08DB-96B76FFEDB5E}"/>
              </a:ext>
            </a:extLst>
          </p:cNvPr>
          <p:cNvGraphicFramePr>
            <a:graphicFrameLocks noGrp="1"/>
          </p:cNvGraphicFramePr>
          <p:nvPr>
            <p:ph idx="1"/>
            <p:extLst>
              <p:ext uri="{D42A27DB-BD31-4B8C-83A1-F6EECF244321}">
                <p14:modId xmlns:p14="http://schemas.microsoft.com/office/powerpoint/2010/main" val="4083957850"/>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70143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F40F0-5227-71D9-0A01-9924F66C95C4}"/>
              </a:ext>
            </a:extLst>
          </p:cNvPr>
          <p:cNvSpPr>
            <a:spLocks noGrp="1"/>
          </p:cNvSpPr>
          <p:nvPr>
            <p:ph type="title"/>
          </p:nvPr>
        </p:nvSpPr>
        <p:spPr/>
        <p:txBody>
          <a:bodyPr/>
          <a:lstStyle/>
          <a:p>
            <a:r>
              <a:rPr lang="en-US"/>
              <a:t>Promoting Anti-Discriminatory Practice</a:t>
            </a:r>
          </a:p>
        </p:txBody>
      </p:sp>
      <p:sp>
        <p:nvSpPr>
          <p:cNvPr id="3" name="Content Placeholder 2">
            <a:extLst>
              <a:ext uri="{FF2B5EF4-FFF2-40B4-BE49-F238E27FC236}">
                <a16:creationId xmlns:a16="http://schemas.microsoft.com/office/drawing/2014/main" id="{943A424A-96D7-960A-3849-56E14703393A}"/>
              </a:ext>
            </a:extLst>
          </p:cNvPr>
          <p:cNvSpPr>
            <a:spLocks noGrp="1"/>
          </p:cNvSpPr>
          <p:nvPr>
            <p:ph idx="1"/>
          </p:nvPr>
        </p:nvSpPr>
        <p:spPr/>
        <p:txBody>
          <a:bodyPr vert="horz" wrap="square" lIns="0" tIns="0" rIns="0" bIns="0" rtlCol="0" anchor="t">
            <a:normAutofit/>
          </a:bodyPr>
          <a:lstStyle/>
          <a:p>
            <a:r>
              <a:rPr lang="en-US" dirty="0">
                <a:solidFill>
                  <a:srgbClr val="FFFFFF">
                    <a:alpha val="60000"/>
                  </a:srgbClr>
                </a:solidFill>
              </a:rPr>
              <a:t>Understand and respect diversity.</a:t>
            </a:r>
          </a:p>
          <a:p>
            <a:r>
              <a:rPr lang="en-US" dirty="0">
                <a:solidFill>
                  <a:srgbClr val="FFFFFF">
                    <a:alpha val="60000"/>
                  </a:srgbClr>
                </a:solidFill>
              </a:rPr>
              <a:t>Treating patients as unique individuals.</a:t>
            </a:r>
          </a:p>
          <a:p>
            <a:r>
              <a:rPr lang="en-US" dirty="0">
                <a:solidFill>
                  <a:srgbClr val="FFFFFF">
                    <a:alpha val="60000"/>
                  </a:srgbClr>
                </a:solidFill>
              </a:rPr>
              <a:t>Training and education (Ben, Kelly and Paradies, 2020).</a:t>
            </a:r>
          </a:p>
          <a:p>
            <a:r>
              <a:rPr lang="en-US" dirty="0">
                <a:solidFill>
                  <a:srgbClr val="FFFFFF">
                    <a:alpha val="60000"/>
                  </a:srgbClr>
                </a:solidFill>
              </a:rPr>
              <a:t>Improving cultural competency.</a:t>
            </a:r>
          </a:p>
          <a:p>
            <a:r>
              <a:rPr lang="en-US" dirty="0">
                <a:solidFill>
                  <a:srgbClr val="FFFFFF">
                    <a:alpha val="60000"/>
                  </a:srgbClr>
                </a:solidFill>
              </a:rPr>
              <a:t>Communication and media campaigns (</a:t>
            </a:r>
            <a:r>
              <a:rPr lang="en-US" dirty="0">
                <a:ea typeface="+mn-lt"/>
                <a:cs typeface="+mn-lt"/>
              </a:rPr>
              <a:t>Cadenas et al., 2018; </a:t>
            </a:r>
            <a:r>
              <a:rPr lang="en-US" dirty="0" err="1">
                <a:ea typeface="+mn-lt"/>
                <a:cs typeface="+mn-lt"/>
              </a:rPr>
              <a:t>Murrar</a:t>
            </a:r>
            <a:r>
              <a:rPr lang="en-US" dirty="0">
                <a:ea typeface="+mn-lt"/>
                <a:cs typeface="+mn-lt"/>
              </a:rPr>
              <a:t> and Brauer, 2018)</a:t>
            </a:r>
            <a:endParaRPr lang="en-US" dirty="0">
              <a:solidFill>
                <a:srgbClr val="FFFFFF">
                  <a:alpha val="60000"/>
                </a:srgbClr>
              </a:solidFill>
            </a:endParaRPr>
          </a:p>
        </p:txBody>
      </p:sp>
    </p:spTree>
    <p:extLst>
      <p:ext uri="{BB962C8B-B14F-4D97-AF65-F5344CB8AC3E}">
        <p14:creationId xmlns:p14="http://schemas.microsoft.com/office/powerpoint/2010/main" val="26178037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65412-4E08-F5B8-9ED9-EF99A8772E23}"/>
              </a:ext>
            </a:extLst>
          </p:cNvPr>
          <p:cNvSpPr>
            <a:spLocks noGrp="1"/>
          </p:cNvSpPr>
          <p:nvPr>
            <p:ph type="title"/>
          </p:nvPr>
        </p:nvSpPr>
        <p:spPr/>
        <p:txBody>
          <a:bodyPr/>
          <a:lstStyle/>
          <a:p>
            <a:r>
              <a:rPr lang="en-US"/>
              <a:t>Task</a:t>
            </a:r>
          </a:p>
        </p:txBody>
      </p:sp>
      <p:sp>
        <p:nvSpPr>
          <p:cNvPr id="3" name="Content Placeholder 2">
            <a:extLst>
              <a:ext uri="{FF2B5EF4-FFF2-40B4-BE49-F238E27FC236}">
                <a16:creationId xmlns:a16="http://schemas.microsoft.com/office/drawing/2014/main" id="{CDE1B533-9489-B284-577D-7C50CE6D49A2}"/>
              </a:ext>
            </a:extLst>
          </p:cNvPr>
          <p:cNvSpPr>
            <a:spLocks noGrp="1"/>
          </p:cNvSpPr>
          <p:nvPr>
            <p:ph idx="1"/>
          </p:nvPr>
        </p:nvSpPr>
        <p:spPr/>
        <p:txBody>
          <a:bodyPr vert="horz" wrap="square" lIns="0" tIns="0" rIns="0" bIns="0" rtlCol="0" anchor="t">
            <a:normAutofit/>
          </a:bodyPr>
          <a:lstStyle/>
          <a:p>
            <a:r>
              <a:rPr lang="en-US" dirty="0">
                <a:solidFill>
                  <a:srgbClr val="FFFFFF">
                    <a:alpha val="60000"/>
                  </a:srgbClr>
                </a:solidFill>
              </a:rPr>
              <a:t>Consider a </a:t>
            </a:r>
            <a:r>
              <a:rPr lang="en-US" dirty="0" err="1">
                <a:solidFill>
                  <a:srgbClr val="FFFFFF">
                    <a:alpha val="60000"/>
                  </a:srgbClr>
                </a:solidFill>
              </a:rPr>
              <a:t>marginalised</a:t>
            </a:r>
            <a:r>
              <a:rPr lang="en-US" dirty="0">
                <a:solidFill>
                  <a:srgbClr val="FFFFFF">
                    <a:alpha val="60000"/>
                  </a:srgbClr>
                </a:solidFill>
              </a:rPr>
              <a:t> community in your local area.</a:t>
            </a:r>
          </a:p>
          <a:p>
            <a:r>
              <a:rPr lang="en-US" dirty="0">
                <a:solidFill>
                  <a:srgbClr val="FFFFFF">
                    <a:alpha val="60000"/>
                  </a:srgbClr>
                </a:solidFill>
              </a:rPr>
              <a:t>Choose an initiative to target an area of public health e.g. </a:t>
            </a:r>
            <a:r>
              <a:rPr lang="en-US">
                <a:solidFill>
                  <a:srgbClr val="FFFFFF">
                    <a:alpha val="60000"/>
                  </a:srgbClr>
                </a:solidFill>
              </a:rPr>
              <a:t>smoking, sexual health, obesity etc.</a:t>
            </a:r>
            <a:endParaRPr lang="en-US" dirty="0">
              <a:solidFill>
                <a:srgbClr val="FFFFFF">
                  <a:alpha val="60000"/>
                </a:srgbClr>
              </a:solidFill>
            </a:endParaRPr>
          </a:p>
          <a:p>
            <a:r>
              <a:rPr lang="en-US" dirty="0">
                <a:solidFill>
                  <a:srgbClr val="FFFFFF">
                    <a:alpha val="60000"/>
                  </a:srgbClr>
                </a:solidFill>
              </a:rPr>
              <a:t>How could you ensure that any </a:t>
            </a:r>
            <a:r>
              <a:rPr lang="en-US" err="1">
                <a:solidFill>
                  <a:srgbClr val="FFFFFF">
                    <a:alpha val="60000"/>
                  </a:srgbClr>
                </a:solidFill>
              </a:rPr>
              <a:t>marginalised</a:t>
            </a:r>
            <a:r>
              <a:rPr lang="en-US" dirty="0">
                <a:solidFill>
                  <a:srgbClr val="FFFFFF">
                    <a:alpha val="60000"/>
                  </a:srgbClr>
                </a:solidFill>
              </a:rPr>
              <a:t> groups, minority groups etc. Are not </a:t>
            </a:r>
            <a:r>
              <a:rPr lang="en-US" err="1">
                <a:solidFill>
                  <a:srgbClr val="FFFFFF">
                    <a:alpha val="60000"/>
                  </a:srgbClr>
                </a:solidFill>
              </a:rPr>
              <a:t>ostracised</a:t>
            </a:r>
            <a:r>
              <a:rPr lang="en-US">
                <a:solidFill>
                  <a:srgbClr val="FFFFFF">
                    <a:alpha val="60000"/>
                  </a:srgbClr>
                </a:solidFill>
              </a:rPr>
              <a:t> or discriminated against in this campaign?</a:t>
            </a:r>
            <a:endParaRPr lang="en-US" dirty="0">
              <a:solidFill>
                <a:srgbClr val="FFFFFF">
                  <a:alpha val="60000"/>
                </a:srgbClr>
              </a:solidFill>
            </a:endParaRPr>
          </a:p>
          <a:p>
            <a:endParaRPr lang="en-US" dirty="0">
              <a:solidFill>
                <a:srgbClr val="FFFFFF">
                  <a:alpha val="60000"/>
                </a:srgbClr>
              </a:solidFill>
            </a:endParaRPr>
          </a:p>
          <a:p>
            <a:r>
              <a:rPr lang="en-US" dirty="0">
                <a:solidFill>
                  <a:srgbClr val="FFFFFF">
                    <a:alpha val="60000"/>
                  </a:srgbClr>
                </a:solidFill>
              </a:rPr>
              <a:t>(20 mins)</a:t>
            </a:r>
          </a:p>
        </p:txBody>
      </p:sp>
    </p:spTree>
    <p:extLst>
      <p:ext uri="{BB962C8B-B14F-4D97-AF65-F5344CB8AC3E}">
        <p14:creationId xmlns:p14="http://schemas.microsoft.com/office/powerpoint/2010/main" val="420190631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04CDB-179F-1BA7-11F0-1E92D08269C8}"/>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19B66941-3F66-677D-11E2-7F2B8277193D}"/>
              </a:ext>
            </a:extLst>
          </p:cNvPr>
          <p:cNvSpPr>
            <a:spLocks noGrp="1"/>
          </p:cNvSpPr>
          <p:nvPr>
            <p:ph idx="1"/>
          </p:nvPr>
        </p:nvSpPr>
        <p:spPr>
          <a:xfrm>
            <a:off x="550863" y="1568913"/>
            <a:ext cx="11099681" cy="4826291"/>
          </a:xfrm>
        </p:spPr>
        <p:txBody>
          <a:bodyPr vert="horz" wrap="square" lIns="0" tIns="0" rIns="0" bIns="0" rtlCol="0" anchor="t">
            <a:normAutofit fontScale="55000" lnSpcReduction="20000"/>
          </a:bodyPr>
          <a:lstStyle/>
          <a:p>
            <a:r>
              <a:rPr lang="en-US" dirty="0">
                <a:ea typeface="+mn-lt"/>
                <a:cs typeface="+mn-lt"/>
              </a:rPr>
              <a:t>Adler, N.E. and Stewart, J., (2010). Health disparities across the lifespan: meaning, methods, and mechanisms. </a:t>
            </a:r>
            <a:r>
              <a:rPr lang="en-US" i="1" dirty="0">
                <a:ea typeface="+mn-lt"/>
                <a:cs typeface="+mn-lt"/>
              </a:rPr>
              <a:t>Annals of the New York Academy of Sciences</a:t>
            </a:r>
            <a:r>
              <a:rPr lang="en-US" dirty="0">
                <a:ea typeface="+mn-lt"/>
                <a:cs typeface="+mn-lt"/>
              </a:rPr>
              <a:t>, </a:t>
            </a:r>
            <a:r>
              <a:rPr lang="en-US" i="1" dirty="0">
                <a:ea typeface="+mn-lt"/>
                <a:cs typeface="+mn-lt"/>
              </a:rPr>
              <a:t>1186</a:t>
            </a:r>
            <a:r>
              <a:rPr lang="en-US" dirty="0">
                <a:ea typeface="+mn-lt"/>
                <a:cs typeface="+mn-lt"/>
              </a:rPr>
              <a:t>(1), pp.5-23.</a:t>
            </a:r>
          </a:p>
          <a:p>
            <a:r>
              <a:rPr lang="en-US" dirty="0">
                <a:ea typeface="+mn-lt"/>
                <a:cs typeface="+mn-lt"/>
              </a:rPr>
              <a:t>Aldridge, R.W., Story, A., Hwang, S.W., Nordentoft, M., </a:t>
            </a:r>
            <a:r>
              <a:rPr lang="en-US" dirty="0" err="1">
                <a:ea typeface="+mn-lt"/>
                <a:cs typeface="+mn-lt"/>
              </a:rPr>
              <a:t>Luchenski</a:t>
            </a:r>
            <a:r>
              <a:rPr lang="en-US" dirty="0">
                <a:ea typeface="+mn-lt"/>
                <a:cs typeface="+mn-lt"/>
              </a:rPr>
              <a:t>, S.A., Hartwell, G., Tweed, E.J., Lewer, D., </a:t>
            </a:r>
            <a:r>
              <a:rPr lang="en-US" dirty="0" err="1">
                <a:ea typeface="+mn-lt"/>
                <a:cs typeface="+mn-lt"/>
              </a:rPr>
              <a:t>Katikireddi</a:t>
            </a:r>
            <a:r>
              <a:rPr lang="en-US" dirty="0">
                <a:ea typeface="+mn-lt"/>
                <a:cs typeface="+mn-lt"/>
              </a:rPr>
              <a:t>, S.V. and Hayward, A.C., (2018). Morbidity and mortality in homeless individuals, prisoners, sex workers, and individuals with substance use disorders in high-income countries: a systematic review and meta-analysis. </a:t>
            </a:r>
            <a:r>
              <a:rPr lang="en-US" i="1" dirty="0">
                <a:ea typeface="+mn-lt"/>
                <a:cs typeface="+mn-lt"/>
              </a:rPr>
              <a:t>The Lancet</a:t>
            </a:r>
            <a:r>
              <a:rPr lang="en-US" dirty="0">
                <a:ea typeface="+mn-lt"/>
                <a:cs typeface="+mn-lt"/>
              </a:rPr>
              <a:t>, 391(10117), pp.241-250.</a:t>
            </a:r>
          </a:p>
          <a:p>
            <a:r>
              <a:rPr lang="en-US" dirty="0" err="1">
                <a:ea typeface="+mn-lt"/>
                <a:cs typeface="+mn-lt"/>
              </a:rPr>
              <a:t>Alhomoud</a:t>
            </a:r>
            <a:r>
              <a:rPr lang="en-US" dirty="0">
                <a:ea typeface="+mn-lt"/>
                <a:cs typeface="+mn-lt"/>
              </a:rPr>
              <a:t>, F., Dhillon, S., </a:t>
            </a:r>
            <a:r>
              <a:rPr lang="en-US" dirty="0" err="1">
                <a:ea typeface="+mn-lt"/>
                <a:cs typeface="+mn-lt"/>
              </a:rPr>
              <a:t>Aslanpour</a:t>
            </a:r>
            <a:r>
              <a:rPr lang="en-US" dirty="0">
                <a:ea typeface="+mn-lt"/>
                <a:cs typeface="+mn-lt"/>
              </a:rPr>
              <a:t>, Z. and Smith, F., (2013). Medicine use and medicine-related problems experienced by ethnic minority patients in the United Kingdom: a review. International Journal of Pharmacy Practice, 21(5), pp.277-287.</a:t>
            </a:r>
            <a:endParaRPr lang="en-US" dirty="0">
              <a:solidFill>
                <a:srgbClr val="FFFFFF">
                  <a:alpha val="60000"/>
                </a:srgbClr>
              </a:solidFill>
              <a:ea typeface="+mn-lt"/>
              <a:cs typeface="+mn-lt"/>
            </a:endParaRPr>
          </a:p>
          <a:p>
            <a:r>
              <a:rPr lang="en-US" dirty="0">
                <a:ea typeface="+mn-lt"/>
                <a:cs typeface="+mn-lt"/>
              </a:rPr>
              <a:t>Ben, J., Kelly, D. and Paradies, Y., (2020). Contemporary anti-racism: a review of effective practice. Routledge international handbook of contemporary racisms, pp.205-215.</a:t>
            </a:r>
            <a:endParaRPr lang="en-US" dirty="0">
              <a:solidFill>
                <a:srgbClr val="FFFFFF">
                  <a:alpha val="60000"/>
                </a:srgbClr>
              </a:solidFill>
              <a:ea typeface="+mn-lt"/>
              <a:cs typeface="+mn-lt"/>
            </a:endParaRPr>
          </a:p>
          <a:p>
            <a:r>
              <a:rPr lang="en-US" dirty="0">
                <a:ea typeface="+mn-lt"/>
                <a:cs typeface="+mn-lt"/>
              </a:rPr>
              <a:t>Cadenas, G.A., Cisneros, J., Todd, N.R. and </a:t>
            </a:r>
            <a:r>
              <a:rPr lang="en-US" dirty="0" err="1">
                <a:ea typeface="+mn-lt"/>
                <a:cs typeface="+mn-lt"/>
              </a:rPr>
              <a:t>Spanierman</a:t>
            </a:r>
            <a:r>
              <a:rPr lang="en-US" dirty="0">
                <a:ea typeface="+mn-lt"/>
                <a:cs typeface="+mn-lt"/>
              </a:rPr>
              <a:t>, L.B., (2018). </a:t>
            </a:r>
            <a:r>
              <a:rPr lang="en-US" dirty="0" err="1">
                <a:ea typeface="+mn-lt"/>
                <a:cs typeface="+mn-lt"/>
              </a:rPr>
              <a:t>DREAMzone</a:t>
            </a:r>
            <a:r>
              <a:rPr lang="en-US" dirty="0">
                <a:ea typeface="+mn-lt"/>
                <a:cs typeface="+mn-lt"/>
              </a:rPr>
              <a:t>: Testing two vicarious contact interventions to improve attitudes toward undocumented immigrants. </a:t>
            </a:r>
            <a:r>
              <a:rPr lang="en-US" i="1" dirty="0">
                <a:ea typeface="+mn-lt"/>
                <a:cs typeface="+mn-lt"/>
              </a:rPr>
              <a:t>Journal of Diversity in Higher Education</a:t>
            </a:r>
            <a:r>
              <a:rPr lang="en-US" dirty="0">
                <a:ea typeface="+mn-lt"/>
                <a:cs typeface="+mn-lt"/>
              </a:rPr>
              <a:t>, </a:t>
            </a:r>
            <a:r>
              <a:rPr lang="en-US" i="1" dirty="0">
                <a:ea typeface="+mn-lt"/>
                <a:cs typeface="+mn-lt"/>
              </a:rPr>
              <a:t>11</a:t>
            </a:r>
            <a:r>
              <a:rPr lang="en-US" dirty="0">
                <a:ea typeface="+mn-lt"/>
                <a:cs typeface="+mn-lt"/>
              </a:rPr>
              <a:t>(3), p.295.</a:t>
            </a:r>
          </a:p>
          <a:p>
            <a:r>
              <a:rPr lang="en-US" dirty="0">
                <a:ea typeface="+mn-lt"/>
                <a:cs typeface="+mn-lt"/>
              </a:rPr>
              <a:t>Chapman, R., Watkins, R., Zappia, T., Nicol, P. and Shields, L., (2012). Nursing and medical students’ attitude, knowledge and beliefs regarding lesbian, gay, bisexual and transgender parents seeking health care for their children. Journal of clinical nursing, 21(7‐8), pp.938-945.</a:t>
            </a:r>
          </a:p>
          <a:p>
            <a:r>
              <a:rPr lang="en-US" dirty="0">
                <a:ea typeface="+mn-lt"/>
                <a:cs typeface="+mn-lt"/>
              </a:rPr>
              <a:t>Fredriksen-Goldsen, K.I., Cook-Daniels, L., Kim, H.J., </a:t>
            </a:r>
            <a:r>
              <a:rPr lang="en-US" err="1">
                <a:ea typeface="+mn-lt"/>
                <a:cs typeface="+mn-lt"/>
              </a:rPr>
              <a:t>Erosheva</a:t>
            </a:r>
            <a:r>
              <a:rPr lang="en-US" dirty="0">
                <a:ea typeface="+mn-lt"/>
                <a:cs typeface="+mn-lt"/>
              </a:rPr>
              <a:t>, E.A., Emlet, C.A., Hoy-Ellis, C.P., </a:t>
            </a:r>
            <a:r>
              <a:rPr lang="en-US" err="1">
                <a:ea typeface="+mn-lt"/>
                <a:cs typeface="+mn-lt"/>
              </a:rPr>
              <a:t>Goldsen</a:t>
            </a:r>
            <a:r>
              <a:rPr lang="en-US" dirty="0">
                <a:ea typeface="+mn-lt"/>
                <a:cs typeface="+mn-lt"/>
              </a:rPr>
              <a:t>, J. and Muraco, A., (2014). Physical and mental health of transgender older adults: An at-risk and underserved population. </a:t>
            </a:r>
            <a:r>
              <a:rPr lang="en-US" i="1" dirty="0">
                <a:ea typeface="+mn-lt"/>
                <a:cs typeface="+mn-lt"/>
              </a:rPr>
              <a:t>The Gerontologist</a:t>
            </a:r>
            <a:r>
              <a:rPr lang="en-US" dirty="0">
                <a:ea typeface="+mn-lt"/>
                <a:cs typeface="+mn-lt"/>
              </a:rPr>
              <a:t>, 54(3), pp.488-500.</a:t>
            </a:r>
          </a:p>
          <a:p>
            <a:r>
              <a:rPr lang="en-US" dirty="0" err="1">
                <a:ea typeface="+mn-lt"/>
                <a:cs typeface="+mn-lt"/>
              </a:rPr>
              <a:t>Kates</a:t>
            </a:r>
            <a:r>
              <a:rPr lang="en-US" dirty="0">
                <a:ea typeface="+mn-lt"/>
                <a:cs typeface="+mn-lt"/>
              </a:rPr>
              <a:t>, J. and Ranji, U., (2014). Health care access and coverage for the lesbian, gay, bisexual, and transgender (LGBT) community in the United States: Opportunities and challenges in a new era.</a:t>
            </a:r>
            <a:endParaRPr lang="en-US" dirty="0">
              <a:solidFill>
                <a:srgbClr val="FFFFFF">
                  <a:alpha val="60000"/>
                </a:srgbClr>
              </a:solidFill>
              <a:ea typeface="+mn-lt"/>
              <a:cs typeface="+mn-lt"/>
            </a:endParaRPr>
          </a:p>
          <a:p>
            <a:endParaRPr lang="en-US" dirty="0">
              <a:solidFill>
                <a:srgbClr val="FFFFFF">
                  <a:alpha val="60000"/>
                </a:srgbClr>
              </a:solidFill>
              <a:ea typeface="+mn-lt"/>
              <a:cs typeface="+mn-lt"/>
            </a:endParaRPr>
          </a:p>
        </p:txBody>
      </p:sp>
    </p:spTree>
    <p:extLst>
      <p:ext uri="{BB962C8B-B14F-4D97-AF65-F5344CB8AC3E}">
        <p14:creationId xmlns:p14="http://schemas.microsoft.com/office/powerpoint/2010/main" val="22919024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2CAE9-B159-1D45-C1D1-B00C7757AA7A}"/>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83687C29-2CBA-BF1A-202D-C9B8574A93CC}"/>
              </a:ext>
            </a:extLst>
          </p:cNvPr>
          <p:cNvSpPr>
            <a:spLocks noGrp="1"/>
          </p:cNvSpPr>
          <p:nvPr>
            <p:ph idx="1"/>
          </p:nvPr>
        </p:nvSpPr>
        <p:spPr>
          <a:xfrm>
            <a:off x="550863" y="1558162"/>
            <a:ext cx="11099681" cy="4337106"/>
          </a:xfrm>
        </p:spPr>
        <p:txBody>
          <a:bodyPr vert="horz" wrap="square" lIns="0" tIns="0" rIns="0" bIns="0" rtlCol="0" anchor="t">
            <a:noAutofit/>
          </a:bodyPr>
          <a:lstStyle/>
          <a:p>
            <a:r>
              <a:rPr lang="en-US" sz="1200" dirty="0">
                <a:ea typeface="+mn-lt"/>
                <a:cs typeface="+mn-lt"/>
              </a:rPr>
              <a:t>Lewis, T.T., Cogburn, C.D. and Williams, D.R., (2015). Self-reported experiences of discrimination and health: scientific advances, ongoing controversies, and emerging issues. </a:t>
            </a:r>
            <a:r>
              <a:rPr lang="en-US" sz="1200" i="1" dirty="0">
                <a:ea typeface="+mn-lt"/>
                <a:cs typeface="+mn-lt"/>
              </a:rPr>
              <a:t>Annual review of clinical psychology</a:t>
            </a:r>
            <a:r>
              <a:rPr lang="en-US" sz="1200" dirty="0">
                <a:ea typeface="+mn-lt"/>
                <a:cs typeface="+mn-lt"/>
              </a:rPr>
              <a:t>, </a:t>
            </a:r>
            <a:r>
              <a:rPr lang="en-US" sz="1200" i="1" dirty="0">
                <a:ea typeface="+mn-lt"/>
                <a:cs typeface="+mn-lt"/>
              </a:rPr>
              <a:t>11</a:t>
            </a:r>
            <a:r>
              <a:rPr lang="en-US" sz="1200" dirty="0">
                <a:ea typeface="+mn-lt"/>
                <a:cs typeface="+mn-lt"/>
              </a:rPr>
              <a:t>, pp.407-440.</a:t>
            </a:r>
            <a:endParaRPr lang="en-US" sz="1200">
              <a:solidFill>
                <a:srgbClr val="FFFFFF">
                  <a:alpha val="60000"/>
                </a:srgbClr>
              </a:solidFill>
              <a:ea typeface="+mn-lt"/>
              <a:cs typeface="+mn-lt"/>
            </a:endParaRPr>
          </a:p>
          <a:p>
            <a:r>
              <a:rPr lang="en-US" sz="1200" dirty="0">
                <a:ea typeface="+mn-lt"/>
                <a:cs typeface="+mn-lt"/>
              </a:rPr>
              <a:t>Lick, D.J., Durso, L.E. and Johnson, K.L., (2013). Minority stress and physical health among sexual minorities. Perspectives on Psychological Science, 8(5), pp.521-548.</a:t>
            </a:r>
            <a:endParaRPr lang="en-US" sz="1200">
              <a:solidFill>
                <a:srgbClr val="FFFFFF">
                  <a:alpha val="60000"/>
                </a:srgbClr>
              </a:solidFill>
              <a:ea typeface="+mn-lt"/>
              <a:cs typeface="+mn-lt"/>
            </a:endParaRPr>
          </a:p>
          <a:p>
            <a:r>
              <a:rPr lang="en-US" sz="1200" dirty="0">
                <a:ea typeface="+mn-lt"/>
                <a:cs typeface="+mn-lt"/>
              </a:rPr>
              <a:t>Marmot, M., (2005). Social determinants of health inequalities. </a:t>
            </a:r>
            <a:r>
              <a:rPr lang="en-US" sz="1200" i="1" dirty="0">
                <a:ea typeface="+mn-lt"/>
                <a:cs typeface="+mn-lt"/>
              </a:rPr>
              <a:t>The lancet</a:t>
            </a:r>
            <a:r>
              <a:rPr lang="en-US" sz="1200" dirty="0">
                <a:ea typeface="+mn-lt"/>
                <a:cs typeface="+mn-lt"/>
              </a:rPr>
              <a:t>, </a:t>
            </a:r>
            <a:r>
              <a:rPr lang="en-US" sz="1200" i="1" dirty="0">
                <a:ea typeface="+mn-lt"/>
                <a:cs typeface="+mn-lt"/>
              </a:rPr>
              <a:t>365</a:t>
            </a:r>
            <a:r>
              <a:rPr lang="en-US" sz="1200" dirty="0">
                <a:ea typeface="+mn-lt"/>
                <a:cs typeface="+mn-lt"/>
              </a:rPr>
              <a:t>(9464), pp.1099-1104.</a:t>
            </a:r>
            <a:endParaRPr lang="en-US" sz="1200">
              <a:solidFill>
                <a:srgbClr val="FFFFFF">
                  <a:alpha val="60000"/>
                </a:srgbClr>
              </a:solidFill>
              <a:ea typeface="+mn-lt"/>
              <a:cs typeface="+mn-lt"/>
            </a:endParaRPr>
          </a:p>
          <a:p>
            <a:r>
              <a:rPr lang="en-US" sz="1200" dirty="0" err="1">
                <a:ea typeface="+mn-lt"/>
                <a:cs typeface="+mn-lt"/>
              </a:rPr>
              <a:t>Murrar</a:t>
            </a:r>
            <a:r>
              <a:rPr lang="en-US" sz="1200" dirty="0">
                <a:ea typeface="+mn-lt"/>
                <a:cs typeface="+mn-lt"/>
              </a:rPr>
              <a:t>, S. and Brauer, M. (2018). Entertainment-education effectively reduces prejudice. </a:t>
            </a:r>
            <a:r>
              <a:rPr lang="en-US" sz="1200" i="1" dirty="0">
                <a:ea typeface="+mn-lt"/>
                <a:cs typeface="+mn-lt"/>
              </a:rPr>
              <a:t>Group Processes and Intergroup Relations</a:t>
            </a:r>
            <a:r>
              <a:rPr lang="en-US" sz="1200" dirty="0">
                <a:ea typeface="+mn-lt"/>
                <a:cs typeface="+mn-lt"/>
              </a:rPr>
              <a:t>, 21 (7), pp. 1053–1077.</a:t>
            </a:r>
            <a:endParaRPr lang="en-US" sz="1200">
              <a:solidFill>
                <a:srgbClr val="FFFFFF">
                  <a:alpha val="60000"/>
                </a:srgbClr>
              </a:solidFill>
              <a:ea typeface="+mn-lt"/>
              <a:cs typeface="+mn-lt"/>
            </a:endParaRPr>
          </a:p>
          <a:p>
            <a:r>
              <a:rPr lang="en-US" sz="1200" dirty="0">
                <a:ea typeface="+mn-lt"/>
                <a:cs typeface="+mn-lt"/>
              </a:rPr>
              <a:t>Quach, T., Nuru-Jeter, A., Morris, P., Allen, L., Shema, S.J., Winters, J.K., Le, G.M. and Gomez, S.L., (2012). Experiences and perceptions of medical discrimination among a multiethnic sample of breast cancer patients in the Greater San Francisco Bay Area, California. </a:t>
            </a:r>
            <a:r>
              <a:rPr lang="en-US" sz="1200" i="1" dirty="0">
                <a:ea typeface="+mn-lt"/>
                <a:cs typeface="+mn-lt"/>
              </a:rPr>
              <a:t>American journal of public health</a:t>
            </a:r>
            <a:r>
              <a:rPr lang="en-US" sz="1200" dirty="0">
                <a:ea typeface="+mn-lt"/>
                <a:cs typeface="+mn-lt"/>
              </a:rPr>
              <a:t>, </a:t>
            </a:r>
            <a:r>
              <a:rPr lang="en-US" sz="1200" i="1" dirty="0">
                <a:ea typeface="+mn-lt"/>
                <a:cs typeface="+mn-lt"/>
              </a:rPr>
              <a:t>102</a:t>
            </a:r>
            <a:r>
              <a:rPr lang="en-US" sz="1200" dirty="0">
                <a:ea typeface="+mn-lt"/>
                <a:cs typeface="+mn-lt"/>
              </a:rPr>
              <a:t>(5), pp.1027-1034.</a:t>
            </a:r>
            <a:endParaRPr lang="en-US" sz="1200">
              <a:solidFill>
                <a:srgbClr val="FFFFFF">
                  <a:alpha val="60000"/>
                </a:srgbClr>
              </a:solidFill>
              <a:ea typeface="+mn-lt"/>
              <a:cs typeface="+mn-lt"/>
            </a:endParaRPr>
          </a:p>
          <a:p>
            <a:r>
              <a:rPr lang="en-US" sz="1200" dirty="0">
                <a:ea typeface="+mn-lt"/>
                <a:cs typeface="+mn-lt"/>
              </a:rPr>
              <a:t>Van Rosse, F., de </a:t>
            </a:r>
            <a:r>
              <a:rPr lang="en-US" sz="1200" err="1">
                <a:ea typeface="+mn-lt"/>
                <a:cs typeface="+mn-lt"/>
              </a:rPr>
              <a:t>Bruijne</a:t>
            </a:r>
            <a:r>
              <a:rPr lang="en-US" sz="1200" dirty="0">
                <a:ea typeface="+mn-lt"/>
                <a:cs typeface="+mn-lt"/>
              </a:rPr>
              <a:t>, M., </a:t>
            </a:r>
            <a:r>
              <a:rPr lang="en-US" sz="1200" err="1">
                <a:ea typeface="+mn-lt"/>
                <a:cs typeface="+mn-lt"/>
              </a:rPr>
              <a:t>Suurmond</a:t>
            </a:r>
            <a:r>
              <a:rPr lang="en-US" sz="1200" dirty="0">
                <a:ea typeface="+mn-lt"/>
                <a:cs typeface="+mn-lt"/>
              </a:rPr>
              <a:t>, J., Essink-Bot, M.L. and Wagner, C., (2016). Language barriers and patient safety risks in hospital care. A mixed methods study. International journal of nursing studies, 54, pp.45-53.</a:t>
            </a:r>
            <a:endParaRPr lang="en-US" sz="1200">
              <a:solidFill>
                <a:srgbClr val="FFFFFF">
                  <a:alpha val="60000"/>
                </a:srgbClr>
              </a:solidFill>
              <a:ea typeface="+mn-lt"/>
              <a:cs typeface="+mn-lt"/>
            </a:endParaRPr>
          </a:p>
          <a:p>
            <a:r>
              <a:rPr lang="en-US" sz="1200" dirty="0">
                <a:ea typeface="+mn-lt"/>
                <a:cs typeface="+mn-lt"/>
              </a:rPr>
              <a:t>Wallace, S.P., Cochran, S.D., Durazo, E.M. and Ford, C.L., (2011). The health of aging lesbian, gay and bisexual adults in California. </a:t>
            </a:r>
            <a:r>
              <a:rPr lang="en-US" sz="1200" i="1" dirty="0">
                <a:ea typeface="+mn-lt"/>
                <a:cs typeface="+mn-lt"/>
              </a:rPr>
              <a:t>Policy Brief (UCLA Center for Health Policy Research)</a:t>
            </a:r>
            <a:r>
              <a:rPr lang="en-US" sz="1200" dirty="0">
                <a:ea typeface="+mn-lt"/>
                <a:cs typeface="+mn-lt"/>
              </a:rPr>
              <a:t>, p.1.</a:t>
            </a:r>
            <a:endParaRPr lang="en-US" sz="1200">
              <a:solidFill>
                <a:srgbClr val="FFFFFF">
                  <a:alpha val="60000"/>
                </a:srgbClr>
              </a:solidFill>
              <a:ea typeface="+mn-lt"/>
              <a:cs typeface="+mn-lt"/>
            </a:endParaRPr>
          </a:p>
          <a:p>
            <a:r>
              <a:rPr lang="en-US" sz="1200" dirty="0">
                <a:ea typeface="+mn-lt"/>
                <a:cs typeface="+mn-lt"/>
              </a:rPr>
              <a:t>Williams, D.R. and Mohammed, S.A., (2009). Discrimination and racial disparities in health: evidence and needed research. </a:t>
            </a:r>
            <a:r>
              <a:rPr lang="en-US" sz="1200" i="1" dirty="0">
                <a:ea typeface="+mn-lt"/>
                <a:cs typeface="+mn-lt"/>
              </a:rPr>
              <a:t>Journal of behavioral medicine</a:t>
            </a:r>
            <a:r>
              <a:rPr lang="en-US" sz="1200" dirty="0">
                <a:ea typeface="+mn-lt"/>
                <a:cs typeface="+mn-lt"/>
              </a:rPr>
              <a:t>, </a:t>
            </a:r>
            <a:r>
              <a:rPr lang="en-US" sz="1200" i="1" dirty="0">
                <a:ea typeface="+mn-lt"/>
                <a:cs typeface="+mn-lt"/>
              </a:rPr>
              <a:t>32</a:t>
            </a:r>
            <a:r>
              <a:rPr lang="en-US" sz="1200" dirty="0">
                <a:ea typeface="+mn-lt"/>
                <a:cs typeface="+mn-lt"/>
              </a:rPr>
              <a:t>, pp.20-47.</a:t>
            </a:r>
            <a:endParaRPr lang="en-US" sz="1200">
              <a:solidFill>
                <a:srgbClr val="FFFFFF">
                  <a:alpha val="60000"/>
                </a:srgbClr>
              </a:solidFill>
            </a:endParaRPr>
          </a:p>
        </p:txBody>
      </p:sp>
    </p:spTree>
    <p:extLst>
      <p:ext uri="{BB962C8B-B14F-4D97-AF65-F5344CB8AC3E}">
        <p14:creationId xmlns:p14="http://schemas.microsoft.com/office/powerpoint/2010/main" val="3884536141"/>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45</Slides>
  <Notes>0</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3DFloatVTI</vt:lpstr>
      <vt:lpstr>Discrimination and Prejudice</vt:lpstr>
      <vt:lpstr>Aims and Objectives</vt:lpstr>
      <vt:lpstr>Discrimination</vt:lpstr>
      <vt:lpstr>Discrimination</vt:lpstr>
      <vt:lpstr>Discrimination</vt:lpstr>
      <vt:lpstr>Direct Discrimination</vt:lpstr>
      <vt:lpstr>Indirect Discrimination</vt:lpstr>
      <vt:lpstr>Associative Discrimination</vt:lpstr>
      <vt:lpstr>Perceptive Discrimination</vt:lpstr>
      <vt:lpstr>Multiple Discrimination</vt:lpstr>
      <vt:lpstr>Harassment</vt:lpstr>
      <vt:lpstr>Harassment</vt:lpstr>
      <vt:lpstr>Sexual Harassment</vt:lpstr>
      <vt:lpstr>Equality Act (2010)</vt:lpstr>
      <vt:lpstr>Labelling, Stereotype and Prejudice</vt:lpstr>
      <vt:lpstr>Labelling, Stereotype and Prejudice</vt:lpstr>
      <vt:lpstr>Effects of Discrimination</vt:lpstr>
      <vt:lpstr>Effects of Discrimination</vt:lpstr>
      <vt:lpstr>Effects of Discrimination</vt:lpstr>
      <vt:lpstr>Marginalisation</vt:lpstr>
      <vt:lpstr>PowerPoint Presentation</vt:lpstr>
      <vt:lpstr>PowerPoint Presentation</vt:lpstr>
      <vt:lpstr>PowerPoint Presentation</vt:lpstr>
      <vt:lpstr>Activity</vt:lpstr>
      <vt:lpstr>Activity</vt:lpstr>
      <vt:lpstr>Activity</vt:lpstr>
      <vt:lpstr>Activity</vt:lpstr>
      <vt:lpstr>Activity</vt:lpstr>
      <vt:lpstr>Activity</vt:lpstr>
      <vt:lpstr>Activity</vt:lpstr>
      <vt:lpstr>Activity</vt:lpstr>
      <vt:lpstr>Activity</vt:lpstr>
      <vt:lpstr>Activity</vt:lpstr>
      <vt:lpstr>Activity</vt:lpstr>
      <vt:lpstr>Activity</vt:lpstr>
      <vt:lpstr>Activity</vt:lpstr>
      <vt:lpstr>The Labels we Carry</vt:lpstr>
      <vt:lpstr>Marginalised Communities</vt:lpstr>
      <vt:lpstr>LGBTQ+</vt:lpstr>
      <vt:lpstr>Ethnic Minority Groups</vt:lpstr>
      <vt:lpstr>Promoting Anti-Discriminatory Practice</vt:lpstr>
      <vt:lpstr>Promoting Anti-Discriminatory Practice</vt:lpstr>
      <vt:lpstr>Task</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374</cp:revision>
  <dcterms:created xsi:type="dcterms:W3CDTF">2023-08-03T13:46:33Z</dcterms:created>
  <dcterms:modified xsi:type="dcterms:W3CDTF">2023-08-08T08:53:03Z</dcterms:modified>
</cp:coreProperties>
</file>