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8" r:id="rId7"/>
    <p:sldId id="260" r:id="rId8"/>
    <p:sldId id="261" r:id="rId9"/>
    <p:sldId id="262" r:id="rId10"/>
    <p:sldId id="269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1A1B42-3D77-5426-C7A7-E784F326585E}" v="10" dt="2025-10-04T17:07:49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08" y="10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Digital literacy rate in healthcare staff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4C3-430A-9292-127FE12CBB8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4C3-430A-9292-127FE12CBB88}"/>
              </c:ext>
            </c:extLst>
          </c:dPt>
          <c:cat>
            <c:strRef>
              <c:f>Sheet1!$A$2:$A$3</c:f>
              <c:strCache>
                <c:ptCount val="2"/>
                <c:pt idx="0">
                  <c:v>High Confidence</c:v>
                </c:pt>
                <c:pt idx="1">
                  <c:v>Low Confidence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7.4</c:v>
                </c:pt>
                <c:pt idx="1">
                  <c:v>3.2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4C3-430A-9292-127FE12CBB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390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026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3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136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60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091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877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347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489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225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145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297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7890" y="1292772"/>
            <a:ext cx="5565227" cy="2136228"/>
          </a:xfrm>
        </p:spPr>
        <p:txBody>
          <a:bodyPr>
            <a:normAutofit/>
          </a:bodyPr>
          <a:lstStyle/>
          <a:p>
            <a:r>
              <a:rPr sz="3200" dirty="0"/>
              <a:t>Use of Technology to Improve Efficiency in Care Homes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199"/>
            <a:ext cx="6400800" cy="1947041"/>
          </a:xfrm>
        </p:spPr>
        <p:txBody>
          <a:bodyPr vert="horz" lIns="91440" tIns="91440" rIns="91440" bIns="91440" rtlCol="0" anchor="t">
            <a:noAutofit/>
          </a:bodyPr>
          <a:lstStyle/>
          <a:p>
            <a:r>
              <a:rPr sz="1800" dirty="0"/>
              <a:t>Module Code: </a:t>
            </a:r>
            <a:r>
              <a:rPr lang="en-GB" sz="1800" b="1" dirty="0"/>
              <a:t>LCHS4007</a:t>
            </a:r>
          </a:p>
          <a:p>
            <a:r>
              <a:rPr sz="1800" dirty="0"/>
              <a:t>Group Members: [</a:t>
            </a:r>
            <a:r>
              <a:rPr lang="en-GB" sz="1800" dirty="0"/>
              <a:t>happy </a:t>
            </a:r>
            <a:r>
              <a:rPr lang="en-GB" sz="1800" dirty="0" err="1"/>
              <a:t>chowdhury</a:t>
            </a:r>
            <a:r>
              <a:rPr lang="en-GB" sz="1800" dirty="0"/>
              <a:t> 2432687]</a:t>
            </a:r>
            <a:endParaRPr sz="1800" dirty="0"/>
          </a:p>
          <a:p>
            <a:endParaRPr lang="en-GB" sz="1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 plays a important role in improving the lives in care homes.</a:t>
            </a:r>
          </a:p>
          <a:p>
            <a:r>
              <a:rPr lang="en-GB" dirty="0"/>
              <a:t>This presentation will explore:</a:t>
            </a:r>
          </a:p>
          <a:p>
            <a:r>
              <a:rPr lang="en-GB" dirty="0"/>
              <a:t>Microsoft Word</a:t>
            </a:r>
          </a:p>
          <a:p>
            <a:r>
              <a:rPr lang="en-GB" dirty="0"/>
              <a:t>Hotmail (Outlook)</a:t>
            </a:r>
          </a:p>
          <a:p>
            <a:r>
              <a:rPr lang="en-GB" dirty="0"/>
              <a:t>Digital Literacy</a:t>
            </a:r>
          </a:p>
          <a:p>
            <a:r>
              <a:rPr lang="en-GB" dirty="0"/>
              <a:t>Digital Safety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83D42E-0D12-7BC1-0148-4AA2E188F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44" y="3289257"/>
            <a:ext cx="1900981" cy="190098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Use of Microsoft Word in Care Homes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4303" y="2015732"/>
            <a:ext cx="7031421" cy="4037747"/>
          </a:xfrm>
        </p:spPr>
        <p:txBody>
          <a:bodyPr>
            <a:normAutofit fontScale="85000" lnSpcReduction="20000"/>
          </a:bodyPr>
          <a:lstStyle/>
          <a:p>
            <a:r>
              <a:rPr dirty="0"/>
              <a:t>Advantages:</a:t>
            </a:r>
          </a:p>
          <a:p>
            <a:r>
              <a:rPr lang="en-GB" dirty="0"/>
              <a:t>         It’s u</a:t>
            </a:r>
            <a:r>
              <a:rPr dirty="0"/>
              <a:t>sed to create care plans, reports, and records.</a:t>
            </a:r>
          </a:p>
          <a:p>
            <a:r>
              <a:rPr lang="en-GB" dirty="0"/>
              <a:t>         The use of templates</a:t>
            </a:r>
            <a:r>
              <a:rPr dirty="0"/>
              <a:t> </a:t>
            </a:r>
            <a:r>
              <a:rPr lang="en-GB" dirty="0"/>
              <a:t>for things like assessments and medication  </a:t>
            </a:r>
          </a:p>
          <a:p>
            <a:pPr marL="0" indent="0">
              <a:buNone/>
            </a:pPr>
            <a:r>
              <a:rPr lang="en-GB" dirty="0"/>
              <a:t>             charts improve care patients health tracking</a:t>
            </a:r>
            <a:endParaRPr dirty="0"/>
          </a:p>
          <a:p>
            <a:r>
              <a:rPr lang="en-GB" dirty="0"/>
              <a:t>         </a:t>
            </a:r>
            <a:r>
              <a:rPr dirty="0"/>
              <a:t>Easy</a:t>
            </a:r>
            <a:r>
              <a:rPr lang="en-GB" dirty="0"/>
              <a:t> to </a:t>
            </a:r>
            <a:r>
              <a:rPr dirty="0"/>
              <a:t>format and edit</a:t>
            </a:r>
            <a:r>
              <a:rPr lang="en-GB" dirty="0"/>
              <a:t> in.</a:t>
            </a:r>
            <a:endParaRPr dirty="0"/>
          </a:p>
          <a:p>
            <a:endParaRPr dirty="0"/>
          </a:p>
          <a:p>
            <a:r>
              <a:rPr dirty="0"/>
              <a:t>Disadvantages:</a:t>
            </a:r>
          </a:p>
          <a:p>
            <a:r>
              <a:rPr lang="en-GB" dirty="0"/>
              <a:t>         It </a:t>
            </a:r>
            <a:r>
              <a:rPr dirty="0"/>
              <a:t>requires digital skills</a:t>
            </a:r>
            <a:r>
              <a:rPr lang="en-GB" dirty="0"/>
              <a:t> that some care workers may not have.</a:t>
            </a:r>
            <a:endParaRPr dirty="0"/>
          </a:p>
          <a:p>
            <a:r>
              <a:rPr lang="en-GB" dirty="0"/>
              <a:t>         The files</a:t>
            </a:r>
            <a:r>
              <a:rPr dirty="0"/>
              <a:t> may be lost if not backed up</a:t>
            </a:r>
            <a:r>
              <a:rPr lang="en-GB" dirty="0"/>
              <a:t> properly</a:t>
            </a:r>
            <a:r>
              <a:rPr dirty="0"/>
              <a:t>.</a:t>
            </a:r>
          </a:p>
          <a:p>
            <a:r>
              <a:rPr lang="en-GB" dirty="0"/>
              <a:t>         It’s not</a:t>
            </a:r>
            <a:r>
              <a:rPr dirty="0"/>
              <a:t> ideal for </a:t>
            </a:r>
            <a:r>
              <a:rPr lang="en-GB" dirty="0"/>
              <a:t>multiple people to work at the same time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0B2268-401B-F32D-01FD-CA85F05CD342}"/>
              </a:ext>
            </a:extLst>
          </p:cNvPr>
          <p:cNvSpPr txBox="1"/>
          <p:nvPr/>
        </p:nvSpPr>
        <p:spPr>
          <a:xfrm>
            <a:off x="1089462" y="962902"/>
            <a:ext cx="3132288" cy="238082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Example of a care plan template in word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462" y="3528543"/>
            <a:ext cx="31286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3" name="Picture 52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FD0C179E-B517-50DF-3A79-6AC90BD7E2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854"/>
          <a:stretch>
            <a:fillRect/>
          </a:stretch>
        </p:blipFill>
        <p:spPr>
          <a:xfrm>
            <a:off x="4357127" y="248594"/>
            <a:ext cx="4647590" cy="6360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11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Use of Hotmail (Outlook) in Care Homes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4037747"/>
          </a:xfrm>
        </p:spPr>
        <p:txBody>
          <a:bodyPr>
            <a:normAutofit fontScale="85000" lnSpcReduction="20000"/>
          </a:bodyPr>
          <a:lstStyle/>
          <a:p>
            <a:r>
              <a:rPr dirty="0"/>
              <a:t>Advantages:</a:t>
            </a:r>
          </a:p>
          <a:p>
            <a:r>
              <a:rPr lang="en-GB" dirty="0"/>
              <a:t>      Provides </a:t>
            </a:r>
            <a:r>
              <a:rPr dirty="0"/>
              <a:t>secure communication</a:t>
            </a:r>
            <a:r>
              <a:rPr lang="en-GB" dirty="0"/>
              <a:t> for care staff, nurses,                  </a:t>
            </a:r>
          </a:p>
          <a:p>
            <a:pPr marL="0" indent="0">
              <a:buNone/>
            </a:pPr>
            <a:r>
              <a:rPr lang="en-GB" dirty="0"/>
              <a:t>          families, and external agencies (NHS England, 2024).</a:t>
            </a:r>
          </a:p>
          <a:p>
            <a:r>
              <a:rPr lang="en-GB" dirty="0"/>
              <a:t>      The calendar function is useful for scheduling activities.</a:t>
            </a:r>
          </a:p>
          <a:p>
            <a:r>
              <a:rPr lang="en-GB" dirty="0"/>
              <a:t>      Has</a:t>
            </a:r>
            <a:r>
              <a:rPr dirty="0"/>
              <a:t> remote</a:t>
            </a:r>
            <a:r>
              <a:rPr lang="en-GB" dirty="0"/>
              <a:t> communication and </a:t>
            </a:r>
            <a:r>
              <a:rPr dirty="0"/>
              <a:t>updates</a:t>
            </a:r>
            <a:r>
              <a:rPr lang="en-GB" dirty="0"/>
              <a:t> to add new features</a:t>
            </a:r>
            <a:r>
              <a:rPr dirty="0"/>
              <a:t>.</a:t>
            </a:r>
          </a:p>
          <a:p>
            <a:endParaRPr dirty="0"/>
          </a:p>
          <a:p>
            <a:r>
              <a:rPr dirty="0"/>
              <a:t>Disadvantages:</a:t>
            </a:r>
          </a:p>
          <a:p>
            <a:r>
              <a:rPr lang="en-GB" dirty="0"/>
              <a:t>      There is a potential risk</a:t>
            </a:r>
            <a:r>
              <a:rPr dirty="0"/>
              <a:t> of data breaches.</a:t>
            </a:r>
          </a:p>
          <a:p>
            <a:r>
              <a:rPr lang="en-GB" dirty="0"/>
              <a:t>      </a:t>
            </a:r>
            <a:r>
              <a:rPr dirty="0"/>
              <a:t>Checking emails </a:t>
            </a:r>
            <a:r>
              <a:rPr lang="en-GB" dirty="0"/>
              <a:t>for staff may be</a:t>
            </a:r>
            <a:r>
              <a:rPr dirty="0"/>
              <a:t> time-consuming.</a:t>
            </a:r>
          </a:p>
          <a:p>
            <a:r>
              <a:rPr lang="en-GB" dirty="0"/>
              <a:t>      </a:t>
            </a:r>
            <a:r>
              <a:rPr dirty="0"/>
              <a:t>Internet dependent</a:t>
            </a:r>
            <a:r>
              <a:rPr lang="en-GB" dirty="0"/>
              <a:t>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24245B-187B-9A40-A547-F1A5892C169A}"/>
              </a:ext>
            </a:extLst>
          </p:cNvPr>
          <p:cNvSpPr txBox="1"/>
          <p:nvPr/>
        </p:nvSpPr>
        <p:spPr>
          <a:xfrm>
            <a:off x="1089462" y="1078152"/>
            <a:ext cx="3132288" cy="238082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Example of an Outlook inbox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462" y="3528543"/>
            <a:ext cx="31286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C8D2356D-CA37-1D66-E16E-6808841269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504" y="1658610"/>
            <a:ext cx="4362836" cy="294491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0868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Communication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Example:</a:t>
            </a:r>
          </a:p>
          <a:p>
            <a:r>
              <a:rPr dirty="0"/>
              <a:t>A senior nurse emails updated care protocols to all night shift staff via Hotmail.</a:t>
            </a:r>
          </a:p>
          <a:p>
            <a:endParaRPr dirty="0"/>
          </a:p>
          <a:p>
            <a:r>
              <a:rPr dirty="0"/>
              <a:t>Outcome:</a:t>
            </a:r>
          </a:p>
          <a:p>
            <a:r>
              <a:rPr dirty="0"/>
              <a:t>All staff are informed and prepared for changes</a:t>
            </a:r>
            <a:r>
              <a:rPr lang="en-GB" dirty="0"/>
              <a:t> to take place in how they should handle patients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Importance of Digital Literacy in Care Homes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Digital literacy ensures staff can:</a:t>
            </a:r>
          </a:p>
          <a:p>
            <a:r>
              <a:rPr lang="en-GB" dirty="0"/>
              <a:t>        </a:t>
            </a:r>
            <a:r>
              <a:rPr dirty="0"/>
              <a:t>Record and access data </a:t>
            </a:r>
            <a:r>
              <a:rPr lang="en-GB" dirty="0"/>
              <a:t>quickly</a:t>
            </a:r>
            <a:r>
              <a:rPr dirty="0"/>
              <a:t>.</a:t>
            </a:r>
          </a:p>
          <a:p>
            <a:r>
              <a:rPr lang="en-GB" dirty="0"/>
              <a:t>        </a:t>
            </a:r>
            <a:r>
              <a:rPr dirty="0"/>
              <a:t>Use electronic health records (EHRs)</a:t>
            </a:r>
            <a:r>
              <a:rPr lang="en-GB" dirty="0"/>
              <a:t> well</a:t>
            </a:r>
            <a:r>
              <a:rPr dirty="0"/>
              <a:t>.</a:t>
            </a:r>
          </a:p>
          <a:p>
            <a:r>
              <a:rPr lang="en-GB" dirty="0"/>
              <a:t>        </a:t>
            </a:r>
            <a:r>
              <a:rPr dirty="0"/>
              <a:t>Communicate with patients’ families</a:t>
            </a:r>
            <a:r>
              <a:rPr lang="en-GB" dirty="0"/>
              <a:t> for any news</a:t>
            </a:r>
            <a:r>
              <a:rPr dirty="0"/>
              <a:t>.</a:t>
            </a:r>
          </a:p>
          <a:p>
            <a:endParaRPr dirty="0"/>
          </a:p>
          <a:p>
            <a:r>
              <a:rPr lang="en-GB" dirty="0"/>
              <a:t>Reduces errors and improves care quality (Skills for Care, 2022)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of Low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may be delays</a:t>
            </a:r>
            <a:r>
              <a:rPr dirty="0"/>
              <a:t> in care updates</a:t>
            </a:r>
          </a:p>
          <a:p>
            <a:r>
              <a:rPr dirty="0"/>
              <a:t>Improper documentation</a:t>
            </a:r>
          </a:p>
          <a:p>
            <a:r>
              <a:rPr dirty="0"/>
              <a:t>Staff</a:t>
            </a:r>
            <a:r>
              <a:rPr lang="en-GB" dirty="0"/>
              <a:t> may</a:t>
            </a:r>
            <a:r>
              <a:rPr dirty="0"/>
              <a:t> stress due to </a:t>
            </a:r>
            <a:r>
              <a:rPr lang="en-GB" dirty="0"/>
              <a:t>being unable to use tech properly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7063" y="533400"/>
            <a:ext cx="6809874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8453" y="763203"/>
            <a:ext cx="6467094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58C690BE-5DC3-1100-B80F-F9ABE35ED7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4618263"/>
              </p:ext>
            </p:extLst>
          </p:nvPr>
        </p:nvGraphicFramePr>
        <p:xfrm>
          <a:off x="1701927" y="1247835"/>
          <a:ext cx="5740146" cy="3648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4F3C957-0529-46CA-2FDF-2DA3D486CA80}"/>
              </a:ext>
            </a:extLst>
          </p:cNvPr>
          <p:cNvSpPr txBox="1"/>
          <p:nvPr/>
        </p:nvSpPr>
        <p:spPr>
          <a:xfrm>
            <a:off x="4956076" y="4941428"/>
            <a:ext cx="3106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(Kuek and </a:t>
            </a:r>
            <a:r>
              <a:rPr lang="en-GB" dirty="0" err="1"/>
              <a:t>Hakkennes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80184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in Care Homes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What is Digital Safety?</a:t>
            </a:r>
          </a:p>
          <a:p>
            <a:r>
              <a:rPr lang="en-GB" dirty="0"/>
              <a:t>      </a:t>
            </a:r>
            <a:r>
              <a:rPr dirty="0"/>
              <a:t>Protecting sensitive patient data</a:t>
            </a:r>
            <a:r>
              <a:rPr lang="en-GB" dirty="0"/>
              <a:t> from unauthorized access</a:t>
            </a:r>
            <a:r>
              <a:rPr dirty="0"/>
              <a:t>.</a:t>
            </a:r>
          </a:p>
          <a:p>
            <a:endParaRPr dirty="0"/>
          </a:p>
          <a:p>
            <a:r>
              <a:rPr dirty="0"/>
              <a:t>Importance:</a:t>
            </a:r>
          </a:p>
          <a:p>
            <a:r>
              <a:rPr dirty="0"/>
              <a:t> </a:t>
            </a:r>
            <a:r>
              <a:rPr lang="en-GB" dirty="0"/>
              <a:t>     It enforces that The General Data Protection </a:t>
            </a:r>
          </a:p>
          <a:p>
            <a:pPr marL="0" indent="0">
              <a:buNone/>
            </a:pPr>
            <a:r>
              <a:rPr lang="en-GB" dirty="0"/>
              <a:t>         Regulation is upheld</a:t>
            </a:r>
            <a:endParaRPr dirty="0"/>
          </a:p>
          <a:p>
            <a:r>
              <a:rPr lang="en-GB" dirty="0"/>
              <a:t>      </a:t>
            </a:r>
            <a:r>
              <a:rPr dirty="0"/>
              <a:t>Protects resident information</a:t>
            </a:r>
          </a:p>
          <a:p>
            <a:r>
              <a:rPr lang="en-GB" dirty="0"/>
              <a:t>      </a:t>
            </a:r>
            <a:r>
              <a:rPr dirty="0"/>
              <a:t>Prevents phishing and misuse</a:t>
            </a:r>
            <a:r>
              <a:rPr lang="en-GB" dirty="0"/>
              <a:t> (Ico.org.uk, 2024)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staff</a:t>
            </a:r>
            <a:r>
              <a:rPr dirty="0"/>
              <a:t> training on scams and passwords</a:t>
            </a:r>
          </a:p>
          <a:p>
            <a:r>
              <a:rPr lang="en-GB" dirty="0"/>
              <a:t>Encrypt</a:t>
            </a:r>
            <a:r>
              <a:rPr dirty="0"/>
              <a:t> emails and secure cloud systems</a:t>
            </a:r>
          </a:p>
          <a:p>
            <a:r>
              <a:rPr dirty="0"/>
              <a:t>Regular</a:t>
            </a:r>
            <a:r>
              <a:rPr lang="en-GB" dirty="0"/>
              <a:t> awareness on this topic in care homes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Microsoft Word and Hotmail are essential tools</a:t>
            </a:r>
            <a:r>
              <a:rPr lang="en-GB" dirty="0"/>
              <a:t> in care homes</a:t>
            </a:r>
            <a:r>
              <a:rPr dirty="0"/>
              <a:t>.</a:t>
            </a:r>
          </a:p>
          <a:p>
            <a:r>
              <a:rPr dirty="0"/>
              <a:t>Digital literacy and safety are </a:t>
            </a:r>
            <a:r>
              <a:rPr lang="en-GB" dirty="0"/>
              <a:t>important for delivering secure </a:t>
            </a:r>
            <a:r>
              <a:rPr lang="en-GB"/>
              <a:t>and good care</a:t>
            </a:r>
            <a:endParaRPr dirty="0"/>
          </a:p>
          <a:p>
            <a:r>
              <a:rPr dirty="0"/>
              <a:t>Ongoing training and investment are necessary</a:t>
            </a:r>
            <a:r>
              <a:rPr lang="en-GB" dirty="0"/>
              <a:t> for anyone to use technology more effectively.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NHS England (2024). </a:t>
            </a:r>
            <a:r>
              <a:rPr lang="en-GB" i="1" dirty="0"/>
              <a:t>Inclusive digital healthcare: a framework for NHS action on digital inclusion</a:t>
            </a:r>
            <a:r>
              <a:rPr lang="en-GB" dirty="0"/>
              <a:t>. [online] NHS England. Available at: https://www.england.nhs.uk/long-read/inclusive-digital-healthcare-a-framework-for-nhs-action-on-digital-inclusion/. [Accessed 17</a:t>
            </a:r>
            <a:r>
              <a:rPr lang="en-GB" baseline="30000" dirty="0"/>
              <a:t>th</a:t>
            </a:r>
            <a:r>
              <a:rPr lang="en-GB" dirty="0"/>
              <a:t> June]</a:t>
            </a:r>
            <a:endParaRPr dirty="0"/>
          </a:p>
          <a:p>
            <a:r>
              <a:rPr lang="en-GB" dirty="0"/>
              <a:t>Skills for Care (2022). </a:t>
            </a:r>
            <a:r>
              <a:rPr lang="en-GB" i="1" dirty="0"/>
              <a:t>Digital technology in social care</a:t>
            </a:r>
            <a:r>
              <a:rPr lang="en-GB" dirty="0"/>
              <a:t>. [online] www.skillsforcare.org.uk. Available at: https://www.skillsforcare.org.uk/Support-for-leaders-and-managers/Managing-a-service/Digital-technology-and-social-care/Digital-technology-in-social-care.</a:t>
            </a:r>
            <a:r>
              <a:rPr lang="en-GB"/>
              <a:t>aspx. </a:t>
            </a:r>
            <a:r>
              <a:rPr lang="en-GB" dirty="0"/>
              <a:t>[Accessed 17</a:t>
            </a:r>
            <a:r>
              <a:rPr lang="en-GB" baseline="30000" dirty="0"/>
              <a:t>th</a:t>
            </a:r>
            <a:r>
              <a:rPr lang="en-GB" dirty="0"/>
              <a:t> June]</a:t>
            </a:r>
            <a:endParaRPr dirty="0"/>
          </a:p>
          <a:p>
            <a:r>
              <a:rPr lang="en-GB" dirty="0"/>
              <a:t>Kuek, A. and </a:t>
            </a:r>
            <a:r>
              <a:rPr lang="en-GB" dirty="0" err="1"/>
              <a:t>Hakkennes</a:t>
            </a:r>
            <a:r>
              <a:rPr lang="en-GB" dirty="0"/>
              <a:t>, S. (2020). Healthcare staff digital literacy levels and their attitudes towards information systems. </a:t>
            </a:r>
            <a:r>
              <a:rPr lang="en-GB" i="1" dirty="0"/>
              <a:t>Health Informatics Journal</a:t>
            </a:r>
            <a:r>
              <a:rPr lang="en-GB" dirty="0"/>
              <a:t>, [online] 26(1). </a:t>
            </a:r>
            <a:r>
              <a:rPr lang="en-GB" dirty="0" err="1"/>
              <a:t>doi:https</a:t>
            </a:r>
            <a:r>
              <a:rPr lang="en-GB" dirty="0"/>
              <a:t>://doi.org/10.1177/1460458219839613. [Accessed 17</a:t>
            </a:r>
            <a:r>
              <a:rPr lang="en-GB" baseline="30000" dirty="0"/>
              <a:t>th</a:t>
            </a:r>
            <a:r>
              <a:rPr lang="en-GB" dirty="0"/>
              <a:t> June]</a:t>
            </a:r>
          </a:p>
          <a:p>
            <a:r>
              <a:rPr lang="en-GB" dirty="0"/>
              <a:t>Ico.org.uk. (2024). </a:t>
            </a:r>
            <a:r>
              <a:rPr lang="en-GB" i="1" dirty="0"/>
              <a:t>ICO publishes guidance to improve transparency in health and social care</a:t>
            </a:r>
            <a:r>
              <a:rPr lang="en-GB" dirty="0"/>
              <a:t>. [online] Available at: https://ico.org.uk/about-the-ico/media-centre/news-and-blogs/2024/04/ico-publishes-guidance-to-improve-transparency-in-health-and-social-care/. [Accessed 17</a:t>
            </a:r>
            <a:r>
              <a:rPr lang="en-GB" baseline="30000" dirty="0"/>
              <a:t>th</a:t>
            </a:r>
            <a:r>
              <a:rPr lang="en-GB" dirty="0"/>
              <a:t> June]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680</Words>
  <Application>Microsoft Office PowerPoint</Application>
  <PresentationFormat>On-screen Show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Gallery</vt:lpstr>
      <vt:lpstr>Use of Technology to Improve Efficiency in Care Homes</vt:lpstr>
      <vt:lpstr>Introduction</vt:lpstr>
      <vt:lpstr>Use of Microsoft Word in Care Homes</vt:lpstr>
      <vt:lpstr>PowerPoint Presentation</vt:lpstr>
      <vt:lpstr>Use of Hotmail (Outlook) in Care Homes</vt:lpstr>
      <vt:lpstr>PowerPoint Presentation</vt:lpstr>
      <vt:lpstr>Digital Communication Example</vt:lpstr>
      <vt:lpstr>Importance of Digital Literacy in Care Homes</vt:lpstr>
      <vt:lpstr>Challenges of Low Digital Literacy</vt:lpstr>
      <vt:lpstr>PowerPoint Presentation</vt:lpstr>
      <vt:lpstr>Digital Safety in Care Homes</vt:lpstr>
      <vt:lpstr>Digital Safety Best Practices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of Technology to Improve Efficiency in Care Homes</dc:title>
  <dc:subject/>
  <dc:creator>Panav khemani</dc:creator>
  <cp:keywords/>
  <dc:description>generated using python-pptx</dc:description>
  <cp:lastModifiedBy>Happy Chowdhury</cp:lastModifiedBy>
  <cp:revision>8</cp:revision>
  <dcterms:created xsi:type="dcterms:W3CDTF">2013-01-27T09:14:16Z</dcterms:created>
  <dcterms:modified xsi:type="dcterms:W3CDTF">2025-10-04T17:08:23Z</dcterms:modified>
  <cp:category/>
</cp:coreProperties>
</file>