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07" r:id="rId2"/>
  </p:sldMasterIdLst>
  <p:notesMasterIdLst>
    <p:notesMasterId r:id="rId6"/>
  </p:notesMasterIdLst>
  <p:sldIdLst>
    <p:sldId id="257" r:id="rId3"/>
    <p:sldId id="268" r:id="rId4"/>
    <p:sldId id="26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498DA0-E99B-4D21-AE61-0398BEF13B57}" v="7" dt="2025-11-24T06:41:19.6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3.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jou katek" userId="f376937a8f53a417" providerId="LiveId" clId="{64FCE381-7879-47D8-B59C-99AC29176BA7}"/>
    <pc:docChg chg="undo custSel modSld modMainMaster">
      <pc:chgData name="Dajou katek" userId="f376937a8f53a417" providerId="LiveId" clId="{64FCE381-7879-47D8-B59C-99AC29176BA7}" dt="2025-11-24T06:58:53.700" v="69" actId="14100"/>
      <pc:docMkLst>
        <pc:docMk/>
      </pc:docMkLst>
      <pc:sldChg chg="modSp mod">
        <pc:chgData name="Dajou katek" userId="f376937a8f53a417" providerId="LiveId" clId="{64FCE381-7879-47D8-B59C-99AC29176BA7}" dt="2025-11-24T06:58:53.700" v="69" actId="14100"/>
        <pc:sldMkLst>
          <pc:docMk/>
          <pc:sldMk cId="455772223" sldId="257"/>
        </pc:sldMkLst>
        <pc:spChg chg="mod">
          <ac:chgData name="Dajou katek" userId="f376937a8f53a417" providerId="LiveId" clId="{64FCE381-7879-47D8-B59C-99AC29176BA7}" dt="2025-11-24T06:57:52.449" v="61" actId="14100"/>
          <ac:spMkLst>
            <pc:docMk/>
            <pc:sldMk cId="455772223" sldId="257"/>
            <ac:spMk id="2" creationId="{085D9339-F23D-B94B-A5B5-062646CA9453}"/>
          </ac:spMkLst>
        </pc:spChg>
        <pc:spChg chg="mod">
          <ac:chgData name="Dajou katek" userId="f376937a8f53a417" providerId="LiveId" clId="{64FCE381-7879-47D8-B59C-99AC29176BA7}" dt="2025-11-24T06:58:24.027" v="65" actId="1076"/>
          <ac:spMkLst>
            <pc:docMk/>
            <pc:sldMk cId="455772223" sldId="257"/>
            <ac:spMk id="3" creationId="{7EC40A6C-6061-1E79-FD68-3B1E5B6E7645}"/>
          </ac:spMkLst>
        </pc:spChg>
        <pc:picChg chg="mod">
          <ac:chgData name="Dajou katek" userId="f376937a8f53a417" providerId="LiveId" clId="{64FCE381-7879-47D8-B59C-99AC29176BA7}" dt="2025-11-24T06:58:53.700" v="69" actId="14100"/>
          <ac:picMkLst>
            <pc:docMk/>
            <pc:sldMk cId="455772223" sldId="257"/>
            <ac:picMk id="4" creationId="{EA1120F9-089A-917F-8A97-084A09B7BD8C}"/>
          </ac:picMkLst>
        </pc:picChg>
      </pc:sldChg>
      <pc:sldChg chg="addSp modSp mod">
        <pc:chgData name="Dajou katek" userId="f376937a8f53a417" providerId="LiveId" clId="{64FCE381-7879-47D8-B59C-99AC29176BA7}" dt="2025-11-24T06:56:57.624" v="59" actId="14100"/>
        <pc:sldMkLst>
          <pc:docMk/>
          <pc:sldMk cId="1144136145" sldId="268"/>
        </pc:sldMkLst>
        <pc:spChg chg="mod">
          <ac:chgData name="Dajou katek" userId="f376937a8f53a417" providerId="LiveId" clId="{64FCE381-7879-47D8-B59C-99AC29176BA7}" dt="2025-11-24T06:46:10.793" v="56" actId="20577"/>
          <ac:spMkLst>
            <pc:docMk/>
            <pc:sldMk cId="1144136145" sldId="268"/>
            <ac:spMk id="9" creationId="{C3C69BA2-8CD0-5921-CC57-2B41DD2EBB46}"/>
          </ac:spMkLst>
        </pc:spChg>
        <pc:spChg chg="mod">
          <ac:chgData name="Dajou katek" userId="f376937a8f53a417" providerId="LiveId" clId="{64FCE381-7879-47D8-B59C-99AC29176BA7}" dt="2025-11-24T06:42:46.720" v="25" actId="14100"/>
          <ac:spMkLst>
            <pc:docMk/>
            <pc:sldMk cId="1144136145" sldId="268"/>
            <ac:spMk id="45" creationId="{313AE0DE-D61C-EF2C-BB42-E156BFE37CD9}"/>
          </ac:spMkLst>
        </pc:spChg>
        <pc:picChg chg="mod">
          <ac:chgData name="Dajou katek" userId="f376937a8f53a417" providerId="LiveId" clId="{64FCE381-7879-47D8-B59C-99AC29176BA7}" dt="2025-11-24T06:38:09.002" v="7"/>
          <ac:picMkLst>
            <pc:docMk/>
            <pc:sldMk cId="1144136145" sldId="268"/>
            <ac:picMk id="4" creationId="{4CBB7B42-6CAA-90FF-CD85-29F75D9B3462}"/>
          </ac:picMkLst>
        </pc:picChg>
        <pc:picChg chg="add mod">
          <ac:chgData name="Dajou katek" userId="f376937a8f53a417" providerId="LiveId" clId="{64FCE381-7879-47D8-B59C-99AC29176BA7}" dt="2025-11-24T06:56:57.624" v="59" actId="14100"/>
          <ac:picMkLst>
            <pc:docMk/>
            <pc:sldMk cId="1144136145" sldId="268"/>
            <ac:picMk id="6" creationId="{E6E1DCB7-7BAA-C106-E2CE-B797FD4AB9B4}"/>
          </ac:picMkLst>
        </pc:picChg>
        <pc:picChg chg="mod">
          <ac:chgData name="Dajou katek" userId="f376937a8f53a417" providerId="LiveId" clId="{64FCE381-7879-47D8-B59C-99AC29176BA7}" dt="2025-11-24T06:45:38.860" v="40" actId="14100"/>
          <ac:picMkLst>
            <pc:docMk/>
            <pc:sldMk cId="1144136145" sldId="268"/>
            <ac:picMk id="50" creationId="{86F15321-138F-6F30-BC9B-DE1C8588B23A}"/>
          </ac:picMkLst>
        </pc:picChg>
      </pc:sldChg>
      <pc:sldChg chg="modSp mod">
        <pc:chgData name="Dajou katek" userId="f376937a8f53a417" providerId="LiveId" clId="{64FCE381-7879-47D8-B59C-99AC29176BA7}" dt="2025-11-24T06:39:51.409" v="17" actId="20577"/>
        <pc:sldMkLst>
          <pc:docMk/>
          <pc:sldMk cId="142157190" sldId="269"/>
        </pc:sldMkLst>
        <pc:spChg chg="mod">
          <ac:chgData name="Dajou katek" userId="f376937a8f53a417" providerId="LiveId" clId="{64FCE381-7879-47D8-B59C-99AC29176BA7}" dt="2025-11-24T06:39:51.409" v="17" actId="20577"/>
          <ac:spMkLst>
            <pc:docMk/>
            <pc:sldMk cId="142157190" sldId="269"/>
            <ac:spMk id="3" creationId="{D7781AA5-CE08-9AF4-85A9-50E0A273F523}"/>
          </ac:spMkLst>
        </pc:spChg>
      </pc:sldChg>
      <pc:sldMasterChg chg="addSp">
        <pc:chgData name="Dajou katek" userId="f376937a8f53a417" providerId="LiveId" clId="{64FCE381-7879-47D8-B59C-99AC29176BA7}" dt="2025-11-24T06:37:52.957" v="1"/>
        <pc:sldMasterMkLst>
          <pc:docMk/>
          <pc:sldMasterMk cId="2926797937" sldId="2147483707"/>
        </pc:sldMasterMkLst>
        <pc:spChg chg="add">
          <ac:chgData name="Dajou katek" userId="f376937a8f53a417" providerId="LiveId" clId="{64FCE381-7879-47D8-B59C-99AC29176BA7}" dt="2025-11-24T06:37:52.957" v="1"/>
          <ac:spMkLst>
            <pc:docMk/>
            <pc:sldMasterMk cId="2926797937" sldId="2147483707"/>
            <ac:spMk id="7" creationId="{A8155314-5DC2-2AE3-75A8-B5C2C9AE3433}"/>
          </ac:spMkLst>
        </pc:spChg>
        <pc:spChg chg="add">
          <ac:chgData name="Dajou katek" userId="f376937a8f53a417" providerId="LiveId" clId="{64FCE381-7879-47D8-B59C-99AC29176BA7}" dt="2025-11-24T06:37:52.957" v="1"/>
          <ac:spMkLst>
            <pc:docMk/>
            <pc:sldMasterMk cId="2926797937" sldId="2147483707"/>
            <ac:spMk id="8" creationId="{FCB080F2-C87D-BC5E-4635-E9D7F73C584D}"/>
          </ac:spMkLst>
        </pc:spChg>
        <pc:spChg chg="add">
          <ac:chgData name="Dajou katek" userId="f376937a8f53a417" providerId="LiveId" clId="{64FCE381-7879-47D8-B59C-99AC29176BA7}" dt="2025-11-24T06:37:52.957" v="1"/>
          <ac:spMkLst>
            <pc:docMk/>
            <pc:sldMasterMk cId="2926797937" sldId="2147483707"/>
            <ac:spMk id="9" creationId="{69F67868-591F-0843-0ADA-4BAEDF5F8AD4}"/>
          </ac:spMkLst>
        </pc:spChg>
        <pc:spChg chg="add">
          <ac:chgData name="Dajou katek" userId="f376937a8f53a417" providerId="LiveId" clId="{64FCE381-7879-47D8-B59C-99AC29176BA7}" dt="2025-11-24T06:37:52.957" v="1"/>
          <ac:spMkLst>
            <pc:docMk/>
            <pc:sldMasterMk cId="2926797937" sldId="2147483707"/>
            <ac:spMk id="10" creationId="{034FE2C6-8E83-EC84-F1AB-C1392FF804C3}"/>
          </ac:spMkLst>
        </pc:spChg>
        <pc:spChg chg="add">
          <ac:chgData name="Dajou katek" userId="f376937a8f53a417" providerId="LiveId" clId="{64FCE381-7879-47D8-B59C-99AC29176BA7}" dt="2025-11-24T06:37:52.957" v="1"/>
          <ac:spMkLst>
            <pc:docMk/>
            <pc:sldMasterMk cId="2926797937" sldId="2147483707"/>
            <ac:spMk id="15" creationId="{2E21AB94-BA81-A371-E9D0-719BCCFA4BE6}"/>
          </ac:spMkLst>
        </pc:spChg>
        <pc:grpChg chg="add">
          <ac:chgData name="Dajou katek" userId="f376937a8f53a417" providerId="LiveId" clId="{64FCE381-7879-47D8-B59C-99AC29176BA7}" dt="2025-11-24T06:37:52.957" v="1"/>
          <ac:grpSpMkLst>
            <pc:docMk/>
            <pc:sldMasterMk cId="2926797937" sldId="2147483707"/>
            <ac:grpSpMk id="11" creationId="{A212672E-AC13-99FD-A106-638AA028A185}"/>
          </ac:grpSpMkLst>
        </pc:grpChg>
        <pc:grpChg chg="add">
          <ac:chgData name="Dajou katek" userId="f376937a8f53a417" providerId="LiveId" clId="{64FCE381-7879-47D8-B59C-99AC29176BA7}" dt="2025-11-24T06:37:52.957" v="1"/>
          <ac:grpSpMkLst>
            <pc:docMk/>
            <pc:sldMasterMk cId="2926797937" sldId="2147483707"/>
            <ac:grpSpMk id="16" creationId="{FDE32452-8135-7619-8DDB-4875C5E111EF}"/>
          </ac:grpSpMkLst>
        </pc:grp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C5B383-C084-441C-A96D-70C70AC74609}" type="datetimeFigureOut">
              <a:rPr lang="en-GB" smtClean="0"/>
              <a:t>24/11/2025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973CB5-4A23-4DC8-A6F3-650F5CE26890}" type="slidenum">
              <a:rPr lang="en-GB" smtClean="0"/>
              <a:t>‹#›</a:t>
            </a:fld>
            <a:endParaRPr lang="en-GB"/>
          </a:p>
        </p:txBody>
      </p:sp>
    </p:spTree>
    <p:extLst>
      <p:ext uri="{BB962C8B-B14F-4D97-AF65-F5344CB8AC3E}">
        <p14:creationId xmlns:p14="http://schemas.microsoft.com/office/powerpoint/2010/main" val="496759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973CB5-4A23-4DC8-A6F3-650F5CE26890}" type="slidenum">
              <a:rPr lang="en-GB" smtClean="0"/>
              <a:t>2</a:t>
            </a:fld>
            <a:endParaRPr lang="en-GB"/>
          </a:p>
        </p:txBody>
      </p:sp>
    </p:spTree>
    <p:extLst>
      <p:ext uri="{BB962C8B-B14F-4D97-AF65-F5344CB8AC3E}">
        <p14:creationId xmlns:p14="http://schemas.microsoft.com/office/powerpoint/2010/main" val="387669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177878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C923FC-2B65-4AC0-910B-B787F8BC2BE5}"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600BCA-54BE-4792-AA52-CC998B3EF323}" type="slidenum">
              <a:rPr lang="en-GB" smtClean="0"/>
              <a:t>‹#›</a:t>
            </a:fld>
            <a:endParaRPr lang="en-GB"/>
          </a:p>
        </p:txBody>
      </p:sp>
    </p:spTree>
    <p:extLst>
      <p:ext uri="{BB962C8B-B14F-4D97-AF65-F5344CB8AC3E}">
        <p14:creationId xmlns:p14="http://schemas.microsoft.com/office/powerpoint/2010/main" val="889656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2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2670838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3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3628665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4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1228947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5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5133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1174181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6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1758075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31424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7_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27687" y="1146631"/>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2730"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2729" y="2778721"/>
            <a:ext cx="2788517"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174558"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174559" y="973771"/>
            <a:ext cx="2791354"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235790" y="1146631"/>
            <a:ext cx="2791354"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233585" y="973771"/>
            <a:ext cx="2794000" cy="303280"/>
          </a:xfrm>
          <a:prstGeom prst="rect">
            <a:avLst/>
          </a:prstGeom>
          <a:noFill/>
        </p:spPr>
        <p:txBody>
          <a:bodyPr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283901" y="973771"/>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283901" y="1146631"/>
            <a:ext cx="2790838"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283901" y="2791268"/>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283901" y="2945157"/>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283901" y="5167656"/>
            <a:ext cx="2790838" cy="303280"/>
          </a:xfrm>
          <a:prstGeom prst="rect">
            <a:avLst/>
          </a:prstGeom>
          <a:noFill/>
        </p:spPr>
        <p:txBody>
          <a:bodyPr wrap="square" lIns="91436" tIns="91436" rIns="91436" bIns="91436" anchor="t" anchorCtr="0">
            <a:spAutoFit/>
          </a:bodyPr>
          <a:lstStyle>
            <a:lvl1pPr marL="0" indent="0" algn="ctr">
              <a:buNone/>
              <a:defRPr sz="771"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283901" y="5324749"/>
            <a:ext cx="2792236"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27687" y="2932688"/>
            <a:ext cx="2793559" cy="541793"/>
          </a:xfrm>
          <a:prstGeom prst="rect">
            <a:avLst/>
          </a:prstGeom>
        </p:spPr>
        <p:txBody>
          <a:bodyPr wrap="square" lIns="228589" tIns="228589" rIns="228589" bIns="228589" anchor="t" anchorCtr="0">
            <a:spAutoFit/>
          </a:bodyPr>
          <a:lstStyle>
            <a:lvl1pPr marL="0" indent="0">
              <a:buNone/>
              <a:defRPr sz="521">
                <a:solidFill>
                  <a:schemeClr val="tx1"/>
                </a:solidFill>
                <a:latin typeface="Times New Roman" pitchFamily="18" charset="0"/>
                <a:cs typeface="Times New Roman" pitchFamily="18" charset="0"/>
              </a:defRPr>
            </a:lvl1pPr>
            <a:lvl2pPr marL="309497" indent="-119037">
              <a:defRPr sz="521">
                <a:latin typeface="Trebuchet MS" pitchFamily="34" charset="0"/>
              </a:defRPr>
            </a:lvl2pPr>
            <a:lvl3pPr marL="428535" indent="-119037">
              <a:defRPr sz="521">
                <a:latin typeface="Trebuchet MS" pitchFamily="34" charset="0"/>
              </a:defRPr>
            </a:lvl3pPr>
            <a:lvl4pPr marL="559476" indent="-130941">
              <a:defRPr sz="521">
                <a:latin typeface="Trebuchet MS" pitchFamily="34" charset="0"/>
              </a:defRPr>
            </a:lvl4pPr>
            <a:lvl5pPr marL="654706" indent="-95230">
              <a:defRPr sz="52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647943" y="640390"/>
            <a:ext cx="8888602" cy="233462"/>
          </a:xfrm>
          <a:prstGeom prst="rect">
            <a:avLst/>
          </a:prstGeom>
        </p:spPr>
        <p:txBody>
          <a:bodyPr anchor="t" anchorCtr="0">
            <a:spAutoFit/>
          </a:bodyPr>
          <a:lstStyle>
            <a:lvl1pPr marL="0" indent="0" algn="ctr">
              <a:buFontTx/>
              <a:buNone/>
              <a:defRPr sz="917">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647943" y="388439"/>
            <a:ext cx="8888602" cy="284693"/>
          </a:xfrm>
          <a:prstGeom prst="rect">
            <a:avLst/>
          </a:prstGeom>
        </p:spPr>
        <p:txBody>
          <a:bodyPr anchor="t" anchorCtr="0">
            <a:spAutoFit/>
          </a:bodyPr>
          <a:lstStyle>
            <a:lvl1pPr marL="0" indent="0" algn="ctr">
              <a:buFontTx/>
              <a:buNone/>
              <a:defRPr sz="1250"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647943" y="81167"/>
            <a:ext cx="8888602" cy="374398"/>
          </a:xfrm>
          <a:prstGeom prst="rect">
            <a:avLst/>
          </a:prstGeom>
        </p:spPr>
        <p:txBody>
          <a:bodyPr anchor="t" anchorCtr="0">
            <a:spAutoFit/>
          </a:bodyPr>
          <a:lstStyle>
            <a:lvl1pPr marL="0" indent="0" algn="ctr">
              <a:buFontTx/>
              <a:buNone/>
              <a:defRPr sz="1833" b="1">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a:t>Click here to add title</a:t>
            </a:r>
          </a:p>
        </p:txBody>
      </p:sp>
    </p:spTree>
    <p:extLst>
      <p:ext uri="{BB962C8B-B14F-4D97-AF65-F5344CB8AC3E}">
        <p14:creationId xmlns:p14="http://schemas.microsoft.com/office/powerpoint/2010/main" val="3834969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84329-A745-5D6C-CF34-02547B5562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C56FEC-BFF0-1322-9992-1F115BE7E4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F82FD8-B554-822F-CB90-A4CC5F3672AE}"/>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5" name="Footer Placeholder 4">
            <a:extLst>
              <a:ext uri="{FF2B5EF4-FFF2-40B4-BE49-F238E27FC236}">
                <a16:creationId xmlns:a16="http://schemas.microsoft.com/office/drawing/2014/main" id="{8875FFBC-FE46-3C31-EBDE-E7584B0B46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3FEBC7-C1BD-4E75-6B70-6CC1C8C9FA3C}"/>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17361208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7A968-DDC9-A19E-846A-0256CEA671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F7ECA4-7C47-9363-399A-3F3947387B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D7DEC3-BE6B-28F3-1544-D144E34DD353}"/>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5" name="Footer Placeholder 4">
            <a:extLst>
              <a:ext uri="{FF2B5EF4-FFF2-40B4-BE49-F238E27FC236}">
                <a16:creationId xmlns:a16="http://schemas.microsoft.com/office/drawing/2014/main" id="{92FB2C84-10F8-015D-5806-32C12AE215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95F5E3-C169-9F35-2CFC-525D1693BD4C}"/>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36834312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972AA-19C5-FBE5-0CF0-3D9C2F6498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A1ED49-A3E9-BC1D-B626-5871FAB47AB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38F2C7-4906-4C9C-0892-E892CF8A7942}"/>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5" name="Footer Placeholder 4">
            <a:extLst>
              <a:ext uri="{FF2B5EF4-FFF2-40B4-BE49-F238E27FC236}">
                <a16:creationId xmlns:a16="http://schemas.microsoft.com/office/drawing/2014/main" id="{677ED3C9-AF0C-FC58-CAF5-E648C3AAB7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38DB5B-A73A-8D4C-18A0-57672F0C3DF1}"/>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22375638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DB4E7-EC5B-94F3-9D54-544B6400D0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B4B738-9DDA-5B62-92E7-CBCCF17A5C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47738B-C98B-9A8C-27CA-4806B2633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E2FE67-BD7A-573D-584E-4C8E7994C898}"/>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6" name="Footer Placeholder 5">
            <a:extLst>
              <a:ext uri="{FF2B5EF4-FFF2-40B4-BE49-F238E27FC236}">
                <a16:creationId xmlns:a16="http://schemas.microsoft.com/office/drawing/2014/main" id="{9423CE2B-41AA-2D96-8CC6-93A003CC1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ADFBC0-625B-EB44-AA8C-8EEF9507F46B}"/>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29308346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3F561-0A9C-089C-5D7C-FE21AC3C9F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0DE45D-51C5-684D-F8D8-CC2D3C1CBB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492815-DDC5-6C67-ECC9-5E06657A94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C2F421-D1AC-02D6-0DB1-3D89483FF5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E5A31D-56DE-0B73-BE9D-D268802F10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593C66-5D2C-0B8A-2921-EB53E9C331A7}"/>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8" name="Footer Placeholder 7">
            <a:extLst>
              <a:ext uri="{FF2B5EF4-FFF2-40B4-BE49-F238E27FC236}">
                <a16:creationId xmlns:a16="http://schemas.microsoft.com/office/drawing/2014/main" id="{B75D48BD-7506-B5EA-9193-E674E4305D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7ECD23-F4A5-BE4A-02C8-EEF926FBE794}"/>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9830101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21C44-F878-4ABD-1BAD-B048AEC85E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07050D-061A-92BB-3D32-5DB73443F975}"/>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4" name="Footer Placeholder 3">
            <a:extLst>
              <a:ext uri="{FF2B5EF4-FFF2-40B4-BE49-F238E27FC236}">
                <a16:creationId xmlns:a16="http://schemas.microsoft.com/office/drawing/2014/main" id="{1E2F21B4-BE6E-7863-0D08-9229D52E77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D1B8AF-A104-4C38-2F8D-332EA7AC600E}"/>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12040913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ECB330-704D-DA19-E315-E2F805E7375F}"/>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3" name="Footer Placeholder 2">
            <a:extLst>
              <a:ext uri="{FF2B5EF4-FFF2-40B4-BE49-F238E27FC236}">
                <a16:creationId xmlns:a16="http://schemas.microsoft.com/office/drawing/2014/main" id="{2CBBE0DB-005E-B19B-3FE2-B2C43AE775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8F99BF-72D7-B970-0A5C-65BFEB79282D}"/>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23934426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72044-AC80-4D72-CF18-73D5B46854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A515F6-87D7-A0A1-06F2-A427FDC688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45A6D2-314D-9B93-B311-595E9B0CD0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B2E6EE-81D6-8C62-EEAE-11EA38DCB426}"/>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6" name="Footer Placeholder 5">
            <a:extLst>
              <a:ext uri="{FF2B5EF4-FFF2-40B4-BE49-F238E27FC236}">
                <a16:creationId xmlns:a16="http://schemas.microsoft.com/office/drawing/2014/main" id="{020B74ED-71C5-8AEA-7723-1E5B678881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61365E-7A97-4A6F-0B4C-12F0007B5847}"/>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2236195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2CDAC-FE1A-9CE7-BBCA-3EFA229D5C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CB258C-A58C-4A4A-0B85-9FEF7904CE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A9B02FD-8AEB-EB91-5F65-6399AE3CA1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EF7839-88F6-5D9F-3C5D-29B514A1540F}"/>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6" name="Footer Placeholder 5">
            <a:extLst>
              <a:ext uri="{FF2B5EF4-FFF2-40B4-BE49-F238E27FC236}">
                <a16:creationId xmlns:a16="http://schemas.microsoft.com/office/drawing/2014/main" id="{3B6239CA-72EA-60C4-EF9D-D82569D5EE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D7DA01-C927-9224-281E-886A5C29A181}"/>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9745803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61F1D-C7BF-DEAA-95C8-29E7EF153B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2296B2-C5FA-29D5-82DD-C445A7794B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E94A96-671E-B17D-601C-D1C2F7F69493}"/>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5" name="Footer Placeholder 4">
            <a:extLst>
              <a:ext uri="{FF2B5EF4-FFF2-40B4-BE49-F238E27FC236}">
                <a16:creationId xmlns:a16="http://schemas.microsoft.com/office/drawing/2014/main" id="{908F8A27-F192-F012-D1A1-4323C4FAA7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8DC1CC-8E90-3B7B-3509-416EA6BC4193}"/>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15611277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FCCE834-B08B-199E-78EF-F371A90304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B65931-ADC6-1ED8-E4F5-B03E04C1DD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2C5A04-74C3-04D7-EF7E-4275AEFB73FD}"/>
              </a:ext>
            </a:extLst>
          </p:cNvPr>
          <p:cNvSpPr>
            <a:spLocks noGrp="1"/>
          </p:cNvSpPr>
          <p:nvPr>
            <p:ph type="dt" sz="half" idx="10"/>
          </p:nvPr>
        </p:nvSpPr>
        <p:spPr/>
        <p:txBody>
          <a:bodyPr/>
          <a:lstStyle/>
          <a:p>
            <a:fld id="{311C395D-DCD4-453B-B907-BBD4A8A9BFBE}" type="datetimeFigureOut">
              <a:rPr lang="en-GB" smtClean="0"/>
              <a:t>24/11/2025</a:t>
            </a:fld>
            <a:endParaRPr lang="en-GB"/>
          </a:p>
        </p:txBody>
      </p:sp>
      <p:sp>
        <p:nvSpPr>
          <p:cNvPr id="5" name="Footer Placeholder 4">
            <a:extLst>
              <a:ext uri="{FF2B5EF4-FFF2-40B4-BE49-F238E27FC236}">
                <a16:creationId xmlns:a16="http://schemas.microsoft.com/office/drawing/2014/main" id="{193C8836-3996-5B4D-FDB0-F02AA9272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1F7B68-8100-9EF0-4BB6-DEEB3BC795BC}"/>
              </a:ext>
            </a:extLst>
          </p:cNvPr>
          <p:cNvSpPr>
            <a:spLocks noGrp="1"/>
          </p:cNvSpPr>
          <p:nvPr>
            <p:ph type="sldNum" sz="quarter" idx="12"/>
          </p:nvPr>
        </p:nvSpPr>
        <p:spPr/>
        <p:txBody>
          <a:bodyPr/>
          <a:lstStyle/>
          <a:p>
            <a:fld id="{16F1FD8C-78E9-4856-B2D6-CE38ADBCF208}" type="slidenum">
              <a:rPr lang="en-GB" smtClean="0"/>
              <a:t>‹#›</a:t>
            </a:fld>
            <a:endParaRPr lang="en-GB"/>
          </a:p>
        </p:txBody>
      </p:sp>
    </p:spTree>
    <p:extLst>
      <p:ext uri="{BB962C8B-B14F-4D97-AF65-F5344CB8AC3E}">
        <p14:creationId xmlns:p14="http://schemas.microsoft.com/office/powerpoint/2010/main" val="3807231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123909" y="966482"/>
            <a:ext cx="27940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sp>
        <p:nvSpPr>
          <p:cNvPr id="40" name="Rounded Rectangle 39"/>
          <p:cNvSpPr/>
          <p:nvPr userDrawn="1"/>
        </p:nvSpPr>
        <p:spPr>
          <a:xfrm>
            <a:off x="3174705" y="966481"/>
            <a:ext cx="27940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sp>
        <p:nvSpPr>
          <p:cNvPr id="42" name="Rounded Rectangle 41"/>
          <p:cNvSpPr/>
          <p:nvPr userDrawn="1"/>
        </p:nvSpPr>
        <p:spPr>
          <a:xfrm>
            <a:off x="6225500" y="966482"/>
            <a:ext cx="27940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sp>
        <p:nvSpPr>
          <p:cNvPr id="64" name="Rounded Rectangle 63"/>
          <p:cNvSpPr/>
          <p:nvPr userDrawn="1"/>
        </p:nvSpPr>
        <p:spPr>
          <a:xfrm>
            <a:off x="9276296" y="966482"/>
            <a:ext cx="2794000" cy="5518940"/>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grpSp>
        <p:nvGrpSpPr>
          <p:cNvPr id="66" name="Group 65"/>
          <p:cNvGrpSpPr/>
          <p:nvPr userDrawn="1"/>
        </p:nvGrpSpPr>
        <p:grpSpPr>
          <a:xfrm rot="10800000">
            <a:off x="-10167" y="6542684"/>
            <a:ext cx="12202167" cy="312964"/>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dirty="0">
                <a:ln>
                  <a:noFill/>
                </a:ln>
                <a:solidFill>
                  <a:schemeClr val="accent1"/>
                </a:solidFill>
              </a:endParaRPr>
            </a:p>
          </p:txBody>
        </p:sp>
      </p:grpSp>
      <p:sp>
        <p:nvSpPr>
          <p:cNvPr id="70" name="Text Box 14"/>
          <p:cNvSpPr txBox="1">
            <a:spLocks noChangeArrowheads="1"/>
          </p:cNvSpPr>
          <p:nvPr userDrawn="1"/>
        </p:nvSpPr>
        <p:spPr bwMode="auto">
          <a:xfrm>
            <a:off x="278644" y="6699235"/>
            <a:ext cx="1051773" cy="68726"/>
          </a:xfrm>
          <a:prstGeom prst="rect">
            <a:avLst/>
          </a:prstGeom>
          <a:noFill/>
          <a:ln w="9525">
            <a:noFill/>
            <a:miter lim="800000"/>
            <a:headEnd/>
            <a:tailEnd/>
          </a:ln>
          <a:effectLst/>
        </p:spPr>
        <p:txBody>
          <a:bodyPr wrap="square" lIns="16312" tIns="8154" rIns="16312" bIns="8154">
            <a:spAutoFit/>
          </a:bodyPr>
          <a:lstStyle/>
          <a:p>
            <a:pPr eaLnBrk="0" hangingPunct="0">
              <a:lnSpc>
                <a:spcPct val="65000"/>
              </a:lnSpc>
              <a:spcBef>
                <a:spcPct val="50000"/>
              </a:spcBef>
              <a:defRPr/>
            </a:pPr>
            <a:r>
              <a:rPr lang="en-US" sz="12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219"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12029" y="2351"/>
            <a:ext cx="12195942" cy="858349"/>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75"/>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375" dirty="0">
                  <a:ln>
                    <a:noFill/>
                  </a:ln>
                  <a:solidFill>
                    <a:schemeClr val="accent1"/>
                  </a:solidFill>
                </a:endParaRPr>
              </a:p>
            </p:txBody>
          </p:sp>
        </p:grpSp>
      </p:grpSp>
    </p:spTree>
    <p:extLst>
      <p:ext uri="{BB962C8B-B14F-4D97-AF65-F5344CB8AC3E}">
        <p14:creationId xmlns:p14="http://schemas.microsoft.com/office/powerpoint/2010/main" val="10387965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txStyles>
    <p:titleStyle>
      <a:lvl1pPr algn="ctr" defTabSz="914208" rtl="0" eaLnBrk="1" latinLnBrk="0" hangingPunct="1">
        <a:spcBef>
          <a:spcPct val="0"/>
        </a:spcBef>
        <a:buNone/>
        <a:defRPr sz="1833" kern="1200">
          <a:solidFill>
            <a:schemeClr val="bg1"/>
          </a:solidFill>
          <a:latin typeface="Trebuchet MS" pitchFamily="34" charset="0"/>
          <a:ea typeface="+mj-ea"/>
          <a:cs typeface="+mj-cs"/>
        </a:defRPr>
      </a:lvl1pPr>
    </p:titleStyle>
    <p:bodyStyle>
      <a:lvl1pPr marL="342828" indent="-342828" algn="l" defTabSz="914208" rtl="0" eaLnBrk="1" latinLnBrk="0" hangingPunct="1">
        <a:spcBef>
          <a:spcPct val="20000"/>
        </a:spcBef>
        <a:buFont typeface="Arial" pitchFamily="34" charset="0"/>
        <a:buChar char="•"/>
        <a:defRPr sz="3208" kern="1200">
          <a:solidFill>
            <a:schemeClr val="tx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tx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tx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208" rtl="0" eaLnBrk="1" latinLnBrk="0" hangingPunct="1">
        <a:defRPr sz="1791" kern="1200">
          <a:solidFill>
            <a:schemeClr val="tx1"/>
          </a:solidFill>
          <a:latin typeface="+mn-lt"/>
          <a:ea typeface="+mn-ea"/>
          <a:cs typeface="+mn-cs"/>
        </a:defRPr>
      </a:lvl1pPr>
      <a:lvl2pPr marL="457104" algn="l" defTabSz="914208" rtl="0" eaLnBrk="1" latinLnBrk="0" hangingPunct="1">
        <a:defRPr sz="1791" kern="1200">
          <a:solidFill>
            <a:schemeClr val="tx1"/>
          </a:solidFill>
          <a:latin typeface="+mn-lt"/>
          <a:ea typeface="+mn-ea"/>
          <a:cs typeface="+mn-cs"/>
        </a:defRPr>
      </a:lvl2pPr>
      <a:lvl3pPr marL="914208" algn="l" defTabSz="914208" rtl="0" eaLnBrk="1" latinLnBrk="0" hangingPunct="1">
        <a:defRPr sz="1791" kern="1200">
          <a:solidFill>
            <a:schemeClr val="tx1"/>
          </a:solidFill>
          <a:latin typeface="+mn-lt"/>
          <a:ea typeface="+mn-ea"/>
          <a:cs typeface="+mn-cs"/>
        </a:defRPr>
      </a:lvl3pPr>
      <a:lvl4pPr marL="1371312" algn="l" defTabSz="914208" rtl="0" eaLnBrk="1" latinLnBrk="0" hangingPunct="1">
        <a:defRPr sz="1791" kern="1200">
          <a:solidFill>
            <a:schemeClr val="tx1"/>
          </a:solidFill>
          <a:latin typeface="+mn-lt"/>
          <a:ea typeface="+mn-ea"/>
          <a:cs typeface="+mn-cs"/>
        </a:defRPr>
      </a:lvl4pPr>
      <a:lvl5pPr marL="1828416" algn="l" defTabSz="914208" rtl="0" eaLnBrk="1" latinLnBrk="0" hangingPunct="1">
        <a:defRPr sz="1791" kern="1200">
          <a:solidFill>
            <a:schemeClr val="tx1"/>
          </a:solidFill>
          <a:latin typeface="+mn-lt"/>
          <a:ea typeface="+mn-ea"/>
          <a:cs typeface="+mn-cs"/>
        </a:defRPr>
      </a:lvl5pPr>
      <a:lvl6pPr marL="2285520" algn="l" defTabSz="914208" rtl="0" eaLnBrk="1" latinLnBrk="0" hangingPunct="1">
        <a:defRPr sz="1791" kern="1200">
          <a:solidFill>
            <a:schemeClr val="tx1"/>
          </a:solidFill>
          <a:latin typeface="+mn-lt"/>
          <a:ea typeface="+mn-ea"/>
          <a:cs typeface="+mn-cs"/>
        </a:defRPr>
      </a:lvl6pPr>
      <a:lvl7pPr marL="2742624" algn="l" defTabSz="914208" rtl="0" eaLnBrk="1" latinLnBrk="0" hangingPunct="1">
        <a:defRPr sz="1791" kern="1200">
          <a:solidFill>
            <a:schemeClr val="tx1"/>
          </a:solidFill>
          <a:latin typeface="+mn-lt"/>
          <a:ea typeface="+mn-ea"/>
          <a:cs typeface="+mn-cs"/>
        </a:defRPr>
      </a:lvl7pPr>
      <a:lvl8pPr marL="3199728" algn="l" defTabSz="914208" rtl="0" eaLnBrk="1" latinLnBrk="0" hangingPunct="1">
        <a:defRPr sz="1791" kern="1200">
          <a:solidFill>
            <a:schemeClr val="tx1"/>
          </a:solidFill>
          <a:latin typeface="+mn-lt"/>
          <a:ea typeface="+mn-ea"/>
          <a:cs typeface="+mn-cs"/>
        </a:defRPr>
      </a:lvl8pPr>
      <a:lvl9pPr marL="3656832" algn="l" defTabSz="914208" rtl="0" eaLnBrk="1" latinLnBrk="0" hangingPunct="1">
        <a:defRPr sz="1791"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12A45D-3438-50D6-5C11-A683AD8511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9392B2-3C99-4EF8-4535-7D8A1394B6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94972B-8BC4-B298-0C0F-23A2FB2193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4E69A9F-5226-4EC5-8466-C096234B2BBC}" type="datetimeFigureOut">
              <a:rPr lang="en-GB" smtClean="0"/>
              <a:t>24/11/2025</a:t>
            </a:fld>
            <a:endParaRPr lang="en-GB"/>
          </a:p>
        </p:txBody>
      </p:sp>
      <p:sp>
        <p:nvSpPr>
          <p:cNvPr id="5" name="Footer Placeholder 4">
            <a:extLst>
              <a:ext uri="{FF2B5EF4-FFF2-40B4-BE49-F238E27FC236}">
                <a16:creationId xmlns:a16="http://schemas.microsoft.com/office/drawing/2014/main" id="{B9A7058C-2A58-B37B-262F-41E7B33EB5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6D49B00-0C3C-C20C-1A71-484A1BABE6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AF4F83A-AE3E-47CE-AA75-A0B71341F5E7}" type="slidenum">
              <a:rPr lang="en-GB" smtClean="0"/>
              <a:t>‹#›</a:t>
            </a:fld>
            <a:endParaRPr lang="en-GB"/>
          </a:p>
        </p:txBody>
      </p:sp>
    </p:spTree>
    <p:extLst>
      <p:ext uri="{BB962C8B-B14F-4D97-AF65-F5344CB8AC3E}">
        <p14:creationId xmlns:p14="http://schemas.microsoft.com/office/powerpoint/2010/main" val="374209028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s://digital.nhs.uk/data-and-information/publications/statistical/adult-psychiatric-morbidity-survey/survey-of-mental-health-and-wellbeing-england-2023-24/posttraumatic-stress-disorder" TargetMode="External"/><Relationship Id="rId13" Type="http://schemas.openxmlformats.org/officeDocument/2006/relationships/hyperlink" Target="https://www.who.int/publications/i/item/9789240077263" TargetMode="External"/><Relationship Id="rId3" Type="http://schemas.openxmlformats.org/officeDocument/2006/relationships/hyperlink" Target="https://www.iwm.org.uk/history/voices-of-the-first-world-war-shell-shock?utm_source=chatgpt.com" TargetMode="External"/><Relationship Id="rId7" Type="http://schemas.openxmlformats.org/officeDocument/2006/relationships/hyperlink" Target="https://www.england.nhs.uk/mental-health/adults/nhs-talking-therapies/?utm_source=chatgpt.com" TargetMode="External"/><Relationship Id="rId12" Type="http://schemas.openxmlformats.org/officeDocument/2006/relationships/hyperlink" Target="https://www.rcpsych.ac.uk/mental-health/mental-illnesses-and-mental-health-problems/post-traumatic-stress-disorder?utm_source=chatgpt.com" TargetMode="External"/><Relationship Id="rId2" Type="http://schemas.openxmlformats.org/officeDocument/2006/relationships/hyperlink" Target="https://doi.org/10.1136/bmj.k1608" TargetMode="External"/><Relationship Id="rId1" Type="http://schemas.openxmlformats.org/officeDocument/2006/relationships/slideLayout" Target="../slideLayouts/slideLayout2.xml"/><Relationship Id="rId6" Type="http://schemas.openxmlformats.org/officeDocument/2006/relationships/hyperlink" Target="https://digital.nhs.uk/data-and-information/publications/statistical/adult-psychiatric-morbidity-survey/survey-of-mental-health-and-wellbeing-england-2023-24/posttraumatic-stress-disorder?preview-token=c304777e-7baf-463a-b1c8-7c47d6faf700&amp;utm_source=chatgpt.com" TargetMode="External"/><Relationship Id="rId11" Type="http://schemas.openxmlformats.org/officeDocument/2006/relationships/hyperlink" Target="https://doi.org/10.1017/S0033291724002319" TargetMode="External"/><Relationship Id="rId5" Type="http://schemas.openxmlformats.org/officeDocument/2006/relationships/hyperlink" Target="https://d.docs.live.net/f376937a8f53a417/Desktop/%0bNHS%20England" TargetMode="External"/><Relationship Id="rId10" Type="http://schemas.openxmlformats.org/officeDocument/2006/relationships/hyperlink" Target="https://doi.org/10.1080/20008198.2021.1882781" TargetMode="External"/><Relationship Id="rId4" Type="http://schemas.openxmlformats.org/officeDocument/2006/relationships/hyperlink" Target="https://doi.org/10.5772/intechopen.1003557" TargetMode="External"/><Relationship Id="rId9" Type="http://schemas.openxmlformats.org/officeDocument/2006/relationships/hyperlink" Target="https://www.nice.org.uk/guidance/ng116/chapter/recommend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1120F9-089A-917F-8A97-084A09B7BD8C}"/>
              </a:ext>
            </a:extLst>
          </p:cNvPr>
          <p:cNvPicPr>
            <a:picLocks noChangeAspect="1"/>
          </p:cNvPicPr>
          <p:nvPr/>
        </p:nvPicPr>
        <p:blipFill>
          <a:blip r:embed="rId2"/>
          <a:stretch>
            <a:fillRect/>
          </a:stretch>
        </p:blipFill>
        <p:spPr>
          <a:xfrm>
            <a:off x="118535" y="521515"/>
            <a:ext cx="4518780" cy="1457475"/>
          </a:xfrm>
          <a:prstGeom prst="rect">
            <a:avLst/>
          </a:prstGeom>
        </p:spPr>
      </p:pic>
      <p:sp>
        <p:nvSpPr>
          <p:cNvPr id="2" name="Title 1">
            <a:extLst>
              <a:ext uri="{FF2B5EF4-FFF2-40B4-BE49-F238E27FC236}">
                <a16:creationId xmlns:a16="http://schemas.microsoft.com/office/drawing/2014/main" id="{085D9339-F23D-B94B-A5B5-062646CA9453}"/>
              </a:ext>
            </a:extLst>
          </p:cNvPr>
          <p:cNvSpPr>
            <a:spLocks noGrp="1"/>
          </p:cNvSpPr>
          <p:nvPr>
            <p:ph type="ctrTitle"/>
          </p:nvPr>
        </p:nvSpPr>
        <p:spPr>
          <a:xfrm>
            <a:off x="1577220" y="1438125"/>
            <a:ext cx="9107713" cy="2340568"/>
          </a:xfrm>
        </p:spPr>
        <p:txBody>
          <a:bodyPr/>
          <a:lstStyle/>
          <a:p>
            <a:pPr marL="0" marR="0" lvl="0" indent="0" algn="ctr" defTabSz="914208" rtl="0" eaLnBrk="1" fontAlgn="auto" latinLnBrk="0" hangingPunct="1">
              <a:lnSpc>
                <a:spcPct val="100000"/>
              </a:lnSpc>
              <a:spcBef>
                <a:spcPts val="0"/>
              </a:spcBef>
              <a:spcAft>
                <a:spcPts val="0"/>
              </a:spcAft>
              <a:tabLst/>
              <a:defRPr/>
            </a:pPr>
            <a:r>
              <a:rPr kumimoji="0" lang="en-GB" sz="2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BMHP6029</a:t>
            </a:r>
            <a:br>
              <a:rPr kumimoji="0" lang="en-GB" sz="2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r>
              <a:rPr kumimoji="0" lang="en-GB" sz="2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Psychopathological Classifications and Provisions </a:t>
            </a:r>
            <a:r>
              <a:rPr kumimoji="0" lang="en-GB" sz="2400" b="1" i="0" u="none" strike="noStrike" kern="1200" cap="none" spc="0" normalizeH="0" baseline="0" noProof="0" dirty="0">
                <a:ln>
                  <a:noFill/>
                </a:ln>
                <a:effectLst/>
                <a:uLnTx/>
                <a:uFillTx/>
                <a:latin typeface="Arial" panose="020B0604020202020204" pitchFamily="34" charset="0"/>
                <a:ea typeface="Aptos" panose="020B0004020202020204" pitchFamily="34" charset="0"/>
                <a:cs typeface="Arial" panose="020B0604020202020204" pitchFamily="34" charset="0"/>
              </a:rPr>
              <a:t>Component</a:t>
            </a:r>
            <a:b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endParaRPr lang="en-GB" sz="2400" dirty="0"/>
          </a:p>
        </p:txBody>
      </p:sp>
      <p:sp>
        <p:nvSpPr>
          <p:cNvPr id="3" name="Subtitle 2">
            <a:extLst>
              <a:ext uri="{FF2B5EF4-FFF2-40B4-BE49-F238E27FC236}">
                <a16:creationId xmlns:a16="http://schemas.microsoft.com/office/drawing/2014/main" id="{7EC40A6C-6061-1E79-FD68-3B1E5B6E7645}"/>
              </a:ext>
            </a:extLst>
          </p:cNvPr>
          <p:cNvSpPr>
            <a:spLocks noGrp="1"/>
          </p:cNvSpPr>
          <p:nvPr>
            <p:ph type="subTitle" idx="1"/>
          </p:nvPr>
        </p:nvSpPr>
        <p:spPr>
          <a:xfrm>
            <a:off x="1577220" y="3141808"/>
            <a:ext cx="9650790" cy="1457475"/>
          </a:xfrm>
        </p:spPr>
        <p:txBody>
          <a:bodyPr>
            <a:normAutofit/>
          </a:bodyPr>
          <a:lstStyle/>
          <a:p>
            <a:pPr marL="0" marR="0" lvl="0" indent="0" algn="ctr" defTabSz="457200" rtl="0" eaLnBrk="1" fontAlgn="auto" latinLnBrk="0" hangingPunct="1">
              <a:lnSpc>
                <a:spcPct val="100000"/>
              </a:lnSpc>
              <a:spcBef>
                <a:spcPts val="1000"/>
              </a:spcBef>
              <a:spcAft>
                <a:spcPts val="0"/>
              </a:spcAft>
              <a:buClr>
                <a:srgbClr val="A53010"/>
              </a:buClr>
              <a:buSzPct val="100000"/>
              <a:buFont typeface="Wingdings 3"/>
              <a:buNone/>
              <a:tabLst/>
              <a:defRPr/>
            </a:pPr>
            <a:r>
              <a:rPr kumimoji="0" lang="en-GB" sz="2400" b="1" i="0" u="none" strike="noStrike" kern="1200" cap="none" spc="0" normalizeH="0" baseline="0" noProof="0" dirty="0">
                <a:ln>
                  <a:noFill/>
                </a:ln>
                <a:solidFill>
                  <a:schemeClr val="bg1"/>
                </a:solidFill>
                <a:effectLst/>
                <a:uLnTx/>
                <a:uFillTx/>
                <a:latin typeface="Arial" pitchFamily="34"/>
                <a:cs typeface="Arial" pitchFamily="34"/>
              </a:rPr>
              <a:t>Student </a:t>
            </a:r>
            <a:r>
              <a:rPr kumimoji="0" lang="en-GB" sz="2400" b="1"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ID: 2317142</a:t>
            </a:r>
          </a:p>
          <a:p>
            <a:pPr marL="0" marR="0" lvl="0" indent="0" algn="ctr" defTabSz="457200" rtl="0" eaLnBrk="1" fontAlgn="auto" latinLnBrk="0" hangingPunct="1">
              <a:lnSpc>
                <a:spcPct val="100000"/>
              </a:lnSpc>
              <a:spcBef>
                <a:spcPts val="1000"/>
              </a:spcBef>
              <a:spcAft>
                <a:spcPts val="0"/>
              </a:spcAft>
              <a:buClr>
                <a:srgbClr val="A53010"/>
              </a:buClr>
              <a:buSzPct val="100000"/>
              <a:buFont typeface="Wingdings 3"/>
              <a:buNone/>
              <a:tabLst/>
              <a:defRPr/>
            </a:pPr>
            <a:r>
              <a:rPr kumimoji="0" lang="en-GB" sz="24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Student Name: DAJOU KATEKA</a:t>
            </a:r>
          </a:p>
          <a:p>
            <a:pPr marL="0" marR="0" lvl="0" indent="0" algn="ctr" defTabSz="457200" rtl="0" eaLnBrk="1" fontAlgn="auto" latinLnBrk="0" hangingPunct="1">
              <a:lnSpc>
                <a:spcPct val="100000"/>
              </a:lnSpc>
              <a:spcBef>
                <a:spcPts val="1000"/>
              </a:spcBef>
              <a:spcAft>
                <a:spcPts val="0"/>
              </a:spcAft>
              <a:buClr>
                <a:srgbClr val="A53010"/>
              </a:buClr>
              <a:buSzPct val="100000"/>
              <a:buFont typeface="Wingdings 3"/>
              <a:buNone/>
              <a:tabLst/>
              <a:defRPr/>
            </a:pPr>
            <a:r>
              <a:rPr kumimoji="0" lang="en-GB" sz="24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Lecturer Name: </a:t>
            </a:r>
            <a:r>
              <a:rPr lang="en-GB" sz="2400" b="1" dirty="0">
                <a:solidFill>
                  <a:schemeClr val="tx1"/>
                </a:solidFill>
                <a:latin typeface="Arial" panose="020B0604020202020204" pitchFamily="34" charset="0"/>
                <a:cs typeface="Arial" panose="020B0604020202020204" pitchFamily="34" charset="0"/>
              </a:rPr>
              <a:t>Farah Wiita </a:t>
            </a:r>
          </a:p>
        </p:txBody>
      </p:sp>
      <p:sp>
        <p:nvSpPr>
          <p:cNvPr id="6" name="TextBox 5">
            <a:extLst>
              <a:ext uri="{FF2B5EF4-FFF2-40B4-BE49-F238E27FC236}">
                <a16:creationId xmlns:a16="http://schemas.microsoft.com/office/drawing/2014/main" id="{117452A3-F707-9A82-8CF2-151758DE4CF8}"/>
              </a:ext>
            </a:extLst>
          </p:cNvPr>
          <p:cNvSpPr txBox="1"/>
          <p:nvPr/>
        </p:nvSpPr>
        <p:spPr>
          <a:xfrm>
            <a:off x="1839687" y="5419875"/>
            <a:ext cx="8327570" cy="913327"/>
          </a:xfrm>
          <a:prstGeom prst="rect">
            <a:avLst/>
          </a:prstGeom>
          <a:noFill/>
        </p:spPr>
        <p:txBody>
          <a:bodyPr wrap="square">
            <a:spAutoFit/>
          </a:bodyPr>
          <a:lstStyle/>
          <a:p>
            <a:pPr marL="0" marR="0" lvl="0" indent="0" algn="l"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917" b="1"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Acknowledgement of the use of AI tools</a:t>
            </a:r>
          </a:p>
          <a:p>
            <a:pPr marL="0" marR="0" lvl="0" indent="0" algn="l"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917" b="0"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marL="0" marR="0" lvl="0" indent="0" algn="l"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endParaRPr kumimoji="0" lang="en-GB" sz="917" b="0" i="0" u="none" strike="noStrike" kern="1200" cap="none" spc="0" normalizeH="0" baseline="0" noProof="0" dirty="0">
              <a:ln>
                <a:noFill/>
              </a:ln>
              <a:solidFill>
                <a:prstClr val="black">
                  <a:lumMod val="50000"/>
                  <a:lumOff val="50000"/>
                </a:prstClr>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55772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4C608-6512-A837-272D-8F81F4F5716B}"/>
              </a:ext>
            </a:extLst>
          </p:cNvPr>
          <p:cNvSpPr>
            <a:spLocks noGrp="1"/>
          </p:cNvSpPr>
          <p:nvPr>
            <p:ph type="title"/>
          </p:nvPr>
        </p:nvSpPr>
        <p:spPr>
          <a:xfrm>
            <a:off x="0" y="130632"/>
            <a:ext cx="12126791" cy="534729"/>
          </a:xfrm>
        </p:spPr>
        <p:txBody>
          <a:bodyPr>
            <a:normAutofit fontScale="90000"/>
          </a:bodyPr>
          <a:lstStyle/>
          <a:p>
            <a:r>
              <a:rPr lang="en-GB" sz="1800" b="1" dirty="0">
                <a:solidFill>
                  <a:schemeClr val="bg1"/>
                </a:solidFill>
                <a:latin typeface="Arial" panose="020B0604020202020204" pitchFamily="34" charset="0"/>
                <a:cs typeface="Arial" panose="020B0604020202020204" pitchFamily="34" charset="0"/>
              </a:rPr>
              <a:t>Post traumatic stress disorder (PTSD)  6B40 </a:t>
            </a:r>
            <a:br>
              <a:rPr lang="en-GB" sz="1600" b="1" dirty="0">
                <a:solidFill>
                  <a:schemeClr val="bg1"/>
                </a:solidFill>
                <a:latin typeface="Arial" panose="020B0604020202020204" pitchFamily="34" charset="0"/>
                <a:cs typeface="Arial" panose="020B0604020202020204" pitchFamily="34" charset="0"/>
              </a:rPr>
            </a:br>
            <a:r>
              <a:rPr lang="en-GB" sz="1600" b="1" dirty="0">
                <a:solidFill>
                  <a:schemeClr val="bg1"/>
                </a:solidFill>
                <a:latin typeface="Arial" panose="020B0604020202020204" pitchFamily="34" charset="0"/>
                <a:cs typeface="Arial" panose="020B0604020202020204" pitchFamily="34" charset="0"/>
              </a:rPr>
              <a:t>DAJOU KATEKA</a:t>
            </a:r>
            <a:br>
              <a:rPr lang="en-GB" sz="1600" b="1" dirty="0">
                <a:solidFill>
                  <a:schemeClr val="bg1"/>
                </a:solidFill>
                <a:latin typeface="Arial" panose="020B0604020202020204" pitchFamily="34" charset="0"/>
                <a:cs typeface="Arial" panose="020B0604020202020204" pitchFamily="34" charset="0"/>
              </a:rPr>
            </a:br>
            <a:endParaRPr lang="en-GB" sz="1600" b="1" dirty="0">
              <a:solidFill>
                <a:schemeClr val="bg1"/>
              </a:solidFill>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4CBB7B42-6CAA-90FF-CD85-29F75D9B3462}"/>
              </a:ext>
            </a:extLst>
          </p:cNvPr>
          <p:cNvPicPr>
            <a:picLocks noGrp="1" noChangeAspect="1"/>
          </p:cNvPicPr>
          <p:nvPr>
            <p:ph idx="1"/>
          </p:nvPr>
        </p:nvPicPr>
        <p:blipFill>
          <a:blip r:embed="rId3"/>
          <a:stretch>
            <a:fillRect/>
          </a:stretch>
        </p:blipFill>
        <p:spPr>
          <a:prstGeom prst="rect">
            <a:avLst/>
          </a:prstGeom>
        </p:spPr>
      </p:pic>
      <p:sp>
        <p:nvSpPr>
          <p:cNvPr id="8" name="TextBox 7">
            <a:extLst>
              <a:ext uri="{FF2B5EF4-FFF2-40B4-BE49-F238E27FC236}">
                <a16:creationId xmlns:a16="http://schemas.microsoft.com/office/drawing/2014/main" id="{286D2029-FD6F-E199-43C6-499E650FADEB}"/>
              </a:ext>
            </a:extLst>
          </p:cNvPr>
          <p:cNvSpPr txBox="1"/>
          <p:nvPr/>
        </p:nvSpPr>
        <p:spPr>
          <a:xfrm>
            <a:off x="152574" y="1255058"/>
            <a:ext cx="2685414" cy="116955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a mental health condition that can occur after experiencing traumatic events and is observed in civilian and military groups or  individuals who have experienced severe or repeated trauma, such as survivors of sexual violence, certain emergency workers, and many veterans (NICE, 2018).</a:t>
            </a:r>
          </a:p>
        </p:txBody>
      </p:sp>
      <p:sp>
        <p:nvSpPr>
          <p:cNvPr id="12" name="TextBox 11">
            <a:extLst>
              <a:ext uri="{FF2B5EF4-FFF2-40B4-BE49-F238E27FC236}">
                <a16:creationId xmlns:a16="http://schemas.microsoft.com/office/drawing/2014/main" id="{D12996C2-736B-C767-A00A-FD1479F4B0CC}"/>
              </a:ext>
            </a:extLst>
          </p:cNvPr>
          <p:cNvSpPr txBox="1"/>
          <p:nvPr/>
        </p:nvSpPr>
        <p:spPr>
          <a:xfrm>
            <a:off x="125904" y="3639146"/>
            <a:ext cx="2738753"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Prevalence in the General Population</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Morbidity Survey via NHS England, about 5.7% of adults screened positive for PTSD (2023/24) (NHS England Digital, 2025).</a:t>
            </a:r>
          </a:p>
        </p:txBody>
      </p:sp>
      <p:sp>
        <p:nvSpPr>
          <p:cNvPr id="14" name="TextBox 13">
            <a:extLst>
              <a:ext uri="{FF2B5EF4-FFF2-40B4-BE49-F238E27FC236}">
                <a16:creationId xmlns:a16="http://schemas.microsoft.com/office/drawing/2014/main" id="{A2BDC5DC-9B9A-5B68-2FF6-F82CB5CA6623}"/>
              </a:ext>
            </a:extLst>
          </p:cNvPr>
          <p:cNvSpPr txBox="1"/>
          <p:nvPr/>
        </p:nvSpPr>
        <p:spPr>
          <a:xfrm>
            <a:off x="94787" y="4291997"/>
            <a:ext cx="2800813" cy="55399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Guideline reports: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estimated population prevalence in the UK at 2.6% in men and 3.3% in women. (NICE, 2018).</a:t>
            </a:r>
          </a:p>
        </p:txBody>
      </p:sp>
      <p:sp>
        <p:nvSpPr>
          <p:cNvPr id="22" name="TextBox 21">
            <a:extLst>
              <a:ext uri="{FF2B5EF4-FFF2-40B4-BE49-F238E27FC236}">
                <a16:creationId xmlns:a16="http://schemas.microsoft.com/office/drawing/2014/main" id="{669D4630-3CA1-7F74-8BBC-B838E70F7394}"/>
              </a:ext>
            </a:extLst>
          </p:cNvPr>
          <p:cNvSpPr txBox="1"/>
          <p:nvPr/>
        </p:nvSpPr>
        <p:spPr>
          <a:xfrm>
            <a:off x="3179174" y="5826377"/>
            <a:ext cx="2765425" cy="55399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Early Understandings of Trauma (Pre–20th Century):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such as "melancholia," "hysteria," "soldier's heart," or "neurasthenia</a:t>
            </a:r>
          </a:p>
        </p:txBody>
      </p:sp>
      <p:sp>
        <p:nvSpPr>
          <p:cNvPr id="24" name="TextBox 23">
            <a:extLst>
              <a:ext uri="{FF2B5EF4-FFF2-40B4-BE49-F238E27FC236}">
                <a16:creationId xmlns:a16="http://schemas.microsoft.com/office/drawing/2014/main" id="{FBF9D164-50E2-3902-621D-D95874EED506}"/>
              </a:ext>
            </a:extLst>
          </p:cNvPr>
          <p:cNvSpPr txBox="1"/>
          <p:nvPr/>
        </p:nvSpPr>
        <p:spPr>
          <a:xfrm>
            <a:off x="6215106" y="977612"/>
            <a:ext cx="2789707" cy="240065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War I: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emergence of “Shell Shock” (1914–1918)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First World War transformed UK understanding of trauma.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War II: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Battle Exhaustion” and Forward  “shell shock” “battle exhaustion” or “combat stress reaction.”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Post-War Developments and Formalisation of PTSD (1950s–1980s)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After WWII:</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trauma among civilian populations, including survivors of bombings, accidents, and interpersonal violence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Formal Recognition of PTSD in the general population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(1980s) (Imperial War Museums, 2025), (NICE, 2018).. </a:t>
            </a:r>
          </a:p>
        </p:txBody>
      </p:sp>
      <p:sp>
        <p:nvSpPr>
          <p:cNvPr id="26" name="TextBox 25">
            <a:extLst>
              <a:ext uri="{FF2B5EF4-FFF2-40B4-BE49-F238E27FC236}">
                <a16:creationId xmlns:a16="http://schemas.microsoft.com/office/drawing/2014/main" id="{C94D9751-D2FB-D1F1-8C54-23B16D07C235}"/>
              </a:ext>
            </a:extLst>
          </p:cNvPr>
          <p:cNvSpPr txBox="1"/>
          <p:nvPr/>
        </p:nvSpPr>
        <p:spPr>
          <a:xfrm>
            <a:off x="3185108" y="977612"/>
            <a:ext cx="2837988" cy="31700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Symptoms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Intrusive thoughts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flashbacks,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Nightmares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Anxiety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Depression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hypervigilance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Substance abuse or self destruction behaviour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Diagnosis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Diagnostic frameworks used in UK clinical practice: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ICD-11 (WHO) and DSM-5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Who should be assessed and when: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safety concerns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Clinical interview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Differential diagnosis and comorbidity: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identifying the causes of symptoms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Specific groups and their complexities: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children and older adults, experienced ongoing </a:t>
            </a:r>
            <a:r>
              <a:rPr kumimoji="0" lang="en-GB"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interpersonal trauma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WHO (2024). </a:t>
            </a:r>
          </a:p>
        </p:txBody>
      </p:sp>
      <p:sp>
        <p:nvSpPr>
          <p:cNvPr id="30" name="Text Placeholder 5">
            <a:extLst>
              <a:ext uri="{FF2B5EF4-FFF2-40B4-BE49-F238E27FC236}">
                <a16:creationId xmlns:a16="http://schemas.microsoft.com/office/drawing/2014/main" id="{5200BB6B-3724-ED6E-9252-6BAED6FCC7A9}"/>
              </a:ext>
            </a:extLst>
          </p:cNvPr>
          <p:cNvSpPr txBox="1">
            <a:spLocks/>
          </p:cNvSpPr>
          <p:nvPr/>
        </p:nvSpPr>
        <p:spPr>
          <a:xfrm>
            <a:off x="3185108" y="5493188"/>
            <a:ext cx="2773631" cy="335935"/>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dk1"/>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dk1"/>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dk1"/>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dk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Historical perspectives and treatments </a:t>
            </a:r>
          </a:p>
          <a:p>
            <a:pPr marL="342900" marR="0" lvl="0" indent="-342900" algn="l" defTabSz="457200" rtl="0" eaLnBrk="1" fontAlgn="auto" latinLnBrk="0" hangingPunct="1">
              <a:lnSpc>
                <a:spcPct val="100000"/>
              </a:lnSpc>
              <a:spcBef>
                <a:spcPts val="1000"/>
              </a:spcBef>
              <a:spcAft>
                <a:spcPts val="0"/>
              </a:spcAft>
              <a:buClr>
                <a:srgbClr val="5B9BD5"/>
              </a:buClr>
              <a:buSzPct val="80000"/>
              <a:buFont typeface="Wingdings 3" charset="2"/>
              <a:buChar char=""/>
              <a:tabLst/>
              <a:defRPr/>
            </a:pPr>
            <a:endParaRPr kumimoji="0" lang="en-GB" sz="1800" b="0" i="0" u="none" strike="noStrike" kern="1200" cap="none" spc="0" normalizeH="0" baseline="0" noProof="0" dirty="0">
              <a:ln>
                <a:noFill/>
              </a:ln>
              <a:solidFill>
                <a:prstClr val="black"/>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9638FB2E-52FC-D828-AA65-E34F7661C134}"/>
              </a:ext>
            </a:extLst>
          </p:cNvPr>
          <p:cNvSpPr txBox="1"/>
          <p:nvPr/>
        </p:nvSpPr>
        <p:spPr>
          <a:xfrm>
            <a:off x="6270680" y="5711642"/>
            <a:ext cx="2765425"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Treatments for complex PTSD and comorbidity: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ICD-11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Children and young people Trauma: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focused CBT (NHS England, 2023). </a:t>
            </a:r>
          </a:p>
        </p:txBody>
      </p:sp>
      <p:sp>
        <p:nvSpPr>
          <p:cNvPr id="36" name="Text Placeholder 7">
            <a:extLst>
              <a:ext uri="{FF2B5EF4-FFF2-40B4-BE49-F238E27FC236}">
                <a16:creationId xmlns:a16="http://schemas.microsoft.com/office/drawing/2014/main" id="{920AD705-B2B1-FBF6-9D9E-EAB206A934BB}"/>
              </a:ext>
            </a:extLst>
          </p:cNvPr>
          <p:cNvSpPr txBox="1">
            <a:spLocks/>
          </p:cNvSpPr>
          <p:nvPr/>
        </p:nvSpPr>
        <p:spPr>
          <a:xfrm>
            <a:off x="6249322" y="4885257"/>
            <a:ext cx="2794000" cy="338546"/>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a:lstStyle>
            <a:lvl1pPr marL="342828" indent="-342828" algn="l" defTabSz="914208" rtl="0" eaLnBrk="1" latinLnBrk="0" hangingPunct="1">
              <a:spcBef>
                <a:spcPct val="20000"/>
              </a:spcBef>
              <a:buFont typeface="Arial" pitchFamily="34" charset="0"/>
              <a:buChar char="•"/>
              <a:defRPr sz="3208" kern="1200">
                <a:solidFill>
                  <a:schemeClr val="dk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dk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dk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Current services and treatments </a:t>
            </a:r>
          </a:p>
        </p:txBody>
      </p:sp>
      <p:sp>
        <p:nvSpPr>
          <p:cNvPr id="39" name="Text Placeholder 8">
            <a:extLst>
              <a:ext uri="{FF2B5EF4-FFF2-40B4-BE49-F238E27FC236}">
                <a16:creationId xmlns:a16="http://schemas.microsoft.com/office/drawing/2014/main" id="{B77B2469-6EEE-30FD-A12D-D7B421D94CAE}"/>
              </a:ext>
            </a:extLst>
          </p:cNvPr>
          <p:cNvSpPr txBox="1">
            <a:spLocks/>
          </p:cNvSpPr>
          <p:nvPr/>
        </p:nvSpPr>
        <p:spPr>
          <a:xfrm>
            <a:off x="9260380" y="977612"/>
            <a:ext cx="2790838" cy="338546"/>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a:lstStyle>
            <a:lvl1pPr marL="342828" indent="-342828" algn="l" defTabSz="914208" rtl="0" eaLnBrk="1" latinLnBrk="0" hangingPunct="1">
              <a:spcBef>
                <a:spcPct val="20000"/>
              </a:spcBef>
              <a:buFont typeface="Arial" pitchFamily="34" charset="0"/>
              <a:buChar char="•"/>
              <a:defRPr sz="3208" kern="1200">
                <a:solidFill>
                  <a:schemeClr val="dk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dk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dk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dk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Recommendations</a:t>
            </a:r>
          </a:p>
        </p:txBody>
      </p:sp>
      <p:sp>
        <p:nvSpPr>
          <p:cNvPr id="40" name="Text Placeholder 21">
            <a:extLst>
              <a:ext uri="{FF2B5EF4-FFF2-40B4-BE49-F238E27FC236}">
                <a16:creationId xmlns:a16="http://schemas.microsoft.com/office/drawing/2014/main" id="{F4B8E431-AE5D-DAC9-D2ED-7116AAA6B1F9}"/>
              </a:ext>
            </a:extLst>
          </p:cNvPr>
          <p:cNvSpPr txBox="1">
            <a:spLocks/>
          </p:cNvSpPr>
          <p:nvPr/>
        </p:nvSpPr>
        <p:spPr>
          <a:xfrm>
            <a:off x="125904" y="4808697"/>
            <a:ext cx="2816496" cy="357467"/>
          </a:xfrm>
          <a:prstGeom prst="rect">
            <a:avLst/>
          </a:prstGeom>
          <a:solidFill>
            <a:schemeClr val="accent1"/>
          </a:solidFill>
        </p:spPr>
        <p:txBody>
          <a:bodyPr/>
          <a:lstStyle>
            <a:lvl1pPr marL="342828" indent="-342828" algn="l" defTabSz="914208" rtl="0" eaLnBrk="1" latinLnBrk="0" hangingPunct="1">
              <a:spcBef>
                <a:spcPct val="20000"/>
              </a:spcBef>
              <a:buFont typeface="Arial" pitchFamily="34" charset="0"/>
              <a:buChar char="•"/>
              <a:defRPr sz="3208" kern="1200">
                <a:solidFill>
                  <a:schemeClr val="tx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tx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tx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Causes, Symptoms, Diagnosis</a:t>
            </a:r>
          </a:p>
          <a:p>
            <a:pPr marL="342828" marR="0" lvl="0" indent="-342828" algn="l" defTabSz="914208"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8" b="0" i="0" u="none" strike="noStrike" kern="1200" cap="none" spc="0" normalizeH="0" baseline="0" noProof="0" dirty="0">
              <a:ln>
                <a:noFill/>
              </a:ln>
              <a:solidFill>
                <a:prstClr val="black"/>
              </a:solidFill>
              <a:effectLst/>
              <a:uLnTx/>
              <a:uFillTx/>
              <a:latin typeface="Calibri"/>
              <a:ea typeface="+mn-ea"/>
              <a:cs typeface="+mn-cs"/>
            </a:endParaRPr>
          </a:p>
        </p:txBody>
      </p:sp>
      <p:sp>
        <p:nvSpPr>
          <p:cNvPr id="42" name="TextBox 41">
            <a:extLst>
              <a:ext uri="{FF2B5EF4-FFF2-40B4-BE49-F238E27FC236}">
                <a16:creationId xmlns:a16="http://schemas.microsoft.com/office/drawing/2014/main" id="{A26BBD6F-61B5-5B27-83C5-407D0BA56870}"/>
              </a:ext>
            </a:extLst>
          </p:cNvPr>
          <p:cNvSpPr txBox="1"/>
          <p:nvPr/>
        </p:nvSpPr>
        <p:spPr>
          <a:xfrm>
            <a:off x="125904" y="5096089"/>
            <a:ext cx="2913875" cy="132343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Causes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Pre-trauma vulnerabilities: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childhood abuse, lower educational and previous trauma history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Trauma-related and peri-traumatic factors: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Indirect personal danger, and violence between individuals.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Post-trauma factors: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Support from others after experiencing trauma</a:t>
            </a:r>
          </a:p>
        </p:txBody>
      </p:sp>
      <p:sp>
        <p:nvSpPr>
          <p:cNvPr id="44" name="TextBox 43">
            <a:extLst>
              <a:ext uri="{FF2B5EF4-FFF2-40B4-BE49-F238E27FC236}">
                <a16:creationId xmlns:a16="http://schemas.microsoft.com/office/drawing/2014/main" id="{B100D6B5-5146-F4CE-789D-B7FE377B4BD2}"/>
              </a:ext>
            </a:extLst>
          </p:cNvPr>
          <p:cNvSpPr txBox="1"/>
          <p:nvPr/>
        </p:nvSpPr>
        <p:spPr>
          <a:xfrm>
            <a:off x="9274742" y="1336119"/>
            <a:ext cx="2837988" cy="209288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Follow NICE NG116:</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offer trauma-focused CBT or EMDR as first-line interventions for adults with PTSD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Prioritise access and reduce waiting times: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Therapies capacity for trauma-focused interventions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Use stepped care and shared decision-making: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trauma awareness in emergency departments, social services, criminal justice, and homelessness services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Collect outcomes and share audit practice: </a:t>
            </a: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Clinical outcomes (NICE, 2018</a:t>
            </a:r>
            <a:r>
              <a:rPr kumimoji="0" lang="en-GB" sz="1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5" name="Text Placeholder 10">
            <a:extLst>
              <a:ext uri="{FF2B5EF4-FFF2-40B4-BE49-F238E27FC236}">
                <a16:creationId xmlns:a16="http://schemas.microsoft.com/office/drawing/2014/main" id="{313AE0DE-D61C-EF2C-BB42-E156BFE37CD9}"/>
              </a:ext>
            </a:extLst>
          </p:cNvPr>
          <p:cNvSpPr txBox="1">
            <a:spLocks/>
          </p:cNvSpPr>
          <p:nvPr/>
        </p:nvSpPr>
        <p:spPr>
          <a:xfrm>
            <a:off x="9266512" y="3428999"/>
            <a:ext cx="2815681" cy="450901"/>
          </a:xfrm>
          <a:prstGeom prst="rect">
            <a:avLst/>
          </a:prstGeom>
          <a:solidFill>
            <a:schemeClr val="accent1"/>
          </a:solidFill>
          <a:ln>
            <a:solidFill>
              <a:schemeClr val="accent1"/>
            </a:solidFill>
          </a:ln>
        </p:spPr>
        <p:style>
          <a:lnRef idx="2">
            <a:schemeClr val="accent1"/>
          </a:lnRef>
          <a:fillRef idx="1">
            <a:schemeClr val="lt1"/>
          </a:fillRef>
          <a:effectRef idx="0">
            <a:schemeClr val="accent1"/>
          </a:effectRef>
          <a:fontRef idx="minor">
            <a:schemeClr val="dk1"/>
          </a:fontRef>
        </p:style>
        <p:txBody>
          <a:bodyPr/>
          <a:lstStyle>
            <a:lvl1pPr marL="342828" indent="-342828" algn="l" defTabSz="914208" rtl="0" eaLnBrk="1" latinLnBrk="0" hangingPunct="1">
              <a:spcBef>
                <a:spcPct val="20000"/>
              </a:spcBef>
              <a:buFont typeface="Arial" pitchFamily="34" charset="0"/>
              <a:buChar char="•"/>
              <a:defRPr sz="3208" kern="1200">
                <a:solidFill>
                  <a:schemeClr val="lt1"/>
                </a:solidFill>
                <a:latin typeface="+mn-lt"/>
                <a:ea typeface="+mn-ea"/>
                <a:cs typeface="+mn-cs"/>
              </a:defRPr>
            </a:lvl1pPr>
            <a:lvl2pPr marL="742794" indent="-285690" algn="l" defTabSz="914208" rtl="0" eaLnBrk="1" latinLnBrk="0" hangingPunct="1">
              <a:spcBef>
                <a:spcPct val="20000"/>
              </a:spcBef>
              <a:buFont typeface="Arial" pitchFamily="34" charset="0"/>
              <a:buChar char="–"/>
              <a:defRPr sz="2812" kern="1200">
                <a:solidFill>
                  <a:schemeClr val="lt1"/>
                </a:solidFill>
                <a:latin typeface="+mn-lt"/>
                <a:ea typeface="+mn-ea"/>
                <a:cs typeface="+mn-cs"/>
              </a:defRPr>
            </a:lvl2pPr>
            <a:lvl3pPr marL="1142760" indent="-228552" algn="l" defTabSz="914208" rtl="0" eaLnBrk="1" latinLnBrk="0" hangingPunct="1">
              <a:spcBef>
                <a:spcPct val="20000"/>
              </a:spcBef>
              <a:buFont typeface="Arial" pitchFamily="34" charset="0"/>
              <a:buChar char="•"/>
              <a:defRPr sz="2416" kern="1200">
                <a:solidFill>
                  <a:schemeClr val="lt1"/>
                </a:solidFill>
                <a:latin typeface="+mn-lt"/>
                <a:ea typeface="+mn-ea"/>
                <a:cs typeface="+mn-cs"/>
              </a:defRPr>
            </a:lvl3pPr>
            <a:lvl4pPr marL="1599864"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6968"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072"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176"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8280"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5384" indent="-228552" algn="l" defTabSz="914208"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marL="0" marR="0" lvl="0" indent="0" algn="ctr"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1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Conclusions </a:t>
            </a:r>
          </a:p>
          <a:p>
            <a:pPr marL="342828" marR="0" lvl="0" indent="-342828" algn="ctr" defTabSz="914208"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8" b="0" i="0" u="none" strike="noStrike" kern="1200" cap="none" spc="0" normalizeH="0" baseline="0" noProof="0" dirty="0">
              <a:ln>
                <a:noFill/>
              </a:ln>
              <a:solidFill>
                <a:prstClr val="white"/>
              </a:solidFill>
              <a:effectLst/>
              <a:uLnTx/>
              <a:uFillTx/>
              <a:latin typeface="Calibri"/>
              <a:ea typeface="+mn-ea"/>
              <a:cs typeface="+mn-cs"/>
            </a:endParaRPr>
          </a:p>
        </p:txBody>
      </p:sp>
      <p:pic>
        <p:nvPicPr>
          <p:cNvPr id="50" name="Picture 49">
            <a:extLst>
              <a:ext uri="{FF2B5EF4-FFF2-40B4-BE49-F238E27FC236}">
                <a16:creationId xmlns:a16="http://schemas.microsoft.com/office/drawing/2014/main" id="{86F15321-138F-6F30-BC9B-DE1C8588B23A}"/>
              </a:ext>
            </a:extLst>
          </p:cNvPr>
          <p:cNvPicPr>
            <a:picLocks noChangeAspect="1"/>
          </p:cNvPicPr>
          <p:nvPr/>
        </p:nvPicPr>
        <p:blipFill>
          <a:blip r:embed="rId4"/>
          <a:stretch>
            <a:fillRect/>
          </a:stretch>
        </p:blipFill>
        <p:spPr>
          <a:xfrm>
            <a:off x="125904" y="952752"/>
            <a:ext cx="2804294" cy="365460"/>
          </a:xfrm>
          <a:prstGeom prst="rect">
            <a:avLst/>
          </a:prstGeom>
        </p:spPr>
      </p:pic>
      <p:sp>
        <p:nvSpPr>
          <p:cNvPr id="53" name="TextBox 52">
            <a:extLst>
              <a:ext uri="{FF2B5EF4-FFF2-40B4-BE49-F238E27FC236}">
                <a16:creationId xmlns:a16="http://schemas.microsoft.com/office/drawing/2014/main" id="{365CB81A-A905-3B0C-B11F-81C48D4402B0}"/>
              </a:ext>
            </a:extLst>
          </p:cNvPr>
          <p:cNvSpPr txBox="1"/>
          <p:nvPr/>
        </p:nvSpPr>
        <p:spPr>
          <a:xfrm>
            <a:off x="6265338" y="5266076"/>
            <a:ext cx="2761967" cy="5078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Psychological therapies: </a:t>
            </a:r>
            <a:r>
              <a:rPr kumimoji="0" lang="en-GB" sz="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individual trauma-focused CBT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Paroxetine and sertraline:</a:t>
            </a:r>
          </a:p>
        </p:txBody>
      </p:sp>
      <p:pic>
        <p:nvPicPr>
          <p:cNvPr id="3" name="Picture 2">
            <a:extLst>
              <a:ext uri="{FF2B5EF4-FFF2-40B4-BE49-F238E27FC236}">
                <a16:creationId xmlns:a16="http://schemas.microsoft.com/office/drawing/2014/main" id="{00E03FC1-E890-E3A3-0B7A-9456CA207DD3}"/>
              </a:ext>
            </a:extLst>
          </p:cNvPr>
          <p:cNvPicPr>
            <a:picLocks noChangeAspect="1"/>
          </p:cNvPicPr>
          <p:nvPr/>
        </p:nvPicPr>
        <p:blipFill>
          <a:blip r:embed="rId5"/>
          <a:stretch>
            <a:fillRect/>
          </a:stretch>
        </p:blipFill>
        <p:spPr>
          <a:xfrm>
            <a:off x="6243437" y="3373249"/>
            <a:ext cx="2776274" cy="1512008"/>
          </a:xfrm>
          <a:prstGeom prst="rect">
            <a:avLst/>
          </a:prstGeom>
        </p:spPr>
      </p:pic>
      <p:pic>
        <p:nvPicPr>
          <p:cNvPr id="5" name="Picture 4">
            <a:extLst>
              <a:ext uri="{FF2B5EF4-FFF2-40B4-BE49-F238E27FC236}">
                <a16:creationId xmlns:a16="http://schemas.microsoft.com/office/drawing/2014/main" id="{2D77B89D-A2AC-E020-6C63-1E91486C170D}"/>
              </a:ext>
            </a:extLst>
          </p:cNvPr>
          <p:cNvPicPr>
            <a:picLocks noChangeAspect="1"/>
          </p:cNvPicPr>
          <p:nvPr/>
        </p:nvPicPr>
        <p:blipFill>
          <a:blip r:embed="rId6"/>
          <a:stretch>
            <a:fillRect/>
          </a:stretch>
        </p:blipFill>
        <p:spPr>
          <a:xfrm>
            <a:off x="113703" y="2469595"/>
            <a:ext cx="2802942" cy="1169551"/>
          </a:xfrm>
          <a:prstGeom prst="rect">
            <a:avLst/>
          </a:prstGeom>
        </p:spPr>
      </p:pic>
      <p:sp>
        <p:nvSpPr>
          <p:cNvPr id="9" name="TextBox 8">
            <a:extLst>
              <a:ext uri="{FF2B5EF4-FFF2-40B4-BE49-F238E27FC236}">
                <a16:creationId xmlns:a16="http://schemas.microsoft.com/office/drawing/2014/main" id="{C3C69BA2-8CD0-5921-CC57-2B41DD2EBB46}"/>
              </a:ext>
            </a:extLst>
          </p:cNvPr>
          <p:cNvSpPr txBox="1"/>
          <p:nvPr/>
        </p:nvSpPr>
        <p:spPr>
          <a:xfrm>
            <a:off x="9282907" y="3879901"/>
            <a:ext cx="2691380" cy="2200924"/>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PTSD is a serious and complicated mental health issue in the UK, impacting many people from various groups, such as victims of violence, accident survivors, refugees, and military veterans. Due to the complexity of the causes, symptoms, and diagnosis of PTSD, health and social care service providers should follow </a:t>
            </a:r>
            <a:r>
              <a:rPr lang="en-GB" sz="1000" kern="100" dirty="0">
                <a:solidFill>
                  <a:prstClr val="black"/>
                </a:solidFill>
                <a:latin typeface="Arial" panose="020B0604020202020204" pitchFamily="34" charset="0"/>
                <a:ea typeface="Aptos" panose="020B0004020202020204" pitchFamily="34" charset="0"/>
                <a:cs typeface="Arial" panose="020B0604020202020204" pitchFamily="34" charset="0"/>
              </a:rPr>
              <a:t>the</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 NICE guidelines on PTSD. This will ensure coordinated support for vulnerable individuals </a:t>
            </a:r>
            <a:r>
              <a:rPr kumimoji="0" lang="en-GB" sz="1000" b="0" i="0" u="none" strike="noStrike" kern="100" cap="none" spc="0" normalizeH="0" baseline="0" noProof="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(service users) </a:t>
            </a:r>
            <a:r>
              <a:rPr kumimoji="0" lang="en-GB" sz="1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with PTSD, which is important for improving their  mental health outcomes.</a:t>
            </a:r>
          </a:p>
        </p:txBody>
      </p:sp>
      <p:pic>
        <p:nvPicPr>
          <p:cNvPr id="6" name="Picture 5">
            <a:extLst>
              <a:ext uri="{FF2B5EF4-FFF2-40B4-BE49-F238E27FC236}">
                <a16:creationId xmlns:a16="http://schemas.microsoft.com/office/drawing/2014/main" id="{E6E1DCB7-7BAA-C106-E2CE-B797FD4AB9B4}"/>
              </a:ext>
            </a:extLst>
          </p:cNvPr>
          <p:cNvPicPr>
            <a:picLocks noChangeAspect="1"/>
          </p:cNvPicPr>
          <p:nvPr/>
        </p:nvPicPr>
        <p:blipFill>
          <a:blip r:embed="rId7"/>
          <a:stretch>
            <a:fillRect/>
          </a:stretch>
        </p:blipFill>
        <p:spPr>
          <a:xfrm>
            <a:off x="3197310" y="3981180"/>
            <a:ext cx="2745369" cy="1512008"/>
          </a:xfrm>
          <a:prstGeom prst="rect">
            <a:avLst/>
          </a:prstGeom>
        </p:spPr>
      </p:pic>
    </p:spTree>
    <p:extLst>
      <p:ext uri="{BB962C8B-B14F-4D97-AF65-F5344CB8AC3E}">
        <p14:creationId xmlns:p14="http://schemas.microsoft.com/office/powerpoint/2010/main" val="1144136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1E50C4-3D6F-CAD9-2BB6-66DBDF2872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434FE9-BC76-1546-817B-E0A322D42705}"/>
              </a:ext>
            </a:extLst>
          </p:cNvPr>
          <p:cNvSpPr>
            <a:spLocks noGrp="1"/>
          </p:cNvSpPr>
          <p:nvPr>
            <p:ph type="ctrTitle"/>
          </p:nvPr>
        </p:nvSpPr>
        <p:spPr>
          <a:xfrm>
            <a:off x="0" y="1"/>
            <a:ext cx="12100263" cy="619932"/>
          </a:xfrm>
        </p:spPr>
        <p:txBody>
          <a:bodyPr>
            <a:normAutofit fontScale="90000"/>
          </a:bodyPr>
          <a:lstStyle/>
          <a:p>
            <a:pPr marL="0" marR="0" lvl="0" indent="0" algn="l" defTabSz="457200" rtl="0" eaLnBrk="1" fontAlgn="auto" latinLnBrk="0" hangingPunct="1">
              <a:lnSpc>
                <a:spcPct val="100000"/>
              </a:lnSpc>
              <a:spcBef>
                <a:spcPts val="1000"/>
              </a:spcBef>
              <a:spcAft>
                <a:spcPts val="0"/>
              </a:spcAft>
              <a:buClr>
                <a:srgbClr val="5FCBEF"/>
              </a:buClr>
              <a:buSzPct val="80000"/>
              <a:buFont typeface="Wingdings 3" charset="2"/>
              <a:buNone/>
              <a:tabLst/>
              <a:defRPr/>
            </a:pPr>
            <a:r>
              <a:rPr kumimoji="0" lang="en-GB" sz="2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br>
              <a:rPr kumimoji="0" lang="en-GB" sz="1000" b="0" i="0" u="none" strike="noStrike" kern="1200" cap="none" spc="0" normalizeH="0" baseline="0" noProof="0" dirty="0">
                <a:ln>
                  <a:noFill/>
                </a:ln>
                <a:solidFill>
                  <a:prstClr val="white"/>
                </a:solidFill>
                <a:effectLst/>
                <a:uLnTx/>
                <a:uFillTx/>
                <a:latin typeface="Aptos" panose="020B0004020202020204" pitchFamily="34" charset="0"/>
                <a:ea typeface="+mn-ea"/>
                <a:cs typeface="Times New Roman" pitchFamily="18" charset="0"/>
              </a:rPr>
            </a:br>
            <a:br>
              <a:rPr kumimoji="0" lang="en-GB" sz="1000" b="0" i="0" u="none" strike="noStrike" kern="1200" cap="none" spc="0" normalizeH="0" baseline="0" noProof="0" dirty="0">
                <a:ln>
                  <a:noFill/>
                </a:ln>
                <a:solidFill>
                  <a:prstClr val="white"/>
                </a:solidFill>
                <a:effectLst/>
                <a:uLnTx/>
                <a:uFillTx/>
                <a:latin typeface="Aptos" panose="020B0004020202020204" pitchFamily="34" charset="0"/>
                <a:ea typeface="+mn-ea"/>
                <a:cs typeface="Times New Roman" pitchFamily="18" charset="0"/>
              </a:rPr>
            </a:br>
            <a:br>
              <a:rPr kumimoji="0" lang="en-GB" sz="1000" b="0" i="0" u="none" strike="noStrike" kern="1200" cap="none" spc="0" normalizeH="0" baseline="0" noProof="0" dirty="0">
                <a:ln>
                  <a:noFill/>
                </a:ln>
                <a:solidFill>
                  <a:prstClr val="white"/>
                </a:solidFill>
                <a:effectLst/>
                <a:uLnTx/>
                <a:uFillTx/>
                <a:latin typeface="Aptos" panose="020B0004020202020204" pitchFamily="34" charset="0"/>
                <a:ea typeface="+mn-ea"/>
                <a:cs typeface="Times New Roman" pitchFamily="18" charset="0"/>
              </a:rPr>
            </a:br>
            <a:br>
              <a:rPr kumimoji="0" lang="en-GB" sz="1000" b="0" i="0" u="none" strike="noStrike" kern="1200" cap="none" spc="0" normalizeH="0" baseline="0" noProof="0" dirty="0">
                <a:ln>
                  <a:noFill/>
                </a:ln>
                <a:solidFill>
                  <a:prstClr val="white"/>
                </a:solidFill>
                <a:effectLst/>
                <a:uLnTx/>
                <a:uFillTx/>
                <a:latin typeface="Aptos" panose="020B0004020202020204" pitchFamily="34" charset="0"/>
                <a:ea typeface="+mn-ea"/>
                <a:cs typeface="Times New Roman" pitchFamily="18" charset="0"/>
              </a:rPr>
            </a:br>
            <a:r>
              <a:rPr kumimoji="0" lang="en-GB" sz="18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a:t>
            </a:r>
            <a:r>
              <a:rPr kumimoji="0" lang="en-GB" sz="1800" b="1"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rPr>
              <a:t>eferences</a:t>
            </a:r>
            <a:br>
              <a:rPr lang="en-GB" dirty="0"/>
            </a:br>
            <a:endParaRPr lang="en-GB" dirty="0"/>
          </a:p>
        </p:txBody>
      </p:sp>
      <p:sp>
        <p:nvSpPr>
          <p:cNvPr id="3" name="Subtitle 2">
            <a:extLst>
              <a:ext uri="{FF2B5EF4-FFF2-40B4-BE49-F238E27FC236}">
                <a16:creationId xmlns:a16="http://schemas.microsoft.com/office/drawing/2014/main" id="{D7781AA5-CE08-9AF4-85A9-50E0A273F523}"/>
              </a:ext>
            </a:extLst>
          </p:cNvPr>
          <p:cNvSpPr>
            <a:spLocks noGrp="1"/>
          </p:cNvSpPr>
          <p:nvPr>
            <p:ph type="subTitle" idx="1"/>
          </p:nvPr>
        </p:nvSpPr>
        <p:spPr>
          <a:xfrm>
            <a:off x="0" y="411537"/>
            <a:ext cx="12192000" cy="6196092"/>
          </a:xfrm>
        </p:spPr>
        <p:txBody>
          <a:bodyPr>
            <a:normAutofit/>
          </a:bodyPr>
          <a:lstStyle/>
          <a:p>
            <a:pPr algn="l"/>
            <a:endParaRPr lang="en-GB" sz="1000" dirty="0">
              <a:latin typeface="Arial" panose="020B0604020202020204" pitchFamily="34" charset="0"/>
              <a:cs typeface="Arial" panose="020B0604020202020204" pitchFamily="34" charset="0"/>
            </a:endParaRPr>
          </a:p>
          <a:p>
            <a:pPr algn="l">
              <a:lnSpc>
                <a:spcPct val="150000"/>
              </a:lnSpc>
            </a:pPr>
            <a:r>
              <a:rPr lang="en-GB" sz="1100" dirty="0">
                <a:latin typeface="Arial" panose="020B0604020202020204" pitchFamily="34" charset="0"/>
                <a:cs typeface="Arial" panose="020B0604020202020204" pitchFamily="34" charset="0"/>
              </a:rPr>
              <a:t>Bains, M., Shortall, C., </a:t>
            </a:r>
            <a:r>
              <a:rPr lang="en-GB" sz="1100" dirty="0" err="1">
                <a:latin typeface="Arial" panose="020B0604020202020204" pitchFamily="34" charset="0"/>
                <a:cs typeface="Arial" panose="020B0604020202020204" pitchFamily="34" charset="0"/>
              </a:rPr>
              <a:t>Manzuangani</a:t>
            </a:r>
            <a:r>
              <a:rPr lang="en-GB" sz="1100" dirty="0">
                <a:latin typeface="Arial" panose="020B0604020202020204" pitchFamily="34" charset="0"/>
                <a:cs typeface="Arial" panose="020B0604020202020204" pitchFamily="34" charset="0"/>
              </a:rPr>
              <a:t>, T., Katona, C., &amp; Russell, K. (2018). Identifying post-traumatic stress disorder in forced migrants. </a:t>
            </a:r>
            <a:r>
              <a:rPr lang="en-GB" sz="1100" i="1" dirty="0">
                <a:latin typeface="Arial" panose="020B0604020202020204" pitchFamily="34" charset="0"/>
                <a:cs typeface="Arial" panose="020B0604020202020204" pitchFamily="34" charset="0"/>
              </a:rPr>
              <a:t>BMJ (Online)</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361</a:t>
            </a:r>
            <a:r>
              <a:rPr lang="en-GB" sz="1100" dirty="0">
                <a:latin typeface="Arial" panose="020B0604020202020204" pitchFamily="34" charset="0"/>
                <a:cs typeface="Arial" panose="020B0604020202020204" pitchFamily="34" charset="0"/>
              </a:rPr>
              <a:t>, k1608. </a:t>
            </a:r>
            <a:r>
              <a:rPr lang="en-GB" sz="1100" dirty="0">
                <a:latin typeface="Arial" panose="020B0604020202020204" pitchFamily="34" charset="0"/>
                <a:cs typeface="Arial" panose="020B0604020202020204" pitchFamily="34" charset="0"/>
                <a:hlinkClick r:id="rId2"/>
              </a:rPr>
              <a:t>https://doi.org/10.1136/bmj.k1608</a:t>
            </a:r>
            <a:endParaRPr lang="en-GB" sz="1100" dirty="0">
              <a:latin typeface="Arial" panose="020B0604020202020204" pitchFamily="34" charset="0"/>
              <a:cs typeface="Arial" panose="020B0604020202020204" pitchFamily="34" charset="0"/>
            </a:endParaRPr>
          </a:p>
          <a:p>
            <a:pPr algn="l">
              <a:lnSpc>
                <a:spcPct val="150000"/>
              </a:lnSpc>
            </a:pPr>
            <a:r>
              <a:rPr lang="en-GB" sz="1100" dirty="0">
                <a:latin typeface="Arial" panose="020B0604020202020204" pitchFamily="34" charset="0"/>
                <a:cs typeface="Arial" panose="020B0604020202020204" pitchFamily="34" charset="0"/>
              </a:rPr>
              <a:t>Imperial War Museums (2025) </a:t>
            </a:r>
            <a:r>
              <a:rPr lang="en-GB" sz="1100" i="1" dirty="0">
                <a:latin typeface="Arial" panose="020B0604020202020204" pitchFamily="34" charset="0"/>
                <a:cs typeface="Arial" panose="020B0604020202020204" pitchFamily="34" charset="0"/>
              </a:rPr>
              <a:t>Voices of the First World War: Shell Shock</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rPr>
              <a:t>https://www.iwm.org.uk/history/voices-of-the-first-world-war-shell-shock</a:t>
            </a:r>
            <a:r>
              <a:rPr lang="en-GB" sz="1100" dirty="0">
                <a:latin typeface="Arial" panose="020B0604020202020204" pitchFamily="34" charset="0"/>
                <a:cs typeface="Arial" panose="020B0604020202020204" pitchFamily="34" charset="0"/>
              </a:rPr>
              <a:t> (Accessed: 13 November 2025).</a:t>
            </a:r>
          </a:p>
          <a:p>
            <a:pPr algn="l">
              <a:lnSpc>
                <a:spcPct val="150000"/>
              </a:lnSpc>
            </a:pPr>
            <a:r>
              <a:rPr lang="en-GB" sz="1100" dirty="0">
                <a:latin typeface="Arial" panose="020B0604020202020204" pitchFamily="34" charset="0"/>
                <a:cs typeface="Arial" panose="020B0604020202020204" pitchFamily="34" charset="0"/>
              </a:rPr>
              <a:t>Motta, R. W. (Ed.). (2024). </a:t>
            </a:r>
            <a:r>
              <a:rPr lang="en-GB" sz="1100" i="1" dirty="0">
                <a:latin typeface="Arial" panose="020B0604020202020204" pitchFamily="34" charset="0"/>
                <a:cs typeface="Arial" panose="020B0604020202020204" pitchFamily="34" charset="0"/>
              </a:rPr>
              <a:t>Post-Traumatic Stress Disorder - Latest Developments in Diagnosis, Causes, and Treatments</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IntechOpen</a:t>
            </a:r>
            <a:r>
              <a:rPr lang="en-GB"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hlinkClick r:id="rId4"/>
              </a:rPr>
              <a:t>https://doi.org/10.5772/intechopen.1003557</a:t>
            </a:r>
            <a:br>
              <a:rPr lang="en-GB" sz="1100" dirty="0">
                <a:latin typeface="Arial" panose="020B0604020202020204" pitchFamily="34" charset="0"/>
                <a:cs typeface="Arial" panose="020B0604020202020204" pitchFamily="34" charset="0"/>
                <a:hlinkClick r:id="rId5"/>
              </a:rPr>
            </a:br>
            <a:r>
              <a:rPr lang="en-GB" sz="1100" dirty="0">
                <a:latin typeface="Arial" panose="020B0604020202020204" pitchFamily="34" charset="0"/>
                <a:cs typeface="Arial" panose="020B0604020202020204" pitchFamily="34" charset="0"/>
              </a:rPr>
              <a:t>NHS England Digital (2025) </a:t>
            </a:r>
            <a:r>
              <a:rPr lang="en-GB" sz="1100" i="1" dirty="0">
                <a:latin typeface="Arial" panose="020B0604020202020204" pitchFamily="34" charset="0"/>
                <a:cs typeface="Arial" panose="020B0604020202020204" pitchFamily="34" charset="0"/>
              </a:rPr>
              <a:t>Posttraumatic stress disorder </a:t>
            </a:r>
            <a:r>
              <a:rPr lang="en-GB" sz="1100" dirty="0">
                <a:latin typeface="Arial" panose="020B0604020202020204" pitchFamily="34" charset="0"/>
                <a:cs typeface="Arial" panose="020B0604020202020204" pitchFamily="34" charset="0"/>
              </a:rPr>
              <a:t>Available at  : </a:t>
            </a:r>
            <a:r>
              <a:rPr lang="en-GB" sz="1100" u="sng" dirty="0">
                <a:latin typeface="Arial" panose="020B0604020202020204" pitchFamily="34" charset="0"/>
                <a:cs typeface="Arial" panose="020B0604020202020204" pitchFamily="34" charset="0"/>
                <a:hlinkClick r:id="rId6"/>
              </a:rPr>
              <a:t>https://digital.nhs.uk/data-and-information/publications/statistical/adult-psychiatric-morbidity-survey/survey-of-mental-health-and-wellbeing-england-2023-24/posttraumatic-stress-disorder?preview-token=c304777e-7baf-463a-b1c8-7c47d6faf700&amp;utm_source=chatgpt.com</a:t>
            </a:r>
            <a:r>
              <a:rPr lang="en-GB" sz="1100" dirty="0">
                <a:latin typeface="Arial" panose="020B0604020202020204" pitchFamily="34" charset="0"/>
                <a:cs typeface="Arial" panose="020B0604020202020204" pitchFamily="34" charset="0"/>
              </a:rPr>
              <a:t> (assecced:16</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November 2025)</a:t>
            </a:r>
          </a:p>
          <a:p>
            <a:pPr algn="l">
              <a:lnSpc>
                <a:spcPct val="150000"/>
              </a:lnSpc>
            </a:pPr>
            <a:r>
              <a:rPr lang="en-GB" sz="1100" dirty="0">
                <a:latin typeface="Arial" panose="020B0604020202020204" pitchFamily="34" charset="0"/>
                <a:cs typeface="Arial" panose="020B0604020202020204" pitchFamily="34" charset="0"/>
              </a:rPr>
              <a:t>NHS England (2023) </a:t>
            </a:r>
            <a:r>
              <a:rPr lang="en-GB" sz="1100" i="1" dirty="0">
                <a:latin typeface="Arial" panose="020B0604020202020204" pitchFamily="34" charset="0"/>
                <a:cs typeface="Arial" panose="020B0604020202020204" pitchFamily="34" charset="0"/>
              </a:rPr>
              <a:t>IAPT service guidance and implementation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7"/>
              </a:rPr>
              <a:t>https://www.england.nhs.uk/mental-health/adults/nhs-talking-therapies/</a:t>
            </a:r>
            <a:r>
              <a:rPr lang="en-GB" sz="1100" dirty="0">
                <a:latin typeface="Arial" panose="020B0604020202020204" pitchFamily="34" charset="0"/>
                <a:cs typeface="Arial" panose="020B0604020202020204" pitchFamily="34" charset="0"/>
              </a:rPr>
              <a:t> (Accessed: 13 November 2025)</a:t>
            </a:r>
          </a:p>
          <a:p>
            <a:pPr algn="l">
              <a:lnSpc>
                <a:spcPct val="150000"/>
              </a:lnSpc>
            </a:pPr>
            <a:r>
              <a:rPr lang="en-GB" sz="1100" dirty="0">
                <a:latin typeface="Arial" panose="020B0604020202020204" pitchFamily="34" charset="0"/>
                <a:cs typeface="Arial" panose="020B0604020202020204" pitchFamily="34" charset="0"/>
              </a:rPr>
              <a:t>NHS England (2025) </a:t>
            </a:r>
            <a:r>
              <a:rPr lang="en-GB" sz="1100" i="1" dirty="0">
                <a:latin typeface="Arial" panose="020B0604020202020204" pitchFamily="34" charset="0"/>
                <a:cs typeface="Arial" panose="020B0604020202020204" pitchFamily="34" charset="0"/>
              </a:rPr>
              <a:t>Adult Psychiatric Morbidity Survey: Survey of Mental Health and Wellbeing, England, 2023/24, Chapter 3: Posttraumatic stress disorder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8"/>
              </a:rPr>
              <a:t>https://digital.nhs.uk/data-and-information/publications/statistical/adult-psychiatric-morbidity-survey/survey-of-mental-health-and-wellbeing-england-2023-24/posttraumatic-stress-disorder</a:t>
            </a:r>
            <a:r>
              <a:rPr lang="en-GB" sz="1100" dirty="0">
                <a:latin typeface="Arial" panose="020B0604020202020204" pitchFamily="34" charset="0"/>
                <a:cs typeface="Arial" panose="020B0604020202020204" pitchFamily="34" charset="0"/>
              </a:rPr>
              <a:t> (Accessed: 13 November 2025).</a:t>
            </a:r>
          </a:p>
          <a:p>
            <a:pPr algn="l">
              <a:lnSpc>
                <a:spcPct val="150000"/>
              </a:lnSpc>
            </a:pPr>
            <a:r>
              <a:rPr lang="en-GB" sz="1100" dirty="0">
                <a:latin typeface="Arial" panose="020B0604020202020204" pitchFamily="34" charset="0"/>
                <a:cs typeface="Arial" panose="020B0604020202020204" pitchFamily="34" charset="0"/>
              </a:rPr>
              <a:t>NICE (2018</a:t>
            </a:r>
            <a:r>
              <a:rPr lang="en-GB" sz="1100" i="1" dirty="0">
                <a:latin typeface="Arial" panose="020B0604020202020204" pitchFamily="34" charset="0"/>
                <a:cs typeface="Arial" panose="020B0604020202020204" pitchFamily="34" charset="0"/>
              </a:rPr>
              <a:t>) Post-traumatic stress disorder: recommendations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9"/>
              </a:rPr>
              <a:t>https://www.nice.org.uk/guidance/ng116/chapter/recommendations</a:t>
            </a:r>
            <a:r>
              <a:rPr lang="en-GB" sz="1100" dirty="0">
                <a:latin typeface="Arial" panose="020B0604020202020204" pitchFamily="34" charset="0"/>
                <a:cs typeface="Arial" panose="020B0604020202020204" pitchFamily="34" charset="0"/>
              </a:rPr>
              <a:t> (Accessed: 18 November 2025)</a:t>
            </a:r>
          </a:p>
          <a:p>
            <a:pPr algn="l">
              <a:lnSpc>
                <a:spcPct val="150000"/>
              </a:lnSpc>
            </a:pPr>
            <a:r>
              <a:rPr lang="en-GB" sz="1100" dirty="0">
                <a:latin typeface="Arial" panose="020B0604020202020204" pitchFamily="34" charset="0"/>
                <a:cs typeface="Arial" panose="020B0604020202020204" pitchFamily="34" charset="0"/>
              </a:rPr>
              <a:t>Greene, T., Harju-Seppänen, J., Adeniji, M., Steel, C., Grey, N., Brewin, C. R., Bloomfield, M. A., &amp; Billings, J. (2021). Predictors and rates of PTSD, depression and anxiety in UK frontline health and social care workers during COVID-19. European Journal of </a:t>
            </a:r>
            <a:r>
              <a:rPr lang="en-GB" sz="1100" dirty="0" err="1">
                <a:latin typeface="Arial" panose="020B0604020202020204" pitchFamily="34" charset="0"/>
                <a:cs typeface="Arial" panose="020B0604020202020204" pitchFamily="34" charset="0"/>
              </a:rPr>
              <a:t>Psychotraumatology</a:t>
            </a:r>
            <a:r>
              <a:rPr lang="en-GB" sz="1100" dirty="0">
                <a:latin typeface="Arial" panose="020B0604020202020204" pitchFamily="34" charset="0"/>
                <a:cs typeface="Arial" panose="020B0604020202020204" pitchFamily="34" charset="0"/>
              </a:rPr>
              <a:t>, 12(1), 1882781. </a:t>
            </a:r>
            <a:r>
              <a:rPr lang="en-GB" sz="1100" dirty="0">
                <a:latin typeface="Arial" panose="020B0604020202020204" pitchFamily="34" charset="0"/>
                <a:cs typeface="Arial" panose="020B0604020202020204" pitchFamily="34" charset="0"/>
                <a:hlinkClick r:id="rId10"/>
              </a:rPr>
              <a:t>https://doi.org/10.1080/20008198.2021.1882781</a:t>
            </a:r>
            <a:r>
              <a:rPr lang="en-GB" sz="1100" dirty="0">
                <a:latin typeface="Arial" panose="020B0604020202020204" pitchFamily="34" charset="0"/>
                <a:cs typeface="Arial" panose="020B0604020202020204" pitchFamily="34" charset="0"/>
              </a:rPr>
              <a:t> </a:t>
            </a:r>
          </a:p>
          <a:p>
            <a:pPr algn="l">
              <a:lnSpc>
                <a:spcPct val="150000"/>
              </a:lnSpc>
            </a:pPr>
            <a:r>
              <a:rPr lang="en-GB" sz="1100" dirty="0" err="1">
                <a:latin typeface="Arial" panose="020B0604020202020204" pitchFamily="34" charset="0"/>
                <a:cs typeface="Arial" panose="020B0604020202020204" pitchFamily="34" charset="0"/>
              </a:rPr>
              <a:t>Schincariol</a:t>
            </a:r>
            <a:r>
              <a:rPr lang="en-GB" sz="1100" dirty="0">
                <a:latin typeface="Arial" panose="020B0604020202020204" pitchFamily="34" charset="0"/>
                <a:cs typeface="Arial" panose="020B0604020202020204" pitchFamily="34" charset="0"/>
              </a:rPr>
              <a:t>, A., </a:t>
            </a:r>
            <a:r>
              <a:rPr lang="en-GB" sz="1100" dirty="0" err="1">
                <a:latin typeface="Arial" panose="020B0604020202020204" pitchFamily="34" charset="0"/>
                <a:cs typeface="Arial" panose="020B0604020202020204" pitchFamily="34" charset="0"/>
              </a:rPr>
              <a:t>Orrù</a:t>
            </a:r>
            <a:r>
              <a:rPr lang="en-GB" sz="1100" dirty="0">
                <a:latin typeface="Arial" panose="020B0604020202020204" pitchFamily="34" charset="0"/>
                <a:cs typeface="Arial" panose="020B0604020202020204" pitchFamily="34" charset="0"/>
              </a:rPr>
              <a:t>, G., </a:t>
            </a:r>
            <a:r>
              <a:rPr lang="en-GB" sz="1100" dirty="0" err="1">
                <a:latin typeface="Arial" panose="020B0604020202020204" pitchFamily="34" charset="0"/>
                <a:cs typeface="Arial" panose="020B0604020202020204" pitchFamily="34" charset="0"/>
              </a:rPr>
              <a:t>Otgaar</a:t>
            </a:r>
            <a:r>
              <a:rPr lang="en-GB" sz="1100" dirty="0">
                <a:latin typeface="Arial" panose="020B0604020202020204" pitchFamily="34" charset="0"/>
                <a:cs typeface="Arial" panose="020B0604020202020204" pitchFamily="34" charset="0"/>
              </a:rPr>
              <a:t>, H., Sartori, G., &amp; </a:t>
            </a:r>
            <a:r>
              <a:rPr lang="en-GB" sz="1100" dirty="0" err="1">
                <a:latin typeface="Arial" panose="020B0604020202020204" pitchFamily="34" charset="0"/>
                <a:cs typeface="Arial" panose="020B0604020202020204" pitchFamily="34" charset="0"/>
              </a:rPr>
              <a:t>Scarpazza</a:t>
            </a:r>
            <a:r>
              <a:rPr lang="en-GB" sz="1100" dirty="0">
                <a:latin typeface="Arial" panose="020B0604020202020204" pitchFamily="34" charset="0"/>
                <a:cs typeface="Arial" panose="020B0604020202020204" pitchFamily="34" charset="0"/>
              </a:rPr>
              <a:t>, C. (2024). Posttraumatic stress disorder (PTSD) prevalence: an umbrella review. Psychological Medicine, 54(15), 4021–4034. </a:t>
            </a:r>
            <a:r>
              <a:rPr lang="en-GB" sz="1100" dirty="0">
                <a:latin typeface="Arial" panose="020B0604020202020204" pitchFamily="34" charset="0"/>
                <a:cs typeface="Arial" panose="020B0604020202020204" pitchFamily="34" charset="0"/>
                <a:hlinkClick r:id="rId11"/>
              </a:rPr>
              <a:t>https://doi.org/10.1017/S0033291724002319</a:t>
            </a:r>
            <a:endParaRPr lang="en-GB" sz="1100" dirty="0">
              <a:latin typeface="Arial" panose="020B0604020202020204" pitchFamily="34" charset="0"/>
              <a:cs typeface="Arial" panose="020B0604020202020204" pitchFamily="34" charset="0"/>
            </a:endParaRPr>
          </a:p>
          <a:p>
            <a:pPr algn="l">
              <a:lnSpc>
                <a:spcPct val="150000"/>
              </a:lnSpc>
            </a:pPr>
            <a:r>
              <a:rPr lang="en-GB" sz="1100" dirty="0">
                <a:latin typeface="Arial" panose="020B0604020202020204" pitchFamily="34" charset="0"/>
                <a:cs typeface="Arial" panose="020B0604020202020204" pitchFamily="34" charset="0"/>
              </a:rPr>
              <a:t>Royal College of Psychiatrists (2021) </a:t>
            </a:r>
            <a:r>
              <a:rPr lang="en-GB" sz="1100" i="1" dirty="0">
                <a:latin typeface="Arial" panose="020B0604020202020204" pitchFamily="34" charset="0"/>
                <a:cs typeface="Arial" panose="020B0604020202020204" pitchFamily="34" charset="0"/>
              </a:rPr>
              <a:t>Post-traumatic stress disorder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12"/>
              </a:rPr>
              <a:t>https://www.rcpsych.ac.uk/mental-health/mental-illnesses-and-mental-health-problems/post-traumatic-stress-disorder</a:t>
            </a:r>
            <a:r>
              <a:rPr lang="en-GB" sz="1100" dirty="0">
                <a:latin typeface="Arial" panose="020B0604020202020204" pitchFamily="34" charset="0"/>
                <a:cs typeface="Arial" panose="020B0604020202020204" pitchFamily="34" charset="0"/>
              </a:rPr>
              <a:t> (Accessed: 16 November 2025).</a:t>
            </a:r>
          </a:p>
          <a:p>
            <a:pPr algn="l">
              <a:lnSpc>
                <a:spcPct val="150000"/>
              </a:lnSpc>
            </a:pPr>
            <a:r>
              <a:rPr lang="en-GB" sz="1100" dirty="0">
                <a:latin typeface="Arial" panose="020B0604020202020204" pitchFamily="34" charset="0"/>
                <a:cs typeface="Arial" panose="020B0604020202020204" pitchFamily="34" charset="0"/>
              </a:rPr>
              <a:t>World Health Organization (2024) </a:t>
            </a:r>
            <a:r>
              <a:rPr lang="en-GB" sz="1100" i="1" dirty="0">
                <a:latin typeface="Arial" panose="020B0604020202020204" pitchFamily="34" charset="0"/>
                <a:cs typeface="Arial" panose="020B0604020202020204" pitchFamily="34" charset="0"/>
              </a:rPr>
              <a:t>Clinical descriptions and diagnostic requirements for ICD-11 mental, behavioural and neurodevelopmental disorders (CDDR)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13"/>
              </a:rPr>
              <a:t>https://www.who.int/publications/i/item/9789240077263</a:t>
            </a:r>
            <a:r>
              <a:rPr lang="en-GB" sz="1100" dirty="0">
                <a:latin typeface="Arial" panose="020B0604020202020204" pitchFamily="34" charset="0"/>
                <a:cs typeface="Arial" panose="020B0604020202020204" pitchFamily="34" charset="0"/>
              </a:rPr>
              <a:t> (Accessed: 16 November 2025). </a:t>
            </a:r>
          </a:p>
        </p:txBody>
      </p:sp>
    </p:spTree>
    <p:extLst>
      <p:ext uri="{BB962C8B-B14F-4D97-AF65-F5344CB8AC3E}">
        <p14:creationId xmlns:p14="http://schemas.microsoft.com/office/powerpoint/2010/main" val="142157190"/>
      </p:ext>
    </p:extLst>
  </p:cSld>
  <p:clrMapOvr>
    <a:masterClrMapping/>
  </p:clrMapOvr>
</p:sld>
</file>

<file path=ppt/theme/theme1.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TotalTime>
  <Words>1165</Words>
  <Application>Microsoft Office PowerPoint</Application>
  <PresentationFormat>Widescreen</PresentationFormat>
  <Paragraphs>62</Paragraphs>
  <Slides>3</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vt:i4>
      </vt:variant>
    </vt:vector>
  </HeadingPairs>
  <TitlesOfParts>
    <vt:vector size="12" baseType="lpstr">
      <vt:lpstr>Aptos</vt:lpstr>
      <vt:lpstr>Aptos Display</vt:lpstr>
      <vt:lpstr>Arial</vt:lpstr>
      <vt:lpstr>Calibri</vt:lpstr>
      <vt:lpstr>Times New Roman</vt:lpstr>
      <vt:lpstr>Trebuchet MS</vt:lpstr>
      <vt:lpstr>Wingdings 3</vt:lpstr>
      <vt:lpstr>Without Quick Guides</vt:lpstr>
      <vt:lpstr>Office Theme</vt:lpstr>
      <vt:lpstr>BMHP6029 Psychopathological Classifications and Provisions Component </vt:lpstr>
      <vt:lpstr>Post traumatic stress disorder (PTSD)  6B40  DAJOU KATEKA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Dajou katek</dc:creator>
  <cp:lastModifiedBy>Dajou katek</cp:lastModifiedBy>
  <cp:revision>1</cp:revision>
  <dcterms:created xsi:type="dcterms:W3CDTF">2025-11-24T06:28:36Z</dcterms:created>
  <dcterms:modified xsi:type="dcterms:W3CDTF">2025-11-24T06:59:01Z</dcterms:modified>
</cp:coreProperties>
</file>