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
  </p:notesMasterIdLst>
  <p:sldIdLst>
    <p:sldId id="256" r:id="rId2"/>
    <p:sldId id="257" r:id="rId3"/>
    <p:sldId id="258" r:id="rId4"/>
    <p:sldId id="260" r:id="rId5"/>
    <p:sldId id="259"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DFB38B-E192-4501-A0DE-BA232668B9A7}" type="datetimeFigureOut">
              <a:rPr lang="en-GB" smtClean="0"/>
              <a:t>25/09/2018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FD6DA4-E424-4AAF-8E0F-CF59C5E37B40}" type="slidenum">
              <a:rPr lang="en-GB" smtClean="0"/>
              <a:t>‹#›</a:t>
            </a:fld>
            <a:endParaRPr lang="en-GB"/>
          </a:p>
        </p:txBody>
      </p:sp>
    </p:spTree>
    <p:extLst>
      <p:ext uri="{BB962C8B-B14F-4D97-AF65-F5344CB8AC3E}">
        <p14:creationId xmlns:p14="http://schemas.microsoft.com/office/powerpoint/2010/main" val="5373242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BFD6DA4-E424-4AAF-8E0F-CF59C5E37B40}" type="slidenum">
              <a:rPr lang="en-GB" smtClean="0"/>
              <a:t>5</a:t>
            </a:fld>
            <a:endParaRPr lang="en-GB"/>
          </a:p>
        </p:txBody>
      </p:sp>
    </p:spTree>
    <p:extLst>
      <p:ext uri="{BB962C8B-B14F-4D97-AF65-F5344CB8AC3E}">
        <p14:creationId xmlns:p14="http://schemas.microsoft.com/office/powerpoint/2010/main" val="4003570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C9201F94-D6EE-4842-AF32-F1A078495ECB}" type="datetimeFigureOut">
              <a:rPr lang="en-GB" smtClean="0"/>
              <a:t>25/09/2018</a:t>
            </a:fld>
            <a:endParaRPr lang="en-GB"/>
          </a:p>
        </p:txBody>
      </p:sp>
      <p:sp>
        <p:nvSpPr>
          <p:cNvPr id="17" name="Footer Placeholder 16"/>
          <p:cNvSpPr>
            <a:spLocks noGrp="1"/>
          </p:cNvSpPr>
          <p:nvPr>
            <p:ph type="ftr" sz="quarter" idx="11"/>
          </p:nvPr>
        </p:nvSpPr>
        <p:spPr>
          <a:xfrm>
            <a:off x="2898648" y="6355080"/>
            <a:ext cx="3474720" cy="365760"/>
          </a:xfrm>
        </p:spPr>
        <p:txBody>
          <a:bodyPr/>
          <a:lstStyle/>
          <a:p>
            <a:endParaRPr lang="en-GB"/>
          </a:p>
        </p:txBody>
      </p:sp>
      <p:sp>
        <p:nvSpPr>
          <p:cNvPr id="29" name="Slide Number Placeholder 28"/>
          <p:cNvSpPr>
            <a:spLocks noGrp="1"/>
          </p:cNvSpPr>
          <p:nvPr>
            <p:ph type="sldNum" sz="quarter" idx="12"/>
          </p:nvPr>
        </p:nvSpPr>
        <p:spPr>
          <a:xfrm>
            <a:off x="1216152" y="6355080"/>
            <a:ext cx="1219200" cy="365760"/>
          </a:xfrm>
        </p:spPr>
        <p:txBody>
          <a:bodyPr/>
          <a:lstStyle/>
          <a:p>
            <a:fld id="{B0B4DB95-F0CA-41EB-872B-31B7055A0AD3}" type="slidenum">
              <a:rPr lang="en-GB" smtClean="0"/>
              <a:t>‹#›</a:t>
            </a:fld>
            <a:endParaRPr lang="en-GB"/>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C9201F94-D6EE-4842-AF32-F1A078495ECB}" type="datetimeFigureOut">
              <a:rPr lang="en-GB" smtClean="0"/>
              <a:t>25/09/2018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4DB95-F0CA-41EB-872B-31B7055A0AD3}" type="slidenum">
              <a:rPr lang="en-GB" smtClean="0"/>
              <a:t>‹#›</a:t>
            </a:fld>
            <a:endParaRPr lang="en-GB"/>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C9201F94-D6EE-4842-AF32-F1A078495ECB}" type="datetimeFigureOut">
              <a:rPr lang="en-GB" smtClean="0"/>
              <a:t>25/09/2018</a:t>
            </a:fld>
            <a:endParaRPr lang="en-GB"/>
          </a:p>
        </p:txBody>
      </p:sp>
      <p:sp>
        <p:nvSpPr>
          <p:cNvPr id="5" name="Footer Placeholder 4"/>
          <p:cNvSpPr>
            <a:spLocks noGrp="1"/>
          </p:cNvSpPr>
          <p:nvPr>
            <p:ph type="ftr" sz="quarter" idx="11"/>
          </p:nvPr>
        </p:nvSpPr>
        <p:spPr>
          <a:xfrm>
            <a:off x="2898648" y="6355080"/>
            <a:ext cx="3474720" cy="365760"/>
          </a:xfrm>
        </p:spPr>
        <p:txBody>
          <a:bodyPr/>
          <a:lstStyle/>
          <a:p>
            <a:endParaRPr lang="en-GB"/>
          </a:p>
        </p:txBody>
      </p:sp>
      <p:sp>
        <p:nvSpPr>
          <p:cNvPr id="6" name="Slide Number Placeholder 5"/>
          <p:cNvSpPr>
            <a:spLocks noGrp="1"/>
          </p:cNvSpPr>
          <p:nvPr>
            <p:ph type="sldNum" sz="quarter" idx="12"/>
          </p:nvPr>
        </p:nvSpPr>
        <p:spPr>
          <a:xfrm>
            <a:off x="1069848" y="6355080"/>
            <a:ext cx="1520952" cy="365760"/>
          </a:xfrm>
        </p:spPr>
        <p:txBody>
          <a:bodyPr/>
          <a:lstStyle/>
          <a:p>
            <a:fld id="{B0B4DB95-F0CA-41EB-872B-31B7055A0AD3}" type="slidenum">
              <a:rPr lang="en-GB" smtClean="0"/>
              <a:t>‹#›</a:t>
            </a:fld>
            <a:endParaRPr lang="en-GB"/>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9201F94-D6EE-4842-AF32-F1A078495ECB}" type="datetimeFigureOut">
              <a:rPr lang="en-GB" smtClean="0"/>
              <a:t>25/09/2018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B4DB95-F0CA-41EB-872B-31B7055A0AD3}" type="slidenum">
              <a:rPr lang="en-GB" smtClean="0"/>
              <a:t>‹#›</a:t>
            </a:fld>
            <a:endParaRPr lang="en-GB"/>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C9201F94-D6EE-4842-AF32-F1A078495ECB}" type="datetimeFigureOut">
              <a:rPr lang="en-GB" smtClean="0"/>
              <a:t>25/09/2018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0B4DB95-F0CA-41EB-872B-31B7055A0AD3}" type="slidenum">
              <a:rPr lang="en-GB" smtClean="0"/>
              <a:t>‹#›</a:t>
            </a:fld>
            <a:endParaRPr lang="en-GB"/>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9201F94-D6EE-4842-AF32-F1A078495ECB}" type="datetimeFigureOut">
              <a:rPr lang="en-GB" smtClean="0"/>
              <a:t>25/09/2018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0B4DB95-F0CA-41EB-872B-31B7055A0AD3}" type="slidenum">
              <a:rPr lang="en-GB" smtClean="0"/>
              <a:t>‹#›</a:t>
            </a:fld>
            <a:endParaRPr lang="en-GB"/>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201F94-D6EE-4842-AF32-F1A078495ECB}" type="datetimeFigureOut">
              <a:rPr lang="en-GB" smtClean="0"/>
              <a:t>25/09/2018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0B4DB95-F0CA-41EB-872B-31B7055A0AD3}" type="slidenum">
              <a:rPr lang="en-GB" smtClean="0"/>
              <a:t>‹#›</a:t>
            </a:fld>
            <a:endParaRPr lang="en-GB"/>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C9201F94-D6EE-4842-AF32-F1A078495ECB}" type="datetimeFigureOut">
              <a:rPr lang="en-GB" smtClean="0"/>
              <a:t>25/09/2018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B4DB95-F0CA-41EB-872B-31B7055A0AD3}" type="slidenum">
              <a:rPr lang="en-GB" smtClean="0"/>
              <a:t>‹#›</a:t>
            </a:fld>
            <a:endParaRPr lang="en-GB"/>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C9201F94-D6EE-4842-AF32-F1A078495ECB}" type="datetimeFigureOut">
              <a:rPr lang="en-GB" smtClean="0"/>
              <a:t>25/09/2018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B4DB95-F0CA-41EB-872B-31B7055A0AD3}" type="slidenum">
              <a:rPr lang="en-GB" smtClean="0"/>
              <a:t>‹#›</a:t>
            </a:fld>
            <a:endParaRPr lang="en-GB"/>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9201F94-D6EE-4842-AF32-F1A078495ECB}" type="datetimeFigureOut">
              <a:rPr lang="en-GB" smtClean="0"/>
              <a:t>25/09/2018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4DB95-F0CA-41EB-872B-31B7055A0AD3}"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9201F94-D6EE-4842-AF32-F1A078495ECB}" type="datetimeFigureOut">
              <a:rPr lang="en-GB" smtClean="0"/>
              <a:t>25/09/2018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4DB95-F0CA-41EB-872B-31B7055A0AD3}" type="slidenum">
              <a:rPr lang="en-GB" smtClean="0"/>
              <a:t>‹#›</a:t>
            </a:fld>
            <a:endParaRPr lang="en-GB"/>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C9201F94-D6EE-4842-AF32-F1A078495ECB}" type="datetimeFigureOut">
              <a:rPr lang="en-GB" smtClean="0"/>
              <a:t>25/09/2018</a:t>
            </a:fld>
            <a:endParaRPr lang="en-GB"/>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n-GB"/>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B0B4DB95-F0CA-41EB-872B-31B7055A0AD3}" type="slidenum">
              <a:rPr lang="en-GB" smtClean="0"/>
              <a:t>‹#›</a:t>
            </a:fld>
            <a:endParaRPr lang="en-GB"/>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SJYW4011</a:t>
            </a:r>
            <a:endParaRPr lang="en-GB" dirty="0"/>
          </a:p>
        </p:txBody>
      </p:sp>
      <p:sp>
        <p:nvSpPr>
          <p:cNvPr id="3" name="Subtitle 2"/>
          <p:cNvSpPr>
            <a:spLocks noGrp="1"/>
          </p:cNvSpPr>
          <p:nvPr>
            <p:ph type="subTitle" idx="1"/>
          </p:nvPr>
        </p:nvSpPr>
        <p:spPr/>
        <p:txBody>
          <a:bodyPr>
            <a:normAutofit fontScale="70000" lnSpcReduction="20000"/>
          </a:bodyPr>
          <a:lstStyle/>
          <a:p>
            <a:r>
              <a:rPr lang="en-GB" dirty="0" smtClean="0"/>
              <a:t>Group Task</a:t>
            </a:r>
          </a:p>
          <a:p>
            <a:r>
              <a:rPr lang="en-GB" dirty="0" smtClean="0"/>
              <a:t>Linked to Assessment Component 1 (Essay)</a:t>
            </a:r>
            <a:endParaRPr lang="en-GB" dirty="0"/>
          </a:p>
        </p:txBody>
      </p:sp>
    </p:spTree>
    <p:extLst>
      <p:ext uri="{BB962C8B-B14F-4D97-AF65-F5344CB8AC3E}">
        <p14:creationId xmlns:p14="http://schemas.microsoft.com/office/powerpoint/2010/main" val="25459052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Essay Question 1500 words</a:t>
            </a:r>
            <a:endParaRPr lang="en-GB" dirty="0"/>
          </a:p>
        </p:txBody>
      </p:sp>
      <p:sp>
        <p:nvSpPr>
          <p:cNvPr id="3" name="Content Placeholder 2"/>
          <p:cNvSpPr>
            <a:spLocks noGrp="1"/>
          </p:cNvSpPr>
          <p:nvPr>
            <p:ph sz="quarter" idx="1"/>
          </p:nvPr>
        </p:nvSpPr>
        <p:spPr/>
        <p:txBody>
          <a:bodyPr/>
          <a:lstStyle/>
          <a:p>
            <a:pPr>
              <a:lnSpc>
                <a:spcPct val="80000"/>
              </a:lnSpc>
              <a:defRPr/>
            </a:pPr>
            <a:endParaRPr lang="en-GB" altLang="en-US" sz="2800" dirty="0" smtClean="0"/>
          </a:p>
          <a:p>
            <a:r>
              <a:rPr lang="en-GB" sz="2800" dirty="0"/>
              <a:t>Assessment component 1 </a:t>
            </a:r>
            <a:r>
              <a:rPr lang="en-GB" sz="2800" dirty="0" smtClean="0"/>
              <a:t>- </a:t>
            </a:r>
            <a:r>
              <a:rPr lang="en-GB" dirty="0"/>
              <a:t>Discuss how youth workers can apply psychological theory to develop their work with young people. Students are required to provide examples or interventions from practice.         </a:t>
            </a:r>
          </a:p>
          <a:p>
            <a:r>
              <a:rPr lang="en-GB" i="1" dirty="0"/>
              <a:t> </a:t>
            </a:r>
            <a:endParaRPr lang="en-GB" dirty="0"/>
          </a:p>
          <a:p>
            <a:pPr>
              <a:lnSpc>
                <a:spcPct val="80000"/>
              </a:lnSpc>
              <a:defRPr/>
            </a:pPr>
            <a:endParaRPr lang="en-GB" altLang="en-US" sz="2800" dirty="0"/>
          </a:p>
          <a:p>
            <a:pPr>
              <a:lnSpc>
                <a:spcPct val="80000"/>
              </a:lnSpc>
              <a:defRPr/>
            </a:pPr>
            <a:r>
              <a:rPr lang="en-GB" altLang="en-US" sz="2800" b="1" u="sng" dirty="0"/>
              <a:t>Essay Submission Deadline – </a:t>
            </a:r>
            <a:r>
              <a:rPr lang="en-GB" altLang="en-US" sz="2800" b="1" u="sng" dirty="0" smtClean="0"/>
              <a:t>10th </a:t>
            </a:r>
            <a:r>
              <a:rPr lang="en-GB" altLang="en-US" sz="2800" b="1" u="sng" dirty="0"/>
              <a:t>December </a:t>
            </a:r>
            <a:r>
              <a:rPr lang="en-GB" altLang="en-US" sz="2800" b="1" u="sng" dirty="0" smtClean="0"/>
              <a:t>2018.</a:t>
            </a:r>
            <a:endParaRPr lang="en-GB" altLang="en-US" sz="2800" b="1" u="sng" dirty="0"/>
          </a:p>
          <a:p>
            <a:endParaRPr lang="en-GB" dirty="0"/>
          </a:p>
        </p:txBody>
      </p:sp>
    </p:spTree>
    <p:extLst>
      <p:ext uri="{BB962C8B-B14F-4D97-AF65-F5344CB8AC3E}">
        <p14:creationId xmlns:p14="http://schemas.microsoft.com/office/powerpoint/2010/main" val="2954135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Group Task</a:t>
            </a:r>
            <a:endParaRPr lang="en-GB" dirty="0"/>
          </a:p>
        </p:txBody>
      </p:sp>
      <p:sp>
        <p:nvSpPr>
          <p:cNvPr id="3" name="Content Placeholder 2"/>
          <p:cNvSpPr>
            <a:spLocks noGrp="1"/>
          </p:cNvSpPr>
          <p:nvPr>
            <p:ph sz="quarter" idx="1"/>
          </p:nvPr>
        </p:nvSpPr>
        <p:spPr/>
        <p:txBody>
          <a:bodyPr>
            <a:normAutofit lnSpcReduction="10000"/>
          </a:bodyPr>
          <a:lstStyle/>
          <a:p>
            <a:r>
              <a:rPr lang="en-GB" sz="3400" dirty="0" smtClean="0">
                <a:latin typeface="Arial" panose="020B0604020202020204" pitchFamily="34" charset="0"/>
                <a:cs typeface="Arial" panose="020B0604020202020204" pitchFamily="34" charset="0"/>
              </a:rPr>
              <a:t>In small groups 3 or 4, research</a:t>
            </a:r>
            <a:r>
              <a:rPr lang="en-GB" sz="3400" dirty="0">
                <a:latin typeface="Arial" panose="020B0604020202020204" pitchFamily="34" charset="0"/>
                <a:cs typeface="Arial" panose="020B0604020202020204" pitchFamily="34" charset="0"/>
              </a:rPr>
              <a:t> how psychological theory can help youth workers understand how the influence of the family impacts upon young people’s adolescent </a:t>
            </a:r>
            <a:r>
              <a:rPr lang="en-GB" sz="3400" dirty="0" smtClean="0">
                <a:latin typeface="Arial" panose="020B0604020202020204" pitchFamily="34" charset="0"/>
                <a:cs typeface="Arial" panose="020B0604020202020204" pitchFamily="34" charset="0"/>
              </a:rPr>
              <a:t>development, and prepare a ten minute group presentation to discuss your findings</a:t>
            </a:r>
            <a:r>
              <a:rPr lang="en-GB" sz="3400" dirty="0" smtClean="0">
                <a:latin typeface="Arial" panose="020B0604020202020204" pitchFamily="34" charset="0"/>
                <a:cs typeface="Arial" panose="020B0604020202020204" pitchFamily="34" charset="0"/>
              </a:rPr>
              <a:t>.</a:t>
            </a:r>
          </a:p>
          <a:p>
            <a:r>
              <a:rPr lang="en-GB" sz="3400" dirty="0" smtClean="0">
                <a:latin typeface="Arial" panose="020B0604020202020204" pitchFamily="34" charset="0"/>
                <a:cs typeface="Arial" panose="020B0604020202020204" pitchFamily="34" charset="0"/>
              </a:rPr>
              <a:t>Your research should also consider examples of interventions and youth work theory and practice.</a:t>
            </a:r>
            <a:endParaRPr lang="en-GB"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29048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404664"/>
            <a:ext cx="8229600" cy="1224136"/>
          </a:xfrm>
        </p:spPr>
        <p:txBody>
          <a:bodyPr>
            <a:normAutofit fontScale="90000"/>
          </a:bodyPr>
          <a:lstStyle/>
          <a:p>
            <a:r>
              <a:rPr lang="en-GB" dirty="0"/>
              <a:t>Your presentation should consider the following:</a:t>
            </a:r>
            <a:br>
              <a:rPr lang="en-GB" dirty="0"/>
            </a:br>
            <a:endParaRPr lang="en-GB" dirty="0"/>
          </a:p>
        </p:txBody>
      </p:sp>
      <p:sp>
        <p:nvSpPr>
          <p:cNvPr id="3" name="Content Placeholder 2"/>
          <p:cNvSpPr>
            <a:spLocks noGrp="1"/>
          </p:cNvSpPr>
          <p:nvPr>
            <p:ph sz="quarter" idx="1"/>
          </p:nvPr>
        </p:nvSpPr>
        <p:spPr/>
        <p:txBody>
          <a:bodyPr>
            <a:normAutofit fontScale="77500" lnSpcReduction="20000"/>
          </a:bodyPr>
          <a:lstStyle/>
          <a:p>
            <a:pPr lvl="1"/>
            <a:endParaRPr lang="en-GB" sz="3100" dirty="0" smtClean="0"/>
          </a:p>
          <a:p>
            <a:pPr lvl="1"/>
            <a:r>
              <a:rPr lang="en-GB" sz="3100" dirty="0" smtClean="0"/>
              <a:t>A </a:t>
            </a:r>
            <a:r>
              <a:rPr lang="en-GB" sz="3100" dirty="0"/>
              <a:t>discussion </a:t>
            </a:r>
            <a:r>
              <a:rPr lang="en-GB" sz="3100" dirty="0" smtClean="0"/>
              <a:t>about psychological theory and how this can inform a youth work practitioner,</a:t>
            </a:r>
          </a:p>
          <a:p>
            <a:pPr lvl="1"/>
            <a:r>
              <a:rPr lang="en-GB" sz="3100" dirty="0" smtClean="0"/>
              <a:t>The role of the family and how this can have an impact of a young person’s development</a:t>
            </a:r>
            <a:endParaRPr lang="en-GB" sz="3100" dirty="0"/>
          </a:p>
          <a:p>
            <a:pPr lvl="1"/>
            <a:r>
              <a:rPr lang="en-GB" sz="3100" dirty="0" smtClean="0"/>
              <a:t>How </a:t>
            </a:r>
            <a:r>
              <a:rPr lang="en-GB" sz="3100" dirty="0"/>
              <a:t>this </a:t>
            </a:r>
            <a:r>
              <a:rPr lang="en-GB" sz="3100" dirty="0" smtClean="0"/>
              <a:t>new understating </a:t>
            </a:r>
            <a:r>
              <a:rPr lang="en-GB" sz="3100" dirty="0"/>
              <a:t>can enhance your youth work practice.</a:t>
            </a:r>
          </a:p>
          <a:p>
            <a:pPr marL="274320" lvl="1" indent="0">
              <a:buNone/>
            </a:pPr>
            <a:endParaRPr lang="en-GB" sz="3100" dirty="0"/>
          </a:p>
          <a:p>
            <a:pPr marL="274320" lvl="1" indent="0">
              <a:buNone/>
            </a:pPr>
            <a:r>
              <a:rPr lang="en-GB" sz="3100" dirty="0"/>
              <a:t>Each member of the group will need to take part in the feedback session, be professional, remember to </a:t>
            </a:r>
            <a:r>
              <a:rPr lang="en-GB" sz="3100" u="sng" dirty="0"/>
              <a:t>introduce</a:t>
            </a:r>
            <a:r>
              <a:rPr lang="en-GB" sz="3100" dirty="0"/>
              <a:t> yourselves and the topic, have a main body and a conclusion.</a:t>
            </a:r>
          </a:p>
          <a:p>
            <a:pPr marL="274320" lvl="1" indent="0">
              <a:buNone/>
            </a:pPr>
            <a:endParaRPr lang="en-GB" sz="3100" dirty="0"/>
          </a:p>
          <a:p>
            <a:pPr marL="274320" lvl="1" indent="0">
              <a:buNone/>
            </a:pPr>
            <a:r>
              <a:rPr lang="en-GB" sz="3100" dirty="0"/>
              <a:t>You do not have to use power point, flip chart is acceptable. If you are using power point be mindful that you have ten minutes so no more than ten slides.</a:t>
            </a:r>
          </a:p>
          <a:p>
            <a:endParaRPr lang="en-GB" dirty="0"/>
          </a:p>
        </p:txBody>
      </p:sp>
    </p:spTree>
    <p:extLst>
      <p:ext uri="{BB962C8B-B14F-4D97-AF65-F5344CB8AC3E}">
        <p14:creationId xmlns:p14="http://schemas.microsoft.com/office/powerpoint/2010/main" val="38264569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Group Task</a:t>
            </a:r>
            <a:endParaRPr lang="en-GB" dirty="0"/>
          </a:p>
        </p:txBody>
      </p:sp>
      <p:sp>
        <p:nvSpPr>
          <p:cNvPr id="3" name="Content Placeholder 2"/>
          <p:cNvSpPr>
            <a:spLocks noGrp="1"/>
          </p:cNvSpPr>
          <p:nvPr>
            <p:ph sz="quarter" idx="1"/>
          </p:nvPr>
        </p:nvSpPr>
        <p:spPr/>
        <p:txBody>
          <a:bodyPr>
            <a:normAutofit lnSpcReduction="10000"/>
          </a:bodyPr>
          <a:lstStyle/>
          <a:p>
            <a:r>
              <a:rPr lang="en-GB" dirty="0" smtClean="0"/>
              <a:t>You have the remainder of today’s lecture to plan and prepare the content, and the first 30 minutes of next week’s lecture to </a:t>
            </a:r>
            <a:r>
              <a:rPr lang="en-GB" b="1" dirty="0" smtClean="0"/>
              <a:t>finalise</a:t>
            </a:r>
            <a:r>
              <a:rPr lang="en-GB" dirty="0" smtClean="0"/>
              <a:t> the presentation.</a:t>
            </a:r>
          </a:p>
          <a:p>
            <a:r>
              <a:rPr lang="en-GB" dirty="0" smtClean="0"/>
              <a:t>This task should not require any additional time for you. </a:t>
            </a:r>
          </a:p>
          <a:p>
            <a:r>
              <a:rPr lang="en-GB" dirty="0" smtClean="0"/>
              <a:t>Next week’s lecture starts at </a:t>
            </a:r>
            <a:r>
              <a:rPr lang="en-GB" dirty="0" smtClean="0"/>
              <a:t>1.30pm </a:t>
            </a:r>
            <a:r>
              <a:rPr lang="en-GB" dirty="0" smtClean="0"/>
              <a:t>with each group ready to present.</a:t>
            </a:r>
          </a:p>
          <a:p>
            <a:r>
              <a:rPr lang="en-GB" dirty="0" smtClean="0"/>
              <a:t>Some hand-outs to support this task and reading can be found on Moodle. However use the resources in the library also.</a:t>
            </a:r>
          </a:p>
          <a:p>
            <a:r>
              <a:rPr lang="en-GB" dirty="0" smtClean="0"/>
              <a:t>Task and Finish </a:t>
            </a:r>
            <a:endParaRPr lang="en-GB" dirty="0" smtClean="0"/>
          </a:p>
          <a:p>
            <a:r>
              <a:rPr lang="en-GB" dirty="0" smtClean="0"/>
              <a:t>This group task should support your own preparation for your essay.</a:t>
            </a:r>
            <a:endParaRPr lang="en-GB" dirty="0" smtClean="0"/>
          </a:p>
          <a:p>
            <a:endParaRPr lang="en-GB" dirty="0"/>
          </a:p>
        </p:txBody>
      </p:sp>
    </p:spTree>
    <p:extLst>
      <p:ext uri="{BB962C8B-B14F-4D97-AF65-F5344CB8AC3E}">
        <p14:creationId xmlns:p14="http://schemas.microsoft.com/office/powerpoint/2010/main" val="268502932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65</TotalTime>
  <Words>315</Words>
  <Application>Microsoft Office PowerPoint</Application>
  <PresentationFormat>On-screen Show (4:3)</PresentationFormat>
  <Paragraphs>29</Paragraphs>
  <Slides>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Bookman Old Style</vt:lpstr>
      <vt:lpstr>Calibri</vt:lpstr>
      <vt:lpstr>Gill Sans MT</vt:lpstr>
      <vt:lpstr>Wingdings</vt:lpstr>
      <vt:lpstr>Wingdings 3</vt:lpstr>
      <vt:lpstr>Origin</vt:lpstr>
      <vt:lpstr>SJYW4011</vt:lpstr>
      <vt:lpstr>Essay Question 1500 words</vt:lpstr>
      <vt:lpstr>Group Task</vt:lpstr>
      <vt:lpstr>Your presentation should consider the following: </vt:lpstr>
      <vt:lpstr>Group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SJYW4011</dc:title>
  <dc:creator>Administrator</dc:creator>
  <cp:lastModifiedBy>Alana Enoch</cp:lastModifiedBy>
  <cp:revision>6</cp:revision>
  <dcterms:created xsi:type="dcterms:W3CDTF">2015-11-02T09:18:15Z</dcterms:created>
  <dcterms:modified xsi:type="dcterms:W3CDTF">2018-09-25T18:57:06Z</dcterms:modified>
</cp:coreProperties>
</file>