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-62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59DF0F7-4E8E-4BD4-BFDA-CD06EB26E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87326CC-5237-4899-B516-2F0F18DAA2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33272FA-5F19-4E06-8B19-15DA03226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5F390E1-755B-4F31-93F0-4D85B3120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8FD5099-F392-4A7A-8AA4-2600B8C26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96520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CDFC2BA-7EA0-41AD-8AB5-358E0C8DB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AF4962A-21E8-4711-8C94-504EF98B6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71081FC-42C3-4514-ADB1-1EABDDF4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22AE23C-98FC-485F-9F21-3E013D0C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DE3F907-A911-408A-AB06-BD28A72EA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3618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4DAA72-8CCF-4814-9961-2D86C36EB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D461034-F4AA-40C9-823D-8040EA13F4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BF40AB4-3196-4A37-8CC5-47A0CD865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37CD19C-88DF-417F-874E-FF96996A3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970220D-7A24-4027-837C-B2174CDFD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7128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FC75B66-70B3-433D-8B56-01A8ADB4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6197ED0-F091-4181-819A-971A9355B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2F1DAE3-518C-46ED-BAF6-44C5E3F73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446F341-B327-40E1-8EED-536683A98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EBA8E0D-9172-475C-A690-D8B56A4C1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5621783-D97C-4DC8-9BBC-F841D0958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3896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617299D-B6EE-41C4-BE50-44462DE2F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BC21CE6-BC4D-4D6D-92F8-9F1F28D60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A3FE63B-A31D-4560-B5D0-D5DB1145F8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704E56A-1DB8-45CA-9F64-B6F561F771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995B422-756D-44DC-9A62-286A5579CF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D9487175-0388-4874-ABF2-D8456B152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E274538B-BD6F-4A56-A479-A97D3C9E5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DB32661B-F8F5-4B75-B5CD-FC121C696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82536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4CE6D3-31AE-41C3-8245-6A6CA02A1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EC69F138-8196-4882-9369-3C6231CB4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CBAEF500-F84E-490B-B576-6A6800130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6260ED19-9D1F-4ADD-9180-95146C103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2815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B5C60785-B0B7-46E4-B09A-11BA6DC52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45A69350-5D51-46B7-8410-B078E01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AA4993F-9E27-4D0A-9BC9-2EFE4BA9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5769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6086E5-8CE0-40ED-961D-0B78F97C2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066DC49-E25F-4BD5-8AF2-046750C99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78CC0FC-74D9-4920-8E35-FB72D7B8A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C8C124B-9CDB-4851-85A9-0CC9F73B1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939243B-0077-4FDA-9EFE-39936A4F7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B344981-D768-4B48-8849-8F74655DE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5056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7DEA54C-94B8-4F55-AA32-EA7589CD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4AC843E-519D-4E4D-89FB-6E859C8EC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00E5294-EA6B-455E-9177-0C48D36D2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2D0268A-424E-4232-86D1-4313B4F3D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72CF69B-52E5-4584-A59D-44C105C13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0A6EF42-B6F4-429B-A50E-7E2AFFED9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9567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7A25FAC-D56C-4288-B1CA-298C56C1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F5F06C6-9D41-44D9-B658-2218007147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25F10F0-EA0A-47DC-B570-AAD043C91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5CE488A-226A-41E2-B0B9-917C37677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71AAF9C-5267-4105-A96C-5C87BD568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54128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5800933E-835C-45E3-85FA-A1C91E1C64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6924868-5CFF-44F8-9213-AFBEAD58C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EC9F109-FA34-41DB-AE3D-13917C1EA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8C24C14-14AA-4C69-A912-B6A0F812F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563E128-5EFF-4F1D-B71D-2F67192D2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51834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25339464-C59E-44DA-8A4D-24CCBD42E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17572B1-3D32-4EB3-B7A8-C989DB00C5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A62C4B2-C8BF-4398-AEC6-9E94DE14DB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1222D-1497-48C5-AB7E-D38FF1BE8D50}" type="datetimeFigureOut">
              <a:rPr lang="en-GB" smtClean="0"/>
              <a:pPr/>
              <a:t>27/05/2020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47AAAA8-B015-4476-9C0C-CE8AA6F0B8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53EA97A-3650-4644-9DD1-3C2791C35C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9412C-A950-4FEA-8934-3DE23815A09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963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139639-CB5A-4A89-8CCE-5AEC4F16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96816"/>
            <a:ext cx="9144000" cy="439084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b="1" dirty="0"/>
              <a:t/>
            </a:r>
            <a:br>
              <a:rPr lang="en-GB" b="1" dirty="0"/>
            </a:br>
            <a:r>
              <a:rPr lang="en-GB" sz="4400" b="1" dirty="0"/>
              <a:t>Introduction to Research Studies in Health and Social care</a:t>
            </a:r>
            <a:br>
              <a:rPr lang="en-GB" sz="4400" b="1" dirty="0"/>
            </a:br>
            <a:r>
              <a:rPr lang="en-GB" sz="4400" b="1" dirty="0"/>
              <a:t>Care Leavers in Higher education  </a:t>
            </a:r>
            <a:br>
              <a:rPr lang="en-GB" sz="4400" b="1" dirty="0"/>
            </a:br>
            <a:r>
              <a:rPr lang="en-GB" sz="4400" b="1" dirty="0"/>
              <a:t>BMHP5005</a:t>
            </a:r>
            <a:br>
              <a:rPr lang="en-GB" sz="4400" b="1" dirty="0"/>
            </a:br>
            <a:r>
              <a:rPr lang="en-GB" sz="4400" b="1" dirty="0"/>
              <a:t/>
            </a:r>
            <a:br>
              <a:rPr lang="en-GB" sz="4400" b="1" dirty="0"/>
            </a:br>
            <a:r>
              <a:rPr lang="en-GB" sz="4000" b="1" dirty="0"/>
              <a:t>Student Name: Hyacinth Thomas 1810167</a:t>
            </a:r>
            <a:br>
              <a:rPr lang="en-GB" sz="4000" b="1" dirty="0"/>
            </a:br>
            <a:r>
              <a:rPr lang="en-GB" sz="4000" b="1" dirty="0"/>
              <a:t/>
            </a:r>
            <a:br>
              <a:rPr lang="en-GB" sz="4000" b="1" dirty="0"/>
            </a:br>
            <a:r>
              <a:rPr lang="en-GB" sz="4000" b="1" dirty="0"/>
              <a:t>Lecturer: Barbra </a:t>
            </a:r>
            <a:r>
              <a:rPr lang="en-GB" sz="4000" b="1" dirty="0" err="1"/>
              <a:t>Chinyani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E8B21DD-5913-418B-899A-535F266F2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439464"/>
            <a:ext cx="9144000" cy="892324"/>
          </a:xfrm>
        </p:spPr>
        <p:txBody>
          <a:bodyPr>
            <a:normAutofit/>
          </a:bodyPr>
          <a:lstStyle/>
          <a:p>
            <a:r>
              <a:rPr lang="en-GB" sz="4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192417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7B95FD-75B9-45E4-993D-A06DD4DE0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Literature Review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C55405F-B1B5-4DEF-B747-6D8A425C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820"/>
            <a:ext cx="10515600" cy="483396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Research Question: </a:t>
            </a:r>
            <a:r>
              <a:rPr lang="en-US" dirty="0"/>
              <a:t>What are the major problems faced by care leavers going into further education in the UK ?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Aims: </a:t>
            </a:r>
            <a:r>
              <a:rPr lang="en-US" dirty="0"/>
              <a:t>Establish the impact of social surroundings, available facilities and living environment on care leavers going into further education UK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Identify the support available to care leavers in higher education institutions and employment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Highlight the barriers they face in the transition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Objectives: </a:t>
            </a:r>
            <a:r>
              <a:rPr lang="en-US" dirty="0"/>
              <a:t>Review</a:t>
            </a:r>
            <a:r>
              <a:rPr lang="en-US" b="1" dirty="0"/>
              <a:t> </a:t>
            </a:r>
            <a:r>
              <a:rPr lang="en-US" dirty="0"/>
              <a:t>this information from literature I read</a:t>
            </a:r>
          </a:p>
          <a:p>
            <a:pPr marL="1165225"/>
            <a:r>
              <a:rPr lang="en-US" dirty="0"/>
              <a:t>Journals </a:t>
            </a:r>
          </a:p>
          <a:p>
            <a:pPr marL="1165225"/>
            <a:r>
              <a:rPr lang="en-US" dirty="0"/>
              <a:t>focus group reviews </a:t>
            </a:r>
          </a:p>
          <a:p>
            <a:pPr marL="1165225"/>
            <a:r>
              <a:rPr lang="en-US" dirty="0"/>
              <a:t>care leaver interviews</a:t>
            </a:r>
          </a:p>
          <a:p>
            <a:pPr marL="1165225"/>
            <a:r>
              <a:rPr lang="en-US" dirty="0"/>
              <a:t>The facts relating to care leavers social and support network.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51284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00E2F0E-0041-485B-A017-7B44BEB4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342EDA8-78A7-48B7-9C96-97679DE6D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 Secondary research literature review </a:t>
            </a:r>
          </a:p>
          <a:p>
            <a:pPr>
              <a:lnSpc>
                <a:spcPct val="200000"/>
              </a:lnSpc>
            </a:pPr>
            <a:r>
              <a:rPr lang="en-US" dirty="0"/>
              <a:t>Keywords: Independent living, care leavers, care leavers education</a:t>
            </a:r>
          </a:p>
          <a:p>
            <a:pPr>
              <a:lnSpc>
                <a:spcPct val="200000"/>
              </a:lnSpc>
            </a:pPr>
            <a:r>
              <a:rPr lang="en-US" dirty="0"/>
              <a:t> Data source: Journal social work, Journal and children youth services, </a:t>
            </a:r>
          </a:p>
          <a:p>
            <a:pPr>
              <a:lnSpc>
                <a:spcPct val="200000"/>
              </a:lnSpc>
            </a:pPr>
            <a:r>
              <a:rPr lang="en-US" dirty="0"/>
              <a:t>Exclusion criteria: Nothing outside the UK if possible  </a:t>
            </a:r>
          </a:p>
          <a:p>
            <a:pPr>
              <a:lnSpc>
                <a:spcPct val="200000"/>
              </a:lnSpc>
            </a:pPr>
            <a:r>
              <a:rPr lang="en-GB" dirty="0"/>
              <a:t>Inclusion criteria: Physical education</a:t>
            </a:r>
          </a:p>
        </p:txBody>
      </p:sp>
    </p:spTree>
    <p:extLst>
      <p:ext uri="{BB962C8B-B14F-4D97-AF65-F5344CB8AC3E}">
        <p14:creationId xmlns:p14="http://schemas.microsoft.com/office/powerpoint/2010/main" xmlns="" val="2274947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16B467-C08C-466F-BE6B-7F9ED5E6F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D0CCD17-28FE-496A-8B33-DCC80EBEB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Young care leavers face more challenges when entering further education.</a:t>
            </a:r>
          </a:p>
          <a:p>
            <a:r>
              <a:rPr lang="en-US" dirty="0"/>
              <a:t>Family contact, social network and environment, post-care support </a:t>
            </a:r>
            <a:r>
              <a:rPr lang="en-US"/>
              <a:t>all affect </a:t>
            </a:r>
            <a:r>
              <a:rPr lang="en-US" dirty="0"/>
              <a:t>experience of care leavers going into further education.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Key themes </a:t>
            </a:r>
          </a:p>
          <a:p>
            <a:r>
              <a:rPr lang="en-US" dirty="0"/>
              <a:t>Care leavers were not encouraged or supported to follow aspirations.</a:t>
            </a:r>
          </a:p>
          <a:p>
            <a:r>
              <a:rPr lang="en-US" dirty="0"/>
              <a:t>Care leavers support is geared more towards housing and finding work than further education.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2112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4AE5223BF73742A463B6F8B5651403" ma:contentTypeVersion="2" ma:contentTypeDescription="Create a new document." ma:contentTypeScope="" ma:versionID="fd5cf2722c71a9277ce3b6c64aaa12f5">
  <xsd:schema xmlns:xsd="http://www.w3.org/2001/XMLSchema" xmlns:xs="http://www.w3.org/2001/XMLSchema" xmlns:p="http://schemas.microsoft.com/office/2006/metadata/properties" xmlns:ns2="d192bbbd-80b3-4aff-94bd-f18cce2bbf56" targetNamespace="http://schemas.microsoft.com/office/2006/metadata/properties" ma:root="true" ma:fieldsID="ed679fa110f6e1e61bc1cc800569590f" ns2:_="">
    <xsd:import namespace="d192bbbd-80b3-4aff-94bd-f18cce2bbf5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2bbbd-80b3-4aff-94bd-f18cce2bbf5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F5DB930-4237-40E3-90E9-0A92EA232744}">
  <ds:schemaRefs>
    <ds:schemaRef ds:uri="http://www.w3.org/XML/1998/namespace"/>
    <ds:schemaRef ds:uri="d192bbbd-80b3-4aff-94bd-f18cce2bbf56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AAC32AD-7FE9-4CC6-854C-E6E6DB493C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2bbbd-80b3-4aff-94bd-f18cce2bbf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E243610-D792-4BE8-8CF6-AD360257607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200</Words>
  <Application>Microsoft Office PowerPoint</Application>
  <PresentationFormat>Custom</PresentationFormat>
  <Paragraphs>28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                 Introduction to Research Studies in Health and Social care Care Leavers in Higher education   BMHP5005  Student Name: Hyacinth Thomas 1810167  Lecturer: Barbra Chinyani</vt:lpstr>
      <vt:lpstr>Literature Review Focus</vt:lpstr>
      <vt:lpstr>Methods</vt:lpstr>
      <vt:lpstr>Findings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Chinyani</dc:creator>
  <cp:lastModifiedBy>DEEPIKA</cp:lastModifiedBy>
  <cp:revision>36</cp:revision>
  <dcterms:created xsi:type="dcterms:W3CDTF">2020-04-30T09:56:57Z</dcterms:created>
  <dcterms:modified xsi:type="dcterms:W3CDTF">2020-05-27T09:16:14Z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0x010100A24AE5223BF73742A463B6F8B5651403</vt:lpwstr>
  </property>
</Properties>
</file>