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5" r:id="rId4"/>
    <p:sldId id="266" r:id="rId5"/>
    <p:sldId id="267" r:id="rId6"/>
    <p:sldId id="257" r:id="rId7"/>
    <p:sldId id="26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A52A1B-DFD3-43B2-BCB4-D6E782405EB8}" v="1" dt="2022-01-09T12:26:41.5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36A52A1B-DFD3-43B2-BCB4-D6E782405EB8}"/>
    <pc:docChg chg="custSel delSld modSld">
      <pc:chgData name="Maria Heffernan" userId="4d9eba02-b8e8-4648-a199-ce89b84b8b1e" providerId="ADAL" clId="{36A52A1B-DFD3-43B2-BCB4-D6E782405EB8}" dt="2022-01-09T14:40:54.540" v="794" actId="20577"/>
      <pc:docMkLst>
        <pc:docMk/>
      </pc:docMkLst>
      <pc:sldChg chg="modSp mod">
        <pc:chgData name="Maria Heffernan" userId="4d9eba02-b8e8-4648-a199-ce89b84b8b1e" providerId="ADAL" clId="{36A52A1B-DFD3-43B2-BCB4-D6E782405EB8}" dt="2022-01-09T14:40:54.540" v="794" actId="20577"/>
        <pc:sldMkLst>
          <pc:docMk/>
          <pc:sldMk cId="1898205371" sldId="257"/>
        </pc:sldMkLst>
        <pc:spChg chg="mod">
          <ac:chgData name="Maria Heffernan" userId="4d9eba02-b8e8-4648-a199-ce89b84b8b1e" providerId="ADAL" clId="{36A52A1B-DFD3-43B2-BCB4-D6E782405EB8}" dt="2022-01-08T14:57:27.673" v="377" actId="20577"/>
          <ac:spMkLst>
            <pc:docMk/>
            <pc:sldMk cId="1898205371" sldId="257"/>
            <ac:spMk id="2" creationId="{F92A43CF-52D7-4FDA-B47F-710D3F0B2B54}"/>
          </ac:spMkLst>
        </pc:spChg>
        <pc:spChg chg="mod">
          <ac:chgData name="Maria Heffernan" userId="4d9eba02-b8e8-4648-a199-ce89b84b8b1e" providerId="ADAL" clId="{36A52A1B-DFD3-43B2-BCB4-D6E782405EB8}" dt="2022-01-09T14:40:54.540" v="794" actId="20577"/>
          <ac:spMkLst>
            <pc:docMk/>
            <pc:sldMk cId="1898205371" sldId="257"/>
            <ac:spMk id="3" creationId="{6811F278-9E8B-4D67-B277-C72548FCE68A}"/>
          </ac:spMkLst>
        </pc:spChg>
      </pc:sldChg>
      <pc:sldChg chg="del">
        <pc:chgData name="Maria Heffernan" userId="4d9eba02-b8e8-4648-a199-ce89b84b8b1e" providerId="ADAL" clId="{36A52A1B-DFD3-43B2-BCB4-D6E782405EB8}" dt="2022-01-08T15:04:57.625" v="427" actId="47"/>
        <pc:sldMkLst>
          <pc:docMk/>
          <pc:sldMk cId="1629788035" sldId="258"/>
        </pc:sldMkLst>
      </pc:sldChg>
      <pc:sldChg chg="del">
        <pc:chgData name="Maria Heffernan" userId="4d9eba02-b8e8-4648-a199-ce89b84b8b1e" providerId="ADAL" clId="{36A52A1B-DFD3-43B2-BCB4-D6E782405EB8}" dt="2022-01-08T15:04:59.483" v="428" actId="47"/>
        <pc:sldMkLst>
          <pc:docMk/>
          <pc:sldMk cId="2706271579" sldId="259"/>
        </pc:sldMkLst>
      </pc:sldChg>
      <pc:sldChg chg="del">
        <pc:chgData name="Maria Heffernan" userId="4d9eba02-b8e8-4648-a199-ce89b84b8b1e" providerId="ADAL" clId="{36A52A1B-DFD3-43B2-BCB4-D6E782405EB8}" dt="2022-01-08T15:05:00.756" v="429" actId="47"/>
        <pc:sldMkLst>
          <pc:docMk/>
          <pc:sldMk cId="2785124011" sldId="260"/>
        </pc:sldMkLst>
      </pc:sldChg>
      <pc:sldChg chg="del">
        <pc:chgData name="Maria Heffernan" userId="4d9eba02-b8e8-4648-a199-ce89b84b8b1e" providerId="ADAL" clId="{36A52A1B-DFD3-43B2-BCB4-D6E782405EB8}" dt="2022-01-08T15:05:03.765" v="430" actId="47"/>
        <pc:sldMkLst>
          <pc:docMk/>
          <pc:sldMk cId="479358704" sldId="261"/>
        </pc:sldMkLst>
      </pc:sldChg>
      <pc:sldChg chg="del">
        <pc:chgData name="Maria Heffernan" userId="4d9eba02-b8e8-4648-a199-ce89b84b8b1e" providerId="ADAL" clId="{36A52A1B-DFD3-43B2-BCB4-D6E782405EB8}" dt="2022-01-08T15:05:05.048" v="431" actId="47"/>
        <pc:sldMkLst>
          <pc:docMk/>
          <pc:sldMk cId="1650207765" sldId="262"/>
        </pc:sldMkLst>
      </pc:sldChg>
      <pc:sldChg chg="modSp mod">
        <pc:chgData name="Maria Heffernan" userId="4d9eba02-b8e8-4648-a199-ce89b84b8b1e" providerId="ADAL" clId="{36A52A1B-DFD3-43B2-BCB4-D6E782405EB8}" dt="2022-01-09T12:29:00.116" v="743" actId="20577"/>
        <pc:sldMkLst>
          <pc:docMk/>
          <pc:sldMk cId="2556866856" sldId="263"/>
        </pc:sldMkLst>
        <pc:spChg chg="mod">
          <ac:chgData name="Maria Heffernan" userId="4d9eba02-b8e8-4648-a199-ce89b84b8b1e" providerId="ADAL" clId="{36A52A1B-DFD3-43B2-BCB4-D6E782405EB8}" dt="2022-01-09T12:29:00.116" v="743" actId="20577"/>
          <ac:spMkLst>
            <pc:docMk/>
            <pc:sldMk cId="2556866856" sldId="263"/>
            <ac:spMk id="3" creationId="{CDD24EB5-D898-42AE-BD67-7E6D4E3A4BB0}"/>
          </ac:spMkLst>
        </pc:spChg>
      </pc:sldChg>
      <pc:sldChg chg="modSp mod">
        <pc:chgData name="Maria Heffernan" userId="4d9eba02-b8e8-4648-a199-ce89b84b8b1e" providerId="ADAL" clId="{36A52A1B-DFD3-43B2-BCB4-D6E782405EB8}" dt="2022-01-08T14:51:52.131" v="369" actId="6549"/>
        <pc:sldMkLst>
          <pc:docMk/>
          <pc:sldMk cId="1645196900" sldId="264"/>
        </pc:sldMkLst>
        <pc:spChg chg="mod">
          <ac:chgData name="Maria Heffernan" userId="4d9eba02-b8e8-4648-a199-ce89b84b8b1e" providerId="ADAL" clId="{36A52A1B-DFD3-43B2-BCB4-D6E782405EB8}" dt="2022-01-08T14:51:52.131" v="369" actId="6549"/>
          <ac:spMkLst>
            <pc:docMk/>
            <pc:sldMk cId="1645196900" sldId="264"/>
            <ac:spMk id="3" creationId="{FC9D9A5C-6DB7-41BB-BB26-8D531643D724}"/>
          </ac:spMkLst>
        </pc:spChg>
      </pc:sldChg>
      <pc:sldChg chg="modSp mod">
        <pc:chgData name="Maria Heffernan" userId="4d9eba02-b8e8-4648-a199-ce89b84b8b1e" providerId="ADAL" clId="{36A52A1B-DFD3-43B2-BCB4-D6E782405EB8}" dt="2022-01-09T12:19:11.666" v="561" actId="6549"/>
        <pc:sldMkLst>
          <pc:docMk/>
          <pc:sldMk cId="2341105785" sldId="266"/>
        </pc:sldMkLst>
        <pc:spChg chg="mod">
          <ac:chgData name="Maria Heffernan" userId="4d9eba02-b8e8-4648-a199-ce89b84b8b1e" providerId="ADAL" clId="{36A52A1B-DFD3-43B2-BCB4-D6E782405EB8}" dt="2022-01-09T12:12:28.140" v="527" actId="6549"/>
          <ac:spMkLst>
            <pc:docMk/>
            <pc:sldMk cId="2341105785" sldId="266"/>
            <ac:spMk id="2" creationId="{96C4D7D9-80E3-4B48-809C-F890AC71DE16}"/>
          </ac:spMkLst>
        </pc:spChg>
        <pc:spChg chg="mod">
          <ac:chgData name="Maria Heffernan" userId="4d9eba02-b8e8-4648-a199-ce89b84b8b1e" providerId="ADAL" clId="{36A52A1B-DFD3-43B2-BCB4-D6E782405EB8}" dt="2022-01-09T12:19:11.666" v="561" actId="6549"/>
          <ac:spMkLst>
            <pc:docMk/>
            <pc:sldMk cId="2341105785" sldId="266"/>
            <ac:spMk id="3" creationId="{DFE08DE6-15F6-48C1-96B3-6EB3687ABC43}"/>
          </ac:spMkLst>
        </pc:spChg>
      </pc:sldChg>
      <pc:sldChg chg="modSp mod">
        <pc:chgData name="Maria Heffernan" userId="4d9eba02-b8e8-4648-a199-ce89b84b8b1e" providerId="ADAL" clId="{36A52A1B-DFD3-43B2-BCB4-D6E782405EB8}" dt="2022-01-09T12:20:22.460" v="609" actId="20577"/>
        <pc:sldMkLst>
          <pc:docMk/>
          <pc:sldMk cId="3567907207" sldId="267"/>
        </pc:sldMkLst>
        <pc:spChg chg="mod">
          <ac:chgData name="Maria Heffernan" userId="4d9eba02-b8e8-4648-a199-ce89b84b8b1e" providerId="ADAL" clId="{36A52A1B-DFD3-43B2-BCB4-D6E782405EB8}" dt="2022-01-09T12:20:22.460" v="609" actId="20577"/>
          <ac:spMkLst>
            <pc:docMk/>
            <pc:sldMk cId="3567907207" sldId="267"/>
            <ac:spMk id="3" creationId="{C202FA65-D15B-4844-86D1-3B29535AB171}"/>
          </ac:spMkLst>
        </pc:spChg>
      </pc:sldChg>
      <pc:sldChg chg="modSp mod">
        <pc:chgData name="Maria Heffernan" userId="4d9eba02-b8e8-4648-a199-ce89b84b8b1e" providerId="ADAL" clId="{36A52A1B-DFD3-43B2-BCB4-D6E782405EB8}" dt="2022-01-09T14:26:45.634" v="757" actId="20577"/>
        <pc:sldMkLst>
          <pc:docMk/>
          <pc:sldMk cId="3597757209" sldId="268"/>
        </pc:sldMkLst>
        <pc:spChg chg="mod">
          <ac:chgData name="Maria Heffernan" userId="4d9eba02-b8e8-4648-a199-ce89b84b8b1e" providerId="ADAL" clId="{36A52A1B-DFD3-43B2-BCB4-D6E782405EB8}" dt="2022-01-09T14:26:27.979" v="755" actId="20577"/>
          <ac:spMkLst>
            <pc:docMk/>
            <pc:sldMk cId="3597757209" sldId="268"/>
            <ac:spMk id="2" creationId="{CEDD04DB-0485-4786-B495-905F4AD6DABD}"/>
          </ac:spMkLst>
        </pc:spChg>
        <pc:spChg chg="mod">
          <ac:chgData name="Maria Heffernan" userId="4d9eba02-b8e8-4648-a199-ce89b84b8b1e" providerId="ADAL" clId="{36A52A1B-DFD3-43B2-BCB4-D6E782405EB8}" dt="2022-01-09T14:26:45.634" v="757" actId="20577"/>
          <ac:spMkLst>
            <pc:docMk/>
            <pc:sldMk cId="3597757209" sldId="268"/>
            <ac:spMk id="3" creationId="{62332EA0-07B9-4BB9-8266-FA247CD5C6C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69BFA-0EBF-4F23-ACE7-F67F5F556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3A48FF-868D-4AC2-AEC0-3E909AF9B9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90E01-A957-488B-82E9-A83AA49CB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BF312-F32C-48A6-8174-8FF4C6F14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B923F-A683-4E5C-88B1-3D3B638F8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58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63FDD-818A-4594-8F0A-A9FDF5F10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5E502-AFB5-47BD-B6E3-D70B0244D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FB5D6C-1C88-45B3-AFF7-D816E8061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FBD3C-2D0C-45E4-97D2-D3929D12F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3B540-A0E4-4CF3-889F-7B33FE0C1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317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19714-5F50-43B5-B6A7-D453826A0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953AE8-6B8C-456D-A22A-C46A0A5C3A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C6939-9B2E-4ED5-AC77-0C7247613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D7DCE-00BA-4001-9CD4-A58A024F2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26B03-206B-440F-8217-9ADCAA880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59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60500-E039-4787-A9C0-89DE6ADC5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7443F-895B-4462-BAD6-050274CB0B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6EE2C-D16F-49E5-948F-E65B85A500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753E5D-057B-4772-8C2A-349D4E1F1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E562F-CE20-4848-B6BE-EA7524A46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3071C-F0A1-4A45-A4A2-F688974F8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647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BB0E4-4CB7-484A-BADF-28C515B9D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FF379-A6E9-43D6-A836-1063BF7835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C6F1D1-A76E-41B8-9D4D-0628B2E94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9C6885-8D7F-4E6C-9C9B-9DE61A3114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AE94F7-B8CC-435B-87C7-2D4AD7A611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70F207-4991-4CDC-951F-802093A6E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E963BE-12AA-4890-BEEA-C8E1E3027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0B7FD9-2CD6-47CB-9089-0D14C4AC5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44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DCB54-2332-42B2-A087-54FA78992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A5953F-8D08-4699-BA71-1094595DC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E74692-B53B-419A-955D-705647D15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F043AB-71DA-4CC8-B395-021D3F24D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17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FFD977-823F-49E1-ACA5-9A363D55A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990B24-0695-429E-9592-2F78AED77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F1EA96-B75A-4CD4-9AA3-6E2764FF6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49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0B73F-0D26-4266-8C7F-45276B4FA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8EB83-5311-44E3-BD5D-AA7683E56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1F8C51-5EF7-47EB-9203-3AA27D7E49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73C38-58CA-48E7-BA8A-526BDC187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162EC0-D21B-4537-8C53-45A703DA0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89232C-C612-4B8B-B875-93E75F9E9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803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DEB1B-AC7E-4CC7-9CAE-83EB534A4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A9B3E3-D869-41A9-BE48-2BB4591924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1238D8-9790-40C9-B78D-0C3152DD03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FAF1B-CFA0-45AE-8929-951388423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0CD53-3B65-411A-8A9A-598BE19DA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B03D6B-0A8F-4761-83AD-F37D3A840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61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C50AC-A19E-498D-8781-61D85AC5E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816E13-661E-4FB2-A1AE-82ADF6C536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6A79C-82D2-494B-9887-6DF0F65A8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090A9-EFAB-4266-B9AB-C25AF9686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B0490-55CF-4981-9210-DDDD0BCE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69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A64D20-43B4-40D7-B0D5-70E0F08BF8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4C760-63DE-4FC2-A04D-D9602D6BD6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87739-B46A-4E8F-97A2-AB228FF40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1AA5D-8F47-49C6-A295-56EA87899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9AE65-D448-442D-9DAA-AEA24D876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4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DDF228-9356-4A25-9DB6-D3E92DCE5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967884-C333-41D0-B6BC-D790553C6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7B798-BA16-4F7E-9455-59C2918540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230BB-5D47-4D75-9FE2-34C14EB638C4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4DF83-C00D-402B-B6F0-9F8CC0FB78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B5F4E-497C-4868-8A1B-CA8AE35DC3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983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maria.heffernan@uwtsd.ac.uk-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271B-46F0-4707-93BB-EE79A3273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Managing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24EB5-D898-42AE-BD67-7E6D4E3A4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Module Title: Welcome to Leading and Implementing in the Workplace</a:t>
            </a:r>
          </a:p>
          <a:p>
            <a:r>
              <a:rPr lang="en-GB" dirty="0"/>
              <a:t> The purpose of this module is to engage the student in a range of change management situations through the use of lectures, case studies and  workshops.</a:t>
            </a:r>
          </a:p>
          <a:p>
            <a:r>
              <a:rPr lang="en-GB" dirty="0"/>
              <a:t> At the conclusion of the module students will be assessed on their knowledge and understanding of the change process within an organisation. </a:t>
            </a:r>
          </a:p>
          <a:p>
            <a:r>
              <a:rPr lang="en-GB" dirty="0"/>
              <a:t>Module Lecturers: Brynach Heffernan  Group 1 e-mail brynach.heffernan@uwtsd.ac.uk</a:t>
            </a:r>
          </a:p>
          <a:p>
            <a:r>
              <a:rPr lang="en-GB" dirty="0"/>
              <a:t>Maria </a:t>
            </a:r>
            <a:r>
              <a:rPr lang="en-GB"/>
              <a:t>Heffernan  Group 2  </a:t>
            </a:r>
            <a:r>
              <a:rPr lang="en-GB" dirty="0"/>
              <a:t>e-mail </a:t>
            </a:r>
            <a:r>
              <a:rPr lang="en-GB" dirty="0">
                <a:hlinkClick r:id="rId2"/>
              </a:rPr>
              <a:t>maria.heffernan@uwtsd.ac.uk-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6866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D2B2A-97CC-423A-AF38-B9822DFEB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Module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D9A5C-6DB7-41BB-BB26-8D531643D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Module Aim: To develop a holistic understanding of the leadership and management of change.</a:t>
            </a:r>
          </a:p>
          <a:p>
            <a:r>
              <a:rPr lang="en-GB" dirty="0"/>
              <a:t> Module Learning Outcomes: Critically analyse the relationship between environmental change and organisational capability. </a:t>
            </a:r>
          </a:p>
          <a:p>
            <a:r>
              <a:rPr lang="en-GB" dirty="0"/>
              <a:t>Critically analyse the nature of change and evaluate complex concepts relating to leadership in relation to change management. </a:t>
            </a:r>
          </a:p>
          <a:p>
            <a:r>
              <a:rPr lang="en-GB" dirty="0"/>
              <a:t>Explore contemporary issues and their impact on business management. </a:t>
            </a:r>
          </a:p>
          <a:p>
            <a:r>
              <a:rPr lang="en-GB" dirty="0"/>
              <a:t>Analyse and evaluate the relationship between organisational culture and change.</a:t>
            </a:r>
          </a:p>
        </p:txBody>
      </p:sp>
    </p:spTree>
    <p:extLst>
      <p:ext uri="{BB962C8B-B14F-4D97-AF65-F5344CB8AC3E}">
        <p14:creationId xmlns:p14="http://schemas.microsoft.com/office/powerpoint/2010/main" val="1645196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46A8B-9A4A-4EB9-A83F-F1980824F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4A887-29C6-44AA-935C-31B4F4545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Indicative Content:</a:t>
            </a:r>
          </a:p>
          <a:p>
            <a:r>
              <a:rPr lang="en-GB" dirty="0"/>
              <a:t> Environmental change and organisational response. </a:t>
            </a:r>
          </a:p>
          <a:p>
            <a:r>
              <a:rPr lang="en-GB" dirty="0"/>
              <a:t>Nature of the change process </a:t>
            </a:r>
          </a:p>
          <a:p>
            <a:r>
              <a:rPr lang="en-GB" dirty="0"/>
              <a:t>Planned and unplanned change </a:t>
            </a:r>
          </a:p>
          <a:p>
            <a:r>
              <a:rPr lang="en-GB" dirty="0"/>
              <a:t>Politics of change and conflict resolution</a:t>
            </a:r>
          </a:p>
          <a:p>
            <a:r>
              <a:rPr lang="en-GB" dirty="0"/>
              <a:t> Organisational change and culture </a:t>
            </a:r>
          </a:p>
          <a:p>
            <a:r>
              <a:rPr lang="en-GB" dirty="0"/>
              <a:t>Organisational change and structure</a:t>
            </a:r>
          </a:p>
          <a:p>
            <a:r>
              <a:rPr lang="en-GB" dirty="0"/>
              <a:t> Role of managers as change agents </a:t>
            </a:r>
          </a:p>
          <a:p>
            <a:r>
              <a:rPr lang="en-GB" dirty="0"/>
              <a:t>Hard and soft models of change </a:t>
            </a:r>
          </a:p>
          <a:p>
            <a:r>
              <a:rPr lang="en-GB" dirty="0"/>
              <a:t>Evaluating change</a:t>
            </a:r>
          </a:p>
        </p:txBody>
      </p:sp>
    </p:spTree>
    <p:extLst>
      <p:ext uri="{BB962C8B-B14F-4D97-AF65-F5344CB8AC3E}">
        <p14:creationId xmlns:p14="http://schemas.microsoft.com/office/powerpoint/2010/main" val="305182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4D7D9-80E3-4B48-809C-F890AC71D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Work-Cohort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08DE6-15F6-48C1-96B3-6EB3687AB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Week 1-			Week 3- HRD/Culture 	</a:t>
            </a:r>
          </a:p>
          <a:p>
            <a:r>
              <a:rPr lang="en-GB" dirty="0"/>
              <a:t>Intro. to module			</a:t>
            </a:r>
          </a:p>
          <a:p>
            <a:r>
              <a:rPr lang="en-GB" dirty="0"/>
              <a:t>Aim/outcomes			Week 4- </a:t>
            </a:r>
          </a:p>
          <a:p>
            <a:r>
              <a:rPr lang="en-GB" dirty="0"/>
              <a:t>					 Professional Discussion </a:t>
            </a:r>
          </a:p>
          <a:p>
            <a:r>
              <a:rPr lang="en-GB" dirty="0"/>
              <a:t>Indicative content		 	</a:t>
            </a:r>
          </a:p>
          <a:p>
            <a:r>
              <a:rPr lang="en-GB" dirty="0"/>
              <a:t>					Week 5</a:t>
            </a:r>
          </a:p>
          <a:p>
            <a:r>
              <a:rPr lang="en-GB" dirty="0"/>
              <a:t>Intro. to Managing Change		 Change and Decision Making</a:t>
            </a:r>
          </a:p>
          <a:p>
            <a:r>
              <a:rPr lang="en-GB" dirty="0"/>
              <a:t>Week 2- </a:t>
            </a:r>
          </a:p>
          <a:p>
            <a:r>
              <a:rPr lang="en-GB" dirty="0"/>
              <a:t>Assignment</a:t>
            </a:r>
          </a:p>
          <a:p>
            <a:r>
              <a:rPr lang="en-GB" dirty="0"/>
              <a:t>Assignment Guidance			Week 6-</a:t>
            </a:r>
          </a:p>
          <a:p>
            <a:r>
              <a:rPr lang="en-GB" dirty="0"/>
              <a:t>Resistance to Change		 Leadership and Change Agents</a:t>
            </a:r>
          </a:p>
          <a:p>
            <a:pPr lvl="8"/>
            <a:r>
              <a:rPr lang="en-GB" sz="3400" dirty="0"/>
              <a:t>Implementing Change</a:t>
            </a:r>
            <a:r>
              <a:rPr lang="en-GB" dirty="0"/>
              <a:t>				</a:t>
            </a:r>
          </a:p>
          <a:p>
            <a:pPr lvl="8"/>
            <a:endParaRPr lang="en-GB" dirty="0"/>
          </a:p>
          <a:p>
            <a:pPr lvl="8"/>
            <a:r>
              <a:rPr lang="en-GB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2341105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82089-FE55-43E4-85ED-1F4ADAFAC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SOW-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2FA65-D15B-4844-86D1-3B29535AB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Week 7  	</a:t>
            </a:r>
          </a:p>
          <a:p>
            <a:r>
              <a:rPr lang="en-GB" dirty="0"/>
              <a:t>Reading Week				Week 10  </a:t>
            </a:r>
          </a:p>
          <a:p>
            <a:pPr lvl="1"/>
            <a:r>
              <a:rPr lang="en-GB" dirty="0"/>
              <a:t>                                           			Assignment Submission</a:t>
            </a:r>
          </a:p>
          <a:p>
            <a:endParaRPr lang="en-GB" dirty="0"/>
          </a:p>
          <a:p>
            <a:r>
              <a:rPr lang="en-GB" dirty="0"/>
              <a:t>Week 8  /Week 9</a:t>
            </a:r>
          </a:p>
          <a:p>
            <a:r>
              <a:rPr lang="en-GB" dirty="0"/>
              <a:t>Assignment Tutorials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907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A43CF-52D7-4FDA-B47F-710D3F0B2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Managing Change- Cohort 5 Assignment</a:t>
            </a:r>
            <a:br>
              <a:rPr lang="en-GB" sz="3600" dirty="0"/>
            </a:br>
            <a:r>
              <a:rPr lang="en-GB" sz="3600" dirty="0"/>
              <a:t>Submission Date- 18</a:t>
            </a:r>
            <a:r>
              <a:rPr lang="en-GB" sz="3600" baseline="30000" dirty="0"/>
              <a:t>th</a:t>
            </a:r>
            <a:r>
              <a:rPr lang="en-GB" sz="3600" dirty="0"/>
              <a:t> March 2021</a:t>
            </a:r>
            <a:br>
              <a:rPr lang="en-GB" sz="3600" dirty="0"/>
            </a:br>
            <a:r>
              <a:rPr lang="en-GB" sz="3600" dirty="0"/>
              <a:t>Word Count 3500 plus 10 Mins Professional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1F278-9E8B-4D67-B277-C72548FCE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Task 1-Evidence for </a:t>
            </a:r>
            <a:r>
              <a:rPr lang="en-GB"/>
              <a:t>Professional Discussion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Choose an organisation that has undertaken a major change within the last two years. This organisation can be from the public, private or 3</a:t>
            </a:r>
            <a:r>
              <a:rPr lang="en-GB" baseline="30000" dirty="0"/>
              <a:t>rd</a:t>
            </a:r>
            <a:r>
              <a:rPr lang="en-GB" dirty="0"/>
              <a:t> sector.  Having chosen the organisation provide information on the following: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</a:t>
            </a:r>
          </a:p>
          <a:p>
            <a:pPr lvl="0"/>
            <a:r>
              <a:rPr lang="en-GB" dirty="0"/>
              <a:t>A </a:t>
            </a:r>
            <a:r>
              <a:rPr lang="en-GB" b="1" dirty="0"/>
              <a:t>brief</a:t>
            </a:r>
            <a:r>
              <a:rPr lang="en-GB" dirty="0"/>
              <a:t> background to the organisation to demonstrate its development.</a:t>
            </a:r>
          </a:p>
          <a:p>
            <a:pPr lvl="0"/>
            <a:r>
              <a:rPr lang="en-GB" dirty="0"/>
              <a:t>An overview of the products/services it </a:t>
            </a:r>
            <a:r>
              <a:rPr lang="en-GB" b="1" dirty="0"/>
              <a:t>currently</a:t>
            </a:r>
            <a:r>
              <a:rPr lang="en-GB" dirty="0"/>
              <a:t> offers.</a:t>
            </a:r>
          </a:p>
          <a:p>
            <a:pPr lvl="0"/>
            <a:r>
              <a:rPr lang="en-GB" dirty="0"/>
              <a:t>The  </a:t>
            </a:r>
            <a:r>
              <a:rPr lang="en-GB" b="1" dirty="0"/>
              <a:t>current </a:t>
            </a:r>
            <a:r>
              <a:rPr lang="en-GB" dirty="0"/>
              <a:t>market position </a:t>
            </a:r>
            <a:r>
              <a:rPr lang="en-GB" dirty="0" err="1"/>
              <a:t>i.e</a:t>
            </a:r>
            <a:r>
              <a:rPr lang="en-GB" dirty="0"/>
              <a:t> profit/loss, surplus/deficit, market share.</a:t>
            </a:r>
          </a:p>
          <a:p>
            <a:pPr lvl="0"/>
            <a:r>
              <a:rPr lang="en-GB" dirty="0"/>
              <a:t> A description of the change that was planned /implemented with emphasis on the micro and macro environmental influences on this change.</a:t>
            </a:r>
          </a:p>
        </p:txBody>
      </p:sp>
    </p:spTree>
    <p:extLst>
      <p:ext uri="{BB962C8B-B14F-4D97-AF65-F5344CB8AC3E}">
        <p14:creationId xmlns:p14="http://schemas.microsoft.com/office/powerpoint/2010/main" val="1898205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D04DB-0485-4786-B495-905F4AD6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Feasibility Discussion- Week 4 W/C 31/1/22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2EA0-07B9-4BB9-8266-FA247CD5C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‘feasibility’ discussion should be professionally prepared for and appropriate business language used within the discussion. The content should be of a professional standard with a logical flow to your discussion.  The work needs to be supported with a bibliography which provides evidence of the sources accessed to support the professional discussion.</a:t>
            </a:r>
          </a:p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Please upload this bibliography to Turnitin on  </a:t>
            </a:r>
            <a:r>
              <a:rPr lang="en-GB" i="1">
                <a:latin typeface="Calibri" panose="020F0502020204030204" pitchFamily="34" charset="0"/>
                <a:cs typeface="Calibri" panose="020F0502020204030204" pitchFamily="34" charset="0"/>
              </a:rPr>
              <a:t>Friday- 28/1/22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at 15.00 prior to your delivery of the professional discussion.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57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557</Words>
  <Application>Microsoft Office PowerPoint</Application>
  <PresentationFormat>Widescreen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Introduction to Managing Change</vt:lpstr>
      <vt:lpstr>Aim and Module Outcomes</vt:lpstr>
      <vt:lpstr>PowerPoint Presentation</vt:lpstr>
      <vt:lpstr>Scheme of Work-Cohort 5</vt:lpstr>
      <vt:lpstr>SOW- Cont.</vt:lpstr>
      <vt:lpstr>Managing Change- Cohort 5 Assignment Submission Date- 18th March 2021 Word Count 3500 plus 10 Mins Professional Discussion</vt:lpstr>
      <vt:lpstr>Feasibility Discussion- Week 4 W/C 31/1/22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10</cp:revision>
  <dcterms:created xsi:type="dcterms:W3CDTF">2021-01-10T18:17:40Z</dcterms:created>
  <dcterms:modified xsi:type="dcterms:W3CDTF">2022-01-09T14:41:03Z</dcterms:modified>
</cp:coreProperties>
</file>