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81" r:id="rId1"/>
    <p:sldMasterId id="2147484294" r:id="rId2"/>
    <p:sldMasterId id="2147484341" r:id="rId3"/>
  </p:sldMasterIdLst>
  <p:notesMasterIdLst>
    <p:notesMasterId r:id="rId32"/>
  </p:notesMasterIdLst>
  <p:handoutMasterIdLst>
    <p:handoutMasterId r:id="rId33"/>
  </p:handoutMasterIdLst>
  <p:sldIdLst>
    <p:sldId id="726" r:id="rId4"/>
    <p:sldId id="748" r:id="rId5"/>
    <p:sldId id="727" r:id="rId6"/>
    <p:sldId id="731" r:id="rId7"/>
    <p:sldId id="756" r:id="rId8"/>
    <p:sldId id="730" r:id="rId9"/>
    <p:sldId id="728" r:id="rId10"/>
    <p:sldId id="734" r:id="rId11"/>
    <p:sldId id="732" r:id="rId12"/>
    <p:sldId id="757" r:id="rId13"/>
    <p:sldId id="737" r:id="rId14"/>
    <p:sldId id="736" r:id="rId15"/>
    <p:sldId id="717" r:id="rId16"/>
    <p:sldId id="735" r:id="rId17"/>
    <p:sldId id="740" r:id="rId18"/>
    <p:sldId id="739" r:id="rId19"/>
    <p:sldId id="745" r:id="rId20"/>
    <p:sldId id="744" r:id="rId21"/>
    <p:sldId id="750" r:id="rId22"/>
    <p:sldId id="751" r:id="rId23"/>
    <p:sldId id="758" r:id="rId24"/>
    <p:sldId id="754" r:id="rId25"/>
    <p:sldId id="755" r:id="rId26"/>
    <p:sldId id="742" r:id="rId27"/>
    <p:sldId id="759" r:id="rId28"/>
    <p:sldId id="747" r:id="rId29"/>
    <p:sldId id="746" r:id="rId30"/>
    <p:sldId id="719" r:id="rId31"/>
  </p:sldIdLst>
  <p:sldSz cx="9144000" cy="6858000" type="screen4x3"/>
  <p:notesSz cx="9926638" cy="6797675"/>
  <p:defaultTextStyle>
    <a:defPPr>
      <a:defRPr lang="en-US"/>
    </a:defPPr>
    <a:lvl1pPr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FF"/>
    <a:srgbClr val="FF33CC"/>
    <a:srgbClr val="FF0000"/>
    <a:srgbClr val="CCFFFF"/>
    <a:srgbClr val="993366"/>
    <a:srgbClr val="11B7BB"/>
    <a:srgbClr val="F8F8F8"/>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88" autoAdjust="0"/>
    <p:restoredTop sz="91606" autoAdjust="0"/>
  </p:normalViewPr>
  <p:slideViewPr>
    <p:cSldViewPr>
      <p:cViewPr varScale="1">
        <p:scale>
          <a:sx n="67" d="100"/>
          <a:sy n="67" d="100"/>
        </p:scale>
        <p:origin x="163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7171" name="Rectangle 3"/>
          <p:cNvSpPr>
            <a:spLocks noGrp="1" noChangeArrowheads="1"/>
          </p:cNvSpPr>
          <p:nvPr>
            <p:ph type="dt" sz="quarter" idx="1"/>
          </p:nvPr>
        </p:nvSpPr>
        <p:spPr bwMode="auto">
          <a:xfrm>
            <a:off x="5624513"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algn="r" eaLnBrk="0" hangingPunct="0">
              <a:defRPr sz="1200">
                <a:ea typeface="ＭＳ Ｐゴシック" pitchFamily="1" charset="-128"/>
                <a:cs typeface="+mn-cs"/>
              </a:defRPr>
            </a:lvl1pPr>
          </a:lstStyle>
          <a:p>
            <a:pPr>
              <a:defRPr/>
            </a:pPr>
            <a:endParaRPr lang="en-US"/>
          </a:p>
        </p:txBody>
      </p:sp>
      <p:sp>
        <p:nvSpPr>
          <p:cNvPr id="7172" name="Rectangle 4"/>
          <p:cNvSpPr>
            <a:spLocks noGrp="1" noChangeArrowheads="1"/>
          </p:cNvSpPr>
          <p:nvPr>
            <p:ph type="ftr" sz="quarter" idx="2"/>
          </p:nvPr>
        </p:nvSpPr>
        <p:spPr bwMode="auto">
          <a:xfrm>
            <a:off x="0"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7173" name="Rectangle 5"/>
          <p:cNvSpPr>
            <a:spLocks noGrp="1" noChangeArrowheads="1"/>
          </p:cNvSpPr>
          <p:nvPr>
            <p:ph type="sldNum" sz="quarter" idx="3"/>
          </p:nvPr>
        </p:nvSpPr>
        <p:spPr bwMode="auto">
          <a:xfrm>
            <a:off x="5624513"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algn="r" eaLnBrk="0" hangingPunct="0">
              <a:defRPr sz="1200" smtClean="0"/>
            </a:lvl1pPr>
          </a:lstStyle>
          <a:p>
            <a:pPr>
              <a:defRPr/>
            </a:pPr>
            <a:fld id="{C6EABAA7-497B-42EE-9FBB-5D50E30E78A2}" type="slidenum">
              <a:rPr lang="en-US" altLang="en-US"/>
              <a:pPr>
                <a:defRPr/>
              </a:pPr>
              <a:t>‹#›</a:t>
            </a:fld>
            <a:endParaRPr lang="en-US" altLang="en-US"/>
          </a:p>
        </p:txBody>
      </p:sp>
    </p:spTree>
    <p:extLst>
      <p:ext uri="{BB962C8B-B14F-4D97-AF65-F5344CB8AC3E}">
        <p14:creationId xmlns:p14="http://schemas.microsoft.com/office/powerpoint/2010/main" val="11002780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3075" name="Rectangle 3"/>
          <p:cNvSpPr>
            <a:spLocks noGrp="1" noChangeArrowheads="1"/>
          </p:cNvSpPr>
          <p:nvPr>
            <p:ph type="dt" idx="1"/>
          </p:nvPr>
        </p:nvSpPr>
        <p:spPr bwMode="auto">
          <a:xfrm>
            <a:off x="5624513"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algn="r" eaLnBrk="0" hangingPunct="0">
              <a:defRPr sz="1200">
                <a:ea typeface="ＭＳ Ｐゴシック" pitchFamily="1" charset="-128"/>
                <a:cs typeface="+mn-cs"/>
              </a:defRPr>
            </a:lvl1pPr>
          </a:lstStyle>
          <a:p>
            <a:pPr>
              <a:defRPr/>
            </a:pPr>
            <a:endParaRPr lang="en-US"/>
          </a:p>
        </p:txBody>
      </p:sp>
      <p:sp>
        <p:nvSpPr>
          <p:cNvPr id="16388" name="Rectangle 4"/>
          <p:cNvSpPr>
            <a:spLocks noGrp="1" noRot="1" noChangeAspect="1" noChangeArrowheads="1" noTextEdit="1"/>
          </p:cNvSpPr>
          <p:nvPr>
            <p:ph type="sldImg" idx="2"/>
          </p:nvPr>
        </p:nvSpPr>
        <p:spPr bwMode="auto">
          <a:xfrm>
            <a:off x="3265488" y="509588"/>
            <a:ext cx="3398837" cy="25511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1322388" y="3228975"/>
            <a:ext cx="7281862" cy="3059113"/>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078" name="Rectangle 6"/>
          <p:cNvSpPr>
            <a:spLocks noGrp="1" noChangeArrowheads="1"/>
          </p:cNvSpPr>
          <p:nvPr>
            <p:ph type="ftr" sz="quarter" idx="4"/>
          </p:nvPr>
        </p:nvSpPr>
        <p:spPr bwMode="auto">
          <a:xfrm>
            <a:off x="0"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3079" name="Rectangle 7"/>
          <p:cNvSpPr>
            <a:spLocks noGrp="1" noChangeArrowheads="1"/>
          </p:cNvSpPr>
          <p:nvPr>
            <p:ph type="sldNum" sz="quarter" idx="5"/>
          </p:nvPr>
        </p:nvSpPr>
        <p:spPr bwMode="auto">
          <a:xfrm>
            <a:off x="5624513"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algn="r" eaLnBrk="0" hangingPunct="0">
              <a:defRPr sz="1200" smtClean="0"/>
            </a:lvl1pPr>
          </a:lstStyle>
          <a:p>
            <a:pPr>
              <a:defRPr/>
            </a:pPr>
            <a:fld id="{457C3D76-FFCD-48B0-94B7-472EE74FB5F0}" type="slidenum">
              <a:rPr lang="en-US" altLang="en-US"/>
              <a:pPr>
                <a:defRPr/>
              </a:pPr>
              <a:t>‹#›</a:t>
            </a:fld>
            <a:endParaRPr lang="en-US" altLang="en-US"/>
          </a:p>
        </p:txBody>
      </p:sp>
    </p:spTree>
    <p:extLst>
      <p:ext uri="{BB962C8B-B14F-4D97-AF65-F5344CB8AC3E}">
        <p14:creationId xmlns:p14="http://schemas.microsoft.com/office/powerpoint/2010/main" val="223042867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where you provide a brief introduction to you</a:t>
            </a:r>
            <a:r>
              <a:rPr lang="en-GB" baseline="0" dirty="0" smtClean="0"/>
              <a:t> and your job role to provide context for the ensuing presentation</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a:t>
            </a:fld>
            <a:endParaRPr lang="en-US" altLang="en-US"/>
          </a:p>
        </p:txBody>
      </p:sp>
    </p:spTree>
    <p:extLst>
      <p:ext uri="{BB962C8B-B14F-4D97-AF65-F5344CB8AC3E}">
        <p14:creationId xmlns:p14="http://schemas.microsoft.com/office/powerpoint/2010/main" val="1402383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 any professional presentation it is advisable to start with introducing your main aim/intension</a:t>
            </a:r>
            <a:r>
              <a:rPr lang="en-GB" baseline="0" dirty="0" smtClean="0"/>
              <a:t>s. This ensures you focus your attention and structure your subject matter around the overall aim, and clarifies expectations with your audience. The aim provides a broad purpose or goal for the presentation and should answer the following two questions:</a:t>
            </a:r>
          </a:p>
          <a:p>
            <a:pPr marL="228600" indent="-228600">
              <a:buAutoNum type="arabicPeriod"/>
            </a:pPr>
            <a:r>
              <a:rPr lang="en-GB" baseline="0" dirty="0" smtClean="0"/>
              <a:t>What is the purpose of the presentation?</a:t>
            </a:r>
          </a:p>
          <a:p>
            <a:pPr marL="228600" indent="-228600">
              <a:buAutoNum type="arabicPeriod"/>
            </a:pPr>
            <a:r>
              <a:rPr lang="en-GB" baseline="0" dirty="0" smtClean="0"/>
              <a:t>What is the presentation trying to achieve?</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3</a:t>
            </a:fld>
            <a:endParaRPr lang="en-US" altLang="en-US"/>
          </a:p>
        </p:txBody>
      </p:sp>
    </p:spTree>
    <p:extLst>
      <p:ext uri="{BB962C8B-B14F-4D97-AF65-F5344CB8AC3E}">
        <p14:creationId xmlns:p14="http://schemas.microsoft.com/office/powerpoint/2010/main" val="7799074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difference</a:t>
            </a:r>
            <a:r>
              <a:rPr lang="en-GB" baseline="0" dirty="0" smtClean="0"/>
              <a:t> between </a:t>
            </a:r>
            <a:r>
              <a:rPr lang="en-GB" dirty="0" smtClean="0"/>
              <a:t>objectives and outcomes and it depends upon</a:t>
            </a:r>
            <a:r>
              <a:rPr lang="en-GB" baseline="0" dirty="0" smtClean="0"/>
              <a:t> your aim as to which is most suitable for your presentation. For example, objectives are steps taken to achieve an aim, or a goal, whilst outcomes specify in measurable terms what the presenter expects of the audience at the end of the presentation, such as new-found skills and knowledge they should be able to demonstrate.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4</a:t>
            </a:fld>
            <a:endParaRPr lang="en-US" altLang="en-US"/>
          </a:p>
        </p:txBody>
      </p:sp>
    </p:spTree>
    <p:extLst>
      <p:ext uri="{BB962C8B-B14F-4D97-AF65-F5344CB8AC3E}">
        <p14:creationId xmlns:p14="http://schemas.microsoft.com/office/powerpoint/2010/main" val="3037123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Your plan should ensure you stay on track with your intended aim and objectives or outcomes, and provides a logical journey through the presentation. You should anticipate the needs of your audience and,</a:t>
            </a:r>
            <a:r>
              <a:rPr lang="en-GB" baseline="0" dirty="0" smtClean="0"/>
              <a:t> as a result, some background work may well need to be undertaken. Also, your plan should consider the timings, methods of delivery and the fact that your audience members may well have different learning styles. With this in mind, you could consider how to structure your topic, how to effectively communicate your message to those with differing learning styles and whether there will be any audience participation (if relevant).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6</a:t>
            </a:fld>
            <a:endParaRPr lang="en-US" altLang="en-US"/>
          </a:p>
        </p:txBody>
      </p:sp>
    </p:spTree>
    <p:extLst>
      <p:ext uri="{BB962C8B-B14F-4D97-AF65-F5344CB8AC3E}">
        <p14:creationId xmlns:p14="http://schemas.microsoft.com/office/powerpoint/2010/main" val="8033970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t>
            </a:r>
            <a:r>
              <a:rPr lang="en-GB" b="1" dirty="0" smtClean="0"/>
              <a:t>introduction</a:t>
            </a:r>
            <a:r>
              <a:rPr lang="en-GB" dirty="0" smtClean="0"/>
              <a:t> is where you introduce yourself and your intended aim and objectives/outcomes to provide </a:t>
            </a:r>
            <a:r>
              <a:rPr lang="en-GB" u="sng" dirty="0" smtClean="0"/>
              <a:t>clarity</a:t>
            </a:r>
            <a:r>
              <a:rPr lang="en-GB" dirty="0" smtClean="0"/>
              <a:t> at the outset.</a:t>
            </a:r>
          </a:p>
          <a:p>
            <a:r>
              <a:rPr lang="en-GB" dirty="0" smtClean="0"/>
              <a:t>The</a:t>
            </a:r>
            <a:r>
              <a:rPr lang="en-GB" baseline="0" dirty="0" smtClean="0"/>
              <a:t> </a:t>
            </a:r>
            <a:r>
              <a:rPr lang="en-GB" b="1" baseline="0" dirty="0" smtClean="0"/>
              <a:t>content </a:t>
            </a:r>
            <a:r>
              <a:rPr lang="en-GB" b="0" baseline="0" dirty="0" smtClean="0"/>
              <a:t>should be ‘</a:t>
            </a:r>
            <a:r>
              <a:rPr lang="en-GB" b="0" u="sng" baseline="0" dirty="0" smtClean="0"/>
              <a:t>punchy</a:t>
            </a:r>
            <a:r>
              <a:rPr lang="en-GB" b="0" baseline="0" dirty="0" smtClean="0"/>
              <a:t>’ so that you instantly grab the attention of your audience. The written content should be kept to a minimum and the font size should ideally be at least .28. The slides should be </a:t>
            </a:r>
            <a:r>
              <a:rPr lang="en-GB" b="0" u="sng" baseline="0" dirty="0" smtClean="0"/>
              <a:t>interesting</a:t>
            </a:r>
            <a:r>
              <a:rPr lang="en-GB" b="0" baseline="0" dirty="0" smtClean="0"/>
              <a:t> and should incorporate appropriate images as most people want to be able to SEE what you are talking about to really understand it. Again, the content should appeal to a range of learning styles to </a:t>
            </a:r>
            <a:r>
              <a:rPr lang="en-GB" b="0" u="sng" baseline="0" dirty="0" smtClean="0"/>
              <a:t>help the audience </a:t>
            </a:r>
            <a:r>
              <a:rPr lang="en-GB" b="0" baseline="0" dirty="0" smtClean="0"/>
              <a:t>understand your messages.</a:t>
            </a:r>
          </a:p>
          <a:p>
            <a:r>
              <a:rPr lang="en-GB" b="0" baseline="0" dirty="0" smtClean="0"/>
              <a:t>Practice your presentation so you are comfortable with the subject matter, the structure and so you are more likely to relax when you are presenting, allowing your audience to see your </a:t>
            </a:r>
            <a:r>
              <a:rPr lang="en-GB" b="0" u="sng" baseline="0" dirty="0" smtClean="0"/>
              <a:t>personality</a:t>
            </a:r>
            <a:r>
              <a:rPr lang="en-GB" b="0" baseline="0" dirty="0" smtClean="0"/>
              <a:t>. Importantly, flex your tone, speed and pitch to emphasise key points, to energise the subject matter when it is needed, or adjust your speech to reflect the gravitas of the subject matter.</a:t>
            </a:r>
          </a:p>
          <a:p>
            <a:r>
              <a:rPr lang="en-GB" b="0" baseline="0" dirty="0" smtClean="0"/>
              <a:t>The </a:t>
            </a:r>
            <a:r>
              <a:rPr lang="en-GB" b="1" baseline="0" dirty="0" smtClean="0"/>
              <a:t>conclusion</a:t>
            </a:r>
            <a:r>
              <a:rPr lang="en-GB" b="0" baseline="0" dirty="0" smtClean="0"/>
              <a:t> should summarise and recap on key messages at the end. </a:t>
            </a:r>
          </a:p>
          <a:p>
            <a:r>
              <a:rPr lang="en-GB" b="0" baseline="0" dirty="0" smtClean="0"/>
              <a:t>The structure should provide a clear path to lead your audience from Point A (the very beginning) through to the main arguments which then lead to Point B (the conclusion). To summarise, the structure should have a clear beginning, middle and end.</a:t>
            </a:r>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8</a:t>
            </a:fld>
            <a:endParaRPr lang="en-US" altLang="en-US"/>
          </a:p>
        </p:txBody>
      </p:sp>
    </p:spTree>
    <p:extLst>
      <p:ext uri="{BB962C8B-B14F-4D97-AF65-F5344CB8AC3E}">
        <p14:creationId xmlns:p14="http://schemas.microsoft.com/office/powerpoint/2010/main" val="1616735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t>
            </a:r>
            <a:r>
              <a:rPr lang="en-GB" dirty="0" err="1" smtClean="0"/>
              <a:t>Recency</a:t>
            </a:r>
            <a:r>
              <a:rPr lang="en-GB" dirty="0" smtClean="0"/>
              <a:t>’ factor - </a:t>
            </a:r>
            <a:r>
              <a:rPr lang="en-GB" sz="1200" kern="1200" dirty="0" smtClean="0">
                <a:solidFill>
                  <a:schemeClr val="tx1"/>
                </a:solidFill>
                <a:effectLst/>
                <a:latin typeface="Arial" charset="0"/>
                <a:ea typeface="ＭＳ Ｐゴシック" pitchFamily="1" charset="-128"/>
                <a:cs typeface="ＭＳ Ｐゴシック"/>
              </a:rPr>
              <a:t>things that are learnt last are those best remembered by the audience. Ideally,</a:t>
            </a:r>
            <a:r>
              <a:rPr lang="en-GB" sz="1200" kern="1200" baseline="0" dirty="0" smtClean="0">
                <a:solidFill>
                  <a:schemeClr val="tx1"/>
                </a:solidFill>
                <a:effectLst/>
                <a:latin typeface="Arial" charset="0"/>
                <a:ea typeface="ＭＳ Ｐゴシック" pitchFamily="1" charset="-128"/>
                <a:cs typeface="ＭＳ Ｐゴシック"/>
              </a:rPr>
              <a:t> keep </a:t>
            </a:r>
            <a:r>
              <a:rPr lang="en-GB" sz="1200" kern="1200" dirty="0" smtClean="0">
                <a:solidFill>
                  <a:schemeClr val="tx1"/>
                </a:solidFill>
                <a:effectLst/>
                <a:latin typeface="Arial" charset="0"/>
                <a:ea typeface="ＭＳ Ｐゴシック" pitchFamily="1" charset="-128"/>
                <a:cs typeface="ＭＳ Ｐゴシック"/>
              </a:rPr>
              <a:t>sessions short &amp; concise (preferably under</a:t>
            </a:r>
            <a:r>
              <a:rPr lang="en-GB" sz="1200" kern="1200" baseline="0" dirty="0" smtClean="0">
                <a:solidFill>
                  <a:schemeClr val="tx1"/>
                </a:solidFill>
                <a:effectLst/>
                <a:latin typeface="Arial" charset="0"/>
                <a:ea typeface="ＭＳ Ｐゴシック" pitchFamily="1" charset="-128"/>
                <a:cs typeface="ＭＳ Ｐゴシック"/>
              </a:rPr>
              <a:t> </a:t>
            </a:r>
            <a:r>
              <a:rPr lang="en-GB" sz="1200" kern="1200" dirty="0" smtClean="0">
                <a:solidFill>
                  <a:schemeClr val="tx1"/>
                </a:solidFill>
                <a:effectLst/>
                <a:latin typeface="Arial" charset="0"/>
                <a:ea typeface="ＭＳ Ｐゴシック" pitchFamily="1" charset="-128"/>
                <a:cs typeface="ＭＳ Ｐゴシック"/>
              </a:rPr>
              <a:t>20 mins), otherwise break up the sessions, summarise and recap on the key messages at the end.</a:t>
            </a:r>
          </a:p>
          <a:p>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11</a:t>
            </a:fld>
            <a:endParaRPr lang="en-US" altLang="en-US"/>
          </a:p>
        </p:txBody>
      </p:sp>
    </p:spTree>
    <p:extLst>
      <p:ext uri="{BB962C8B-B14F-4D97-AF65-F5344CB8AC3E}">
        <p14:creationId xmlns:p14="http://schemas.microsoft.com/office/powerpoint/2010/main" val="14852084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Mehrabian’s</a:t>
            </a:r>
            <a:r>
              <a:rPr lang="en-GB" dirty="0" smtClean="0"/>
              <a:t> research into the effectiveness of human interaction recognises that the percentages illustrated relate to feelings</a:t>
            </a:r>
            <a:r>
              <a:rPr lang="en-GB" baseline="0" dirty="0" smtClean="0"/>
              <a:t> and attitudes, so that:</a:t>
            </a:r>
          </a:p>
          <a:p>
            <a:pPr marL="171450" indent="-171450">
              <a:buFont typeface="Arial" panose="020B0604020202020204" pitchFamily="34" charset="0"/>
              <a:buChar char="•"/>
            </a:pPr>
            <a:r>
              <a:rPr lang="en-GB" dirty="0" smtClean="0"/>
              <a:t>7% of message pertaining to feelings and attitudes is in the words that are spoken.</a:t>
            </a:r>
          </a:p>
          <a:p>
            <a:r>
              <a:rPr lang="en-GB" dirty="0" smtClean="0"/>
              <a:t>• 38% of message pertaining to feelings and attitudes is the way the words are said.</a:t>
            </a:r>
          </a:p>
          <a:p>
            <a:r>
              <a:rPr lang="en-GB" dirty="0" smtClean="0"/>
              <a:t>• 55% of message pertaining to feelings and attitudes is in facial expression.</a:t>
            </a:r>
          </a:p>
          <a:p>
            <a:endParaRPr lang="en-GB" dirty="0" smtClean="0"/>
          </a:p>
          <a:p>
            <a:r>
              <a:rPr lang="en-GB" dirty="0" smtClean="0"/>
              <a:t>This is important</a:t>
            </a:r>
            <a:r>
              <a:rPr lang="en-GB" baseline="0" dirty="0" smtClean="0"/>
              <a:t> to recognise especially to ensure congruence between your verbal messages (words spoken/text),  the way you speak these words (vocal) and how your body language and facial expressions support these. </a:t>
            </a:r>
            <a:r>
              <a:rPr lang="en-GB" dirty="0" smtClean="0"/>
              <a:t>Employ effective para-linguistics: effective eye contact with all four corners of the room and open body language</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13</a:t>
            </a:fld>
            <a:endParaRPr lang="en-US" altLang="en-US"/>
          </a:p>
        </p:txBody>
      </p:sp>
    </p:spTree>
    <p:extLst>
      <p:ext uri="{BB962C8B-B14F-4D97-AF65-F5344CB8AC3E}">
        <p14:creationId xmlns:p14="http://schemas.microsoft.com/office/powerpoint/2010/main" val="1604869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there are many different interpretations for a wide range of singular words, ensure you do not assume your audience knows what you mean beforehand, unless you know this to be the case. Similarly, explain acronyms and technical terms, if you determine beforehand, in the planning stages, that your audience members will not be familiar with these.</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15</a:t>
            </a:fld>
            <a:endParaRPr lang="en-US" altLang="en-US"/>
          </a:p>
        </p:txBody>
      </p:sp>
    </p:spTree>
    <p:extLst>
      <p:ext uri="{BB962C8B-B14F-4D97-AF65-F5344CB8AC3E}">
        <p14:creationId xmlns:p14="http://schemas.microsoft.com/office/powerpoint/2010/main" val="42668511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Once you have practiced</a:t>
            </a:r>
            <a:r>
              <a:rPr lang="en-GB" baseline="0" dirty="0" smtClean="0"/>
              <a:t> your presentation, do so with a person, or people you know will give you constructive feedback. This helps with any possible timings issues, and will enable you to benefit from the perspective of others, especially if you have any distracting habits and/or mannerisms you were not aware of! </a:t>
            </a:r>
          </a:p>
          <a:p>
            <a:r>
              <a:rPr lang="en-GB" baseline="0" dirty="0" smtClean="0"/>
              <a:t>You may need to slightly alter your presentation as  a result. </a:t>
            </a:r>
          </a:p>
          <a:p>
            <a:r>
              <a:rPr lang="en-GB" baseline="0" dirty="0" smtClean="0"/>
              <a:t>It is very important not to rush through your presentation, and nerves can sometimes let us down, if we allow them to. With practice you will develop your confidence which will greatly help with all aspects identified above.</a:t>
            </a:r>
          </a:p>
          <a:p>
            <a:r>
              <a:rPr lang="en-GB" baseline="0" dirty="0" smtClean="0"/>
              <a:t>Lastly, the slides are there as a structured prompt only – please do not read directly from them. Your audience members will more than likely be able to do this themselves and there is little more off-putting than someone turning their back to you and reading directly from the screen – remember </a:t>
            </a:r>
            <a:r>
              <a:rPr lang="en-GB" baseline="0" dirty="0" err="1" smtClean="0"/>
              <a:t>Mehrabian’s</a:t>
            </a:r>
            <a:r>
              <a:rPr lang="en-GB" baseline="0" dirty="0" smtClean="0"/>
              <a:t> communication research results!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17</a:t>
            </a:fld>
            <a:endParaRPr lang="en-US" altLang="en-US"/>
          </a:p>
        </p:txBody>
      </p:sp>
    </p:spTree>
    <p:extLst>
      <p:ext uri="{BB962C8B-B14F-4D97-AF65-F5344CB8AC3E}">
        <p14:creationId xmlns:p14="http://schemas.microsoft.com/office/powerpoint/2010/main" val="40100100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18</a:t>
            </a:fld>
            <a:endParaRPr lang="en-US" altLang="en-US"/>
          </a:p>
        </p:txBody>
      </p:sp>
    </p:spTree>
    <p:extLst>
      <p:ext uri="{BB962C8B-B14F-4D97-AF65-F5344CB8AC3E}">
        <p14:creationId xmlns:p14="http://schemas.microsoft.com/office/powerpoint/2010/main" val="1727604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a range of planning tools available to help you plan your thoughts and these are merely suggestions</a:t>
            </a:r>
            <a:r>
              <a:rPr lang="en-GB" baseline="0" dirty="0" smtClean="0"/>
              <a:t> – you  may already employ a system you find effective. Remember to ensure your thoughts and arguments are presented logically.</a:t>
            </a:r>
          </a:p>
          <a:p>
            <a:endParaRPr lang="en-GB" baseline="0" dirty="0" smtClean="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19</a:t>
            </a:fld>
            <a:endParaRPr lang="en-US" altLang="en-US"/>
          </a:p>
        </p:txBody>
      </p:sp>
    </p:spTree>
    <p:extLst>
      <p:ext uri="{BB962C8B-B14F-4D97-AF65-F5344CB8AC3E}">
        <p14:creationId xmlns:p14="http://schemas.microsoft.com/office/powerpoint/2010/main" val="1359145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colour of both background and the actual text is very important. Avoid using all uppercase, italics or bold; these are tools to emphasise points, so they are useful only by contrasting with their context.</a:t>
            </a:r>
          </a:p>
          <a:p>
            <a:r>
              <a:rPr lang="en-GB" dirty="0" smtClean="0"/>
              <a:t>-</a:t>
            </a:r>
            <a:r>
              <a:rPr lang="en-GB" baseline="0" dirty="0" smtClean="0"/>
              <a:t> </a:t>
            </a:r>
            <a:r>
              <a:rPr lang="en-GB" dirty="0" smtClean="0"/>
              <a:t>Use bold, italics, or a change in colour sparingly and only to draw attention to text that is essential to your point.</a:t>
            </a:r>
          </a:p>
          <a:p>
            <a:r>
              <a:rPr lang="en-GB" dirty="0" smtClean="0"/>
              <a:t>-</a:t>
            </a:r>
            <a:r>
              <a:rPr lang="en-GB" baseline="0" dirty="0" smtClean="0"/>
              <a:t> </a:t>
            </a:r>
            <a:r>
              <a:rPr lang="en-GB" dirty="0" smtClean="0"/>
              <a:t>Don’t underline. It obscures the letters with descending elements, like g and q.</a:t>
            </a:r>
          </a:p>
          <a:p>
            <a:r>
              <a:rPr lang="en-GB" dirty="0" smtClean="0"/>
              <a:t>-</a:t>
            </a:r>
            <a:r>
              <a:rPr lang="en-GB" baseline="0" dirty="0" smtClean="0"/>
              <a:t> </a:t>
            </a:r>
            <a:r>
              <a:rPr lang="en-GB" dirty="0" smtClean="0"/>
              <a:t>Use changes in colour to support meaning, not to decorate.</a:t>
            </a:r>
          </a:p>
          <a:p>
            <a:r>
              <a:rPr lang="en-GB" dirty="0" smtClean="0"/>
              <a:t>- Use the same background (master slide design) on all the slides in a presentation.</a:t>
            </a:r>
          </a:p>
          <a:p>
            <a:r>
              <a:rPr lang="en-GB" dirty="0" smtClean="0"/>
              <a:t>-</a:t>
            </a:r>
            <a:r>
              <a:rPr lang="en-GB" baseline="0" dirty="0" smtClean="0"/>
              <a:t> </a:t>
            </a:r>
            <a:r>
              <a:rPr lang="en-GB" dirty="0" smtClean="0"/>
              <a:t>Don’t use fancy scripts or other hard-to-read fonts; poor legibility interferes with the communication.</a:t>
            </a:r>
          </a:p>
          <a:p>
            <a:endParaRPr lang="en-GB" dirty="0" smtClean="0"/>
          </a:p>
          <a:p>
            <a:r>
              <a:rPr lang="en-GB" dirty="0" smtClean="0"/>
              <a:t>The</a:t>
            </a:r>
            <a:r>
              <a:rPr lang="en-GB" baseline="0" dirty="0" smtClean="0"/>
              <a:t> intensity of colours you see on the computer screen can be diluted greatly when presented on a large screen (particularly in a well-lit room), for example. Also, some colours can prove uncomfortable viewing when combined: </a:t>
            </a:r>
          </a:p>
          <a:p>
            <a:pPr marL="171450" indent="-171450">
              <a:buFontTx/>
              <a:buChar char="-"/>
            </a:pPr>
            <a:r>
              <a:rPr lang="en-GB" baseline="0" dirty="0" smtClean="0"/>
              <a:t>Don’t use red against blue or red against green; the eye can’t focus on these two colours properly and so they seem to shimmer </a:t>
            </a:r>
          </a:p>
          <a:p>
            <a:pPr marL="171450" indent="-171450">
              <a:buFontTx/>
              <a:buChar char="-"/>
            </a:pPr>
            <a:r>
              <a:rPr lang="en-GB" baseline="0" dirty="0" smtClean="0"/>
              <a:t>Avoid using deep, heavily saturated blue or cobalt blue for text; the human eye has trouble focusing the edges of these colours    </a:t>
            </a:r>
          </a:p>
          <a:p>
            <a:pPr marL="171450" indent="-171450">
              <a:buFontTx/>
              <a:buChar char="-"/>
            </a:pPr>
            <a:endParaRPr lang="en-GB" baseline="0" dirty="0" smtClean="0"/>
          </a:p>
          <a:p>
            <a:pPr marL="0" indent="0">
              <a:buFontTx/>
              <a:buNone/>
            </a:pPr>
            <a:r>
              <a:rPr lang="en-GB" baseline="0" dirty="0" smtClean="0"/>
              <a:t>Always check your technical and IT equipment prior to your presentation. Also, if using clips from the internet, ensure the sound is working and at an appropriate level and check there are no unsuitable pop ups or adverts on the web pages you link to.  </a:t>
            </a:r>
            <a:endParaRPr lang="en-GB" dirty="0" smtClean="0"/>
          </a:p>
          <a:p>
            <a:endParaRPr lang="en-GB" dirty="0" smtClean="0"/>
          </a:p>
          <a:p>
            <a:r>
              <a:rPr lang="en-GB" dirty="0" smtClean="0"/>
              <a:t>Regarding animation</a:t>
            </a:r>
            <a:r>
              <a:rPr lang="en-GB" baseline="0" dirty="0" smtClean="0"/>
              <a:t> and transitions – use judiciously and only use to evoke motion, if appropriate to your subject matter.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20</a:t>
            </a:fld>
            <a:endParaRPr lang="en-US" altLang="en-US"/>
          </a:p>
        </p:txBody>
      </p:sp>
    </p:spTree>
    <p:extLst>
      <p:ext uri="{BB962C8B-B14F-4D97-AF65-F5344CB8AC3E}">
        <p14:creationId xmlns:p14="http://schemas.microsoft.com/office/powerpoint/2010/main" val="25010151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Don’t apologise</a:t>
            </a:r>
            <a:r>
              <a:rPr lang="en-GB" baseline="0" dirty="0" smtClean="0"/>
              <a:t> or draw attention to any weaknesses you may feel you have – it will set the tone for the presentation (your own perception and the perception of others) and lowers the expectation levels of your audience. </a:t>
            </a:r>
          </a:p>
          <a:p>
            <a:endParaRPr lang="en-GB" baseline="0" dirty="0" smtClean="0"/>
          </a:p>
          <a:p>
            <a:r>
              <a:rPr lang="en-GB" dirty="0" smtClean="0"/>
              <a:t>Power of the pause:</a:t>
            </a:r>
            <a:r>
              <a:rPr lang="en-GB" baseline="0" dirty="0" smtClean="0"/>
              <a:t> t</a:t>
            </a:r>
            <a:r>
              <a:rPr lang="en-GB" dirty="0" smtClean="0"/>
              <a:t>his reiterates the need to practice your presentation again and again. Also, it enables you to breathe in a measured way and remember, if you are rushing through the slides your audience will feel rushed also, and therefore will not relax and absorb the information you are aiming to impart effectively.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22</a:t>
            </a:fld>
            <a:endParaRPr lang="en-US" altLang="en-US"/>
          </a:p>
        </p:txBody>
      </p:sp>
    </p:spTree>
    <p:extLst>
      <p:ext uri="{BB962C8B-B14F-4D97-AF65-F5344CB8AC3E}">
        <p14:creationId xmlns:p14="http://schemas.microsoft.com/office/powerpoint/2010/main" val="18217845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(Never read directly from the screen)</a:t>
            </a:r>
            <a:r>
              <a:rPr lang="en-GB" baseline="0" dirty="0" smtClean="0"/>
              <a:t> </a:t>
            </a:r>
            <a:r>
              <a:rPr lang="en-GB" dirty="0" smtClean="0"/>
              <a:t>- Make effective use of cue-cards/notes with key words to prompt your memory, if needed. </a:t>
            </a:r>
          </a:p>
          <a:p>
            <a:endParaRPr lang="en-GB" dirty="0" smtClean="0"/>
          </a:p>
          <a:p>
            <a:r>
              <a:rPr lang="en-GB" dirty="0" smtClean="0"/>
              <a:t>Speak with energy and enthusiasm if this is pertinent to the subject matter:  your energy and enthusiasm will be transmitted through to your audience. However,</a:t>
            </a:r>
            <a:r>
              <a:rPr lang="en-GB" baseline="0" dirty="0" smtClean="0"/>
              <a:t> bear in mind that if the subject matter requires more gravitas, this should be reflected in your delivery style.</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23</a:t>
            </a:fld>
            <a:endParaRPr lang="en-US" altLang="en-US"/>
          </a:p>
        </p:txBody>
      </p:sp>
    </p:spTree>
    <p:extLst>
      <p:ext uri="{BB962C8B-B14F-4D97-AF65-F5344CB8AC3E}">
        <p14:creationId xmlns:p14="http://schemas.microsoft.com/office/powerpoint/2010/main" val="39209290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By providing a recap on the Aim(s) and objectives/outcomes,</a:t>
            </a:r>
            <a:r>
              <a:rPr lang="en-GB" baseline="0" dirty="0" smtClean="0"/>
              <a:t> you are applying the ‘</a:t>
            </a:r>
            <a:r>
              <a:rPr lang="en-GB" baseline="0" dirty="0" err="1" smtClean="0"/>
              <a:t>recency</a:t>
            </a:r>
            <a:r>
              <a:rPr lang="en-GB" baseline="0" dirty="0" smtClean="0"/>
              <a:t>’ factor and reminding your audience of the journey you have just guided them through.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24</a:t>
            </a:fld>
            <a:endParaRPr lang="en-US" altLang="en-US"/>
          </a:p>
        </p:txBody>
      </p:sp>
    </p:spTree>
    <p:extLst>
      <p:ext uri="{BB962C8B-B14F-4D97-AF65-F5344CB8AC3E}">
        <p14:creationId xmlns:p14="http://schemas.microsoft.com/office/powerpoint/2010/main" val="1576356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may well have allowed for questions and comments during the presentation (if it is longer than 20 minutes), however, for your presentation, we advise you</a:t>
            </a:r>
            <a:r>
              <a:rPr lang="en-GB" baseline="0" dirty="0" smtClean="0"/>
              <a:t> invite questions at the end. Please bear in mind, however, if this is what you intend to do, state your intentions at the beginning, in your introduction to ensure you do not have any unwanted interruptions.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27</a:t>
            </a:fld>
            <a:endParaRPr lang="en-US" altLang="en-US"/>
          </a:p>
        </p:txBody>
      </p:sp>
    </p:spTree>
    <p:extLst>
      <p:ext uri="{BB962C8B-B14F-4D97-AF65-F5344CB8AC3E}">
        <p14:creationId xmlns:p14="http://schemas.microsoft.com/office/powerpoint/2010/main" val="12022339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endParaRPr 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1748821-84D8-4A13-B44A-04F13BD59D49}" type="slidenum">
              <a:rPr lang="en-US" altLang="en-US"/>
              <a:pPr>
                <a:defRPr/>
              </a:pPr>
              <a:t>‹#›</a:t>
            </a:fld>
            <a:endParaRPr lang="en-US" altLang="en-US"/>
          </a:p>
        </p:txBody>
      </p:sp>
    </p:spTree>
    <p:extLst>
      <p:ext uri="{BB962C8B-B14F-4D97-AF65-F5344CB8AC3E}">
        <p14:creationId xmlns:p14="http://schemas.microsoft.com/office/powerpoint/2010/main" val="1513366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AA69E1B-6660-4F0C-89C0-5572415DEE90}" type="slidenum">
              <a:rPr lang="en-US" altLang="en-US"/>
              <a:pPr>
                <a:defRPr/>
              </a:pPr>
              <a:t>‹#›</a:t>
            </a:fld>
            <a:endParaRPr lang="en-US" altLang="en-US"/>
          </a:p>
        </p:txBody>
      </p:sp>
    </p:spTree>
    <p:extLst>
      <p:ext uri="{BB962C8B-B14F-4D97-AF65-F5344CB8AC3E}">
        <p14:creationId xmlns:p14="http://schemas.microsoft.com/office/powerpoint/2010/main" val="273592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p:txBody>
          <a:bodyPr/>
          <a:lstStyle>
            <a:lvl1pPr>
              <a:defRPr/>
            </a:lvl1pPr>
          </a:lstStyle>
          <a:p>
            <a:pPr>
              <a:defRPr/>
            </a:pPr>
            <a:fld id="{70067686-CF89-4D24-A093-F5EB08295DB6}" type="slidenum">
              <a:rPr lang="en-US" altLang="en-US"/>
              <a:pPr>
                <a:defRPr/>
              </a:pPr>
              <a:t>‹#›</a:t>
            </a:fld>
            <a:endParaRPr lang="en-US" altLang="en-US"/>
          </a:p>
        </p:txBody>
      </p:sp>
    </p:spTree>
    <p:extLst>
      <p:ext uri="{BB962C8B-B14F-4D97-AF65-F5344CB8AC3E}">
        <p14:creationId xmlns:p14="http://schemas.microsoft.com/office/powerpoint/2010/main" val="4879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Slide Number Placeholder 5"/>
          <p:cNvSpPr>
            <a:spLocks noGrp="1"/>
          </p:cNvSpPr>
          <p:nvPr>
            <p:ph type="sldNum" sz="quarter" idx="11"/>
          </p:nvPr>
        </p:nvSpPr>
        <p:spPr/>
        <p:txBody>
          <a:bodyPr/>
          <a:lstStyle>
            <a:lvl1pPr>
              <a:defRPr/>
            </a:lvl1pPr>
          </a:lstStyle>
          <a:p>
            <a:pPr>
              <a:defRPr/>
            </a:pPr>
            <a:fld id="{45F4D4D5-ED10-49AA-921E-FCE545F42CBA}" type="slidenum">
              <a:rPr lang="en-US" altLang="en-US"/>
              <a:pPr>
                <a:defRPr/>
              </a:pPr>
              <a:t>‹#›</a:t>
            </a:fld>
            <a:endParaRPr lang="en-US" altLang="en-US"/>
          </a:p>
        </p:txBody>
      </p:sp>
    </p:spTree>
    <p:extLst>
      <p:ext uri="{BB962C8B-B14F-4D97-AF65-F5344CB8AC3E}">
        <p14:creationId xmlns:p14="http://schemas.microsoft.com/office/powerpoint/2010/main" val="2042176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Slide Number Placeholder 5"/>
          <p:cNvSpPr>
            <a:spLocks noGrp="1"/>
          </p:cNvSpPr>
          <p:nvPr>
            <p:ph type="sldNum" sz="quarter" idx="11"/>
          </p:nvPr>
        </p:nvSpPr>
        <p:spPr/>
        <p:txBody>
          <a:bodyPr/>
          <a:lstStyle>
            <a:lvl1pPr>
              <a:defRPr/>
            </a:lvl1pPr>
          </a:lstStyle>
          <a:p>
            <a:pPr>
              <a:defRPr/>
            </a:pPr>
            <a:fld id="{1E855DCD-9D5B-4627-96CB-F7995D29697B}" type="slidenum">
              <a:rPr lang="en-US" altLang="en-US"/>
              <a:pPr>
                <a:defRPr/>
              </a:pPr>
              <a:t>‹#›</a:t>
            </a:fld>
            <a:endParaRPr lang="en-US" altLang="en-US"/>
          </a:p>
        </p:txBody>
      </p:sp>
    </p:spTree>
    <p:extLst>
      <p:ext uri="{BB962C8B-B14F-4D97-AF65-F5344CB8AC3E}">
        <p14:creationId xmlns:p14="http://schemas.microsoft.com/office/powerpoint/2010/main" val="2267072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Slide Number Placeholder 5"/>
          <p:cNvSpPr>
            <a:spLocks noGrp="1"/>
          </p:cNvSpPr>
          <p:nvPr>
            <p:ph type="sldNum" sz="quarter" idx="11"/>
          </p:nvPr>
        </p:nvSpPr>
        <p:spPr/>
        <p:txBody>
          <a:bodyPr/>
          <a:lstStyle>
            <a:lvl1pPr>
              <a:defRPr/>
            </a:lvl1pPr>
          </a:lstStyle>
          <a:p>
            <a:pPr>
              <a:defRPr/>
            </a:pPr>
            <a:fld id="{96DD2E2C-BAAD-4F85-BA6F-716A4744AB15}" type="slidenum">
              <a:rPr lang="en-US" altLang="en-US"/>
              <a:pPr>
                <a:defRPr/>
              </a:pPr>
              <a:t>‹#›</a:t>
            </a:fld>
            <a:endParaRPr lang="en-US" altLang="en-US"/>
          </a:p>
        </p:txBody>
      </p:sp>
    </p:spTree>
    <p:extLst>
      <p:ext uri="{BB962C8B-B14F-4D97-AF65-F5344CB8AC3E}">
        <p14:creationId xmlns:p14="http://schemas.microsoft.com/office/powerpoint/2010/main" val="1801020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Slide Number Placeholder 5"/>
          <p:cNvSpPr>
            <a:spLocks noGrp="1"/>
          </p:cNvSpPr>
          <p:nvPr>
            <p:ph type="sldNum" sz="quarter" idx="11"/>
          </p:nvPr>
        </p:nvSpPr>
        <p:spPr/>
        <p:txBody>
          <a:bodyPr/>
          <a:lstStyle>
            <a:lvl1pPr>
              <a:defRPr/>
            </a:lvl1pPr>
          </a:lstStyle>
          <a:p>
            <a:pPr>
              <a:defRPr/>
            </a:pPr>
            <a:fld id="{FAEDC3F7-4B79-43D5-84A8-F3759D26FB5F}" type="slidenum">
              <a:rPr lang="en-US" altLang="en-US"/>
              <a:pPr>
                <a:defRPr/>
              </a:pPr>
              <a:t>‹#›</a:t>
            </a:fld>
            <a:endParaRPr lang="en-US" altLang="en-US"/>
          </a:p>
        </p:txBody>
      </p:sp>
    </p:spTree>
    <p:extLst>
      <p:ext uri="{BB962C8B-B14F-4D97-AF65-F5344CB8AC3E}">
        <p14:creationId xmlns:p14="http://schemas.microsoft.com/office/powerpoint/2010/main" val="585564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Slide Number Placeholder 5"/>
          <p:cNvSpPr>
            <a:spLocks noGrp="1"/>
          </p:cNvSpPr>
          <p:nvPr>
            <p:ph type="sldNum" sz="quarter" idx="11"/>
          </p:nvPr>
        </p:nvSpPr>
        <p:spPr/>
        <p:txBody>
          <a:bodyPr/>
          <a:lstStyle>
            <a:lvl1pPr>
              <a:defRPr/>
            </a:lvl1pPr>
          </a:lstStyle>
          <a:p>
            <a:pPr>
              <a:defRPr/>
            </a:pPr>
            <a:fld id="{C8D8670D-F29B-4A9C-860E-1A98742DA3B1}" type="slidenum">
              <a:rPr lang="en-US" altLang="en-US"/>
              <a:pPr>
                <a:defRPr/>
              </a:pPr>
              <a:t>‹#›</a:t>
            </a:fld>
            <a:endParaRPr lang="en-US" altLang="en-US"/>
          </a:p>
        </p:txBody>
      </p:sp>
    </p:spTree>
    <p:extLst>
      <p:ext uri="{BB962C8B-B14F-4D97-AF65-F5344CB8AC3E}">
        <p14:creationId xmlns:p14="http://schemas.microsoft.com/office/powerpoint/2010/main" val="1160523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Slide Number Placeholder 5"/>
          <p:cNvSpPr>
            <a:spLocks noGrp="1"/>
          </p:cNvSpPr>
          <p:nvPr>
            <p:ph type="sldNum" sz="quarter" idx="11"/>
          </p:nvPr>
        </p:nvSpPr>
        <p:spPr/>
        <p:txBody>
          <a:bodyPr/>
          <a:lstStyle>
            <a:lvl1pPr>
              <a:defRPr/>
            </a:lvl1pPr>
          </a:lstStyle>
          <a:p>
            <a:pPr>
              <a:defRPr/>
            </a:pPr>
            <a:fld id="{A3A1F84E-D731-43D4-9549-E87C0370BF53}" type="slidenum">
              <a:rPr lang="en-US" altLang="en-US"/>
              <a:pPr>
                <a:defRPr/>
              </a:pPr>
              <a:t>‹#›</a:t>
            </a:fld>
            <a:endParaRPr lang="en-US" altLang="en-US"/>
          </a:p>
        </p:txBody>
      </p:sp>
    </p:spTree>
    <p:extLst>
      <p:ext uri="{BB962C8B-B14F-4D97-AF65-F5344CB8AC3E}">
        <p14:creationId xmlns:p14="http://schemas.microsoft.com/office/powerpoint/2010/main" val="1446762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p:txBody>
          <a:bodyPr/>
          <a:lstStyle>
            <a:lvl1pPr>
              <a:defRPr/>
            </a:lvl1pPr>
          </a:lstStyle>
          <a:p>
            <a:pPr>
              <a:defRPr/>
            </a:pPr>
            <a:fld id="{3AAEB2A4-E92B-4927-865C-EF7C1DD8B37F}" type="slidenum">
              <a:rPr lang="en-US" altLang="en-US"/>
              <a:pPr>
                <a:defRPr/>
              </a:pPr>
              <a:t>‹#›</a:t>
            </a:fld>
            <a:endParaRPr lang="en-US" altLang="en-US"/>
          </a:p>
        </p:txBody>
      </p:sp>
    </p:spTree>
    <p:extLst>
      <p:ext uri="{BB962C8B-B14F-4D97-AF65-F5344CB8AC3E}">
        <p14:creationId xmlns:p14="http://schemas.microsoft.com/office/powerpoint/2010/main" val="30179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p:txBody>
          <a:bodyPr/>
          <a:lstStyle>
            <a:lvl1pPr>
              <a:defRPr/>
            </a:lvl1pPr>
          </a:lstStyle>
          <a:p>
            <a:pPr>
              <a:defRPr/>
            </a:pPr>
            <a:fld id="{C921B6BF-99ED-424F-9DD3-4AB8AC44E720}" type="slidenum">
              <a:rPr lang="en-US" altLang="en-US"/>
              <a:pPr>
                <a:defRPr/>
              </a:pPr>
              <a:t>‹#›</a:t>
            </a:fld>
            <a:endParaRPr lang="en-US" altLang="en-US"/>
          </a:p>
        </p:txBody>
      </p:sp>
    </p:spTree>
    <p:extLst>
      <p:ext uri="{BB962C8B-B14F-4D97-AF65-F5344CB8AC3E}">
        <p14:creationId xmlns:p14="http://schemas.microsoft.com/office/powerpoint/2010/main" val="378591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64B16257-31DF-4415-AE7F-42FE8C6516C7}" type="datetimeFigureOut">
              <a:rPr lang="en-GB"/>
              <a:pPr>
                <a:defRPr/>
              </a:pPr>
              <a:t>25/03/2020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28DE4592-5898-4940-9BCB-134B2E4A7201}" type="slidenum">
              <a:rPr lang="en-GB"/>
              <a:pPr>
                <a:defRPr/>
              </a:pPr>
              <a:t>‹#›</a:t>
            </a:fld>
            <a:endParaRPr lang="en-GB"/>
          </a:p>
        </p:txBody>
      </p:sp>
    </p:spTree>
    <p:extLst>
      <p:ext uri="{BB962C8B-B14F-4D97-AF65-F5344CB8AC3E}">
        <p14:creationId xmlns:p14="http://schemas.microsoft.com/office/powerpoint/2010/main" val="592008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378F1716-788D-4315-887D-55504373557F}" type="datetimeFigureOut">
              <a:rPr lang="en-GB"/>
              <a:pPr>
                <a:defRPr/>
              </a:pPr>
              <a:t>25/03/2020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dirty="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067FCC88-25AF-4668-9467-F6E75F53B171}" type="slidenum">
              <a:rPr lang="en-GB"/>
              <a:pPr>
                <a:defRPr/>
              </a:pPr>
              <a:t>‹#›</a:t>
            </a:fld>
            <a:endParaRPr lang="en-GB"/>
          </a:p>
        </p:txBody>
      </p:sp>
    </p:spTree>
    <p:extLst>
      <p:ext uri="{BB962C8B-B14F-4D97-AF65-F5344CB8AC3E}">
        <p14:creationId xmlns:p14="http://schemas.microsoft.com/office/powerpoint/2010/main" val="3503843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480AF6AA-B528-450D-843E-BF0F4367EA1F}" type="datetimeFigureOut">
              <a:rPr lang="en-GB"/>
              <a:pPr>
                <a:defRPr/>
              </a:pPr>
              <a:t>25/03/2020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08318E3C-E8DD-4B37-90BC-559FD6D57623}" type="slidenum">
              <a:rPr lang="en-GB"/>
              <a:pPr>
                <a:defRPr/>
              </a:pPr>
              <a:t>‹#›</a:t>
            </a:fld>
            <a:endParaRPr lang="en-GB"/>
          </a:p>
        </p:txBody>
      </p:sp>
    </p:spTree>
    <p:extLst>
      <p:ext uri="{BB962C8B-B14F-4D97-AF65-F5344CB8AC3E}">
        <p14:creationId xmlns:p14="http://schemas.microsoft.com/office/powerpoint/2010/main" val="32731322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9B8A017F-37F6-4E47-BD8E-7A3D097185E7}" type="datetimeFigureOut">
              <a:rPr lang="en-GB"/>
              <a:pPr>
                <a:defRPr/>
              </a:pPr>
              <a:t>25/03/2020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E2A4CCB3-6ECC-4B1D-A6D4-CFE9F6D83D9A}" type="slidenum">
              <a:rPr lang="en-GB"/>
              <a:pPr>
                <a:defRPr/>
              </a:pPr>
              <a:t>‹#›</a:t>
            </a:fld>
            <a:endParaRPr lang="en-GB"/>
          </a:p>
        </p:txBody>
      </p:sp>
    </p:spTree>
    <p:extLst>
      <p:ext uri="{BB962C8B-B14F-4D97-AF65-F5344CB8AC3E}">
        <p14:creationId xmlns:p14="http://schemas.microsoft.com/office/powerpoint/2010/main" val="133649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D0660750-28BE-4F15-ACDD-F4E544DC02AA}" type="datetimeFigureOut">
              <a:rPr lang="en-GB"/>
              <a:pPr>
                <a:defRPr/>
              </a:pPr>
              <a:t>25/03/2020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9C887E5E-6E4F-443C-BD33-3236D98A425C}" type="slidenum">
              <a:rPr lang="en-GB"/>
              <a:pPr>
                <a:defRPr/>
              </a:pPr>
              <a:t>‹#›</a:t>
            </a:fld>
            <a:endParaRPr lang="en-GB"/>
          </a:p>
        </p:txBody>
      </p:sp>
    </p:spTree>
    <p:extLst>
      <p:ext uri="{BB962C8B-B14F-4D97-AF65-F5344CB8AC3E}">
        <p14:creationId xmlns:p14="http://schemas.microsoft.com/office/powerpoint/2010/main" val="3598379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2BA2C28D-E425-4B48-85FB-72B4E19EEBD6}" type="datetimeFigureOut">
              <a:rPr lang="en-GB"/>
              <a:pPr>
                <a:defRPr/>
              </a:pPr>
              <a:t>25/03/2020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FF8A08E3-F727-41C4-9F45-4A815D4D7196}" type="slidenum">
              <a:rPr lang="en-GB"/>
              <a:pPr>
                <a:defRPr/>
              </a:pPr>
              <a:t>‹#›</a:t>
            </a:fld>
            <a:endParaRPr lang="en-GB"/>
          </a:p>
        </p:txBody>
      </p:sp>
    </p:spTree>
    <p:extLst>
      <p:ext uri="{BB962C8B-B14F-4D97-AF65-F5344CB8AC3E}">
        <p14:creationId xmlns:p14="http://schemas.microsoft.com/office/powerpoint/2010/main" val="16371420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D80E8082-AB94-43A7-A5C1-7A4CC54703EA}" type="datetimeFigureOut">
              <a:rPr lang="en-GB"/>
              <a:pPr>
                <a:defRPr/>
              </a:pPr>
              <a:t>25/03/2020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8E4D13E6-0134-49E5-B34E-337C1596B92D}" type="slidenum">
              <a:rPr lang="en-GB"/>
              <a:pPr>
                <a:defRPr/>
              </a:pPr>
              <a:t>‹#›</a:t>
            </a:fld>
            <a:endParaRPr lang="en-GB"/>
          </a:p>
        </p:txBody>
      </p:sp>
    </p:spTree>
    <p:extLst>
      <p:ext uri="{BB962C8B-B14F-4D97-AF65-F5344CB8AC3E}">
        <p14:creationId xmlns:p14="http://schemas.microsoft.com/office/powerpoint/2010/main" val="35114505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8DAB6264-090E-4D49-841F-FF5B9F84F3F5}" type="datetimeFigureOut">
              <a:rPr lang="en-GB"/>
              <a:pPr>
                <a:defRPr/>
              </a:pPr>
              <a:t>25/03/2020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DAC4FCD6-4BE9-4EA5-8362-85FF0B4E91A0}" type="slidenum">
              <a:rPr lang="en-GB"/>
              <a:pPr>
                <a:defRPr/>
              </a:pPr>
              <a:t>‹#›</a:t>
            </a:fld>
            <a:endParaRPr lang="en-GB"/>
          </a:p>
        </p:txBody>
      </p:sp>
    </p:spTree>
    <p:extLst>
      <p:ext uri="{BB962C8B-B14F-4D97-AF65-F5344CB8AC3E}">
        <p14:creationId xmlns:p14="http://schemas.microsoft.com/office/powerpoint/2010/main" val="42292902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566FE1D7-3BB3-4B84-8A7A-94D24318EC81}" type="datetimeFigureOut">
              <a:rPr lang="en-GB"/>
              <a:pPr>
                <a:defRPr/>
              </a:pPr>
              <a:t>25/03/2020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E6EB408F-39A2-408D-8E34-9BFB2FA6A8EE}" type="slidenum">
              <a:rPr lang="en-GB"/>
              <a:pPr>
                <a:defRPr/>
              </a:pPr>
              <a:t>‹#›</a:t>
            </a:fld>
            <a:endParaRPr lang="en-GB"/>
          </a:p>
        </p:txBody>
      </p:sp>
    </p:spTree>
    <p:extLst>
      <p:ext uri="{BB962C8B-B14F-4D97-AF65-F5344CB8AC3E}">
        <p14:creationId xmlns:p14="http://schemas.microsoft.com/office/powerpoint/2010/main" val="41935912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A2C8011C-C221-4795-BE3A-A38CAB626F61}" type="datetimeFigureOut">
              <a:rPr lang="en-GB"/>
              <a:pPr>
                <a:defRPr/>
              </a:pPr>
              <a:t>25/03/2020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B6B7A01A-38AC-4C4A-8AA7-88A84F8A3239}" type="slidenum">
              <a:rPr lang="en-GB"/>
              <a:pPr>
                <a:defRPr/>
              </a:pPr>
              <a:t>‹#›</a:t>
            </a:fld>
            <a:endParaRPr lang="en-GB"/>
          </a:p>
        </p:txBody>
      </p:sp>
    </p:spTree>
    <p:extLst>
      <p:ext uri="{BB962C8B-B14F-4D97-AF65-F5344CB8AC3E}">
        <p14:creationId xmlns:p14="http://schemas.microsoft.com/office/powerpoint/2010/main" val="3571241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2ADB4227-A11D-45C7-9B60-B1CC63458FB4}" type="datetimeFigureOut">
              <a:rPr lang="en-GB"/>
              <a:pPr>
                <a:defRPr/>
              </a:pPr>
              <a:t>25/03/2020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37AF3D70-1E3E-4AC5-A785-DA9FC99FC8FB}" type="slidenum">
              <a:rPr lang="en-GB"/>
              <a:pPr>
                <a:defRPr/>
              </a:pPr>
              <a:t>‹#›</a:t>
            </a:fld>
            <a:endParaRPr lang="en-GB"/>
          </a:p>
        </p:txBody>
      </p:sp>
    </p:spTree>
    <p:extLst>
      <p:ext uri="{BB962C8B-B14F-4D97-AF65-F5344CB8AC3E}">
        <p14:creationId xmlns:p14="http://schemas.microsoft.com/office/powerpoint/2010/main" val="35543795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6"/>
            <a:ext cx="7772400" cy="1470025"/>
          </a:xfrm>
        </p:spPr>
        <p:txBody>
          <a:bodyPr/>
          <a:lstStyle/>
          <a:p>
            <a:r>
              <a:rPr lang="en-US" dirty="0"/>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257175" indent="0" algn="ctr">
              <a:buNone/>
              <a:defRPr>
                <a:solidFill>
                  <a:schemeClr val="tx1">
                    <a:tint val="75000"/>
                  </a:schemeClr>
                </a:solidFill>
              </a:defRPr>
            </a:lvl2pPr>
            <a:lvl3pPr marL="514350" indent="0" algn="ctr">
              <a:buNone/>
              <a:defRPr>
                <a:solidFill>
                  <a:schemeClr val="tx1">
                    <a:tint val="75000"/>
                  </a:schemeClr>
                </a:solidFill>
              </a:defRPr>
            </a:lvl3pPr>
            <a:lvl4pPr marL="771525" indent="0" algn="ctr">
              <a:buNone/>
              <a:defRPr>
                <a:solidFill>
                  <a:schemeClr val="tx1">
                    <a:tint val="75000"/>
                  </a:schemeClr>
                </a:solidFill>
              </a:defRPr>
            </a:lvl4pPr>
            <a:lvl5pPr marL="1028700" indent="0" algn="ctr">
              <a:buNone/>
              <a:defRPr>
                <a:solidFill>
                  <a:schemeClr val="tx1">
                    <a:tint val="75000"/>
                  </a:schemeClr>
                </a:solidFill>
              </a:defRPr>
            </a:lvl5pPr>
            <a:lvl6pPr marL="1285875" indent="0" algn="ctr">
              <a:buNone/>
              <a:defRPr>
                <a:solidFill>
                  <a:schemeClr val="tx1">
                    <a:tint val="75000"/>
                  </a:schemeClr>
                </a:solidFill>
              </a:defRPr>
            </a:lvl6pPr>
            <a:lvl7pPr marL="1543050" indent="0" algn="ctr">
              <a:buNone/>
              <a:defRPr>
                <a:solidFill>
                  <a:schemeClr val="tx1">
                    <a:tint val="75000"/>
                  </a:schemeClr>
                </a:solidFill>
              </a:defRPr>
            </a:lvl7pPr>
            <a:lvl8pPr marL="1800225" indent="0" algn="ctr">
              <a:buNone/>
              <a:defRPr>
                <a:solidFill>
                  <a:schemeClr val="tx1">
                    <a:tint val="75000"/>
                  </a:schemeClr>
                </a:solidFill>
              </a:defRPr>
            </a:lvl8pPr>
            <a:lvl9pPr marL="20574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solidFill>
                  <a:prstClr val="black">
                    <a:tint val="75000"/>
                  </a:prstClr>
                </a:solidFill>
              </a:rPr>
              <a:pPr/>
              <a:t>25/03/2020</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4"/>
            <a:ext cx="2895600" cy="365125"/>
          </a:xfrm>
          <a:prstGeom prst="rect">
            <a:avLst/>
          </a:prstGeom>
        </p:spPr>
        <p:txBody>
          <a:bodyPr/>
          <a:lstStyle/>
          <a:p>
            <a:pPr eaLnBrk="1" fontAlgn="auto" hangingPunct="1">
              <a:spcBef>
                <a:spcPts val="0"/>
              </a:spcBef>
              <a:spcAft>
                <a:spcPts val="0"/>
              </a:spcAft>
            </a:pPr>
            <a:endParaRPr lang="en-GB" sz="1350">
              <a:solidFill>
                <a:prstClr val="black"/>
              </a:solidFill>
              <a:latin typeface="Myriad Pro"/>
              <a:ea typeface="+mn-ea"/>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1846275"/>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25/03/2020</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6"/>
            <a:ext cx="2895600" cy="365125"/>
          </a:xfrm>
          <a:prstGeom prst="rect">
            <a:avLst/>
          </a:prstGeom>
        </p:spPr>
        <p:txBody>
          <a:bodyPr/>
          <a:lstStyle/>
          <a:p>
            <a:pPr eaLnBrk="1" fontAlgn="auto" hangingPunct="1">
              <a:spcBef>
                <a:spcPts val="0"/>
              </a:spcBef>
              <a:spcAft>
                <a:spcPts val="0"/>
              </a:spcAft>
            </a:pPr>
            <a:endParaRPr lang="en-GB" sz="1350" dirty="0">
              <a:solidFill>
                <a:prstClr val="black"/>
              </a:solidFill>
              <a:latin typeface="Myriad Pro"/>
              <a:ea typeface="+mn-ea"/>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975693"/>
      </p:ext>
    </p:extLst>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25/03/2020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35233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1575"/>
            </a:lvl1pPr>
            <a:lvl2pPr>
              <a:defRPr sz="1350"/>
            </a:lvl2pPr>
            <a:lvl3pPr>
              <a:defRPr sz="1125"/>
            </a:lvl3pPr>
            <a:lvl4pPr>
              <a:defRPr sz="1013"/>
            </a:lvl4pPr>
            <a:lvl5pPr>
              <a:defRPr sz="1013"/>
            </a:lvl5pPr>
            <a:lvl6pPr>
              <a:defRPr sz="1013"/>
            </a:lvl6pPr>
            <a:lvl7pPr>
              <a:defRPr sz="1013"/>
            </a:lvl7pPr>
            <a:lvl8pPr>
              <a:defRPr sz="1013"/>
            </a:lvl8pPr>
            <a:lvl9pPr>
              <a:defRPr sz="10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1575"/>
            </a:lvl1pPr>
            <a:lvl2pPr>
              <a:defRPr sz="1350"/>
            </a:lvl2pPr>
            <a:lvl3pPr>
              <a:defRPr sz="1125"/>
            </a:lvl3pPr>
            <a:lvl4pPr>
              <a:defRPr sz="1013"/>
            </a:lvl4pPr>
            <a:lvl5pPr>
              <a:defRPr sz="1013"/>
            </a:lvl5pPr>
            <a:lvl6pPr>
              <a:defRPr sz="1013"/>
            </a:lvl6pPr>
            <a:lvl7pPr>
              <a:defRPr sz="1013"/>
            </a:lvl7pPr>
            <a:lvl8pPr>
              <a:defRPr sz="1013"/>
            </a:lvl8pPr>
            <a:lvl9pPr>
              <a:defRPr sz="10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25/03/2020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61667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350"/>
            </a:lvl1pPr>
            <a:lvl2pPr>
              <a:defRPr sz="1125"/>
            </a:lvl2pPr>
            <a:lvl3pPr>
              <a:defRPr sz="1013"/>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8" y="1535113"/>
            <a:ext cx="4041775" cy="63976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p:cNvSpPr>
            <a:spLocks noGrp="1"/>
          </p:cNvSpPr>
          <p:nvPr>
            <p:ph sz="quarter" idx="4"/>
          </p:nvPr>
        </p:nvSpPr>
        <p:spPr>
          <a:xfrm>
            <a:off x="4645028" y="2174877"/>
            <a:ext cx="4041775" cy="3414365"/>
          </a:xfrm>
        </p:spPr>
        <p:txBody>
          <a:bodyPr/>
          <a:lstStyle>
            <a:lvl1pPr>
              <a:defRPr sz="1350"/>
            </a:lvl1pPr>
            <a:lvl2pPr>
              <a:defRPr sz="1125"/>
            </a:lvl2pPr>
            <a:lvl3pPr>
              <a:defRPr sz="1013"/>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25/03/2020</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11243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25/03/2020</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17510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25/03/2020</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620395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125" b="1"/>
            </a:lvl1pPr>
          </a:lstStyle>
          <a:p>
            <a:r>
              <a:rPr lang="en-US"/>
              <a:t>Click to edit Master title style</a:t>
            </a:r>
            <a:endParaRPr lang="en-GB"/>
          </a:p>
        </p:txBody>
      </p:sp>
      <p:sp>
        <p:nvSpPr>
          <p:cNvPr id="3" name="Content Placeholder 2"/>
          <p:cNvSpPr>
            <a:spLocks noGrp="1"/>
          </p:cNvSpPr>
          <p:nvPr>
            <p:ph idx="1"/>
          </p:nvPr>
        </p:nvSpPr>
        <p:spPr>
          <a:xfrm>
            <a:off x="3575050" y="273056"/>
            <a:ext cx="5111750" cy="5172173"/>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788"/>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25/03/2020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56319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125" b="1"/>
            </a:lvl1pPr>
          </a:lstStyle>
          <a:p>
            <a:r>
              <a:rPr lang="en-US"/>
              <a:t>Click to edit Master title style</a:t>
            </a:r>
            <a:endParaRPr lang="en-GB" dirty="0"/>
          </a:p>
        </p:txBody>
      </p:sp>
      <p:sp>
        <p:nvSpPr>
          <p:cNvPr id="3" name="Picture Placeholder 2"/>
          <p:cNvSpPr>
            <a:spLocks noGrp="1"/>
          </p:cNvSpPr>
          <p:nvPr>
            <p:ph type="pic" idx="1"/>
          </p:nvPr>
        </p:nvSpPr>
        <p:spPr>
          <a:xfrm>
            <a:off x="1792288" y="612781"/>
            <a:ext cx="5486400" cy="3824337"/>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788"/>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25/03/2020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85559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25/03/2020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204006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25/03/2020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87978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type="title" idx="4294967295"/>
          </p:nvPr>
        </p:nvSpPr>
        <p:spPr>
          <a:xfrm>
            <a:off x="457200" y="1600206"/>
            <a:ext cx="8229600" cy="4525923"/>
          </a:xfrm>
        </p:spPr>
        <p:txBody>
          <a:bodyPr anchor="t"/>
          <a:lstStyle>
            <a:lvl1pPr marL="192984" indent="-192984" algn="l">
              <a:spcBef>
                <a:spcPts val="450"/>
              </a:spcBef>
              <a:buSzPct val="100000"/>
              <a:buFont typeface="Arial" pitchFamily="34"/>
              <a:buChar char="•"/>
              <a:defRPr sz="1800"/>
            </a:lvl1pPr>
          </a:lstStyle>
          <a:p>
            <a:pPr lvl="0"/>
            <a:r>
              <a:rPr lang="en-US"/>
              <a:t>Click to edit Master text styles</a:t>
            </a:r>
            <a:br>
              <a:rPr lang="en-US"/>
            </a:br>
            <a:r>
              <a:rPr lang="en-US"/>
              <a:t>Second level</a:t>
            </a:r>
            <a:br>
              <a:rPr lang="en-US"/>
            </a:br>
            <a:r>
              <a:rPr lang="en-US"/>
              <a:t>Third level</a:t>
            </a:r>
            <a:br>
              <a:rPr lang="en-US"/>
            </a:br>
            <a:r>
              <a:rPr lang="en-US"/>
              <a:t>Fourth level</a:t>
            </a:r>
            <a:br>
              <a:rPr lang="en-US"/>
            </a:br>
            <a:r>
              <a:rPr lang="en-US"/>
              <a:t>Fifth level</a:t>
            </a:r>
          </a:p>
        </p:txBody>
      </p:sp>
      <p:sp>
        <p:nvSpPr>
          <p:cNvPr id="7" name="Content Placeholder 6"/>
          <p:cNvSpPr txBox="1">
            <a:spLocks noGrp="1"/>
          </p:cNvSpPr>
          <p:nvPr>
            <p:ph type="title" idx="4294967295"/>
          </p:nvPr>
        </p:nvSpPr>
        <p:spPr>
          <a:xfrm>
            <a:off x="457202" y="1604516"/>
            <a:ext cx="8229243" cy="4525923"/>
          </a:xfrm>
        </p:spPr>
        <p:txBody>
          <a:bodyPr lIns="0" tIns="0" rIns="0" bIns="0" anchor="t"/>
          <a:lstStyle>
            <a:lvl1pPr hangingPunct="0">
              <a:buNone/>
              <a:defRPr lang="en-GB">
                <a:latin typeface="Arial" pitchFamily="18"/>
              </a:defRPr>
            </a:lvl1pPr>
          </a:lstStyle>
          <a:p>
            <a:pPr lvl="0"/>
            <a:endParaRPr lang="en-GB"/>
          </a:p>
        </p:txBody>
      </p:sp>
      <p:sp>
        <p:nvSpPr>
          <p:cNvPr id="8" name="Content Placeholder 7"/>
          <p:cNvSpPr txBox="1">
            <a:spLocks noGrp="1"/>
          </p:cNvSpPr>
          <p:nvPr>
            <p:ph idx="1"/>
          </p:nvPr>
        </p:nvSpPr>
        <p:spPr>
          <a:xfrm>
            <a:off x="457202" y="1604516"/>
            <a:ext cx="8229243" cy="4525923"/>
          </a:xfrm>
        </p:spPr>
        <p:txBody>
          <a:bodyPr lIns="0" tIns="0" rIns="0" bIns="0"/>
          <a:lstStyle>
            <a:lvl1pPr hangingPunct="0">
              <a:defRPr lang="en-GB"/>
            </a:lvl1pPr>
          </a:lstStyle>
          <a:p>
            <a:pPr lvl="0"/>
            <a:endParaRPr lang="en-GB"/>
          </a:p>
        </p:txBody>
      </p:sp>
      <p:sp>
        <p:nvSpPr>
          <p:cNvPr id="6" name="Date Placeholder 3"/>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417910" indent="-160735">
              <a:defRPr>
                <a:solidFill>
                  <a:schemeClr val="tx1"/>
                </a:solidFill>
                <a:latin typeface="Calibri" charset="0"/>
                <a:ea typeface="ＭＳ Ｐゴシック" charset="0"/>
              </a:defRPr>
            </a:lvl2pPr>
            <a:lvl3pPr marL="642938" indent="-128588">
              <a:defRPr>
                <a:solidFill>
                  <a:schemeClr val="tx1"/>
                </a:solidFill>
                <a:latin typeface="Calibri" charset="0"/>
                <a:ea typeface="ＭＳ Ｐゴシック" charset="0"/>
              </a:defRPr>
            </a:lvl3pPr>
            <a:lvl4pPr marL="900113" indent="-128588">
              <a:defRPr>
                <a:solidFill>
                  <a:schemeClr val="tx1"/>
                </a:solidFill>
                <a:latin typeface="Calibri" charset="0"/>
                <a:ea typeface="ＭＳ Ｐゴシック" charset="0"/>
              </a:defRPr>
            </a:lvl4pPr>
            <a:lvl5pPr marL="1157288" indent="-128588">
              <a:defRPr>
                <a:solidFill>
                  <a:schemeClr val="tx1"/>
                </a:solidFill>
                <a:latin typeface="Calibri" charset="0"/>
                <a:ea typeface="ＭＳ Ｐゴシック" charset="0"/>
              </a:defRPr>
            </a:lvl5pPr>
            <a:lvl6pPr marL="1414463" indent="-128588" fontAlgn="base">
              <a:spcBef>
                <a:spcPct val="0"/>
              </a:spcBef>
              <a:spcAft>
                <a:spcPct val="0"/>
              </a:spcAft>
              <a:defRPr>
                <a:solidFill>
                  <a:schemeClr val="tx1"/>
                </a:solidFill>
                <a:latin typeface="Calibri" charset="0"/>
                <a:ea typeface="ＭＳ Ｐゴシック" charset="0"/>
              </a:defRPr>
            </a:lvl6pPr>
            <a:lvl7pPr marL="1671638" indent="-128588" fontAlgn="base">
              <a:spcBef>
                <a:spcPct val="0"/>
              </a:spcBef>
              <a:spcAft>
                <a:spcPct val="0"/>
              </a:spcAft>
              <a:defRPr>
                <a:solidFill>
                  <a:schemeClr val="tx1"/>
                </a:solidFill>
                <a:latin typeface="Calibri" charset="0"/>
                <a:ea typeface="ＭＳ Ｐゴシック" charset="0"/>
              </a:defRPr>
            </a:lvl7pPr>
            <a:lvl8pPr marL="1928813" indent="-128588" fontAlgn="base">
              <a:spcBef>
                <a:spcPct val="0"/>
              </a:spcBef>
              <a:spcAft>
                <a:spcPct val="0"/>
              </a:spcAft>
              <a:defRPr>
                <a:solidFill>
                  <a:schemeClr val="tx1"/>
                </a:solidFill>
                <a:latin typeface="Calibri" charset="0"/>
                <a:ea typeface="ＭＳ Ｐゴシック" charset="0"/>
              </a:defRPr>
            </a:lvl8pPr>
            <a:lvl9pPr marL="2185988" indent="-128588" fontAlgn="base">
              <a:spcBef>
                <a:spcPct val="0"/>
              </a:spcBef>
              <a:spcAft>
                <a:spcPct val="0"/>
              </a:spcAft>
              <a:defRPr>
                <a:solidFill>
                  <a:schemeClr val="tx1"/>
                </a:solidFill>
                <a:latin typeface="Calibri" charset="0"/>
                <a:ea typeface="ＭＳ Ｐゴシック" charset="0"/>
              </a:defRPr>
            </a:lvl9pPr>
          </a:lstStyle>
          <a:p>
            <a:fld id="{1964841B-8B32-1C4A-809E-2FC9213349F7}" type="datetime1">
              <a:rPr lang="en-US"/>
              <a:pPr/>
              <a:t>3/25/2020</a:t>
            </a:fld>
            <a:endParaRPr lang="en-US"/>
          </a:p>
        </p:txBody>
      </p:sp>
      <p:sp>
        <p:nvSpPr>
          <p:cNvPr id="9" name="Footer Placeholder 4"/>
          <p:cNvSpPr txBox="1">
            <a:spLocks noGrp="1"/>
          </p:cNvSpPr>
          <p:nvPr>
            <p:ph type="ftr" sz="quarter" idx="11"/>
          </p:nvPr>
        </p:nvSpPr>
        <p:spPr>
          <a:xfrm>
            <a:off x="3124200" y="6356356"/>
            <a:ext cx="2895600" cy="365125"/>
          </a:xfrm>
          <a:prstGeom prst="rect">
            <a:avLst/>
          </a:prstGeom>
        </p:spPr>
        <p:txBody>
          <a:bodyPr/>
          <a:lstStyle>
            <a:lvl1pPr>
              <a:defRPr/>
            </a:lvl1pPr>
          </a:lstStyle>
          <a:p>
            <a:pPr eaLnBrk="1" fontAlgn="auto" hangingPunct="1">
              <a:spcBef>
                <a:spcPts val="0"/>
              </a:spcBef>
              <a:spcAft>
                <a:spcPts val="0"/>
              </a:spcAft>
              <a:defRPr/>
            </a:pPr>
            <a:endParaRPr lang="en-GB" sz="1350">
              <a:solidFill>
                <a:prstClr val="black"/>
              </a:solidFill>
              <a:latin typeface="Myriad Pro"/>
              <a:ea typeface="+mn-ea"/>
            </a:endParaRPr>
          </a:p>
        </p:txBody>
      </p:sp>
      <p:sp>
        <p:nvSpPr>
          <p:cNvPr id="10" name="Slide Number Placeholder 5"/>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417910" indent="-160735">
              <a:defRPr>
                <a:solidFill>
                  <a:schemeClr val="tx1"/>
                </a:solidFill>
                <a:latin typeface="Calibri" charset="0"/>
                <a:ea typeface="ＭＳ Ｐゴシック" charset="0"/>
              </a:defRPr>
            </a:lvl2pPr>
            <a:lvl3pPr marL="642938" indent="-128588">
              <a:defRPr>
                <a:solidFill>
                  <a:schemeClr val="tx1"/>
                </a:solidFill>
                <a:latin typeface="Calibri" charset="0"/>
                <a:ea typeface="ＭＳ Ｐゴシック" charset="0"/>
              </a:defRPr>
            </a:lvl3pPr>
            <a:lvl4pPr marL="900113" indent="-128588">
              <a:defRPr>
                <a:solidFill>
                  <a:schemeClr val="tx1"/>
                </a:solidFill>
                <a:latin typeface="Calibri" charset="0"/>
                <a:ea typeface="ＭＳ Ｐゴシック" charset="0"/>
              </a:defRPr>
            </a:lvl4pPr>
            <a:lvl5pPr marL="1157288" indent="-128588">
              <a:defRPr>
                <a:solidFill>
                  <a:schemeClr val="tx1"/>
                </a:solidFill>
                <a:latin typeface="Calibri" charset="0"/>
                <a:ea typeface="ＭＳ Ｐゴシック" charset="0"/>
              </a:defRPr>
            </a:lvl5pPr>
            <a:lvl6pPr marL="1414463" indent="-128588" fontAlgn="base">
              <a:spcBef>
                <a:spcPct val="0"/>
              </a:spcBef>
              <a:spcAft>
                <a:spcPct val="0"/>
              </a:spcAft>
              <a:defRPr>
                <a:solidFill>
                  <a:schemeClr val="tx1"/>
                </a:solidFill>
                <a:latin typeface="Calibri" charset="0"/>
                <a:ea typeface="ＭＳ Ｐゴシック" charset="0"/>
              </a:defRPr>
            </a:lvl6pPr>
            <a:lvl7pPr marL="1671638" indent="-128588" fontAlgn="base">
              <a:spcBef>
                <a:spcPct val="0"/>
              </a:spcBef>
              <a:spcAft>
                <a:spcPct val="0"/>
              </a:spcAft>
              <a:defRPr>
                <a:solidFill>
                  <a:schemeClr val="tx1"/>
                </a:solidFill>
                <a:latin typeface="Calibri" charset="0"/>
                <a:ea typeface="ＭＳ Ｐゴシック" charset="0"/>
              </a:defRPr>
            </a:lvl7pPr>
            <a:lvl8pPr marL="1928813" indent="-128588" fontAlgn="base">
              <a:spcBef>
                <a:spcPct val="0"/>
              </a:spcBef>
              <a:spcAft>
                <a:spcPct val="0"/>
              </a:spcAft>
              <a:defRPr>
                <a:solidFill>
                  <a:schemeClr val="tx1"/>
                </a:solidFill>
                <a:latin typeface="Calibri" charset="0"/>
                <a:ea typeface="ＭＳ Ｐゴシック" charset="0"/>
              </a:defRPr>
            </a:lvl8pPr>
            <a:lvl9pPr marL="2185988" indent="-128588" fontAlgn="base">
              <a:spcBef>
                <a:spcPct val="0"/>
              </a:spcBef>
              <a:spcAft>
                <a:spcPct val="0"/>
              </a:spcAft>
              <a:defRPr>
                <a:solidFill>
                  <a:schemeClr val="tx1"/>
                </a:solidFill>
                <a:latin typeface="Calibri" charset="0"/>
                <a:ea typeface="ＭＳ Ｐゴシック" charset="0"/>
              </a:defRPr>
            </a:lvl9pPr>
          </a:lstStyle>
          <a:p>
            <a:fld id="{981F4191-EE72-F34E-9B95-C1CDBCF05930}" type="slidenum">
              <a:rPr lang="en-US"/>
              <a:pPr/>
              <a:t>‹#›</a:t>
            </a:fld>
            <a:endParaRPr lang="en-US"/>
          </a:p>
        </p:txBody>
      </p:sp>
    </p:spTree>
    <p:extLst>
      <p:ext uri="{BB962C8B-B14F-4D97-AF65-F5344CB8AC3E}">
        <p14:creationId xmlns:p14="http://schemas.microsoft.com/office/powerpoint/2010/main" val="3720318671"/>
      </p:ext>
    </p:extLst>
  </p:cSld>
  <p:clrMapOvr>
    <a:masterClrMapping/>
  </p:clrMapOvr>
  <p:transition spd="slow"/>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A803C389-DA8C-49D0-AC24-2E393138FAB9}" type="slidenum">
              <a:rPr lang="en-US" altLang="en-US"/>
              <a:pPr>
                <a:defRPr/>
              </a:pPr>
              <a:t>‹#›</a:t>
            </a:fld>
            <a:endParaRPr lang="en-US" altLang="en-US"/>
          </a:p>
        </p:txBody>
      </p:sp>
      <p:pic>
        <p:nvPicPr>
          <p:cNvPr id="1030" name="Picture 25" descr="BusinessCollege_PP_WHIT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019800" y="5943600"/>
            <a:ext cx="1371600" cy="78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1" name="Picture 25" descr="BusinessCollege_PP_WHIT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019800" y="5943600"/>
            <a:ext cx="1371600" cy="78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328" r:id="rId1"/>
    <p:sldLayoutId id="2147484329" r:id="rId2"/>
    <p:sldLayoutId id="2147484319" r:id="rId3"/>
    <p:sldLayoutId id="2147484320" r:id="rId4"/>
    <p:sldLayoutId id="2147484321" r:id="rId5"/>
    <p:sldLayoutId id="2147484322" r:id="rId6"/>
    <p:sldLayoutId id="2147484323" r:id="rId7"/>
    <p:sldLayoutId id="2147484324" r:id="rId8"/>
    <p:sldLayoutId id="2147484325" r:id="rId9"/>
    <p:sldLayoutId id="2147484326" r:id="rId10"/>
    <p:sldLayoutId id="2147484327"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smtClean="0">
                <a:solidFill>
                  <a:prstClr val="black">
                    <a:tint val="75000"/>
                  </a:prstClr>
                </a:solidFill>
                <a:latin typeface="Myriad Pro"/>
                <a:ea typeface="+mn-ea"/>
              </a:defRPr>
            </a:lvl1pPr>
          </a:lstStyle>
          <a:p>
            <a:pPr>
              <a:defRPr/>
            </a:pPr>
            <a:fld id="{EA089091-F57A-499B-8518-6437E76A9352}" type="datetimeFigureOut">
              <a:rPr lang="en-GB"/>
              <a:pPr>
                <a:defRPr/>
              </a:pPr>
              <a:t>25/03/2020</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prstClr val="black">
                    <a:tint val="75000"/>
                  </a:prstClr>
                </a:solidFill>
                <a:latin typeface="Myriad Pro"/>
                <a:ea typeface="+mn-ea"/>
              </a:defRPr>
            </a:lvl1pPr>
          </a:lstStyle>
          <a:p>
            <a:pPr>
              <a:defRPr/>
            </a:pPr>
            <a:fld id="{FFD08A52-7738-4E40-949B-5A56EC32EF9B}"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4330" r:id="rId1"/>
    <p:sldLayoutId id="2147484331" r:id="rId2"/>
    <p:sldLayoutId id="2147484332" r:id="rId3"/>
    <p:sldLayoutId id="2147484333" r:id="rId4"/>
    <p:sldLayoutId id="2147484334" r:id="rId5"/>
    <p:sldLayoutId id="2147484335" r:id="rId6"/>
    <p:sldLayoutId id="2147484336" r:id="rId7"/>
    <p:sldLayoutId id="2147484337" r:id="rId8"/>
    <p:sldLayoutId id="2147484338" r:id="rId9"/>
    <p:sldLayoutId id="2147484339" r:id="rId10"/>
    <p:sldLayoutId id="2147484340"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591">
                <a:solidFill>
                  <a:schemeClr val="tx1">
                    <a:tint val="75000"/>
                  </a:schemeClr>
                </a:solidFill>
              </a:defRPr>
            </a:lvl1pPr>
          </a:lstStyle>
          <a:p>
            <a:pPr eaLnBrk="1" fontAlgn="auto" hangingPunct="1">
              <a:spcBef>
                <a:spcPts val="0"/>
              </a:spcBef>
              <a:spcAft>
                <a:spcPts val="0"/>
              </a:spcAft>
            </a:pPr>
            <a:fld id="{9C64F3F4-CE19-49F8-9EF4-FF4EE52031C2}" type="datetimeFigureOut">
              <a:rPr lang="en-GB" smtClean="0">
                <a:solidFill>
                  <a:prstClr val="black">
                    <a:tint val="75000"/>
                  </a:prstClr>
                </a:solidFill>
                <a:latin typeface="Myriad Pro"/>
                <a:ea typeface="+mn-ea"/>
              </a:rPr>
              <a:pPr eaLnBrk="1" fontAlgn="auto" hangingPunct="1">
                <a:spcBef>
                  <a:spcPts val="0"/>
                </a:spcBef>
                <a:spcAft>
                  <a:spcPts val="0"/>
                </a:spcAft>
              </a:pPr>
              <a:t>25/03/2020</a:t>
            </a:fld>
            <a:endParaRPr lang="en-GB" dirty="0">
              <a:solidFill>
                <a:prstClr val="black">
                  <a:tint val="75000"/>
                </a:prstClr>
              </a:solidFill>
              <a:latin typeface="Myriad Pro"/>
              <a:ea typeface="+mn-ea"/>
            </a:endParaRPr>
          </a:p>
        </p:txBody>
      </p:sp>
      <p:sp>
        <p:nvSpPr>
          <p:cNvPr id="6" name="Slide Number Placeholder 5"/>
          <p:cNvSpPr>
            <a:spLocks noGrp="1"/>
          </p:cNvSpPr>
          <p:nvPr>
            <p:ph type="sldNum" sz="quarter" idx="4"/>
          </p:nvPr>
        </p:nvSpPr>
        <p:spPr>
          <a:xfrm>
            <a:off x="7956376" y="6380978"/>
            <a:ext cx="730424" cy="340503"/>
          </a:xfrm>
          <a:prstGeom prst="rect">
            <a:avLst/>
          </a:prstGeom>
        </p:spPr>
        <p:txBody>
          <a:bodyPr vert="horz" lIns="91440" tIns="45720" rIns="91440" bIns="45720" rtlCol="0" anchor="ctr"/>
          <a:lstStyle>
            <a:lvl1pPr algn="r">
              <a:defRPr sz="675">
                <a:solidFill>
                  <a:schemeClr val="tx1">
                    <a:tint val="75000"/>
                  </a:schemeClr>
                </a:solidFill>
              </a:defRPr>
            </a:lvl1pPr>
          </a:lstStyle>
          <a:p>
            <a:pPr eaLnBrk="1" fontAlgn="auto" hangingPunct="1">
              <a:spcBef>
                <a:spcPts val="0"/>
              </a:spcBef>
              <a:spcAft>
                <a:spcPts val="0"/>
              </a:spcAft>
            </a:pPr>
            <a:fld id="{AC82685A-BD3A-4230-8D85-804689F67293}" type="slidenum">
              <a:rPr lang="en-GB" smtClean="0">
                <a:solidFill>
                  <a:prstClr val="black">
                    <a:tint val="75000"/>
                  </a:prstClr>
                </a:solidFill>
                <a:latin typeface="Myriad Pro"/>
                <a:ea typeface="+mn-ea"/>
              </a:rPr>
              <a:pPr eaLnBrk="1" fontAlgn="auto" hangingPunct="1">
                <a:spcBef>
                  <a:spcPts val="0"/>
                </a:spcBef>
                <a:spcAft>
                  <a:spcPts val="0"/>
                </a:spcAft>
              </a:pPr>
              <a:t>‹#›</a:t>
            </a:fld>
            <a:endParaRPr lang="en-GB" dirty="0">
              <a:solidFill>
                <a:prstClr val="black">
                  <a:tint val="75000"/>
                </a:prstClr>
              </a:solidFill>
              <a:latin typeface="Myriad Pro"/>
              <a:ea typeface="+mn-ea"/>
            </a:endParaRPr>
          </a:p>
        </p:txBody>
      </p:sp>
    </p:spTree>
    <p:extLst>
      <p:ext uri="{BB962C8B-B14F-4D97-AF65-F5344CB8AC3E}">
        <p14:creationId xmlns:p14="http://schemas.microsoft.com/office/powerpoint/2010/main" val="1276408151"/>
      </p:ext>
    </p:extLst>
  </p:cSld>
  <p:clrMap bg1="lt1" tx1="dk1" bg2="lt2" tx2="dk2" accent1="accent1" accent2="accent2" accent3="accent3" accent4="accent4" accent5="accent5" accent6="accent6" hlink="hlink" folHlink="folHlink"/>
  <p:sldLayoutIdLst>
    <p:sldLayoutId id="2147484342" r:id="rId1"/>
    <p:sldLayoutId id="2147484343" r:id="rId2"/>
    <p:sldLayoutId id="2147484344" r:id="rId3"/>
    <p:sldLayoutId id="2147484345" r:id="rId4"/>
    <p:sldLayoutId id="2147484346" r:id="rId5"/>
    <p:sldLayoutId id="2147484347" r:id="rId6"/>
    <p:sldLayoutId id="2147484348" r:id="rId7"/>
    <p:sldLayoutId id="2147484349" r:id="rId8"/>
    <p:sldLayoutId id="2147484350" r:id="rId9"/>
    <p:sldLayoutId id="2147484351" r:id="rId10"/>
    <p:sldLayoutId id="2147484352" r:id="rId11"/>
    <p:sldLayoutId id="2147484353" r:id="rId12"/>
  </p:sldLayoutIdLst>
  <p:timing>
    <p:tnLst>
      <p:par>
        <p:cTn id="1" dur="indefinite" restart="never" nodeType="tmRoot"/>
      </p:par>
    </p:tnLst>
  </p:timing>
  <p:txStyles>
    <p:titleStyle>
      <a:lvl1pPr algn="ctr" defTabSz="514350" rtl="0" eaLnBrk="1" latinLnBrk="0" hangingPunct="1">
        <a:spcBef>
          <a:spcPct val="0"/>
        </a:spcBef>
        <a:buNone/>
        <a:defRPr sz="2475" kern="1200">
          <a:solidFill>
            <a:schemeClr val="tx1"/>
          </a:solidFill>
          <a:latin typeface="+mj-lt"/>
          <a:ea typeface="+mj-ea"/>
          <a:cs typeface="+mj-cs"/>
        </a:defRPr>
      </a:lvl1pPr>
    </p:titleStyle>
    <p:bodyStyle>
      <a:lvl1pPr marL="192881" indent="-192881" algn="l" defTabSz="514350" rtl="0" eaLnBrk="1" latinLnBrk="0" hangingPunct="1">
        <a:spcBef>
          <a:spcPct val="20000"/>
        </a:spcBef>
        <a:buFont typeface="Arial" pitchFamily="34" charset="0"/>
        <a:buChar char="•"/>
        <a:defRPr sz="1800" kern="1200">
          <a:solidFill>
            <a:schemeClr val="tx1"/>
          </a:solidFill>
          <a:latin typeface="+mn-lt"/>
          <a:ea typeface="+mn-ea"/>
          <a:cs typeface="+mn-cs"/>
        </a:defRPr>
      </a:lvl1pPr>
      <a:lvl2pPr marL="417910" indent="-160735" algn="l" defTabSz="514350" rtl="0" eaLnBrk="1" latinLnBrk="0" hangingPunct="1">
        <a:spcBef>
          <a:spcPct val="20000"/>
        </a:spcBef>
        <a:buFont typeface="Arial" pitchFamily="34" charset="0"/>
        <a:buChar char="–"/>
        <a:defRPr sz="1575" kern="1200">
          <a:solidFill>
            <a:schemeClr val="tx1"/>
          </a:solidFill>
          <a:latin typeface="+mn-lt"/>
          <a:ea typeface="+mn-ea"/>
          <a:cs typeface="+mn-cs"/>
        </a:defRPr>
      </a:lvl2pPr>
      <a:lvl3pPr marL="642938" indent="-128588" algn="l" defTabSz="514350" rtl="0" eaLnBrk="1" latinLnBrk="0" hangingPunct="1">
        <a:spcBef>
          <a:spcPct val="20000"/>
        </a:spcBef>
        <a:buFont typeface="Arial" pitchFamily="34" charset="0"/>
        <a:buChar char="•"/>
        <a:defRPr sz="1350" kern="1200">
          <a:solidFill>
            <a:schemeClr val="tx1"/>
          </a:solidFill>
          <a:latin typeface="+mn-lt"/>
          <a:ea typeface="+mn-ea"/>
          <a:cs typeface="+mn-cs"/>
        </a:defRPr>
      </a:lvl3pPr>
      <a:lvl4pPr marL="900113"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4pPr>
      <a:lvl5pPr marL="1157288"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5pPr>
      <a:lvl6pPr marL="1414463"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6pPr>
      <a:lvl7pPr marL="1671638"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7pPr>
      <a:lvl8pPr marL="1928813"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8pPr>
      <a:lvl9pPr marL="2185988"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13.xml"/><Relationship Id="rId1" Type="http://schemas.openxmlformats.org/officeDocument/2006/relationships/video" Target="https://www.youtube.com/embed/mHmgzt6n9t4"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13.xml"/><Relationship Id="rId1" Type="http://schemas.openxmlformats.org/officeDocument/2006/relationships/video" Target="https://www.youtube.com/embed/oIiXt_2JUfg"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hyperlink" Target="https://support.office.com/en-us/article/Combining-colors-in-PowerPoint-%E2%80%93-Mistakes-to-avoid-555e1689-85a7-4b2e-aa89-db5270528852" TargetMode="External"/><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BmEiZadVNWY" TargetMode="External"/><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13.xml"/><Relationship Id="rId1" Type="http://schemas.openxmlformats.org/officeDocument/2006/relationships/video" Target="https://www.youtube.com/embed/BmEiZadVNWY?start=6"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2"/>
          <p:cNvSpPr>
            <a:spLocks noGrp="1"/>
          </p:cNvSpPr>
          <p:nvPr>
            <p:ph type="ctrTitle"/>
          </p:nvPr>
        </p:nvSpPr>
        <p:spPr>
          <a:xfrm>
            <a:off x="684213" y="1989138"/>
            <a:ext cx="7772400" cy="1470025"/>
          </a:xfrm>
        </p:spPr>
        <p:txBody>
          <a:bodyPr/>
          <a:lstStyle/>
          <a:p>
            <a:r>
              <a:rPr lang="en-GB" altLang="en-US" b="1" smtClean="0">
                <a:solidFill>
                  <a:schemeClr val="bg1"/>
                </a:solidFill>
              </a:rPr>
              <a:t>Presentation Skills</a:t>
            </a:r>
            <a:endParaRPr lang="en-US" altLang="en-US" b="1" dirty="0" smtClean="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effectLst>
                  <a:outerShdw blurRad="38100" dist="38100" dir="2700000" algn="tl">
                    <a:srgbClr val="000000">
                      <a:alpha val="43137"/>
                    </a:srgbClr>
                  </a:outerShdw>
                </a:effectLst>
              </a:rPr>
              <a:t>Introduction</a:t>
            </a:r>
            <a:endParaRPr lang="en-GB" b="1" dirty="0">
              <a:solidFill>
                <a:schemeClr val="accent1">
                  <a:lumMod val="50000"/>
                </a:schemeClr>
              </a:solidFill>
              <a:effectLst>
                <a:outerShdw blurRad="38100" dist="38100" dir="2700000" algn="tl">
                  <a:srgbClr val="000000">
                    <a:alpha val="43137"/>
                  </a:srgbClr>
                </a:outerShdw>
              </a:effectLst>
            </a:endParaRPr>
          </a:p>
        </p:txBody>
      </p:sp>
      <p:pic>
        <p:nvPicPr>
          <p:cNvPr id="4" name="Content Placeholder 3"/>
          <p:cNvPicPr>
            <a:picLocks noGrp="1" noChangeAspect="1"/>
          </p:cNvPicPr>
          <p:nvPr>
            <p:ph idx="1"/>
          </p:nvPr>
        </p:nvPicPr>
        <p:blipFill>
          <a:blip r:embed="rId3"/>
          <a:stretch>
            <a:fillRect/>
          </a:stretch>
        </p:blipFill>
        <p:spPr>
          <a:xfrm>
            <a:off x="2613818" y="1600200"/>
            <a:ext cx="3916363" cy="3916363"/>
          </a:xfrm>
          <a:prstGeom prst="rect">
            <a:avLst/>
          </a:prstGeom>
        </p:spPr>
      </p:pic>
    </p:spTree>
    <p:extLst>
      <p:ext uri="{BB962C8B-B14F-4D97-AF65-F5344CB8AC3E}">
        <p14:creationId xmlns:p14="http://schemas.microsoft.com/office/powerpoint/2010/main" val="6471754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6"/>
          <p:cNvSpPr txBox="1">
            <a:spLocks noChangeArrowheads="1"/>
          </p:cNvSpPr>
          <p:nvPr/>
        </p:nvSpPr>
        <p:spPr>
          <a:xfrm>
            <a:off x="-612775" y="260350"/>
            <a:ext cx="7772400" cy="708025"/>
          </a:xfrm>
          <a:prstGeom prst="rect">
            <a:avLst/>
          </a:prstGeom>
        </p:spPr>
        <p:txBody>
          <a:bodyPr anchor="ctr">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r>
              <a:rPr lang="en-US" sz="4000" b="1" dirty="0" smtClean="0">
                <a:solidFill>
                  <a:srgbClr val="002060"/>
                </a:solidFill>
                <a:effectLst>
                  <a:outerShdw blurRad="38100" dist="38100" dir="2700000" algn="tl">
                    <a:srgbClr val="000000">
                      <a:alpha val="43137"/>
                    </a:srgbClr>
                  </a:outerShdw>
                </a:effectLst>
              </a:rPr>
              <a:t>Aim</a:t>
            </a:r>
          </a:p>
        </p:txBody>
      </p:sp>
      <p:sp>
        <p:nvSpPr>
          <p:cNvPr id="5" name="Rectangle 3"/>
          <p:cNvSpPr txBox="1">
            <a:spLocks noChangeArrowheads="1"/>
          </p:cNvSpPr>
          <p:nvPr/>
        </p:nvSpPr>
        <p:spPr bwMode="auto">
          <a:xfrm>
            <a:off x="179512" y="1628800"/>
            <a:ext cx="3816424" cy="2214563"/>
          </a:xfrm>
          <a:prstGeom prst="rect">
            <a:avLst/>
          </a:prstGeom>
          <a:noFill/>
          <a:ln w="9525">
            <a:noFill/>
            <a:miter lim="800000"/>
            <a:headEnd/>
            <a:tailEnd/>
          </a:ln>
        </p:spPr>
        <p:txBody>
          <a:bodyPr/>
          <a:lstStyle/>
          <a:p>
            <a:pPr marL="514350" indent="-514350">
              <a:spcBef>
                <a:spcPct val="20000"/>
              </a:spcBef>
              <a:defRPr/>
            </a:pPr>
            <a:r>
              <a:rPr lang="en-GB" sz="3600" b="1" kern="0" dirty="0">
                <a:solidFill>
                  <a:srgbClr val="002060"/>
                </a:solidFill>
                <a:latin typeface="+mn-lt"/>
                <a:ea typeface="+mn-ea"/>
              </a:rPr>
              <a:t>    Plan, prepare and deliver clear and logical presentations</a:t>
            </a:r>
          </a:p>
        </p:txBody>
      </p:sp>
      <p:pic>
        <p:nvPicPr>
          <p:cNvPr id="19460"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1830388"/>
            <a:ext cx="4041775" cy="251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txBox="1">
            <a:spLocks noChangeArrowheads="1"/>
          </p:cNvSpPr>
          <p:nvPr/>
        </p:nvSpPr>
        <p:spPr bwMode="auto">
          <a:xfrm>
            <a:off x="971600" y="260648"/>
            <a:ext cx="7215188" cy="11430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hangingPunct="1"/>
            <a:r>
              <a:rPr lang="en-GB" altLang="en-US" sz="4400" b="1" dirty="0" smtClean="0">
                <a:solidFill>
                  <a:schemeClr val="bg1"/>
                </a:solidFill>
                <a:latin typeface="Myriad Pro"/>
              </a:rPr>
              <a:t>Outcomes/Objectives</a:t>
            </a:r>
            <a:endParaRPr lang="en-GB" altLang="en-US" sz="4400" b="1" dirty="0">
              <a:solidFill>
                <a:schemeClr val="bg1"/>
              </a:solidFill>
              <a:latin typeface="Myriad Pro"/>
            </a:endParaRPr>
          </a:p>
        </p:txBody>
      </p:sp>
      <p:sp>
        <p:nvSpPr>
          <p:cNvPr id="5" name="Rectangle 3"/>
          <p:cNvSpPr txBox="1">
            <a:spLocks noChangeArrowheads="1"/>
          </p:cNvSpPr>
          <p:nvPr/>
        </p:nvSpPr>
        <p:spPr bwMode="auto">
          <a:xfrm>
            <a:off x="611188" y="1773238"/>
            <a:ext cx="8245475" cy="4679950"/>
          </a:xfrm>
          <a:prstGeom prst="rect">
            <a:avLst/>
          </a:prstGeom>
          <a:noFill/>
          <a:ln w="9525">
            <a:noFill/>
            <a:miter lim="800000"/>
            <a:headEnd/>
            <a:tailEnd/>
          </a:ln>
        </p:spPr>
        <p:txBody>
          <a:bodyPr/>
          <a:lstStyle/>
          <a:p>
            <a:pPr marL="571500" indent="-571500">
              <a:spcBef>
                <a:spcPct val="20000"/>
              </a:spcBef>
              <a:buFont typeface="Arial" pitchFamily="34" charset="0"/>
              <a:buChar char="•"/>
              <a:defRPr/>
            </a:pPr>
            <a:r>
              <a:rPr lang="en-GB" sz="2800" kern="0" dirty="0">
                <a:latin typeface="+mn-lt"/>
                <a:ea typeface="+mn-ea"/>
              </a:rPr>
              <a:t>Plan effectively to prepare for giving presentations </a:t>
            </a:r>
          </a:p>
          <a:p>
            <a:pPr marL="571500" indent="-571500">
              <a:spcBef>
                <a:spcPct val="20000"/>
              </a:spcBef>
              <a:buFont typeface="Arial" pitchFamily="34" charset="0"/>
              <a:buChar char="•"/>
              <a:defRPr/>
            </a:pPr>
            <a:r>
              <a:rPr lang="en-GB" sz="2800" kern="0" dirty="0">
                <a:latin typeface="+mn-lt"/>
                <a:ea typeface="+mn-ea"/>
              </a:rPr>
              <a:t>Structure the presentation in a coherent format and comply with time constraints</a:t>
            </a:r>
          </a:p>
          <a:p>
            <a:pPr marL="571500" indent="-571500">
              <a:spcBef>
                <a:spcPct val="20000"/>
              </a:spcBef>
              <a:buFont typeface="Arial" pitchFamily="34" charset="0"/>
              <a:buChar char="•"/>
              <a:defRPr/>
            </a:pPr>
            <a:r>
              <a:rPr lang="en-GB" sz="2800" kern="0" dirty="0">
                <a:latin typeface="+mn-lt"/>
                <a:ea typeface="+mn-ea"/>
              </a:rPr>
              <a:t>Communicate effectively and use voice, eye contact and body language to greater effect</a:t>
            </a:r>
          </a:p>
          <a:p>
            <a:pPr marL="571500" indent="-571500">
              <a:spcBef>
                <a:spcPct val="20000"/>
              </a:spcBef>
              <a:buFont typeface="Arial" pitchFamily="34" charset="0"/>
              <a:buChar char="•"/>
              <a:defRPr/>
            </a:pPr>
            <a:r>
              <a:rPr lang="en-GB" sz="2800" kern="0" dirty="0">
                <a:latin typeface="+mn-lt"/>
                <a:ea typeface="+mn-ea"/>
              </a:rPr>
              <a:t>Present with improved self confidence and enthusiasm</a:t>
            </a:r>
          </a:p>
          <a:p>
            <a:pPr marL="571500" indent="-571500">
              <a:spcBef>
                <a:spcPct val="20000"/>
              </a:spcBef>
              <a:buFont typeface="+mj-lt"/>
              <a:buAutoNum type="romanUcPeriod"/>
              <a:defRPr/>
            </a:pPr>
            <a:endParaRPr lang="en-GB" sz="2800" kern="0" dirty="0">
              <a:latin typeface="+mn-lt"/>
              <a:ea typeface="+mn-ea"/>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Hmgzt6n9t4"/>
          <p:cNvPicPr>
            <a:picLocks noGrp="1" noRot="1" noChangeAspect="1"/>
          </p:cNvPicPr>
          <p:nvPr>
            <p:ph idx="1"/>
            <a:videoFile r:link="rId1"/>
          </p:nvPr>
        </p:nvPicPr>
        <p:blipFill>
          <a:blip r:embed="rId3"/>
          <a:stretch>
            <a:fillRect/>
          </a:stretch>
        </p:blipFill>
        <p:spPr>
          <a:xfrm>
            <a:off x="7416" y="0"/>
            <a:ext cx="9136584" cy="5748710"/>
          </a:xfrm>
          <a:prstGeom prst="rect">
            <a:avLst/>
          </a:prstGeom>
        </p:spPr>
      </p:pic>
    </p:spTree>
    <p:extLst>
      <p:ext uri="{BB962C8B-B14F-4D97-AF65-F5344CB8AC3E}">
        <p14:creationId xmlns:p14="http://schemas.microsoft.com/office/powerpoint/2010/main" val="11080222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968375" y="262730"/>
            <a:ext cx="6915150" cy="1143001"/>
          </a:xfrm>
          <a:prstGeom prst="rect">
            <a:avLst/>
          </a:prstGeom>
          <a:solidFill>
            <a:srgbClr val="002060"/>
          </a:solidFill>
        </p:spPr>
        <p:txBody>
          <a:bodyPr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r>
              <a:rPr lang="en-GB" altLang="en-US" sz="4000" b="1" dirty="0" smtClean="0">
                <a:solidFill>
                  <a:schemeClr val="bg1"/>
                </a:solidFill>
              </a:rPr>
              <a:t>Matching content to audience’s needs</a:t>
            </a:r>
          </a:p>
        </p:txBody>
      </p:sp>
      <p:sp>
        <p:nvSpPr>
          <p:cNvPr id="21509" name="Content Placeholder 4"/>
          <p:cNvSpPr txBox="1">
            <a:spLocks/>
          </p:cNvSpPr>
          <p:nvPr/>
        </p:nvSpPr>
        <p:spPr bwMode="auto">
          <a:xfrm>
            <a:off x="539750" y="1989138"/>
            <a:ext cx="3312170" cy="2952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marL="0" indent="0" eaLnBrk="1" hangingPunct="1">
              <a:buNone/>
            </a:pPr>
            <a:r>
              <a:rPr lang="en-GB" altLang="en-US" dirty="0" smtClean="0"/>
              <a:t>You should plan effectively </a:t>
            </a:r>
            <a:r>
              <a:rPr lang="en-GB" altLang="en-US" dirty="0"/>
              <a:t>and consider </a:t>
            </a:r>
            <a:r>
              <a:rPr lang="en-GB" altLang="en-US" dirty="0" smtClean="0"/>
              <a:t>the needs </a:t>
            </a:r>
            <a:r>
              <a:rPr lang="en-GB" altLang="en-US" dirty="0"/>
              <a:t>of your </a:t>
            </a:r>
            <a:r>
              <a:rPr lang="en-GB" altLang="en-US" dirty="0" smtClean="0"/>
              <a:t>audience</a:t>
            </a:r>
            <a:endParaRPr lang="en-GB" altLang="en-US" dirty="0"/>
          </a:p>
        </p:txBody>
      </p:sp>
      <p:pic>
        <p:nvPicPr>
          <p:cNvPr id="2" name="Picture 1"/>
          <p:cNvPicPr>
            <a:picLocks noChangeAspect="1"/>
          </p:cNvPicPr>
          <p:nvPr/>
        </p:nvPicPr>
        <p:blipFill>
          <a:blip r:embed="rId3"/>
          <a:stretch>
            <a:fillRect/>
          </a:stretch>
        </p:blipFill>
        <p:spPr>
          <a:xfrm>
            <a:off x="4067944" y="1989138"/>
            <a:ext cx="4377192" cy="2982426"/>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Box 9"/>
          <p:cNvSpPr txBox="1">
            <a:spLocks noChangeArrowheads="1"/>
          </p:cNvSpPr>
          <p:nvPr/>
        </p:nvSpPr>
        <p:spPr bwMode="auto">
          <a:xfrm>
            <a:off x="755650" y="188913"/>
            <a:ext cx="6192838"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000" b="1">
                <a:solidFill>
                  <a:schemeClr val="bg1"/>
                </a:solidFill>
                <a:latin typeface="Verdana" panose="020B0604030504040204" pitchFamily="34" charset="0"/>
              </a:rPr>
              <a:t>Effective planning</a:t>
            </a:r>
          </a:p>
        </p:txBody>
      </p:sp>
      <p:sp>
        <p:nvSpPr>
          <p:cNvPr id="23555" name="Rectangle 4"/>
          <p:cNvSpPr>
            <a:spLocks noChangeArrowheads="1"/>
          </p:cNvSpPr>
          <p:nvPr/>
        </p:nvSpPr>
        <p:spPr bwMode="auto">
          <a:xfrm>
            <a:off x="395288" y="1423204"/>
            <a:ext cx="8281168"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Clr>
                <a:srgbClr val="CC3300"/>
              </a:buClr>
            </a:pPr>
            <a:r>
              <a:rPr lang="en-US" altLang="en-US" sz="2800" dirty="0">
                <a:latin typeface="Verdana" panose="020B0604030504040204" pitchFamily="34" charset="0"/>
              </a:rPr>
              <a:t>  Focuses training on the aims and </a:t>
            </a:r>
            <a:r>
              <a:rPr lang="en-US" altLang="en-US" sz="2800" dirty="0" smtClean="0">
                <a:latin typeface="Verdana" panose="020B0604030504040204" pitchFamily="34" charset="0"/>
              </a:rPr>
              <a:t>   objectives/outcomes of </a:t>
            </a:r>
            <a:r>
              <a:rPr lang="en-US" altLang="en-US" sz="2800" dirty="0">
                <a:latin typeface="Verdana" panose="020B0604030504040204" pitchFamily="34" charset="0"/>
              </a:rPr>
              <a:t>your </a:t>
            </a:r>
            <a:r>
              <a:rPr lang="en-US" altLang="en-US" sz="2800" dirty="0" smtClean="0">
                <a:latin typeface="Verdana" panose="020B0604030504040204" pitchFamily="34" charset="0"/>
              </a:rPr>
              <a:t>presentation</a:t>
            </a:r>
            <a:endParaRPr lang="en-US" altLang="en-US" sz="2800" dirty="0">
              <a:latin typeface="Verdana" panose="020B0604030504040204" pitchFamily="34" charset="0"/>
            </a:endParaRPr>
          </a:p>
          <a:p>
            <a:pPr>
              <a:spcBef>
                <a:spcPct val="0"/>
              </a:spcBef>
              <a:buClr>
                <a:srgbClr val="CC3300"/>
              </a:buClr>
            </a:pPr>
            <a:r>
              <a:rPr lang="en-US" altLang="en-US" sz="2800" dirty="0">
                <a:latin typeface="Verdana" panose="020B0604030504040204" pitchFamily="34" charset="0"/>
              </a:rPr>
              <a:t>  Ensures a logical flow of </a:t>
            </a:r>
            <a:r>
              <a:rPr lang="en-US" altLang="en-US" sz="2800" dirty="0" smtClean="0">
                <a:latin typeface="Verdana" panose="020B0604030504040204" pitchFamily="34" charset="0"/>
              </a:rPr>
              <a:t>information</a:t>
            </a:r>
            <a:endParaRPr lang="en-GB" altLang="en-US" sz="2800" dirty="0">
              <a:latin typeface="Verdana" panose="020B0604030504040204" pitchFamily="34" charset="0"/>
            </a:endParaRPr>
          </a:p>
          <a:p>
            <a:pPr>
              <a:spcBef>
                <a:spcPct val="0"/>
              </a:spcBef>
              <a:buClr>
                <a:srgbClr val="CC3300"/>
              </a:buClr>
            </a:pPr>
            <a:r>
              <a:rPr lang="en-US" altLang="en-US" sz="2800" dirty="0">
                <a:latin typeface="Verdana" panose="020B0604030504040204" pitchFamily="34" charset="0"/>
              </a:rPr>
              <a:t>  Enables you to </a:t>
            </a:r>
            <a:r>
              <a:rPr lang="en-US" altLang="en-US" sz="2800" dirty="0" smtClean="0">
                <a:latin typeface="Verdana" panose="020B0604030504040204" pitchFamily="34" charset="0"/>
              </a:rPr>
              <a:t>identify </a:t>
            </a:r>
            <a:r>
              <a:rPr lang="en-US" altLang="en-US" sz="2800" dirty="0">
                <a:latin typeface="Verdana" panose="020B0604030504040204" pitchFamily="34" charset="0"/>
              </a:rPr>
              <a:t>necessary </a:t>
            </a:r>
            <a:r>
              <a:rPr lang="en-US" altLang="en-US" sz="2800" dirty="0" smtClean="0">
                <a:latin typeface="Verdana" panose="020B0604030504040204" pitchFamily="34" charset="0"/>
              </a:rPr>
              <a:t>resources: e.g. handouts</a:t>
            </a:r>
            <a:endParaRPr lang="en-GB" altLang="en-US" sz="2800" dirty="0">
              <a:latin typeface="Verdana" panose="020B0604030504040204" pitchFamily="34" charset="0"/>
            </a:endParaRPr>
          </a:p>
          <a:p>
            <a:pPr>
              <a:spcBef>
                <a:spcPct val="0"/>
              </a:spcBef>
              <a:buClr>
                <a:srgbClr val="CC3300"/>
              </a:buClr>
            </a:pPr>
            <a:r>
              <a:rPr lang="en-US" altLang="en-US" sz="2800" dirty="0">
                <a:latin typeface="Verdana" panose="020B0604030504040204" pitchFamily="34" charset="0"/>
              </a:rPr>
              <a:t>  Allows you to plan activities to cater for the different needs of </a:t>
            </a:r>
            <a:r>
              <a:rPr lang="en-US" altLang="en-US" sz="2800" dirty="0" smtClean="0">
                <a:latin typeface="Verdana" panose="020B0604030504040204" pitchFamily="34" charset="0"/>
              </a:rPr>
              <a:t>the audience</a:t>
            </a:r>
            <a:endParaRPr lang="en-GB" altLang="en-US" sz="2800" dirty="0">
              <a:latin typeface="Verdana" panose="020B0604030504040204" pitchFamily="34" charset="0"/>
            </a:endParaRPr>
          </a:p>
          <a:p>
            <a:pPr>
              <a:spcBef>
                <a:spcPct val="0"/>
              </a:spcBef>
              <a:buClr>
                <a:srgbClr val="CC3300"/>
              </a:buClr>
            </a:pPr>
            <a:r>
              <a:rPr lang="en-US" altLang="en-US" sz="2800" dirty="0">
                <a:latin typeface="Verdana" panose="020B0604030504040204" pitchFamily="34" charset="0"/>
              </a:rPr>
              <a:t> </a:t>
            </a:r>
            <a:r>
              <a:rPr lang="en-US" altLang="en-US" sz="2800" dirty="0" smtClean="0">
                <a:latin typeface="Verdana" panose="020B0604030504040204" pitchFamily="34" charset="0"/>
              </a:rPr>
              <a:t>Help you to keep </a:t>
            </a:r>
            <a:r>
              <a:rPr lang="en-US" altLang="en-US" sz="2800" dirty="0">
                <a:latin typeface="Verdana" panose="020B0604030504040204" pitchFamily="34" charset="0"/>
              </a:rPr>
              <a:t>focused on the topic being </a:t>
            </a:r>
            <a:r>
              <a:rPr lang="en-US" altLang="en-US" sz="2800" dirty="0" smtClean="0">
                <a:latin typeface="Verdana" panose="020B0604030504040204" pitchFamily="34" charset="0"/>
              </a:rPr>
              <a:t>delivered</a:t>
            </a:r>
            <a:endParaRPr lang="en-US" altLang="en-US" sz="2800" dirty="0">
              <a:latin typeface="Verdana" panose="020B0604030504040204"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Box 6"/>
          <p:cNvSpPr txBox="1">
            <a:spLocks noChangeArrowheads="1"/>
          </p:cNvSpPr>
          <p:nvPr/>
        </p:nvSpPr>
        <p:spPr bwMode="auto">
          <a:xfrm>
            <a:off x="395536" y="260648"/>
            <a:ext cx="7992888" cy="707886"/>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000" b="1" dirty="0">
                <a:solidFill>
                  <a:schemeClr val="bg1"/>
                </a:solidFill>
                <a:latin typeface="Verdana" panose="020B0604030504040204" pitchFamily="34" charset="0"/>
              </a:rPr>
              <a:t>Presentation structure</a:t>
            </a:r>
          </a:p>
        </p:txBody>
      </p:sp>
      <p:sp>
        <p:nvSpPr>
          <p:cNvPr id="24579" name="Rectangle 5"/>
          <p:cNvSpPr>
            <a:spLocks noChangeArrowheads="1"/>
          </p:cNvSpPr>
          <p:nvPr/>
        </p:nvSpPr>
        <p:spPr bwMode="auto">
          <a:xfrm>
            <a:off x="539552" y="1556792"/>
            <a:ext cx="457200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latin typeface="Verdana" panose="020B0604030504040204" pitchFamily="34" charset="0"/>
              </a:rPr>
              <a:t>Presentations should:</a:t>
            </a:r>
          </a:p>
          <a:p>
            <a:pPr>
              <a:spcBef>
                <a:spcPct val="0"/>
              </a:spcBef>
              <a:buFontTx/>
              <a:buNone/>
            </a:pPr>
            <a:endParaRPr lang="en-GB" altLang="en-US" sz="2800" b="1" dirty="0">
              <a:latin typeface="Verdana" panose="020B0604030504040204" pitchFamily="34" charset="0"/>
            </a:endParaRPr>
          </a:p>
          <a:p>
            <a:pPr>
              <a:spcBef>
                <a:spcPct val="0"/>
              </a:spcBef>
              <a:buClr>
                <a:srgbClr val="002060"/>
              </a:buClr>
              <a:buFont typeface="Verdana" panose="020B0604030504040204" pitchFamily="34" charset="0"/>
              <a:buChar char="*"/>
            </a:pPr>
            <a:r>
              <a:rPr lang="en-GB" altLang="en-US" sz="2800" dirty="0">
                <a:latin typeface="Verdana" panose="020B0604030504040204" pitchFamily="34" charset="0"/>
              </a:rPr>
              <a:t>Be clear</a:t>
            </a:r>
          </a:p>
          <a:p>
            <a:pPr>
              <a:spcBef>
                <a:spcPct val="0"/>
              </a:spcBef>
              <a:buClr>
                <a:srgbClr val="002060"/>
              </a:buClr>
              <a:buFont typeface="Verdana" panose="020B0604030504040204" pitchFamily="34" charset="0"/>
              <a:buChar char="*"/>
            </a:pPr>
            <a:r>
              <a:rPr lang="en-GB" altLang="en-US" sz="2800" dirty="0" smtClean="0">
                <a:latin typeface="Verdana" panose="020B0604030504040204" pitchFamily="34" charset="0"/>
              </a:rPr>
              <a:t>Be </a:t>
            </a:r>
            <a:r>
              <a:rPr lang="en-GB" altLang="en-US" sz="2800" dirty="0">
                <a:latin typeface="Verdana" panose="020B0604030504040204" pitchFamily="34" charset="0"/>
              </a:rPr>
              <a:t>punchy</a:t>
            </a:r>
          </a:p>
          <a:p>
            <a:pPr>
              <a:spcBef>
                <a:spcPct val="0"/>
              </a:spcBef>
              <a:buClr>
                <a:srgbClr val="002060"/>
              </a:buClr>
              <a:buFont typeface="Verdana" panose="020B0604030504040204" pitchFamily="34" charset="0"/>
              <a:buChar char="*"/>
            </a:pPr>
            <a:r>
              <a:rPr lang="en-GB" altLang="en-US" sz="2800" dirty="0" smtClean="0">
                <a:latin typeface="Verdana" panose="020B0604030504040204" pitchFamily="34" charset="0"/>
              </a:rPr>
              <a:t>Be </a:t>
            </a:r>
            <a:r>
              <a:rPr lang="en-GB" altLang="en-US" sz="2800" dirty="0">
                <a:latin typeface="Verdana" panose="020B0604030504040204" pitchFamily="34" charset="0"/>
              </a:rPr>
              <a:t>interesting</a:t>
            </a:r>
          </a:p>
          <a:p>
            <a:pPr>
              <a:spcBef>
                <a:spcPct val="0"/>
              </a:spcBef>
              <a:buClr>
                <a:srgbClr val="002060"/>
              </a:buClr>
              <a:buFont typeface="Verdana" panose="020B0604030504040204" pitchFamily="34" charset="0"/>
              <a:buChar char="*"/>
            </a:pPr>
            <a:r>
              <a:rPr lang="en-GB" altLang="en-US" sz="2800" dirty="0">
                <a:latin typeface="Verdana" panose="020B0604030504040204" pitchFamily="34" charset="0"/>
              </a:rPr>
              <a:t>Help the audience</a:t>
            </a:r>
          </a:p>
          <a:p>
            <a:pPr>
              <a:spcBef>
                <a:spcPct val="0"/>
              </a:spcBef>
              <a:buClr>
                <a:srgbClr val="002060"/>
              </a:buClr>
              <a:buFont typeface="Verdana" panose="020B0604030504040204" pitchFamily="34" charset="0"/>
              <a:buChar char="*"/>
            </a:pPr>
            <a:r>
              <a:rPr lang="en-GB" altLang="en-US" sz="2800" dirty="0">
                <a:latin typeface="Verdana" panose="020B0604030504040204" pitchFamily="34" charset="0"/>
              </a:rPr>
              <a:t>Have personality</a:t>
            </a:r>
          </a:p>
        </p:txBody>
      </p:sp>
      <p:pic>
        <p:nvPicPr>
          <p:cNvPr id="2" name="Picture 1"/>
          <p:cNvPicPr>
            <a:picLocks noChangeAspect="1"/>
          </p:cNvPicPr>
          <p:nvPr/>
        </p:nvPicPr>
        <p:blipFill rotWithShape="1">
          <a:blip r:embed="rId3"/>
          <a:srcRect l="14100" t="22096" r="18358" b="21087"/>
          <a:stretch/>
        </p:blipFill>
        <p:spPr>
          <a:xfrm>
            <a:off x="4067943" y="1988840"/>
            <a:ext cx="5168845" cy="3264535"/>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Box 3"/>
          <p:cNvSpPr txBox="1">
            <a:spLocks noChangeArrowheads="1"/>
          </p:cNvSpPr>
          <p:nvPr/>
        </p:nvSpPr>
        <p:spPr bwMode="auto">
          <a:xfrm>
            <a:off x="827088" y="404813"/>
            <a:ext cx="7416800"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Presentation structure</a:t>
            </a:r>
          </a:p>
        </p:txBody>
      </p:sp>
      <p:sp>
        <p:nvSpPr>
          <p:cNvPr id="26627" name="Rectangle 4"/>
          <p:cNvSpPr>
            <a:spLocks noChangeArrowheads="1"/>
          </p:cNvSpPr>
          <p:nvPr/>
        </p:nvSpPr>
        <p:spPr bwMode="auto">
          <a:xfrm>
            <a:off x="395288" y="1628800"/>
            <a:ext cx="828040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dirty="0">
                <a:latin typeface="Verdana" panose="020B0604030504040204" pitchFamily="34" charset="0"/>
              </a:rPr>
              <a:t>The </a:t>
            </a:r>
            <a:r>
              <a:rPr lang="en-GB" altLang="en-US" sz="2800" b="1" dirty="0">
                <a:latin typeface="Verdana" panose="020B0604030504040204" pitchFamily="34" charset="0"/>
              </a:rPr>
              <a:t>beginning</a:t>
            </a:r>
            <a:r>
              <a:rPr lang="en-GB" altLang="en-US" sz="2800" dirty="0">
                <a:latin typeface="Verdana" panose="020B0604030504040204" pitchFamily="34" charset="0"/>
              </a:rPr>
              <a:t> shapes the rest of the presentation and serves two main purposes:</a:t>
            </a:r>
          </a:p>
          <a:p>
            <a:pPr>
              <a:spcBef>
                <a:spcPct val="0"/>
              </a:spcBef>
              <a:buFontTx/>
              <a:buNone/>
            </a:pPr>
            <a:endParaRPr lang="en-GB" altLang="en-US" sz="2800" dirty="0">
              <a:latin typeface="Verdana" panose="020B0604030504040204" pitchFamily="34" charset="0"/>
            </a:endParaRPr>
          </a:p>
          <a:p>
            <a:pPr>
              <a:spcBef>
                <a:spcPct val="0"/>
              </a:spcBef>
              <a:buFontTx/>
              <a:buNone/>
            </a:pPr>
            <a:r>
              <a:rPr lang="en-GB" altLang="en-US" sz="2800" dirty="0">
                <a:latin typeface="Verdana" panose="020B0604030504040204" pitchFamily="34" charset="0"/>
              </a:rPr>
              <a:t>1. To grab the attention of your audience.</a:t>
            </a:r>
          </a:p>
          <a:p>
            <a:pPr>
              <a:spcBef>
                <a:spcPct val="0"/>
              </a:spcBef>
              <a:buFontTx/>
              <a:buNone/>
            </a:pPr>
            <a:r>
              <a:rPr lang="en-GB" altLang="en-US" sz="2800" dirty="0">
                <a:latin typeface="Verdana" panose="020B0604030504040204" pitchFamily="34" charset="0"/>
              </a:rPr>
              <a:t>2. To calm the elevated levels of adrenaline racing through your bloodstream, so that you can relax into your presentation.</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IiXt_2JUfg"/>
          <p:cNvPicPr>
            <a:picLocks noGrp="1" noRot="1" noChangeAspect="1"/>
          </p:cNvPicPr>
          <p:nvPr>
            <p:ph idx="1"/>
            <a:videoFile r:link="rId1"/>
          </p:nvPr>
        </p:nvPicPr>
        <p:blipFill>
          <a:blip r:embed="rId3"/>
          <a:stretch>
            <a:fillRect/>
          </a:stretch>
        </p:blipFill>
        <p:spPr>
          <a:xfrm>
            <a:off x="-18188" y="-1649"/>
            <a:ext cx="9171272" cy="5734905"/>
          </a:xfrm>
          <a:prstGeom prst="rect">
            <a:avLst/>
          </a:prstGeom>
        </p:spPr>
      </p:pic>
    </p:spTree>
    <p:extLst>
      <p:ext uri="{BB962C8B-B14F-4D97-AF65-F5344CB8AC3E}">
        <p14:creationId xmlns:p14="http://schemas.microsoft.com/office/powerpoint/2010/main" val="21233829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3"/>
          <p:cNvSpPr txBox="1">
            <a:spLocks noChangeArrowheads="1"/>
          </p:cNvSpPr>
          <p:nvPr/>
        </p:nvSpPr>
        <p:spPr bwMode="auto">
          <a:xfrm>
            <a:off x="827088" y="404813"/>
            <a:ext cx="7416800"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Presentation structure</a:t>
            </a:r>
          </a:p>
        </p:txBody>
      </p:sp>
      <p:sp>
        <p:nvSpPr>
          <p:cNvPr id="28675" name="Rectangle 4"/>
          <p:cNvSpPr>
            <a:spLocks noChangeArrowheads="1"/>
          </p:cNvSpPr>
          <p:nvPr/>
        </p:nvSpPr>
        <p:spPr bwMode="auto">
          <a:xfrm>
            <a:off x="1187450" y="1916113"/>
            <a:ext cx="7056438" cy="3109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a:latin typeface="Verdana" panose="020B0604030504040204" pitchFamily="34" charset="0"/>
              </a:rPr>
              <a:t>The</a:t>
            </a:r>
            <a:r>
              <a:rPr lang="en-GB" altLang="en-US" sz="2800" b="1">
                <a:latin typeface="Verdana" panose="020B0604030504040204" pitchFamily="34" charset="0"/>
              </a:rPr>
              <a:t> end </a:t>
            </a:r>
            <a:r>
              <a:rPr lang="en-GB" altLang="en-US" sz="2800">
                <a:latin typeface="Verdana" panose="020B0604030504040204" pitchFamily="34" charset="0"/>
              </a:rPr>
              <a:t>is more important than the beginning. This is because of the ‘recency’ factor – put simply, people are likely to remember the last thing they are told much more than the points made earlier in a presentation. This particularly applies to lists.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60863" y="2420938"/>
            <a:ext cx="4783137" cy="3182937"/>
          </a:xfrm>
        </p:spPr>
      </p:pic>
      <p:sp>
        <p:nvSpPr>
          <p:cNvPr id="29699" name="TextBox 3"/>
          <p:cNvSpPr txBox="1">
            <a:spLocks noChangeArrowheads="1"/>
          </p:cNvSpPr>
          <p:nvPr/>
        </p:nvSpPr>
        <p:spPr bwMode="auto">
          <a:xfrm>
            <a:off x="579438" y="404813"/>
            <a:ext cx="8137525"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5" name="Rectangle 4"/>
          <p:cNvSpPr/>
          <p:nvPr/>
        </p:nvSpPr>
        <p:spPr>
          <a:xfrm>
            <a:off x="323850" y="1916113"/>
            <a:ext cx="4572000" cy="2246312"/>
          </a:xfrm>
          <a:prstGeom prst="rect">
            <a:avLst/>
          </a:prstGeom>
        </p:spPr>
        <p:txBody>
          <a:bodyPr>
            <a:spAutoFit/>
          </a:bodyPr>
          <a:lstStyle/>
          <a:p>
            <a:pPr marL="571500" indent="-571500">
              <a:spcBef>
                <a:spcPct val="20000"/>
              </a:spcBef>
              <a:defRPr/>
            </a:pPr>
            <a:r>
              <a:rPr lang="en-GB" sz="2800" b="1" kern="0" dirty="0">
                <a:solidFill>
                  <a:srgbClr val="002060"/>
                </a:solidFill>
                <a:ea typeface="ＭＳ Ｐゴシック" pitchFamily="1" charset="-128"/>
              </a:rPr>
              <a:t>     Communicate effectively and use voice, eye contact and body language to greater effect</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Q:\Learner Services and Marketing\1 Marketing\Design Presentation and Photography\ Branding Guidelines\Gower College Swaqnsea Corporate Identity Branding\GCS Powerpoint jpegs 2 No to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5250"/>
            <a:ext cx="9144000" cy="695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3" name="Content Placeholder 3" descr="ColourCMYK.jp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43750" y="0"/>
            <a:ext cx="2000250" cy="159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698" y="-95250"/>
            <a:ext cx="9169698" cy="613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TextBox 4"/>
          <p:cNvSpPr txBox="1">
            <a:spLocks noChangeArrowheads="1"/>
          </p:cNvSpPr>
          <p:nvPr/>
        </p:nvSpPr>
        <p:spPr bwMode="auto">
          <a:xfrm>
            <a:off x="-25698" y="-95250"/>
            <a:ext cx="91440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3600" b="1" dirty="0">
                <a:solidFill>
                  <a:schemeClr val="bg1"/>
                </a:solidFill>
                <a:latin typeface="Verdana" panose="020B0604030504040204" pitchFamily="34" charset="0"/>
              </a:rPr>
              <a:t>How do we take in information?</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Box 9"/>
          <p:cNvSpPr txBox="1">
            <a:spLocks noChangeArrowheads="1"/>
          </p:cNvSpPr>
          <p:nvPr/>
        </p:nvSpPr>
        <p:spPr bwMode="auto">
          <a:xfrm>
            <a:off x="684213" y="333375"/>
            <a:ext cx="7920037"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5" name="Title 1"/>
          <p:cNvSpPr txBox="1">
            <a:spLocks/>
          </p:cNvSpPr>
          <p:nvPr/>
        </p:nvSpPr>
        <p:spPr>
          <a:xfrm>
            <a:off x="323850" y="1916113"/>
            <a:ext cx="8429625" cy="2143125"/>
          </a:xfrm>
          <a:prstGeom prst="rect">
            <a:avLst/>
          </a:prstGeom>
        </p:spPr>
        <p:txBody>
          <a:bodyPr/>
          <a:lstStyle/>
          <a:p>
            <a:pPr algn="ctr" eaLnBrk="1" hangingPunct="1">
              <a:defRPr/>
            </a:pPr>
            <a:r>
              <a:rPr lang="en-GB" sz="4000" b="1" kern="0" dirty="0">
                <a:latin typeface="+mj-lt"/>
                <a:ea typeface="+mj-ea"/>
                <a:cs typeface="+mj-cs"/>
              </a:rPr>
              <a:t>Visualise a table and keep this image in your mind.</a:t>
            </a:r>
          </a:p>
          <a:p>
            <a:pPr algn="ctr" eaLnBrk="1" hangingPunct="1">
              <a:defRPr/>
            </a:pPr>
            <a:endParaRPr lang="en-GB" sz="4000" b="1" u="sng" kern="0" dirty="0">
              <a:solidFill>
                <a:srgbClr val="FF1622"/>
              </a:solidFill>
              <a:latin typeface="+mj-lt"/>
              <a:ea typeface="+mj-ea"/>
              <a:cs typeface="+mj-cs"/>
            </a:endParaRPr>
          </a:p>
          <a:p>
            <a:pPr algn="ctr" eaLnBrk="1" hangingPunct="1">
              <a:defRPr/>
            </a:pPr>
            <a:endParaRPr lang="en-GB" sz="4000" b="1" u="sng" kern="0" dirty="0">
              <a:solidFill>
                <a:srgbClr val="FF1622"/>
              </a:solidFill>
              <a:latin typeface="+mj-lt"/>
              <a:ea typeface="+mj-ea"/>
              <a:cs typeface="+mj-cs"/>
            </a:endParaRPr>
          </a:p>
          <a:p>
            <a:pPr algn="ctr" eaLnBrk="1" hangingPunct="1">
              <a:defRPr/>
            </a:pPr>
            <a:r>
              <a:rPr lang="en-GB" sz="4000" kern="0" dirty="0">
                <a:solidFill>
                  <a:srgbClr val="002060"/>
                </a:solidFill>
                <a:latin typeface="+mj-lt"/>
                <a:ea typeface="+mj-ea"/>
                <a:cs typeface="+mj-cs"/>
              </a:rPr>
              <a:t>What do you see?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87738" y="2997200"/>
            <a:ext cx="2859087" cy="2170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1"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15925" y="3140075"/>
            <a:ext cx="2859088" cy="213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2"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71550" y="381000"/>
            <a:ext cx="2852738" cy="213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6"/>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003800" y="404813"/>
            <a:ext cx="2859088"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4" name="Picture 7"/>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773863" y="2781300"/>
            <a:ext cx="1901825" cy="285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9"/>
          <p:cNvSpPr txBox="1">
            <a:spLocks noChangeArrowheads="1"/>
          </p:cNvSpPr>
          <p:nvPr/>
        </p:nvSpPr>
        <p:spPr bwMode="auto">
          <a:xfrm>
            <a:off x="684213" y="333375"/>
            <a:ext cx="7920037"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34819" name="TextBox 3"/>
          <p:cNvSpPr txBox="1">
            <a:spLocks noChangeArrowheads="1"/>
          </p:cNvSpPr>
          <p:nvPr/>
        </p:nvSpPr>
        <p:spPr bwMode="auto">
          <a:xfrm>
            <a:off x="250825" y="1196975"/>
            <a:ext cx="8964613"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002060"/>
                </a:solidFill>
                <a:latin typeface="Verdana" panose="020B0604030504040204" pitchFamily="34" charset="0"/>
              </a:rPr>
              <a:t>Factors which aid communication:</a:t>
            </a:r>
          </a:p>
          <a:p>
            <a:pPr>
              <a:spcBef>
                <a:spcPct val="0"/>
              </a:spcBef>
              <a:buFontTx/>
              <a:buNone/>
            </a:pPr>
            <a:endParaRPr lang="en-GB" altLang="en-US" sz="2800" dirty="0">
              <a:latin typeface="Verdana" panose="020B0604030504040204" pitchFamily="34" charset="0"/>
            </a:endParaRPr>
          </a:p>
          <a:p>
            <a:pPr>
              <a:spcBef>
                <a:spcPct val="0"/>
              </a:spcBef>
            </a:pPr>
            <a:r>
              <a:rPr lang="en-GB" altLang="en-US" sz="2800" dirty="0" smtClean="0">
                <a:latin typeface="Verdana" panose="020B0604030504040204" pitchFamily="34" charset="0"/>
              </a:rPr>
              <a:t> Effective eye </a:t>
            </a:r>
            <a:r>
              <a:rPr lang="en-GB" altLang="en-US" sz="2800" dirty="0">
                <a:latin typeface="Verdana" panose="020B0604030504040204" pitchFamily="34" charset="0"/>
              </a:rPr>
              <a:t>contact</a:t>
            </a:r>
          </a:p>
          <a:p>
            <a:pPr>
              <a:spcBef>
                <a:spcPct val="0"/>
              </a:spcBef>
            </a:pPr>
            <a:r>
              <a:rPr lang="en-GB" altLang="en-US" sz="2800" dirty="0" smtClean="0">
                <a:latin typeface="Verdana" panose="020B0604030504040204" pitchFamily="34" charset="0"/>
              </a:rPr>
              <a:t> Encouraging </a:t>
            </a:r>
            <a:r>
              <a:rPr lang="en-GB" altLang="en-US" sz="2800" dirty="0">
                <a:latin typeface="Verdana" panose="020B0604030504040204" pitchFamily="34" charset="0"/>
              </a:rPr>
              <a:t>signals</a:t>
            </a:r>
          </a:p>
          <a:p>
            <a:pPr>
              <a:spcBef>
                <a:spcPct val="0"/>
              </a:spcBef>
            </a:pPr>
            <a:r>
              <a:rPr lang="en-GB" altLang="en-US" sz="2800" dirty="0" smtClean="0">
                <a:latin typeface="Verdana" panose="020B0604030504040204" pitchFamily="34" charset="0"/>
              </a:rPr>
              <a:t> Asking </a:t>
            </a:r>
            <a:r>
              <a:rPr lang="en-GB" altLang="en-US" sz="2800" dirty="0">
                <a:latin typeface="Verdana" panose="020B0604030504040204" pitchFamily="34" charset="0"/>
              </a:rPr>
              <a:t>questions and responding to questions</a:t>
            </a:r>
          </a:p>
          <a:p>
            <a:pPr>
              <a:spcBef>
                <a:spcPct val="0"/>
              </a:spcBef>
            </a:pPr>
            <a:r>
              <a:rPr lang="en-GB" altLang="en-US" sz="2800" dirty="0" smtClean="0">
                <a:latin typeface="Verdana" panose="020B0604030504040204" pitchFamily="34" charset="0"/>
              </a:rPr>
              <a:t> Active </a:t>
            </a:r>
            <a:r>
              <a:rPr lang="en-GB" altLang="en-US" sz="2800" dirty="0">
                <a:latin typeface="Verdana" panose="020B0604030504040204" pitchFamily="34" charset="0"/>
              </a:rPr>
              <a:t>listening</a:t>
            </a:r>
          </a:p>
          <a:p>
            <a:pPr>
              <a:spcBef>
                <a:spcPct val="0"/>
              </a:spcBef>
            </a:pPr>
            <a:r>
              <a:rPr lang="en-GB" altLang="en-US" sz="2800" dirty="0" smtClean="0">
                <a:latin typeface="Verdana" panose="020B0604030504040204" pitchFamily="34" charset="0"/>
              </a:rPr>
              <a:t> Enthusiasm</a:t>
            </a:r>
            <a:endParaRPr lang="en-GB" altLang="en-US" sz="2800" dirty="0">
              <a:latin typeface="Verdana" panose="020B0604030504040204" pitchFamily="34" charset="0"/>
            </a:endParaRPr>
          </a:p>
          <a:p>
            <a:pPr>
              <a:spcBef>
                <a:spcPct val="0"/>
              </a:spcBef>
            </a:pPr>
            <a:r>
              <a:rPr lang="en-GB" altLang="en-US" sz="2800" dirty="0" smtClean="0">
                <a:latin typeface="Verdana" panose="020B0604030504040204" pitchFamily="34" charset="0"/>
              </a:rPr>
              <a:t> Shared </a:t>
            </a:r>
            <a:r>
              <a:rPr lang="en-GB" altLang="en-US" sz="2800" dirty="0">
                <a:latin typeface="Verdana" panose="020B0604030504040204" pitchFamily="34" charset="0"/>
              </a:rPr>
              <a:t>vocabulary</a:t>
            </a:r>
          </a:p>
          <a:p>
            <a:pPr>
              <a:spcBef>
                <a:spcPct val="0"/>
              </a:spcBef>
              <a:buNone/>
            </a:pPr>
            <a:endParaRPr lang="en-GB" altLang="en-US" sz="2800" dirty="0">
              <a:latin typeface="Verdana" panose="020B0604030504040204"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Box 9"/>
          <p:cNvSpPr txBox="1">
            <a:spLocks noChangeArrowheads="1"/>
          </p:cNvSpPr>
          <p:nvPr/>
        </p:nvSpPr>
        <p:spPr bwMode="auto">
          <a:xfrm>
            <a:off x="684213" y="333375"/>
            <a:ext cx="7920037"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36867" name="Rectangle 3"/>
          <p:cNvSpPr>
            <a:spLocks noChangeArrowheads="1"/>
          </p:cNvSpPr>
          <p:nvPr/>
        </p:nvSpPr>
        <p:spPr bwMode="auto">
          <a:xfrm>
            <a:off x="669871" y="1484784"/>
            <a:ext cx="763270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latin typeface="Verdana" panose="020B0604030504040204" pitchFamily="34" charset="0"/>
              </a:rPr>
              <a:t>Voice projection, eye contact and body language</a:t>
            </a:r>
          </a:p>
          <a:p>
            <a:pPr>
              <a:spcBef>
                <a:spcPct val="0"/>
              </a:spcBef>
              <a:buFontTx/>
              <a:buNone/>
            </a:pPr>
            <a:endParaRPr lang="en-GB" altLang="en-US" sz="2800" b="1" dirty="0">
              <a:latin typeface="Verdana" panose="020B0604030504040204" pitchFamily="34" charset="0"/>
            </a:endParaRPr>
          </a:p>
          <a:p>
            <a:pPr>
              <a:spcBef>
                <a:spcPct val="0"/>
              </a:spcBef>
            </a:pPr>
            <a:r>
              <a:rPr lang="en-GB" altLang="en-US" sz="2800" dirty="0">
                <a:latin typeface="Verdana" panose="020B0604030504040204" pitchFamily="34" charset="0"/>
              </a:rPr>
              <a:t> Volume and speed, pitch and pause</a:t>
            </a:r>
          </a:p>
          <a:p>
            <a:pPr>
              <a:spcBef>
                <a:spcPct val="0"/>
              </a:spcBef>
            </a:pPr>
            <a:r>
              <a:rPr lang="en-GB" altLang="en-US" sz="2800" dirty="0">
                <a:latin typeface="Verdana" panose="020B0604030504040204" pitchFamily="34" charset="0"/>
              </a:rPr>
              <a:t> Hands and mannerisms</a:t>
            </a:r>
          </a:p>
          <a:p>
            <a:pPr>
              <a:spcBef>
                <a:spcPct val="0"/>
              </a:spcBef>
            </a:pPr>
            <a:r>
              <a:rPr lang="en-GB" altLang="en-US" sz="2800" dirty="0">
                <a:latin typeface="Verdana" panose="020B0604030504040204" pitchFamily="34" charset="0"/>
              </a:rPr>
              <a:t> Eye contact</a:t>
            </a:r>
          </a:p>
          <a:p>
            <a:pPr>
              <a:spcBef>
                <a:spcPct val="0"/>
              </a:spcBef>
            </a:pPr>
            <a:r>
              <a:rPr lang="en-GB" altLang="en-US" sz="2800" dirty="0">
                <a:latin typeface="Verdana" panose="020B0604030504040204" pitchFamily="34" charset="0"/>
              </a:rPr>
              <a:t> </a:t>
            </a:r>
            <a:r>
              <a:rPr lang="en-GB" altLang="en-US" sz="2800" dirty="0" smtClean="0">
                <a:latin typeface="Verdana" panose="020B0604030504040204" pitchFamily="34" charset="0"/>
              </a:rPr>
              <a:t>Timing</a:t>
            </a:r>
            <a:endParaRPr lang="en-GB" altLang="en-US" sz="2800" dirty="0">
              <a:latin typeface="Verdana" panose="020B0604030504040204" pitchFamily="34" charset="0"/>
            </a:endParaRPr>
          </a:p>
        </p:txBody>
      </p:sp>
      <p:pic>
        <p:nvPicPr>
          <p:cNvPr id="36868" name="Picture 5"/>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888" y="3573463"/>
            <a:ext cx="28194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Box 3"/>
          <p:cNvSpPr txBox="1">
            <a:spLocks noChangeArrowheads="1"/>
          </p:cNvSpPr>
          <p:nvPr/>
        </p:nvSpPr>
        <p:spPr bwMode="auto">
          <a:xfrm>
            <a:off x="179388" y="333375"/>
            <a:ext cx="8785225" cy="646113"/>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3600" b="1">
                <a:solidFill>
                  <a:schemeClr val="bg1"/>
                </a:solidFill>
                <a:latin typeface="Verdana" panose="020B0604030504040204" pitchFamily="34" charset="0"/>
              </a:rPr>
              <a:t>Self confidence and enthusiasm</a:t>
            </a:r>
          </a:p>
        </p:txBody>
      </p:sp>
      <p:sp>
        <p:nvSpPr>
          <p:cNvPr id="37891" name="TextBox 7"/>
          <p:cNvSpPr txBox="1">
            <a:spLocks noChangeArrowheads="1"/>
          </p:cNvSpPr>
          <p:nvPr/>
        </p:nvSpPr>
        <p:spPr bwMode="auto">
          <a:xfrm>
            <a:off x="269875" y="1268413"/>
            <a:ext cx="8604250"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002060"/>
                </a:solidFill>
                <a:latin typeface="Verdana" panose="020B0604030504040204" pitchFamily="34" charset="0"/>
              </a:rPr>
              <a:t>To combat nerves:</a:t>
            </a:r>
          </a:p>
          <a:p>
            <a:pPr>
              <a:spcBef>
                <a:spcPct val="0"/>
              </a:spcBef>
              <a:buFontTx/>
              <a:buNone/>
            </a:pPr>
            <a:endParaRPr lang="en-GB" altLang="en-US" sz="2800" b="1" dirty="0">
              <a:solidFill>
                <a:srgbClr val="002060"/>
              </a:solidFill>
              <a:latin typeface="Verdana" panose="020B0604030504040204" pitchFamily="34" charset="0"/>
            </a:endParaRPr>
          </a:p>
          <a:p>
            <a:pPr>
              <a:spcBef>
                <a:spcPct val="0"/>
              </a:spcBef>
              <a:buFont typeface="Wingdings" panose="05000000000000000000" pitchFamily="2" charset="2"/>
              <a:buChar char="ü"/>
            </a:pPr>
            <a:r>
              <a:rPr lang="en-GB" altLang="en-US" sz="2800" dirty="0">
                <a:latin typeface="Verdana" panose="020B0604030504040204" pitchFamily="34" charset="0"/>
              </a:rPr>
              <a:t>Remember- it’s a learned skill</a:t>
            </a:r>
          </a:p>
          <a:p>
            <a:pPr>
              <a:spcBef>
                <a:spcPct val="0"/>
              </a:spcBef>
              <a:buFont typeface="Wingdings" panose="05000000000000000000" pitchFamily="2" charset="2"/>
              <a:buChar char="ü"/>
            </a:pPr>
            <a:r>
              <a:rPr lang="en-GB" altLang="en-US" sz="2800" dirty="0">
                <a:latin typeface="Verdana" panose="020B0604030504040204" pitchFamily="34" charset="0"/>
              </a:rPr>
              <a:t>Remember – passion eliminates fear</a:t>
            </a:r>
          </a:p>
          <a:p>
            <a:pPr>
              <a:spcBef>
                <a:spcPct val="0"/>
              </a:spcBef>
              <a:buFont typeface="Wingdings" panose="05000000000000000000" pitchFamily="2" charset="2"/>
              <a:buChar char="ü"/>
            </a:pPr>
            <a:r>
              <a:rPr lang="en-GB" altLang="en-US" sz="2800" dirty="0">
                <a:latin typeface="Verdana" panose="020B0604030504040204" pitchFamily="34" charset="0"/>
              </a:rPr>
              <a:t>Rehearse</a:t>
            </a:r>
          </a:p>
          <a:p>
            <a:pPr>
              <a:spcBef>
                <a:spcPct val="0"/>
              </a:spcBef>
              <a:buFont typeface="Wingdings" panose="05000000000000000000" pitchFamily="2" charset="2"/>
              <a:buChar char="ü"/>
            </a:pPr>
            <a:r>
              <a:rPr lang="en-GB" altLang="en-US" sz="2800" dirty="0">
                <a:latin typeface="Verdana" panose="020B0604030504040204" pitchFamily="34" charset="0"/>
              </a:rPr>
              <a:t>Rehearse</a:t>
            </a:r>
          </a:p>
          <a:p>
            <a:pPr>
              <a:spcBef>
                <a:spcPct val="0"/>
              </a:spcBef>
              <a:buFont typeface="Wingdings" panose="05000000000000000000" pitchFamily="2" charset="2"/>
              <a:buChar char="ü"/>
            </a:pPr>
            <a:r>
              <a:rPr lang="en-GB" altLang="en-US" sz="2800" dirty="0">
                <a:latin typeface="Verdana" panose="020B0604030504040204" pitchFamily="34" charset="0"/>
              </a:rPr>
              <a:t>Rehearse</a:t>
            </a:r>
          </a:p>
          <a:p>
            <a:pPr>
              <a:spcBef>
                <a:spcPct val="0"/>
              </a:spcBef>
              <a:buNone/>
            </a:pPr>
            <a:endParaRPr lang="en-GB" altLang="en-US" sz="2800" dirty="0">
              <a:latin typeface="Verdana" panose="020B0604030504040204"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140" y="19348"/>
            <a:ext cx="8229600" cy="1143000"/>
          </a:xfrm>
        </p:spPr>
        <p:txBody>
          <a:bodyPr>
            <a:normAutofit/>
          </a:bodyPr>
          <a:lstStyle/>
          <a:p>
            <a:r>
              <a:rPr lang="en-GB" sz="4000" b="1" dirty="0" smtClean="0">
                <a:solidFill>
                  <a:schemeClr val="accent5">
                    <a:lumMod val="50000"/>
                  </a:schemeClr>
                </a:solidFill>
              </a:rPr>
              <a:t>Hints </a:t>
            </a:r>
            <a:r>
              <a:rPr lang="en-GB" sz="4000" b="1" dirty="0">
                <a:solidFill>
                  <a:schemeClr val="accent5">
                    <a:lumMod val="50000"/>
                  </a:schemeClr>
                </a:solidFill>
              </a:rPr>
              <a:t>and tips</a:t>
            </a:r>
          </a:p>
        </p:txBody>
      </p:sp>
      <p:sp>
        <p:nvSpPr>
          <p:cNvPr id="3" name="Content Placeholder 2"/>
          <p:cNvSpPr>
            <a:spLocks noGrp="1"/>
          </p:cNvSpPr>
          <p:nvPr>
            <p:ph idx="1"/>
          </p:nvPr>
        </p:nvSpPr>
        <p:spPr>
          <a:xfrm>
            <a:off x="458664" y="1156668"/>
            <a:ext cx="8229600" cy="3917032"/>
          </a:xfrm>
        </p:spPr>
        <p:txBody>
          <a:bodyPr vert="horz" lIns="51435" tIns="25718" rIns="51435" bIns="25718" rtlCol="0" anchor="t">
            <a:noAutofit/>
          </a:bodyPr>
          <a:lstStyle/>
          <a:p>
            <a:pPr marL="0" indent="0">
              <a:buNone/>
            </a:pPr>
            <a:r>
              <a:rPr lang="en-GB" sz="2800" b="1" dirty="0" smtClean="0"/>
              <a:t>Planning</a:t>
            </a:r>
            <a:r>
              <a:rPr lang="en-GB" sz="2800" dirty="0" smtClean="0"/>
              <a:t> - </a:t>
            </a:r>
            <a:r>
              <a:rPr lang="en-GB" sz="2800" dirty="0"/>
              <a:t>plan as for any other assessment/ professional piece of work. Organise your </a:t>
            </a:r>
            <a:r>
              <a:rPr lang="en-GB" sz="2800" dirty="0" smtClean="0"/>
              <a:t>ideas, for example using:</a:t>
            </a:r>
            <a:endParaRPr lang="en-GB" sz="2800" dirty="0"/>
          </a:p>
          <a:p>
            <a:pPr marL="0" indent="0">
              <a:buNone/>
            </a:pPr>
            <a:r>
              <a:rPr lang="en-GB" sz="2800" dirty="0"/>
              <a:t>	</a:t>
            </a:r>
            <a:r>
              <a:rPr lang="en-GB" sz="2800" dirty="0" smtClean="0"/>
              <a:t>- Mind maps (</a:t>
            </a:r>
            <a:r>
              <a:rPr lang="en-GB" sz="2800" i="1" dirty="0" err="1" smtClean="0"/>
              <a:t>Coggle</a:t>
            </a:r>
            <a:r>
              <a:rPr lang="en-GB" sz="2800" dirty="0"/>
              <a:t> </a:t>
            </a:r>
            <a:r>
              <a:rPr lang="en-GB" sz="2800" dirty="0" smtClean="0"/>
              <a:t>is a good IT-based programme for mind maps), or</a:t>
            </a:r>
          </a:p>
          <a:p>
            <a:pPr marL="0" indent="0">
              <a:buNone/>
            </a:pPr>
            <a:r>
              <a:rPr lang="en-GB" sz="2800" dirty="0"/>
              <a:t> </a:t>
            </a:r>
            <a:r>
              <a:rPr lang="en-GB" sz="2800" dirty="0" smtClean="0"/>
              <a:t>     - Bullet point lists, or</a:t>
            </a:r>
          </a:p>
          <a:p>
            <a:pPr marL="0" indent="0">
              <a:buNone/>
            </a:pPr>
            <a:r>
              <a:rPr lang="en-GB" sz="2800" dirty="0" smtClean="0"/>
              <a:t>      - </a:t>
            </a:r>
            <a:r>
              <a:rPr lang="en-GB" sz="2800" i="1" dirty="0" err="1" smtClean="0"/>
              <a:t>Trello</a:t>
            </a:r>
            <a:r>
              <a:rPr lang="en-GB" sz="2800" dirty="0" smtClean="0"/>
              <a:t> (an online collaboration </a:t>
            </a:r>
          </a:p>
          <a:p>
            <a:pPr marL="0" indent="0">
              <a:buNone/>
            </a:pPr>
            <a:r>
              <a:rPr lang="en-GB" sz="2800" dirty="0"/>
              <a:t> </a:t>
            </a:r>
            <a:r>
              <a:rPr lang="en-GB" sz="2800" dirty="0" smtClean="0"/>
              <a:t>       tool) </a:t>
            </a:r>
            <a:endParaRPr lang="en-GB" sz="2800" dirty="0"/>
          </a:p>
          <a:p>
            <a:pPr marL="0" indent="0">
              <a:buNone/>
            </a:pPr>
            <a:endParaRPr lang="en-GB" sz="2800" dirty="0" smtClean="0"/>
          </a:p>
          <a:p>
            <a:endParaRPr lang="en-GB" sz="2800" dirty="0"/>
          </a:p>
          <a:p>
            <a:endParaRPr lang="en-GB" sz="2800" dirty="0" smtClean="0"/>
          </a:p>
        </p:txBody>
      </p:sp>
      <p:pic>
        <p:nvPicPr>
          <p:cNvPr id="4" name="Picture 3"/>
          <p:cNvPicPr>
            <a:picLocks noChangeAspect="1"/>
          </p:cNvPicPr>
          <p:nvPr/>
        </p:nvPicPr>
        <p:blipFill>
          <a:blip r:embed="rId3"/>
          <a:stretch>
            <a:fillRect/>
          </a:stretch>
        </p:blipFill>
        <p:spPr>
          <a:xfrm>
            <a:off x="6444208" y="2996952"/>
            <a:ext cx="2607002" cy="2599532"/>
          </a:xfrm>
          <a:prstGeom prst="rect">
            <a:avLst/>
          </a:prstGeom>
        </p:spPr>
      </p:pic>
    </p:spTree>
    <p:extLst>
      <p:ext uri="{BB962C8B-B14F-4D97-AF65-F5344CB8AC3E}">
        <p14:creationId xmlns:p14="http://schemas.microsoft.com/office/powerpoint/2010/main" val="426371148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124744"/>
            <a:ext cx="8229600" cy="3917032"/>
          </a:xfrm>
        </p:spPr>
        <p:txBody>
          <a:bodyPr vert="horz" lIns="51435" tIns="25718" rIns="51435" bIns="25718" rtlCol="0" anchor="t">
            <a:noAutofit/>
          </a:bodyPr>
          <a:lstStyle/>
          <a:p>
            <a:r>
              <a:rPr lang="en-GB" sz="2800" dirty="0" smtClean="0"/>
              <a:t>Sort </a:t>
            </a:r>
            <a:r>
              <a:rPr lang="en-GB" sz="2800" dirty="0"/>
              <a:t>out the </a:t>
            </a:r>
            <a:r>
              <a:rPr lang="en-GB" sz="2800" dirty="0" smtClean="0"/>
              <a:t>technology beforehand. </a:t>
            </a:r>
            <a:r>
              <a:rPr lang="en-GB" sz="2800" dirty="0"/>
              <a:t>Arrive early so if there any problems you have time to resolve them</a:t>
            </a:r>
          </a:p>
          <a:p>
            <a:r>
              <a:rPr lang="en-GB" sz="2800" dirty="0" smtClean="0"/>
              <a:t>Limit </a:t>
            </a:r>
            <a:r>
              <a:rPr lang="en-GB" sz="2800" dirty="0"/>
              <a:t>animation unless it ‘adds value’ to your </a:t>
            </a:r>
            <a:r>
              <a:rPr lang="en-GB" sz="2800" dirty="0" smtClean="0"/>
              <a:t>subject</a:t>
            </a:r>
          </a:p>
          <a:p>
            <a:pPr lvl="0"/>
            <a:r>
              <a:rPr lang="en-GB" sz="2800" dirty="0">
                <a:solidFill>
                  <a:prstClr val="black"/>
                </a:solidFill>
              </a:rPr>
              <a:t>With regard to using power point, the presentation should have an appropriate background with legible text in terms of font style, size and colour </a:t>
            </a:r>
          </a:p>
          <a:p>
            <a:pPr marL="0" lvl="0" indent="0">
              <a:buNone/>
            </a:pPr>
            <a:r>
              <a:rPr lang="en-GB" sz="2000" dirty="0">
                <a:solidFill>
                  <a:prstClr val="black"/>
                </a:solidFill>
                <a:hlinkClick r:id="rId3"/>
              </a:rPr>
              <a:t>Tips for colour choices in Power Point</a:t>
            </a:r>
            <a:endParaRPr lang="en-GB" sz="2000" dirty="0">
              <a:solidFill>
                <a:prstClr val="black"/>
              </a:solidFill>
            </a:endParaRPr>
          </a:p>
          <a:p>
            <a:pPr marL="0" indent="0">
              <a:buNone/>
            </a:pPr>
            <a:endParaRPr lang="en-GB" sz="2800" dirty="0"/>
          </a:p>
          <a:p>
            <a:pPr marL="0" indent="0">
              <a:buNone/>
            </a:pPr>
            <a:endParaRPr lang="en-GB" sz="2800" dirty="0" smtClean="0"/>
          </a:p>
        </p:txBody>
      </p:sp>
      <p:sp>
        <p:nvSpPr>
          <p:cNvPr id="5" name="Title 1"/>
          <p:cNvSpPr>
            <a:spLocks noGrp="1"/>
          </p:cNvSpPr>
          <p:nvPr>
            <p:ph type="title"/>
          </p:nvPr>
        </p:nvSpPr>
        <p:spPr>
          <a:xfrm>
            <a:off x="452140" y="19348"/>
            <a:ext cx="8229600" cy="1143000"/>
          </a:xfrm>
        </p:spPr>
        <p:txBody>
          <a:bodyPr>
            <a:normAutofit/>
          </a:bodyPr>
          <a:lstStyle/>
          <a:p>
            <a:r>
              <a:rPr lang="en-GB" sz="4000" b="1" dirty="0" smtClean="0">
                <a:solidFill>
                  <a:schemeClr val="accent5">
                    <a:lumMod val="50000"/>
                  </a:schemeClr>
                </a:solidFill>
              </a:rPr>
              <a:t>Hints </a:t>
            </a:r>
            <a:r>
              <a:rPr lang="en-GB" sz="4000" b="1" dirty="0">
                <a:solidFill>
                  <a:schemeClr val="accent5">
                    <a:lumMod val="50000"/>
                  </a:schemeClr>
                </a:solidFill>
              </a:rPr>
              <a:t>and tips</a:t>
            </a:r>
          </a:p>
        </p:txBody>
      </p:sp>
    </p:spTree>
    <p:extLst>
      <p:ext uri="{BB962C8B-B14F-4D97-AF65-F5344CB8AC3E}">
        <p14:creationId xmlns:p14="http://schemas.microsoft.com/office/powerpoint/2010/main" val="190324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p:cTn id="23"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p:cTn id="31"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6" presetClass="exit" presetSubtype="0" fill="hold" nodeType="clickEffect">
                                  <p:stCondLst>
                                    <p:cond delay="0"/>
                                  </p:stCondLst>
                                  <p:childTnLst>
                                    <p:animEffect transition="out" filter="wipe(down)">
                                      <p:cBhvr>
                                        <p:cTn id="38" dur="180" accel="50000">
                                          <p:stCondLst>
                                            <p:cond delay="1820"/>
                                          </p:stCondLst>
                                        </p:cTn>
                                        <p:tgtEl>
                                          <p:spTgt spid="3">
                                            <p:txEl>
                                              <p:pRg st="1" end="1"/>
                                            </p:txEl>
                                          </p:spTgt>
                                        </p:tgtEl>
                                      </p:cBhvr>
                                    </p:animEffect>
                                    <p:anim calcmode="lin" valueType="num">
                                      <p:cBhvr>
                                        <p:cTn id="39" dur="1822" tmFilter="0,0; 0.14,0.31; 0.43,0.73; 0.71,0.91; 1.0,1.0">
                                          <p:stCondLst>
                                            <p:cond delay="0"/>
                                          </p:stCondLst>
                                        </p:cTn>
                                        <p:tgtEl>
                                          <p:spTgt spid="3">
                                            <p:txEl>
                                              <p:pRg st="1" end="1"/>
                                            </p:txEl>
                                          </p:spTgt>
                                        </p:tgtEl>
                                        <p:attrNameLst>
                                          <p:attrName>ppt_x</p:attrName>
                                        </p:attrNameLst>
                                      </p:cBhvr>
                                      <p:tavLst>
                                        <p:tav tm="0">
                                          <p:val>
                                            <p:strVal val="ppt_x"/>
                                          </p:val>
                                        </p:tav>
                                        <p:tav tm="100000">
                                          <p:val>
                                            <p:strVal val="#ppt_x+0.25"/>
                                          </p:val>
                                        </p:tav>
                                      </p:tavLst>
                                    </p:anim>
                                    <p:anim calcmode="lin" valueType="num">
                                      <p:cBhvr>
                                        <p:cTn id="40" dur="178">
                                          <p:stCondLst>
                                            <p:cond delay="1822"/>
                                          </p:stCondLst>
                                        </p:cTn>
                                        <p:tgtEl>
                                          <p:spTgt spid="3">
                                            <p:txEl>
                                              <p:pRg st="1" end="1"/>
                                            </p:txEl>
                                          </p:spTgt>
                                        </p:tgtEl>
                                        <p:attrNameLst>
                                          <p:attrName>ppt_x</p:attrName>
                                        </p:attrNameLst>
                                      </p:cBhvr>
                                      <p:tavLst>
                                        <p:tav tm="0">
                                          <p:val>
                                            <p:strVal val="ppt_x"/>
                                          </p:val>
                                        </p:tav>
                                        <p:tav tm="100000">
                                          <p:val>
                                            <p:strVal val="ppt_x"/>
                                          </p:val>
                                        </p:tav>
                                      </p:tavLst>
                                    </p:anim>
                                    <p:anim calcmode="lin" valueType="num">
                                      <p:cBhvr>
                                        <p:cTn id="41" dur="664" tmFilter="0.0,0.0;0.25,0.07;0.50,0.2;0.75,0.467;1.0,1.0">
                                          <p:stCondLst>
                                            <p:cond delay="0"/>
                                          </p:stCondLst>
                                        </p:cTn>
                                        <p:tgtEl>
                                          <p:spTgt spid="3">
                                            <p:txEl>
                                              <p:pRg st="1" end="1"/>
                                            </p:txEl>
                                          </p:spTgt>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42" dur="664" tmFilter="0, 0; 0.125,0.2665; 0.25,0.4; 0.375,0.465; 0.5,0.5;  0.625,0.535; 0.75,0.6; 0.875,0.7335; 1,1">
                                          <p:stCondLst>
                                            <p:cond delay="664"/>
                                          </p:stCondLst>
                                        </p:cTn>
                                        <p:tgtEl>
                                          <p:spTgt spid="3">
                                            <p:txEl>
                                              <p:pRg st="1" end="1"/>
                                            </p:txEl>
                                          </p:spTgt>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43" dur="332" tmFilter="0, 0; 0.125,0.2665; 0.25,0.4; 0.375,0.465; 0.5,0.5;  0.625,0.535; 0.75,0.6; 0.875,0.7335; 1,1">
                                          <p:stCondLst>
                                            <p:cond delay="1324"/>
                                          </p:stCondLst>
                                        </p:cTn>
                                        <p:tgtEl>
                                          <p:spTgt spid="3">
                                            <p:txEl>
                                              <p:pRg st="1" end="1"/>
                                            </p:txEl>
                                          </p:spTgt>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44" dur="164" tmFilter="0, 0; 0.125,0.2665; 0.25,0.4; 0.375,0.465; 0.5,0.5;  0.625,0.535; 0.75,0.6; 0.875,0.7335; 1,1">
                                          <p:stCondLst>
                                            <p:cond delay="1656"/>
                                          </p:stCondLst>
                                        </p:cTn>
                                        <p:tgtEl>
                                          <p:spTgt spid="3">
                                            <p:txEl>
                                              <p:pRg st="1" end="1"/>
                                            </p:txEl>
                                          </p:spTgt>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45" dur="180" accel="50000">
                                          <p:stCondLst>
                                            <p:cond delay="1820"/>
                                          </p:stCondLst>
                                        </p:cTn>
                                        <p:tgtEl>
                                          <p:spTgt spid="3">
                                            <p:txEl>
                                              <p:pRg st="1" end="1"/>
                                            </p:txEl>
                                          </p:spTgt>
                                        </p:tgtEl>
                                        <p:attrNameLst>
                                          <p:attrName>ppt_y</p:attrName>
                                        </p:attrNameLst>
                                      </p:cBhvr>
                                      <p:tavLst>
                                        <p:tav tm="0">
                                          <p:val>
                                            <p:strVal val="ppt_y"/>
                                          </p:val>
                                        </p:tav>
                                        <p:tav tm="100000">
                                          <p:val>
                                            <p:strVal val="ppt_y+ppt_h"/>
                                          </p:val>
                                        </p:tav>
                                      </p:tavLst>
                                    </p:anim>
                                    <p:animScale>
                                      <p:cBhvr>
                                        <p:cTn id="46" dur="26">
                                          <p:stCondLst>
                                            <p:cond delay="620"/>
                                          </p:stCondLst>
                                        </p:cTn>
                                        <p:tgtEl>
                                          <p:spTgt spid="3">
                                            <p:txEl>
                                              <p:pRg st="1" end="1"/>
                                            </p:txEl>
                                          </p:spTgt>
                                        </p:tgtEl>
                                      </p:cBhvr>
                                      <p:to x="100000" y="60000"/>
                                    </p:animScale>
                                    <p:animScale>
                                      <p:cBhvr>
                                        <p:cTn id="47" dur="166" decel="50000">
                                          <p:stCondLst>
                                            <p:cond delay="646"/>
                                          </p:stCondLst>
                                        </p:cTn>
                                        <p:tgtEl>
                                          <p:spTgt spid="3">
                                            <p:txEl>
                                              <p:pRg st="1" end="1"/>
                                            </p:txEl>
                                          </p:spTgt>
                                        </p:tgtEl>
                                      </p:cBhvr>
                                      <p:to x="100000" y="100000"/>
                                    </p:animScale>
                                    <p:animScale>
                                      <p:cBhvr>
                                        <p:cTn id="48" dur="26">
                                          <p:stCondLst>
                                            <p:cond delay="1312"/>
                                          </p:stCondLst>
                                        </p:cTn>
                                        <p:tgtEl>
                                          <p:spTgt spid="3">
                                            <p:txEl>
                                              <p:pRg st="1" end="1"/>
                                            </p:txEl>
                                          </p:spTgt>
                                        </p:tgtEl>
                                      </p:cBhvr>
                                      <p:to x="100000" y="80000"/>
                                    </p:animScale>
                                    <p:animScale>
                                      <p:cBhvr>
                                        <p:cTn id="49" dur="166" decel="50000">
                                          <p:stCondLst>
                                            <p:cond delay="1338"/>
                                          </p:stCondLst>
                                        </p:cTn>
                                        <p:tgtEl>
                                          <p:spTgt spid="3">
                                            <p:txEl>
                                              <p:pRg st="1" end="1"/>
                                            </p:txEl>
                                          </p:spTgt>
                                        </p:tgtEl>
                                      </p:cBhvr>
                                      <p:to x="100000" y="100000"/>
                                    </p:animScale>
                                    <p:animScale>
                                      <p:cBhvr>
                                        <p:cTn id="50" dur="26">
                                          <p:stCondLst>
                                            <p:cond delay="1642"/>
                                          </p:stCondLst>
                                        </p:cTn>
                                        <p:tgtEl>
                                          <p:spTgt spid="3">
                                            <p:txEl>
                                              <p:pRg st="1" end="1"/>
                                            </p:txEl>
                                          </p:spTgt>
                                        </p:tgtEl>
                                      </p:cBhvr>
                                      <p:to x="100000" y="90000"/>
                                    </p:animScale>
                                    <p:animScale>
                                      <p:cBhvr>
                                        <p:cTn id="51" dur="166" decel="50000">
                                          <p:stCondLst>
                                            <p:cond delay="1668"/>
                                          </p:stCondLst>
                                        </p:cTn>
                                        <p:tgtEl>
                                          <p:spTgt spid="3">
                                            <p:txEl>
                                              <p:pRg st="1" end="1"/>
                                            </p:txEl>
                                          </p:spTgt>
                                        </p:tgtEl>
                                      </p:cBhvr>
                                      <p:to x="100000" y="100000"/>
                                    </p:animScale>
                                    <p:animScale>
                                      <p:cBhvr>
                                        <p:cTn id="52" dur="26">
                                          <p:stCondLst>
                                            <p:cond delay="1808"/>
                                          </p:stCondLst>
                                        </p:cTn>
                                        <p:tgtEl>
                                          <p:spTgt spid="3">
                                            <p:txEl>
                                              <p:pRg st="1" end="1"/>
                                            </p:txEl>
                                          </p:spTgt>
                                        </p:tgtEl>
                                      </p:cBhvr>
                                      <p:to x="100000" y="95000"/>
                                    </p:animScale>
                                    <p:animScale>
                                      <p:cBhvr>
                                        <p:cTn id="53" dur="166" decel="50000">
                                          <p:stCondLst>
                                            <p:cond delay="1834"/>
                                          </p:stCondLst>
                                        </p:cTn>
                                        <p:tgtEl>
                                          <p:spTgt spid="3">
                                            <p:txEl>
                                              <p:pRg st="1" end="1"/>
                                            </p:txEl>
                                          </p:spTgt>
                                        </p:tgtEl>
                                      </p:cBhvr>
                                      <p:to x="100000" y="100000"/>
                                    </p:animScale>
                                    <p:set>
                                      <p:cBhvr>
                                        <p:cTn id="54" dur="1" fill="hold">
                                          <p:stCondLst>
                                            <p:cond delay="1999"/>
                                          </p:stCondLst>
                                        </p:cTn>
                                        <p:tgtEl>
                                          <p:spTgt spid="3">
                                            <p:txEl>
                                              <p:pRg st="1" end="1"/>
                                            </p:txEl>
                                          </p:spTgt>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26" presetClass="exit" presetSubtype="0" fill="hold" nodeType="clickEffect">
                                  <p:stCondLst>
                                    <p:cond delay="0"/>
                                  </p:stCondLst>
                                  <p:childTnLst>
                                    <p:animEffect transition="out" filter="wipe(down)">
                                      <p:cBhvr>
                                        <p:cTn id="58" dur="180" accel="50000">
                                          <p:stCondLst>
                                            <p:cond delay="1820"/>
                                          </p:stCondLst>
                                        </p:cTn>
                                        <p:tgtEl>
                                          <p:spTgt spid="3">
                                            <p:txEl>
                                              <p:pRg st="2" end="2"/>
                                            </p:txEl>
                                          </p:spTgt>
                                        </p:tgtEl>
                                      </p:cBhvr>
                                    </p:animEffect>
                                    <p:anim calcmode="lin" valueType="num">
                                      <p:cBhvr>
                                        <p:cTn id="59" dur="1822" tmFilter="0,0; 0.14,0.31; 0.43,0.73; 0.71,0.91; 1.0,1.0">
                                          <p:stCondLst>
                                            <p:cond delay="0"/>
                                          </p:stCondLst>
                                        </p:cTn>
                                        <p:tgtEl>
                                          <p:spTgt spid="3">
                                            <p:txEl>
                                              <p:pRg st="2" end="2"/>
                                            </p:txEl>
                                          </p:spTgt>
                                        </p:tgtEl>
                                        <p:attrNameLst>
                                          <p:attrName>ppt_x</p:attrName>
                                        </p:attrNameLst>
                                      </p:cBhvr>
                                      <p:tavLst>
                                        <p:tav tm="0">
                                          <p:val>
                                            <p:strVal val="ppt_x"/>
                                          </p:val>
                                        </p:tav>
                                        <p:tav tm="100000">
                                          <p:val>
                                            <p:strVal val="#ppt_x+0.25"/>
                                          </p:val>
                                        </p:tav>
                                      </p:tavLst>
                                    </p:anim>
                                    <p:anim calcmode="lin" valueType="num">
                                      <p:cBhvr>
                                        <p:cTn id="60" dur="178">
                                          <p:stCondLst>
                                            <p:cond delay="1822"/>
                                          </p:stCondLst>
                                        </p:cTn>
                                        <p:tgtEl>
                                          <p:spTgt spid="3">
                                            <p:txEl>
                                              <p:pRg st="2" end="2"/>
                                            </p:txEl>
                                          </p:spTgt>
                                        </p:tgtEl>
                                        <p:attrNameLst>
                                          <p:attrName>ppt_x</p:attrName>
                                        </p:attrNameLst>
                                      </p:cBhvr>
                                      <p:tavLst>
                                        <p:tav tm="0">
                                          <p:val>
                                            <p:strVal val="ppt_x"/>
                                          </p:val>
                                        </p:tav>
                                        <p:tav tm="100000">
                                          <p:val>
                                            <p:strVal val="ppt_x"/>
                                          </p:val>
                                        </p:tav>
                                      </p:tavLst>
                                    </p:anim>
                                    <p:anim calcmode="lin" valueType="num">
                                      <p:cBhvr>
                                        <p:cTn id="61" dur="664" tmFilter="0.0,0.0;0.25,0.07;0.50,0.2;0.75,0.467;1.0,1.0">
                                          <p:stCondLst>
                                            <p:cond delay="0"/>
                                          </p:stCondLst>
                                        </p:cTn>
                                        <p:tgtEl>
                                          <p:spTgt spid="3">
                                            <p:txEl>
                                              <p:pRg st="2" end="2"/>
                                            </p:txEl>
                                          </p:spTgt>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62" dur="664" tmFilter="0, 0; 0.125,0.2665; 0.25,0.4; 0.375,0.465; 0.5,0.5;  0.625,0.535; 0.75,0.6; 0.875,0.7335; 1,1">
                                          <p:stCondLst>
                                            <p:cond delay="664"/>
                                          </p:stCondLst>
                                        </p:cTn>
                                        <p:tgtEl>
                                          <p:spTgt spid="3">
                                            <p:txEl>
                                              <p:pRg st="2" end="2"/>
                                            </p:txEl>
                                          </p:spTgt>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63" dur="332" tmFilter="0, 0; 0.125,0.2665; 0.25,0.4; 0.375,0.465; 0.5,0.5;  0.625,0.535; 0.75,0.6; 0.875,0.7335; 1,1">
                                          <p:stCondLst>
                                            <p:cond delay="1324"/>
                                          </p:stCondLst>
                                        </p:cTn>
                                        <p:tgtEl>
                                          <p:spTgt spid="3">
                                            <p:txEl>
                                              <p:pRg st="2" end="2"/>
                                            </p:txEl>
                                          </p:spTgt>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64" dur="164" tmFilter="0, 0; 0.125,0.2665; 0.25,0.4; 0.375,0.465; 0.5,0.5;  0.625,0.535; 0.75,0.6; 0.875,0.7335; 1,1">
                                          <p:stCondLst>
                                            <p:cond delay="1656"/>
                                          </p:stCondLst>
                                        </p:cTn>
                                        <p:tgtEl>
                                          <p:spTgt spid="3">
                                            <p:txEl>
                                              <p:pRg st="2" end="2"/>
                                            </p:txEl>
                                          </p:spTgt>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65" dur="180" accel="50000">
                                          <p:stCondLst>
                                            <p:cond delay="1820"/>
                                          </p:stCondLst>
                                        </p:cTn>
                                        <p:tgtEl>
                                          <p:spTgt spid="3">
                                            <p:txEl>
                                              <p:pRg st="2" end="2"/>
                                            </p:txEl>
                                          </p:spTgt>
                                        </p:tgtEl>
                                        <p:attrNameLst>
                                          <p:attrName>ppt_y</p:attrName>
                                        </p:attrNameLst>
                                      </p:cBhvr>
                                      <p:tavLst>
                                        <p:tav tm="0">
                                          <p:val>
                                            <p:strVal val="ppt_y"/>
                                          </p:val>
                                        </p:tav>
                                        <p:tav tm="100000">
                                          <p:val>
                                            <p:strVal val="ppt_y+ppt_h"/>
                                          </p:val>
                                        </p:tav>
                                      </p:tavLst>
                                    </p:anim>
                                    <p:animScale>
                                      <p:cBhvr>
                                        <p:cTn id="66" dur="26">
                                          <p:stCondLst>
                                            <p:cond delay="620"/>
                                          </p:stCondLst>
                                        </p:cTn>
                                        <p:tgtEl>
                                          <p:spTgt spid="3">
                                            <p:txEl>
                                              <p:pRg st="2" end="2"/>
                                            </p:txEl>
                                          </p:spTgt>
                                        </p:tgtEl>
                                      </p:cBhvr>
                                      <p:to x="100000" y="60000"/>
                                    </p:animScale>
                                    <p:animScale>
                                      <p:cBhvr>
                                        <p:cTn id="67" dur="166" decel="50000">
                                          <p:stCondLst>
                                            <p:cond delay="646"/>
                                          </p:stCondLst>
                                        </p:cTn>
                                        <p:tgtEl>
                                          <p:spTgt spid="3">
                                            <p:txEl>
                                              <p:pRg st="2" end="2"/>
                                            </p:txEl>
                                          </p:spTgt>
                                        </p:tgtEl>
                                      </p:cBhvr>
                                      <p:to x="100000" y="100000"/>
                                    </p:animScale>
                                    <p:animScale>
                                      <p:cBhvr>
                                        <p:cTn id="68" dur="26">
                                          <p:stCondLst>
                                            <p:cond delay="1312"/>
                                          </p:stCondLst>
                                        </p:cTn>
                                        <p:tgtEl>
                                          <p:spTgt spid="3">
                                            <p:txEl>
                                              <p:pRg st="2" end="2"/>
                                            </p:txEl>
                                          </p:spTgt>
                                        </p:tgtEl>
                                      </p:cBhvr>
                                      <p:to x="100000" y="80000"/>
                                    </p:animScale>
                                    <p:animScale>
                                      <p:cBhvr>
                                        <p:cTn id="69" dur="166" decel="50000">
                                          <p:stCondLst>
                                            <p:cond delay="1338"/>
                                          </p:stCondLst>
                                        </p:cTn>
                                        <p:tgtEl>
                                          <p:spTgt spid="3">
                                            <p:txEl>
                                              <p:pRg st="2" end="2"/>
                                            </p:txEl>
                                          </p:spTgt>
                                        </p:tgtEl>
                                      </p:cBhvr>
                                      <p:to x="100000" y="100000"/>
                                    </p:animScale>
                                    <p:animScale>
                                      <p:cBhvr>
                                        <p:cTn id="70" dur="26">
                                          <p:stCondLst>
                                            <p:cond delay="1642"/>
                                          </p:stCondLst>
                                        </p:cTn>
                                        <p:tgtEl>
                                          <p:spTgt spid="3">
                                            <p:txEl>
                                              <p:pRg st="2" end="2"/>
                                            </p:txEl>
                                          </p:spTgt>
                                        </p:tgtEl>
                                      </p:cBhvr>
                                      <p:to x="100000" y="90000"/>
                                    </p:animScale>
                                    <p:animScale>
                                      <p:cBhvr>
                                        <p:cTn id="71" dur="166" decel="50000">
                                          <p:stCondLst>
                                            <p:cond delay="1668"/>
                                          </p:stCondLst>
                                        </p:cTn>
                                        <p:tgtEl>
                                          <p:spTgt spid="3">
                                            <p:txEl>
                                              <p:pRg st="2" end="2"/>
                                            </p:txEl>
                                          </p:spTgt>
                                        </p:tgtEl>
                                      </p:cBhvr>
                                      <p:to x="100000" y="100000"/>
                                    </p:animScale>
                                    <p:animScale>
                                      <p:cBhvr>
                                        <p:cTn id="72" dur="26">
                                          <p:stCondLst>
                                            <p:cond delay="1808"/>
                                          </p:stCondLst>
                                        </p:cTn>
                                        <p:tgtEl>
                                          <p:spTgt spid="3">
                                            <p:txEl>
                                              <p:pRg st="2" end="2"/>
                                            </p:txEl>
                                          </p:spTgt>
                                        </p:tgtEl>
                                      </p:cBhvr>
                                      <p:to x="100000" y="95000"/>
                                    </p:animScale>
                                    <p:animScale>
                                      <p:cBhvr>
                                        <p:cTn id="73" dur="166" decel="50000">
                                          <p:stCondLst>
                                            <p:cond delay="1834"/>
                                          </p:stCondLst>
                                        </p:cTn>
                                        <p:tgtEl>
                                          <p:spTgt spid="3">
                                            <p:txEl>
                                              <p:pRg st="2" end="2"/>
                                            </p:txEl>
                                          </p:spTgt>
                                        </p:tgtEl>
                                      </p:cBhvr>
                                      <p:to x="100000" y="100000"/>
                                    </p:animScale>
                                    <p:set>
                                      <p:cBhvr>
                                        <p:cTn id="74" dur="1" fill="hold">
                                          <p:stCondLst>
                                            <p:cond delay="1999"/>
                                          </p:stCondLst>
                                        </p:cTn>
                                        <p:tgtEl>
                                          <p:spTgt spid="3">
                                            <p:txEl>
                                              <p:pRg st="2" end="2"/>
                                            </p:txEl>
                                          </p:spTgt>
                                        </p:tgtEl>
                                        <p:attrNameLst>
                                          <p:attrName>style.visibility</p:attrName>
                                        </p:attrNameLst>
                                      </p:cBhvr>
                                      <p:to>
                                        <p:strVal val="hidden"/>
                                      </p:to>
                                    </p:set>
                                  </p:childTnLst>
                                </p:cTn>
                              </p:par>
                            </p:childTnLst>
                          </p:cTn>
                        </p:par>
                      </p:childTnLst>
                    </p:cTn>
                  </p:par>
                  <p:par>
                    <p:cTn id="75" fill="hold">
                      <p:stCondLst>
                        <p:cond delay="indefinite"/>
                      </p:stCondLst>
                      <p:childTnLst>
                        <p:par>
                          <p:cTn id="76" fill="hold">
                            <p:stCondLst>
                              <p:cond delay="0"/>
                            </p:stCondLst>
                            <p:childTnLst>
                              <p:par>
                                <p:cTn id="77" presetID="26" presetClass="exit" presetSubtype="0" fill="hold" nodeType="clickEffect">
                                  <p:stCondLst>
                                    <p:cond delay="0"/>
                                  </p:stCondLst>
                                  <p:childTnLst>
                                    <p:animEffect transition="out" filter="wipe(down)">
                                      <p:cBhvr>
                                        <p:cTn id="78" dur="180" accel="50000">
                                          <p:stCondLst>
                                            <p:cond delay="1820"/>
                                          </p:stCondLst>
                                        </p:cTn>
                                        <p:tgtEl>
                                          <p:spTgt spid="3">
                                            <p:txEl>
                                              <p:pRg st="3" end="3"/>
                                            </p:txEl>
                                          </p:spTgt>
                                        </p:tgtEl>
                                      </p:cBhvr>
                                    </p:animEffect>
                                    <p:anim calcmode="lin" valueType="num">
                                      <p:cBhvr>
                                        <p:cTn id="79" dur="1822" tmFilter="0,0; 0.14,0.31; 0.43,0.73; 0.71,0.91; 1.0,1.0">
                                          <p:stCondLst>
                                            <p:cond delay="0"/>
                                          </p:stCondLst>
                                        </p:cTn>
                                        <p:tgtEl>
                                          <p:spTgt spid="3">
                                            <p:txEl>
                                              <p:pRg st="3" end="3"/>
                                            </p:txEl>
                                          </p:spTgt>
                                        </p:tgtEl>
                                        <p:attrNameLst>
                                          <p:attrName>ppt_x</p:attrName>
                                        </p:attrNameLst>
                                      </p:cBhvr>
                                      <p:tavLst>
                                        <p:tav tm="0">
                                          <p:val>
                                            <p:strVal val="ppt_x"/>
                                          </p:val>
                                        </p:tav>
                                        <p:tav tm="100000">
                                          <p:val>
                                            <p:strVal val="#ppt_x+0.25"/>
                                          </p:val>
                                        </p:tav>
                                      </p:tavLst>
                                    </p:anim>
                                    <p:anim calcmode="lin" valueType="num">
                                      <p:cBhvr>
                                        <p:cTn id="80" dur="178">
                                          <p:stCondLst>
                                            <p:cond delay="1822"/>
                                          </p:stCondLst>
                                        </p:cTn>
                                        <p:tgtEl>
                                          <p:spTgt spid="3">
                                            <p:txEl>
                                              <p:pRg st="3" end="3"/>
                                            </p:txEl>
                                          </p:spTgt>
                                        </p:tgtEl>
                                        <p:attrNameLst>
                                          <p:attrName>ppt_x</p:attrName>
                                        </p:attrNameLst>
                                      </p:cBhvr>
                                      <p:tavLst>
                                        <p:tav tm="0">
                                          <p:val>
                                            <p:strVal val="ppt_x"/>
                                          </p:val>
                                        </p:tav>
                                        <p:tav tm="100000">
                                          <p:val>
                                            <p:strVal val="ppt_x"/>
                                          </p:val>
                                        </p:tav>
                                      </p:tavLst>
                                    </p:anim>
                                    <p:anim calcmode="lin" valueType="num">
                                      <p:cBhvr>
                                        <p:cTn id="81" dur="664" tmFilter="0.0,0.0;0.25,0.07;0.50,0.2;0.75,0.467;1.0,1.0">
                                          <p:stCondLst>
                                            <p:cond delay="0"/>
                                          </p:stCondLst>
                                        </p:cTn>
                                        <p:tgtEl>
                                          <p:spTgt spid="3">
                                            <p:txEl>
                                              <p:pRg st="3" end="3"/>
                                            </p:txEl>
                                          </p:spTgt>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82" dur="664" tmFilter="0, 0; 0.125,0.2665; 0.25,0.4; 0.375,0.465; 0.5,0.5;  0.625,0.535; 0.75,0.6; 0.875,0.7335; 1,1">
                                          <p:stCondLst>
                                            <p:cond delay="664"/>
                                          </p:stCondLst>
                                        </p:cTn>
                                        <p:tgtEl>
                                          <p:spTgt spid="3">
                                            <p:txEl>
                                              <p:pRg st="3" end="3"/>
                                            </p:txEl>
                                          </p:spTgt>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83" dur="332" tmFilter="0, 0; 0.125,0.2665; 0.25,0.4; 0.375,0.465; 0.5,0.5;  0.625,0.535; 0.75,0.6; 0.875,0.7335; 1,1">
                                          <p:stCondLst>
                                            <p:cond delay="1324"/>
                                          </p:stCondLst>
                                        </p:cTn>
                                        <p:tgtEl>
                                          <p:spTgt spid="3">
                                            <p:txEl>
                                              <p:pRg st="3" end="3"/>
                                            </p:txEl>
                                          </p:spTgt>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84" dur="164" tmFilter="0, 0; 0.125,0.2665; 0.25,0.4; 0.375,0.465; 0.5,0.5;  0.625,0.535; 0.75,0.6; 0.875,0.7335; 1,1">
                                          <p:stCondLst>
                                            <p:cond delay="1656"/>
                                          </p:stCondLst>
                                        </p:cTn>
                                        <p:tgtEl>
                                          <p:spTgt spid="3">
                                            <p:txEl>
                                              <p:pRg st="3" end="3"/>
                                            </p:txEl>
                                          </p:spTgt>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85" dur="180" accel="50000">
                                          <p:stCondLst>
                                            <p:cond delay="1820"/>
                                          </p:stCondLst>
                                        </p:cTn>
                                        <p:tgtEl>
                                          <p:spTgt spid="3">
                                            <p:txEl>
                                              <p:pRg st="3" end="3"/>
                                            </p:txEl>
                                          </p:spTgt>
                                        </p:tgtEl>
                                        <p:attrNameLst>
                                          <p:attrName>ppt_y</p:attrName>
                                        </p:attrNameLst>
                                      </p:cBhvr>
                                      <p:tavLst>
                                        <p:tav tm="0">
                                          <p:val>
                                            <p:strVal val="ppt_y"/>
                                          </p:val>
                                        </p:tav>
                                        <p:tav tm="100000">
                                          <p:val>
                                            <p:strVal val="ppt_y+ppt_h"/>
                                          </p:val>
                                        </p:tav>
                                      </p:tavLst>
                                    </p:anim>
                                    <p:animScale>
                                      <p:cBhvr>
                                        <p:cTn id="86" dur="26">
                                          <p:stCondLst>
                                            <p:cond delay="620"/>
                                          </p:stCondLst>
                                        </p:cTn>
                                        <p:tgtEl>
                                          <p:spTgt spid="3">
                                            <p:txEl>
                                              <p:pRg st="3" end="3"/>
                                            </p:txEl>
                                          </p:spTgt>
                                        </p:tgtEl>
                                      </p:cBhvr>
                                      <p:to x="100000" y="60000"/>
                                    </p:animScale>
                                    <p:animScale>
                                      <p:cBhvr>
                                        <p:cTn id="87" dur="166" decel="50000">
                                          <p:stCondLst>
                                            <p:cond delay="646"/>
                                          </p:stCondLst>
                                        </p:cTn>
                                        <p:tgtEl>
                                          <p:spTgt spid="3">
                                            <p:txEl>
                                              <p:pRg st="3" end="3"/>
                                            </p:txEl>
                                          </p:spTgt>
                                        </p:tgtEl>
                                      </p:cBhvr>
                                      <p:to x="100000" y="100000"/>
                                    </p:animScale>
                                    <p:animScale>
                                      <p:cBhvr>
                                        <p:cTn id="88" dur="26">
                                          <p:stCondLst>
                                            <p:cond delay="1312"/>
                                          </p:stCondLst>
                                        </p:cTn>
                                        <p:tgtEl>
                                          <p:spTgt spid="3">
                                            <p:txEl>
                                              <p:pRg st="3" end="3"/>
                                            </p:txEl>
                                          </p:spTgt>
                                        </p:tgtEl>
                                      </p:cBhvr>
                                      <p:to x="100000" y="80000"/>
                                    </p:animScale>
                                    <p:animScale>
                                      <p:cBhvr>
                                        <p:cTn id="89" dur="166" decel="50000">
                                          <p:stCondLst>
                                            <p:cond delay="1338"/>
                                          </p:stCondLst>
                                        </p:cTn>
                                        <p:tgtEl>
                                          <p:spTgt spid="3">
                                            <p:txEl>
                                              <p:pRg st="3" end="3"/>
                                            </p:txEl>
                                          </p:spTgt>
                                        </p:tgtEl>
                                      </p:cBhvr>
                                      <p:to x="100000" y="100000"/>
                                    </p:animScale>
                                    <p:animScale>
                                      <p:cBhvr>
                                        <p:cTn id="90" dur="26">
                                          <p:stCondLst>
                                            <p:cond delay="1642"/>
                                          </p:stCondLst>
                                        </p:cTn>
                                        <p:tgtEl>
                                          <p:spTgt spid="3">
                                            <p:txEl>
                                              <p:pRg st="3" end="3"/>
                                            </p:txEl>
                                          </p:spTgt>
                                        </p:tgtEl>
                                      </p:cBhvr>
                                      <p:to x="100000" y="90000"/>
                                    </p:animScale>
                                    <p:animScale>
                                      <p:cBhvr>
                                        <p:cTn id="91" dur="166" decel="50000">
                                          <p:stCondLst>
                                            <p:cond delay="1668"/>
                                          </p:stCondLst>
                                        </p:cTn>
                                        <p:tgtEl>
                                          <p:spTgt spid="3">
                                            <p:txEl>
                                              <p:pRg st="3" end="3"/>
                                            </p:txEl>
                                          </p:spTgt>
                                        </p:tgtEl>
                                      </p:cBhvr>
                                      <p:to x="100000" y="100000"/>
                                    </p:animScale>
                                    <p:animScale>
                                      <p:cBhvr>
                                        <p:cTn id="92" dur="26">
                                          <p:stCondLst>
                                            <p:cond delay="1808"/>
                                          </p:stCondLst>
                                        </p:cTn>
                                        <p:tgtEl>
                                          <p:spTgt spid="3">
                                            <p:txEl>
                                              <p:pRg st="3" end="3"/>
                                            </p:txEl>
                                          </p:spTgt>
                                        </p:tgtEl>
                                      </p:cBhvr>
                                      <p:to x="100000" y="95000"/>
                                    </p:animScale>
                                    <p:animScale>
                                      <p:cBhvr>
                                        <p:cTn id="93" dur="166" decel="50000">
                                          <p:stCondLst>
                                            <p:cond delay="1834"/>
                                          </p:stCondLst>
                                        </p:cTn>
                                        <p:tgtEl>
                                          <p:spTgt spid="3">
                                            <p:txEl>
                                              <p:pRg st="3" end="3"/>
                                            </p:txEl>
                                          </p:spTgt>
                                        </p:tgtEl>
                                      </p:cBhvr>
                                      <p:to x="100000" y="100000"/>
                                    </p:animScale>
                                    <p:set>
                                      <p:cBhvr>
                                        <p:cTn id="94" dur="1" fill="hold">
                                          <p:stCondLst>
                                            <p:cond delay="1999"/>
                                          </p:stCondLst>
                                        </p:cTn>
                                        <p:tgtEl>
                                          <p:spTgt spid="3">
                                            <p:txEl>
                                              <p:pRg st="3" end="3"/>
                                            </p:txEl>
                                          </p:spTgt>
                                        </p:tgtEl>
                                        <p:attrNameLst>
                                          <p:attrName>style.visibility</p:attrName>
                                        </p:attrNameLst>
                                      </p:cBhvr>
                                      <p:to>
                                        <p:strVal val="hidden"/>
                                      </p:to>
                                    </p:set>
                                  </p:childTnLst>
                                </p:cTn>
                              </p:par>
                            </p:childTnLst>
                          </p:cTn>
                        </p:par>
                      </p:childTnLst>
                    </p:cTn>
                  </p:par>
                  <p:par>
                    <p:cTn id="95" fill="hold">
                      <p:stCondLst>
                        <p:cond delay="indefinite"/>
                      </p:stCondLst>
                      <p:childTnLst>
                        <p:par>
                          <p:cTn id="96" fill="hold">
                            <p:stCondLst>
                              <p:cond delay="0"/>
                            </p:stCondLst>
                            <p:childTnLst>
                              <p:par>
                                <p:cTn id="97" presetID="26" presetClass="exit" presetSubtype="0" fill="hold" nodeType="clickEffect">
                                  <p:stCondLst>
                                    <p:cond delay="0"/>
                                  </p:stCondLst>
                                  <p:childTnLst>
                                    <p:animEffect transition="out" filter="wipe(down)">
                                      <p:cBhvr>
                                        <p:cTn id="98" dur="180" accel="50000">
                                          <p:stCondLst>
                                            <p:cond delay="1820"/>
                                          </p:stCondLst>
                                        </p:cTn>
                                        <p:tgtEl>
                                          <p:spTgt spid="3">
                                            <p:txEl>
                                              <p:pRg st="0" end="0"/>
                                            </p:txEl>
                                          </p:spTgt>
                                        </p:tgtEl>
                                      </p:cBhvr>
                                    </p:animEffect>
                                    <p:anim calcmode="lin" valueType="num">
                                      <p:cBhvr>
                                        <p:cTn id="99" dur="1822" tmFilter="0,0; 0.14,0.31; 0.43,0.73; 0.71,0.91; 1.0,1.0">
                                          <p:stCondLst>
                                            <p:cond delay="0"/>
                                          </p:stCondLst>
                                        </p:cTn>
                                        <p:tgtEl>
                                          <p:spTgt spid="3">
                                            <p:txEl>
                                              <p:pRg st="0" end="0"/>
                                            </p:txEl>
                                          </p:spTgt>
                                        </p:tgtEl>
                                        <p:attrNameLst>
                                          <p:attrName>ppt_x</p:attrName>
                                        </p:attrNameLst>
                                      </p:cBhvr>
                                      <p:tavLst>
                                        <p:tav tm="0">
                                          <p:val>
                                            <p:strVal val="ppt_x"/>
                                          </p:val>
                                        </p:tav>
                                        <p:tav tm="100000">
                                          <p:val>
                                            <p:strVal val="#ppt_x+0.25"/>
                                          </p:val>
                                        </p:tav>
                                      </p:tavLst>
                                    </p:anim>
                                    <p:anim calcmode="lin" valueType="num">
                                      <p:cBhvr>
                                        <p:cTn id="100" dur="178">
                                          <p:stCondLst>
                                            <p:cond delay="1822"/>
                                          </p:stCondLst>
                                        </p:cTn>
                                        <p:tgtEl>
                                          <p:spTgt spid="3">
                                            <p:txEl>
                                              <p:pRg st="0" end="0"/>
                                            </p:txEl>
                                          </p:spTgt>
                                        </p:tgtEl>
                                        <p:attrNameLst>
                                          <p:attrName>ppt_x</p:attrName>
                                        </p:attrNameLst>
                                      </p:cBhvr>
                                      <p:tavLst>
                                        <p:tav tm="0">
                                          <p:val>
                                            <p:strVal val="ppt_x"/>
                                          </p:val>
                                        </p:tav>
                                        <p:tav tm="100000">
                                          <p:val>
                                            <p:strVal val="ppt_x"/>
                                          </p:val>
                                        </p:tav>
                                      </p:tavLst>
                                    </p:anim>
                                    <p:anim calcmode="lin" valueType="num">
                                      <p:cBhvr>
                                        <p:cTn id="101" dur="664" tmFilter="0.0,0.0;0.25,0.07;0.50,0.2;0.75,0.467;1.0,1.0">
                                          <p:stCondLst>
                                            <p:cond delay="0"/>
                                          </p:stCondLst>
                                        </p:cTn>
                                        <p:tgtEl>
                                          <p:spTgt spid="3">
                                            <p:txEl>
                                              <p:pRg st="0" end="0"/>
                                            </p:txEl>
                                          </p:spTgt>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2" dur="664" tmFilter="0, 0; 0.125,0.2665; 0.25,0.4; 0.375,0.465; 0.5,0.5;  0.625,0.535; 0.75,0.6; 0.875,0.7335; 1,1">
                                          <p:stCondLst>
                                            <p:cond delay="664"/>
                                          </p:stCondLst>
                                        </p:cTn>
                                        <p:tgtEl>
                                          <p:spTgt spid="3">
                                            <p:txEl>
                                              <p:pRg st="0" end="0"/>
                                            </p:txEl>
                                          </p:spTgt>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03" dur="332" tmFilter="0, 0; 0.125,0.2665; 0.25,0.4; 0.375,0.465; 0.5,0.5;  0.625,0.535; 0.75,0.6; 0.875,0.7335; 1,1">
                                          <p:stCondLst>
                                            <p:cond delay="1324"/>
                                          </p:stCondLst>
                                        </p:cTn>
                                        <p:tgtEl>
                                          <p:spTgt spid="3">
                                            <p:txEl>
                                              <p:pRg st="0" end="0"/>
                                            </p:txEl>
                                          </p:spTgt>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04" dur="164" tmFilter="0, 0; 0.125,0.2665; 0.25,0.4; 0.375,0.465; 0.5,0.5;  0.625,0.535; 0.75,0.6; 0.875,0.7335; 1,1">
                                          <p:stCondLst>
                                            <p:cond delay="1656"/>
                                          </p:stCondLst>
                                        </p:cTn>
                                        <p:tgtEl>
                                          <p:spTgt spid="3">
                                            <p:txEl>
                                              <p:pRg st="0" end="0"/>
                                            </p:txEl>
                                          </p:spTgt>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05" dur="180" accel="50000">
                                          <p:stCondLst>
                                            <p:cond delay="1820"/>
                                          </p:stCondLst>
                                        </p:cTn>
                                        <p:tgtEl>
                                          <p:spTgt spid="3">
                                            <p:txEl>
                                              <p:pRg st="0" end="0"/>
                                            </p:txEl>
                                          </p:spTgt>
                                        </p:tgtEl>
                                        <p:attrNameLst>
                                          <p:attrName>ppt_y</p:attrName>
                                        </p:attrNameLst>
                                      </p:cBhvr>
                                      <p:tavLst>
                                        <p:tav tm="0">
                                          <p:val>
                                            <p:strVal val="ppt_y"/>
                                          </p:val>
                                        </p:tav>
                                        <p:tav tm="100000">
                                          <p:val>
                                            <p:strVal val="ppt_y+ppt_h"/>
                                          </p:val>
                                        </p:tav>
                                      </p:tavLst>
                                    </p:anim>
                                    <p:animScale>
                                      <p:cBhvr>
                                        <p:cTn id="106" dur="26">
                                          <p:stCondLst>
                                            <p:cond delay="620"/>
                                          </p:stCondLst>
                                        </p:cTn>
                                        <p:tgtEl>
                                          <p:spTgt spid="3">
                                            <p:txEl>
                                              <p:pRg st="0" end="0"/>
                                            </p:txEl>
                                          </p:spTgt>
                                        </p:tgtEl>
                                      </p:cBhvr>
                                      <p:to x="100000" y="60000"/>
                                    </p:animScale>
                                    <p:animScale>
                                      <p:cBhvr>
                                        <p:cTn id="107" dur="166" decel="50000">
                                          <p:stCondLst>
                                            <p:cond delay="646"/>
                                          </p:stCondLst>
                                        </p:cTn>
                                        <p:tgtEl>
                                          <p:spTgt spid="3">
                                            <p:txEl>
                                              <p:pRg st="0" end="0"/>
                                            </p:txEl>
                                          </p:spTgt>
                                        </p:tgtEl>
                                      </p:cBhvr>
                                      <p:to x="100000" y="100000"/>
                                    </p:animScale>
                                    <p:animScale>
                                      <p:cBhvr>
                                        <p:cTn id="108" dur="26">
                                          <p:stCondLst>
                                            <p:cond delay="1312"/>
                                          </p:stCondLst>
                                        </p:cTn>
                                        <p:tgtEl>
                                          <p:spTgt spid="3">
                                            <p:txEl>
                                              <p:pRg st="0" end="0"/>
                                            </p:txEl>
                                          </p:spTgt>
                                        </p:tgtEl>
                                      </p:cBhvr>
                                      <p:to x="100000" y="80000"/>
                                    </p:animScale>
                                    <p:animScale>
                                      <p:cBhvr>
                                        <p:cTn id="109" dur="166" decel="50000">
                                          <p:stCondLst>
                                            <p:cond delay="1338"/>
                                          </p:stCondLst>
                                        </p:cTn>
                                        <p:tgtEl>
                                          <p:spTgt spid="3">
                                            <p:txEl>
                                              <p:pRg st="0" end="0"/>
                                            </p:txEl>
                                          </p:spTgt>
                                        </p:tgtEl>
                                      </p:cBhvr>
                                      <p:to x="100000" y="100000"/>
                                    </p:animScale>
                                    <p:animScale>
                                      <p:cBhvr>
                                        <p:cTn id="110" dur="26">
                                          <p:stCondLst>
                                            <p:cond delay="1642"/>
                                          </p:stCondLst>
                                        </p:cTn>
                                        <p:tgtEl>
                                          <p:spTgt spid="3">
                                            <p:txEl>
                                              <p:pRg st="0" end="0"/>
                                            </p:txEl>
                                          </p:spTgt>
                                        </p:tgtEl>
                                      </p:cBhvr>
                                      <p:to x="100000" y="90000"/>
                                    </p:animScale>
                                    <p:animScale>
                                      <p:cBhvr>
                                        <p:cTn id="111" dur="166" decel="50000">
                                          <p:stCondLst>
                                            <p:cond delay="1668"/>
                                          </p:stCondLst>
                                        </p:cTn>
                                        <p:tgtEl>
                                          <p:spTgt spid="3">
                                            <p:txEl>
                                              <p:pRg st="0" end="0"/>
                                            </p:txEl>
                                          </p:spTgt>
                                        </p:tgtEl>
                                      </p:cBhvr>
                                      <p:to x="100000" y="100000"/>
                                    </p:animScale>
                                    <p:animScale>
                                      <p:cBhvr>
                                        <p:cTn id="112" dur="26">
                                          <p:stCondLst>
                                            <p:cond delay="1808"/>
                                          </p:stCondLst>
                                        </p:cTn>
                                        <p:tgtEl>
                                          <p:spTgt spid="3">
                                            <p:txEl>
                                              <p:pRg st="0" end="0"/>
                                            </p:txEl>
                                          </p:spTgt>
                                        </p:tgtEl>
                                      </p:cBhvr>
                                      <p:to x="100000" y="95000"/>
                                    </p:animScale>
                                    <p:animScale>
                                      <p:cBhvr>
                                        <p:cTn id="113" dur="166" decel="50000">
                                          <p:stCondLst>
                                            <p:cond delay="1834"/>
                                          </p:stCondLst>
                                        </p:cTn>
                                        <p:tgtEl>
                                          <p:spTgt spid="3">
                                            <p:txEl>
                                              <p:pRg st="0" end="0"/>
                                            </p:txEl>
                                          </p:spTgt>
                                        </p:tgtEl>
                                      </p:cBhvr>
                                      <p:to x="100000" y="100000"/>
                                    </p:animScale>
                                    <p:set>
                                      <p:cBhvr>
                                        <p:cTn id="114" dur="1" fill="hold">
                                          <p:stCondLst>
                                            <p:cond delay="19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1775" t="36219" r="50000" b="27360"/>
          <a:stretch/>
        </p:blipFill>
        <p:spPr>
          <a:xfrm>
            <a:off x="0" y="0"/>
            <a:ext cx="9144000" cy="5733256"/>
          </a:xfrm>
          <a:prstGeom prst="rect">
            <a:avLst/>
          </a:prstGeom>
        </p:spPr>
      </p:pic>
    </p:spTree>
    <p:extLst>
      <p:ext uri="{BB962C8B-B14F-4D97-AF65-F5344CB8AC3E}">
        <p14:creationId xmlns:p14="http://schemas.microsoft.com/office/powerpoint/2010/main" val="2624804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chemeClr val="accent5">
                    <a:lumMod val="50000"/>
                  </a:schemeClr>
                </a:solidFill>
              </a:rPr>
              <a:t>Hints and tips</a:t>
            </a:r>
            <a:endParaRPr lang="en-US" sz="4000" b="1" dirty="0">
              <a:solidFill>
                <a:schemeClr val="accent5">
                  <a:lumMod val="50000"/>
                </a:schemeClr>
              </a:solidFill>
            </a:endParaRPr>
          </a:p>
        </p:txBody>
      </p:sp>
      <p:sp>
        <p:nvSpPr>
          <p:cNvPr id="3" name="Content Placeholder 2"/>
          <p:cNvSpPr>
            <a:spLocks noGrp="1"/>
          </p:cNvSpPr>
          <p:nvPr>
            <p:ph idx="1"/>
          </p:nvPr>
        </p:nvSpPr>
        <p:spPr/>
        <p:txBody>
          <a:bodyPr>
            <a:normAutofit/>
          </a:bodyPr>
          <a:lstStyle/>
          <a:p>
            <a:r>
              <a:rPr lang="en-GB" sz="2800" dirty="0"/>
              <a:t>Don’t tell your audience how you’re going to bore them, bore them and then tell you how you bored them</a:t>
            </a:r>
            <a:r>
              <a:rPr lang="en-GB" sz="2800" dirty="0" smtClean="0"/>
              <a:t>!</a:t>
            </a:r>
          </a:p>
          <a:p>
            <a:endParaRPr lang="en-GB" sz="2800" dirty="0"/>
          </a:p>
          <a:p>
            <a:r>
              <a:rPr lang="en-GB" sz="2800" dirty="0" smtClean="0"/>
              <a:t>Remember the </a:t>
            </a:r>
            <a:r>
              <a:rPr lang="en-GB" sz="2800" dirty="0"/>
              <a:t>power of the </a:t>
            </a:r>
            <a:r>
              <a:rPr lang="en-GB" sz="2800" dirty="0" smtClean="0"/>
              <a:t>pause - </a:t>
            </a:r>
            <a:r>
              <a:rPr lang="en-GB" sz="2800" dirty="0"/>
              <a:t>give your audience a chance to process what you’ve just </a:t>
            </a:r>
            <a:r>
              <a:rPr lang="en-GB" sz="2800" dirty="0" smtClean="0"/>
              <a:t>said.</a:t>
            </a:r>
            <a:endParaRPr lang="en-GB" sz="2800" dirty="0"/>
          </a:p>
          <a:p>
            <a:pPr marL="0" indent="0">
              <a:buNone/>
            </a:pPr>
            <a:endParaRPr lang="en-US" sz="2800" dirty="0"/>
          </a:p>
        </p:txBody>
      </p:sp>
    </p:spTree>
    <p:extLst>
      <p:ext uri="{BB962C8B-B14F-4D97-AF65-F5344CB8AC3E}">
        <p14:creationId xmlns:p14="http://schemas.microsoft.com/office/powerpoint/2010/main" val="21026889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vert="horz" lIns="51435" tIns="25718" rIns="51435" bIns="25718" rtlCol="0" anchor="t">
            <a:normAutofit/>
          </a:bodyPr>
          <a:lstStyle/>
          <a:p>
            <a:r>
              <a:rPr lang="en-GB" sz="2800" dirty="0" smtClean="0"/>
              <a:t>Never read directly from the screen.</a:t>
            </a:r>
          </a:p>
          <a:p>
            <a:pPr marL="0" indent="0">
              <a:buNone/>
            </a:pPr>
            <a:endParaRPr lang="en-GB" sz="2800" dirty="0"/>
          </a:p>
          <a:p>
            <a:r>
              <a:rPr lang="en-GB" sz="2800" dirty="0"/>
              <a:t>Speak with energy and </a:t>
            </a:r>
            <a:r>
              <a:rPr lang="en-GB" sz="2800" dirty="0" smtClean="0"/>
              <a:t>enthusiasm if this is pertinent to the subject matter:  your energy and enthusiasm will be transmitted through to your audience.</a:t>
            </a:r>
            <a:endParaRPr lang="en-GB" sz="2800" dirty="0"/>
          </a:p>
        </p:txBody>
      </p:sp>
      <p:sp>
        <p:nvSpPr>
          <p:cNvPr id="4" name="Title 1"/>
          <p:cNvSpPr txBox="1">
            <a:spLocks/>
          </p:cNvSpPr>
          <p:nvPr/>
        </p:nvSpPr>
        <p:spPr>
          <a:xfrm>
            <a:off x="452512" y="0"/>
            <a:ext cx="8229600" cy="1143000"/>
          </a:xfrm>
          <a:prstGeom prst="rect">
            <a:avLst/>
          </a:prstGeom>
        </p:spPr>
        <p:txBody>
          <a:bodyPr vert="horz" lIns="91440" tIns="45720" rIns="91440" bIns="45720" rtlCol="0" anchor="ctr">
            <a:normAutofit/>
          </a:bodyPr>
          <a:lstStyle>
            <a:lvl1pPr algn="ctr" defTabSz="514350" rtl="0" eaLnBrk="1" latinLnBrk="0" hangingPunct="1">
              <a:spcBef>
                <a:spcPct val="0"/>
              </a:spcBef>
              <a:buNone/>
              <a:defRPr sz="2475" kern="1200">
                <a:solidFill>
                  <a:schemeClr val="tx1"/>
                </a:solidFill>
                <a:latin typeface="+mj-lt"/>
                <a:ea typeface="+mj-ea"/>
                <a:cs typeface="+mj-cs"/>
              </a:defRPr>
            </a:lvl1pPr>
          </a:lstStyle>
          <a:p>
            <a:pPr fontAlgn="auto">
              <a:spcAft>
                <a:spcPts val="0"/>
              </a:spcAft>
            </a:pPr>
            <a:r>
              <a:rPr lang="en-GB" sz="4000" b="1" dirty="0" smtClean="0">
                <a:solidFill>
                  <a:schemeClr val="accent5">
                    <a:lumMod val="50000"/>
                  </a:schemeClr>
                </a:solidFill>
              </a:rPr>
              <a:t>Hints and tips</a:t>
            </a:r>
            <a:endParaRPr lang="en-GB" sz="4000" b="1" dirty="0">
              <a:solidFill>
                <a:schemeClr val="accent5">
                  <a:lumMod val="50000"/>
                </a:schemeClr>
              </a:solidFill>
            </a:endParaRPr>
          </a:p>
        </p:txBody>
      </p:sp>
    </p:spTree>
    <p:extLst>
      <p:ext uri="{BB962C8B-B14F-4D97-AF65-F5344CB8AC3E}">
        <p14:creationId xmlns:p14="http://schemas.microsoft.com/office/powerpoint/2010/main" val="360327860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6"/>
          <p:cNvSpPr txBox="1">
            <a:spLocks noChangeArrowheads="1"/>
          </p:cNvSpPr>
          <p:nvPr/>
        </p:nvSpPr>
        <p:spPr>
          <a:xfrm>
            <a:off x="-612775" y="260350"/>
            <a:ext cx="7772400" cy="708025"/>
          </a:xfrm>
          <a:prstGeom prst="rect">
            <a:avLst/>
          </a:prstGeom>
        </p:spPr>
        <p:txBody>
          <a:bodyPr anchor="ctr">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r>
              <a:rPr lang="en-US" sz="4000" b="1" smtClean="0">
                <a:solidFill>
                  <a:srgbClr val="002060"/>
                </a:solidFill>
                <a:effectLst>
                  <a:outerShdw blurRad="38100" dist="38100" dir="2700000" algn="tl">
                    <a:srgbClr val="000000">
                      <a:alpha val="43137"/>
                    </a:srgbClr>
                  </a:outerShdw>
                </a:effectLst>
              </a:rPr>
              <a:t>Recap: Learning Aim</a:t>
            </a:r>
            <a:endParaRPr lang="en-US" sz="4000" b="1" dirty="0" smtClean="0">
              <a:solidFill>
                <a:srgbClr val="002060"/>
              </a:solidFill>
              <a:effectLst>
                <a:outerShdw blurRad="38100" dist="38100" dir="2700000" algn="tl">
                  <a:srgbClr val="000000">
                    <a:alpha val="43137"/>
                  </a:srgbClr>
                </a:outerShdw>
              </a:effectLst>
            </a:endParaRPr>
          </a:p>
        </p:txBody>
      </p:sp>
      <p:sp>
        <p:nvSpPr>
          <p:cNvPr id="6" name="Rectangle 3"/>
          <p:cNvSpPr txBox="1">
            <a:spLocks noChangeArrowheads="1"/>
          </p:cNvSpPr>
          <p:nvPr/>
        </p:nvSpPr>
        <p:spPr bwMode="auto">
          <a:xfrm>
            <a:off x="395288" y="1916113"/>
            <a:ext cx="3495675" cy="2214562"/>
          </a:xfrm>
          <a:prstGeom prst="rect">
            <a:avLst/>
          </a:prstGeom>
          <a:noFill/>
          <a:ln w="9525">
            <a:noFill/>
            <a:miter lim="800000"/>
            <a:headEnd/>
            <a:tailEnd/>
          </a:ln>
        </p:spPr>
        <p:txBody>
          <a:bodyPr/>
          <a:lstStyle/>
          <a:p>
            <a:pPr marL="514350" indent="-514350">
              <a:spcBef>
                <a:spcPct val="20000"/>
              </a:spcBef>
              <a:defRPr/>
            </a:pPr>
            <a:r>
              <a:rPr lang="en-GB" sz="2800" b="1" kern="0" dirty="0">
                <a:solidFill>
                  <a:srgbClr val="002060"/>
                </a:solidFill>
                <a:latin typeface="+mn-lt"/>
                <a:ea typeface="+mn-ea"/>
              </a:rPr>
              <a:t>    Plan, prepare and deliver clear and logical presentations</a:t>
            </a:r>
          </a:p>
          <a:p>
            <a:pPr marL="514350" indent="-514350">
              <a:spcBef>
                <a:spcPct val="20000"/>
              </a:spcBef>
              <a:defRPr/>
            </a:pPr>
            <a:endParaRPr lang="en-GB" sz="2800" b="1" kern="0" dirty="0">
              <a:solidFill>
                <a:srgbClr val="002060"/>
              </a:solidFill>
              <a:latin typeface="+mn-lt"/>
              <a:ea typeface="+mn-ea"/>
            </a:endParaRPr>
          </a:p>
          <a:p>
            <a:pPr marL="514350" indent="-514350">
              <a:spcBef>
                <a:spcPct val="20000"/>
              </a:spcBef>
              <a:defRPr/>
            </a:pPr>
            <a:r>
              <a:rPr lang="en-GB" sz="2800" b="1" kern="0" dirty="0">
                <a:solidFill>
                  <a:srgbClr val="002060"/>
                </a:solidFill>
                <a:latin typeface="+mn-lt"/>
                <a:ea typeface="+mn-ea"/>
                <a:hlinkClick r:id="rId3"/>
              </a:rPr>
              <a:t>Mark Robinson</a:t>
            </a:r>
            <a:endParaRPr lang="en-GB" sz="2800" b="1" kern="0" dirty="0">
              <a:solidFill>
                <a:srgbClr val="002060"/>
              </a:solidFill>
              <a:latin typeface="+mn-lt"/>
              <a:ea typeface="+mn-ea"/>
            </a:endParaRPr>
          </a:p>
          <a:p>
            <a:pPr marL="514350" indent="-514350">
              <a:spcBef>
                <a:spcPct val="20000"/>
              </a:spcBef>
              <a:defRPr/>
            </a:pPr>
            <a:endParaRPr lang="en-GB" sz="2800" b="1" kern="0" dirty="0">
              <a:solidFill>
                <a:srgbClr val="002060"/>
              </a:solidFill>
              <a:latin typeface="+mn-lt"/>
              <a:ea typeface="+mn-ea"/>
            </a:endParaRPr>
          </a:p>
        </p:txBody>
      </p:sp>
      <p:pic>
        <p:nvPicPr>
          <p:cNvPr id="40964"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284663" y="2060575"/>
            <a:ext cx="4041775" cy="275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mEiZadVNWY"/>
          <p:cNvPicPr>
            <a:picLocks noGrp="1" noRot="1" noChangeAspect="1"/>
          </p:cNvPicPr>
          <p:nvPr>
            <p:ph idx="1"/>
            <a:videoFile r:link="rId1"/>
          </p:nvPr>
        </p:nvPicPr>
        <p:blipFill>
          <a:blip r:embed="rId3"/>
          <a:stretch>
            <a:fillRect/>
          </a:stretch>
        </p:blipFill>
        <p:spPr>
          <a:xfrm>
            <a:off x="-9084" y="-1649"/>
            <a:ext cx="9171272" cy="5734905"/>
          </a:xfrm>
          <a:prstGeom prst="rect">
            <a:avLst/>
          </a:prstGeom>
        </p:spPr>
      </p:pic>
    </p:spTree>
    <p:extLst>
      <p:ext uri="{BB962C8B-B14F-4D97-AF65-F5344CB8AC3E}">
        <p14:creationId xmlns:p14="http://schemas.microsoft.com/office/powerpoint/2010/main" val="40829639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txBox="1">
            <a:spLocks noChangeArrowheads="1"/>
          </p:cNvSpPr>
          <p:nvPr/>
        </p:nvSpPr>
        <p:spPr bwMode="auto">
          <a:xfrm>
            <a:off x="539553" y="333375"/>
            <a:ext cx="8064896" cy="11430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hangingPunct="1"/>
            <a:r>
              <a:rPr lang="en-GB" altLang="en-US" sz="4400" b="1" dirty="0" smtClean="0">
                <a:solidFill>
                  <a:schemeClr val="bg1"/>
                </a:solidFill>
                <a:latin typeface="Myriad Pro"/>
              </a:rPr>
              <a:t>Outcomes/objectives recap</a:t>
            </a:r>
            <a:endParaRPr lang="en-GB" altLang="en-US" sz="4400" b="1" dirty="0">
              <a:solidFill>
                <a:schemeClr val="bg1"/>
              </a:solidFill>
              <a:latin typeface="Myriad Pro"/>
            </a:endParaRPr>
          </a:p>
        </p:txBody>
      </p:sp>
      <p:sp>
        <p:nvSpPr>
          <p:cNvPr id="5" name="Rectangle 3"/>
          <p:cNvSpPr txBox="1">
            <a:spLocks noChangeArrowheads="1"/>
          </p:cNvSpPr>
          <p:nvPr/>
        </p:nvSpPr>
        <p:spPr bwMode="auto">
          <a:xfrm>
            <a:off x="107950" y="1700213"/>
            <a:ext cx="8245475" cy="4679950"/>
          </a:xfrm>
          <a:prstGeom prst="rect">
            <a:avLst/>
          </a:prstGeom>
          <a:noFill/>
          <a:ln w="9525">
            <a:noFill/>
            <a:miter lim="800000"/>
            <a:headEnd/>
            <a:tailEnd/>
          </a:ln>
        </p:spPr>
        <p:txBody>
          <a:bodyPr/>
          <a:lstStyle/>
          <a:p>
            <a:pPr marL="571500" indent="-571500">
              <a:spcBef>
                <a:spcPct val="20000"/>
              </a:spcBef>
              <a:buFont typeface="Arial" pitchFamily="34" charset="0"/>
              <a:buChar char="•"/>
              <a:defRPr/>
            </a:pPr>
            <a:r>
              <a:rPr lang="en-GB" sz="2800" kern="0" dirty="0">
                <a:latin typeface="+mn-lt"/>
                <a:ea typeface="+mn-ea"/>
              </a:rPr>
              <a:t>Plan effectively to prepare for giving presentations </a:t>
            </a:r>
          </a:p>
          <a:p>
            <a:pPr marL="571500" indent="-571500">
              <a:spcBef>
                <a:spcPct val="20000"/>
              </a:spcBef>
              <a:buFont typeface="Arial" pitchFamily="34" charset="0"/>
              <a:buChar char="•"/>
              <a:defRPr/>
            </a:pPr>
            <a:r>
              <a:rPr lang="en-GB" sz="2800" kern="0" dirty="0">
                <a:latin typeface="+mn-lt"/>
                <a:ea typeface="+mn-ea"/>
              </a:rPr>
              <a:t>Structure the presentation in a coherent format and comply with time constraints</a:t>
            </a:r>
          </a:p>
          <a:p>
            <a:pPr marL="571500" indent="-571500">
              <a:spcBef>
                <a:spcPct val="20000"/>
              </a:spcBef>
              <a:buFont typeface="Arial" pitchFamily="34" charset="0"/>
              <a:buChar char="•"/>
              <a:defRPr/>
            </a:pPr>
            <a:r>
              <a:rPr lang="en-GB" sz="2800" kern="0" dirty="0">
                <a:latin typeface="+mn-lt"/>
                <a:ea typeface="+mn-ea"/>
              </a:rPr>
              <a:t>Communicate effectively and use voice, eye contact and body language to greater effect</a:t>
            </a:r>
          </a:p>
          <a:p>
            <a:pPr marL="571500" indent="-571500">
              <a:spcBef>
                <a:spcPct val="20000"/>
              </a:spcBef>
              <a:buFont typeface="Arial" pitchFamily="34" charset="0"/>
              <a:buChar char="•"/>
              <a:defRPr/>
            </a:pPr>
            <a:r>
              <a:rPr lang="en-GB" sz="2800" kern="0" dirty="0">
                <a:latin typeface="+mn-lt"/>
                <a:ea typeface="+mn-ea"/>
              </a:rPr>
              <a:t>Present with improved self confidence and enthusiasm</a:t>
            </a:r>
          </a:p>
          <a:p>
            <a:pPr marL="571500" indent="-571500">
              <a:spcBef>
                <a:spcPct val="20000"/>
              </a:spcBef>
              <a:buFont typeface="+mj-lt"/>
              <a:buAutoNum type="romanUcPeriod"/>
              <a:defRPr/>
            </a:pPr>
            <a:endParaRPr lang="en-GB" sz="2800" kern="0" dirty="0">
              <a:latin typeface="+mn-lt"/>
              <a:ea typeface="+mn-ea"/>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95513" y="620713"/>
            <a:ext cx="4762500"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Q:\Learner Services and Marketing\1 Marketing\Design Presentation and Photography\ Branding Guidelines\Gower College Swaqnsea Corporate Identity Branding\GCS Powerpoint jpegs 2 No to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5250"/>
            <a:ext cx="9144000" cy="695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5" name="Content Placeholder 3" descr="ColourCMYK.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43750" y="0"/>
            <a:ext cx="2000250" cy="159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413" y="-171450"/>
            <a:ext cx="9737726" cy="702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6CCC1B22-D3E7-4EC5-9C08-DDB4B2640281}" vid="{C9BED0B9-FC95-4082-ABC0-D74EC0EE7E80}"/>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3671</TotalTime>
  <Words>2189</Words>
  <Application>Microsoft Office PowerPoint</Application>
  <PresentationFormat>On-screen Show (4:3)</PresentationFormat>
  <Paragraphs>155</Paragraphs>
  <Slides>28</Slides>
  <Notes>16</Notes>
  <HiddenSlides>0</HiddenSlides>
  <MMClips>3</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28</vt:i4>
      </vt:variant>
    </vt:vector>
  </HeadingPairs>
  <TitlesOfParts>
    <vt:vector size="37" baseType="lpstr">
      <vt:lpstr>ＭＳ Ｐゴシック</vt:lpstr>
      <vt:lpstr>Arial</vt:lpstr>
      <vt:lpstr>Calibri</vt:lpstr>
      <vt:lpstr>Myriad Pro</vt:lpstr>
      <vt:lpstr>Verdana</vt:lpstr>
      <vt:lpstr>Wingdings</vt:lpstr>
      <vt:lpstr>Theme2</vt:lpstr>
      <vt:lpstr>20140311PresentationUWTSDTemplate</vt:lpstr>
      <vt:lpstr>1_20140311PresentationUWTSDTemplate</vt:lpstr>
      <vt:lpstr>Presentation Skills</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Hints and tips</vt:lpstr>
      <vt:lpstr>Hints and tips</vt:lpstr>
      <vt:lpstr>PowerPoint Presentation</vt:lpstr>
      <vt:lpstr>Hints and tips</vt:lpstr>
      <vt:lpstr>PowerPoint Presentation</vt:lpstr>
      <vt:lpstr>PowerPoint Presentation</vt:lpstr>
      <vt:lpstr>PowerPoint Presentation</vt:lpstr>
      <vt:lpstr>PowerPoint Presentation</vt:lpstr>
      <vt:lpstr>PowerPoint Presentation</vt:lpstr>
      <vt:lpstr>PowerPoint Presentation</vt:lpstr>
    </vt:vector>
  </TitlesOfParts>
  <Company>Swansea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Swansea College</dc:title>
  <dc:creator>neil davies</dc:creator>
  <cp:lastModifiedBy>Julie Crossman</cp:lastModifiedBy>
  <cp:revision>463</cp:revision>
  <dcterms:created xsi:type="dcterms:W3CDTF">2007-01-10T11:14:17Z</dcterms:created>
  <dcterms:modified xsi:type="dcterms:W3CDTF">2020-03-25T17:52:26Z</dcterms:modified>
</cp:coreProperties>
</file>