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</p:sldIdLst>
  <p:sldSz cx="32918400" cy="32918400"/>
  <p:notesSz cx="9144000" cy="6858000"/>
  <p:defaultTextStyle>
    <a:defPPr>
      <a:defRPr lang="en-US"/>
    </a:defPPr>
    <a:lvl1pPr marL="0" algn="l" defTabSz="582656" rtl="0" eaLnBrk="1" latinLnBrk="0" hangingPunct="1">
      <a:defRPr sz="2300" kern="1200">
        <a:solidFill>
          <a:schemeClr val="tx1"/>
        </a:solidFill>
        <a:latin typeface="+mn-lt"/>
        <a:ea typeface="+mn-ea"/>
        <a:cs typeface="+mn-cs"/>
      </a:defRPr>
    </a:lvl1pPr>
    <a:lvl2pPr marL="582656" algn="l" defTabSz="582656" rtl="0" eaLnBrk="1" latinLnBrk="0" hangingPunct="1">
      <a:defRPr sz="2300" kern="1200">
        <a:solidFill>
          <a:schemeClr val="tx1"/>
        </a:solidFill>
        <a:latin typeface="+mn-lt"/>
        <a:ea typeface="+mn-ea"/>
        <a:cs typeface="+mn-cs"/>
      </a:defRPr>
    </a:lvl2pPr>
    <a:lvl3pPr marL="1165311" algn="l" defTabSz="582656" rtl="0" eaLnBrk="1" latinLnBrk="0" hangingPunct="1">
      <a:defRPr sz="2300" kern="1200">
        <a:solidFill>
          <a:schemeClr val="tx1"/>
        </a:solidFill>
        <a:latin typeface="+mn-lt"/>
        <a:ea typeface="+mn-ea"/>
        <a:cs typeface="+mn-cs"/>
      </a:defRPr>
    </a:lvl3pPr>
    <a:lvl4pPr marL="1747967" algn="l" defTabSz="582656" rtl="0" eaLnBrk="1" latinLnBrk="0" hangingPunct="1">
      <a:defRPr sz="2300" kern="1200">
        <a:solidFill>
          <a:schemeClr val="tx1"/>
        </a:solidFill>
        <a:latin typeface="+mn-lt"/>
        <a:ea typeface="+mn-ea"/>
        <a:cs typeface="+mn-cs"/>
      </a:defRPr>
    </a:lvl4pPr>
    <a:lvl5pPr marL="2330623" algn="l" defTabSz="582656" rtl="0" eaLnBrk="1" latinLnBrk="0" hangingPunct="1">
      <a:defRPr sz="2300" kern="1200">
        <a:solidFill>
          <a:schemeClr val="tx1"/>
        </a:solidFill>
        <a:latin typeface="+mn-lt"/>
        <a:ea typeface="+mn-ea"/>
        <a:cs typeface="+mn-cs"/>
      </a:defRPr>
    </a:lvl5pPr>
    <a:lvl6pPr marL="2913278" algn="l" defTabSz="582656" rtl="0" eaLnBrk="1" latinLnBrk="0" hangingPunct="1">
      <a:defRPr sz="2300" kern="1200">
        <a:solidFill>
          <a:schemeClr val="tx1"/>
        </a:solidFill>
        <a:latin typeface="+mn-lt"/>
        <a:ea typeface="+mn-ea"/>
        <a:cs typeface="+mn-cs"/>
      </a:defRPr>
    </a:lvl6pPr>
    <a:lvl7pPr marL="3495934" algn="l" defTabSz="582656" rtl="0" eaLnBrk="1" latinLnBrk="0" hangingPunct="1">
      <a:defRPr sz="2300" kern="1200">
        <a:solidFill>
          <a:schemeClr val="tx1"/>
        </a:solidFill>
        <a:latin typeface="+mn-lt"/>
        <a:ea typeface="+mn-ea"/>
        <a:cs typeface="+mn-cs"/>
      </a:defRPr>
    </a:lvl7pPr>
    <a:lvl8pPr marL="4078590" algn="l" defTabSz="582656" rtl="0" eaLnBrk="1" latinLnBrk="0" hangingPunct="1">
      <a:defRPr sz="2300" kern="1200">
        <a:solidFill>
          <a:schemeClr val="tx1"/>
        </a:solidFill>
        <a:latin typeface="+mn-lt"/>
        <a:ea typeface="+mn-ea"/>
        <a:cs typeface="+mn-cs"/>
      </a:defRPr>
    </a:lvl8pPr>
    <a:lvl9pPr marL="4661245" algn="l" defTabSz="582656" rtl="0" eaLnBrk="1" latinLnBrk="0" hangingPunct="1">
      <a:defRPr sz="23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367">
          <p15:clr>
            <a:srgbClr val="A4A3A4"/>
          </p15:clr>
        </p15:guide>
        <p15:guide id="2" pos="1036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13" d="100"/>
          <a:sy n="13" d="100"/>
        </p:scale>
        <p:origin x="1832" y="96"/>
      </p:cViewPr>
      <p:guideLst>
        <p:guide orient="horz" pos="10367"/>
        <p:guide pos="1036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68881" y="5387343"/>
            <a:ext cx="27980640" cy="11460480"/>
          </a:xfrm>
        </p:spPr>
        <p:txBody>
          <a:bodyPr anchor="b"/>
          <a:lstStyle>
            <a:lvl1pPr algn="ctr">
              <a:defRPr sz="179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14801" y="17289783"/>
            <a:ext cx="24688800" cy="7947657"/>
          </a:xfrm>
        </p:spPr>
        <p:txBody>
          <a:bodyPr/>
          <a:lstStyle>
            <a:lvl1pPr marL="0" indent="0" algn="ctr">
              <a:buNone/>
              <a:defRPr sz="7200"/>
            </a:lvl1pPr>
            <a:lvl2pPr marL="1362540" indent="0" algn="ctr">
              <a:buNone/>
              <a:defRPr sz="6000"/>
            </a:lvl2pPr>
            <a:lvl3pPr marL="2725080" indent="0" algn="ctr">
              <a:buNone/>
              <a:defRPr sz="5400"/>
            </a:lvl3pPr>
            <a:lvl4pPr marL="4087621" indent="0" algn="ctr">
              <a:buNone/>
              <a:defRPr sz="4800"/>
            </a:lvl4pPr>
            <a:lvl5pPr marL="5450161" indent="0" algn="ctr">
              <a:buNone/>
              <a:defRPr sz="4800"/>
            </a:lvl5pPr>
            <a:lvl6pPr marL="6812702" indent="0" algn="ctr">
              <a:buNone/>
              <a:defRPr sz="4800"/>
            </a:lvl6pPr>
            <a:lvl7pPr marL="8175242" indent="0" algn="ctr">
              <a:buNone/>
              <a:defRPr sz="4800"/>
            </a:lvl7pPr>
            <a:lvl8pPr marL="9537782" indent="0" algn="ctr">
              <a:buNone/>
              <a:defRPr sz="4800"/>
            </a:lvl8pPr>
            <a:lvl9pPr marL="10900323" indent="0" algn="ctr">
              <a:buNone/>
              <a:defRPr sz="4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547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30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5997" y="8206751"/>
            <a:ext cx="28392121" cy="13693137"/>
          </a:xfrm>
        </p:spPr>
        <p:txBody>
          <a:bodyPr anchor="b"/>
          <a:lstStyle>
            <a:lvl1pPr>
              <a:defRPr sz="179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45997" y="22029430"/>
            <a:ext cx="28392121" cy="7200898"/>
          </a:xfrm>
        </p:spPr>
        <p:txBody>
          <a:bodyPr/>
          <a:lstStyle>
            <a:lvl1pPr marL="0" indent="0">
              <a:buNone/>
              <a:defRPr sz="7200">
                <a:solidFill>
                  <a:schemeClr val="tx1"/>
                </a:solidFill>
              </a:defRPr>
            </a:lvl1pPr>
            <a:lvl2pPr marL="1362540" indent="0">
              <a:buNone/>
              <a:defRPr sz="6000">
                <a:solidFill>
                  <a:schemeClr val="tx1">
                    <a:tint val="75000"/>
                  </a:schemeClr>
                </a:solidFill>
              </a:defRPr>
            </a:lvl2pPr>
            <a:lvl3pPr marL="2725080" indent="0">
              <a:buNone/>
              <a:defRPr sz="5400">
                <a:solidFill>
                  <a:schemeClr val="tx1">
                    <a:tint val="75000"/>
                  </a:schemeClr>
                </a:solidFill>
              </a:defRPr>
            </a:lvl3pPr>
            <a:lvl4pPr marL="4087621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4pPr>
            <a:lvl5pPr marL="5450161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5pPr>
            <a:lvl6pPr marL="6812702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6pPr>
            <a:lvl7pPr marL="8175242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7pPr>
            <a:lvl8pPr marL="9537782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8pPr>
            <a:lvl9pPr marL="10900323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626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63140" y="8763001"/>
            <a:ext cx="13990321" cy="2088642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664940" y="8763001"/>
            <a:ext cx="13990321" cy="2088642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23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7428" y="1752608"/>
            <a:ext cx="28392121" cy="6362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7431" y="8069582"/>
            <a:ext cx="13926024" cy="3954777"/>
          </a:xfrm>
        </p:spPr>
        <p:txBody>
          <a:bodyPr anchor="b"/>
          <a:lstStyle>
            <a:lvl1pPr marL="0" indent="0">
              <a:buNone/>
              <a:defRPr sz="7200" b="1"/>
            </a:lvl1pPr>
            <a:lvl2pPr marL="1362540" indent="0">
              <a:buNone/>
              <a:defRPr sz="6000" b="1"/>
            </a:lvl2pPr>
            <a:lvl3pPr marL="2725080" indent="0">
              <a:buNone/>
              <a:defRPr sz="5400" b="1"/>
            </a:lvl3pPr>
            <a:lvl4pPr marL="4087621" indent="0">
              <a:buNone/>
              <a:defRPr sz="4800" b="1"/>
            </a:lvl4pPr>
            <a:lvl5pPr marL="5450161" indent="0">
              <a:buNone/>
              <a:defRPr sz="4800" b="1"/>
            </a:lvl5pPr>
            <a:lvl6pPr marL="6812702" indent="0">
              <a:buNone/>
              <a:defRPr sz="4800" b="1"/>
            </a:lvl6pPr>
            <a:lvl7pPr marL="8175242" indent="0">
              <a:buNone/>
              <a:defRPr sz="4800" b="1"/>
            </a:lvl7pPr>
            <a:lvl8pPr marL="9537782" indent="0">
              <a:buNone/>
              <a:defRPr sz="4800" b="1"/>
            </a:lvl8pPr>
            <a:lvl9pPr marL="10900323" indent="0">
              <a:buNone/>
              <a:defRPr sz="48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67431" y="12024361"/>
            <a:ext cx="13926024" cy="176860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664941" y="8069582"/>
            <a:ext cx="13994608" cy="3954777"/>
          </a:xfrm>
        </p:spPr>
        <p:txBody>
          <a:bodyPr anchor="b"/>
          <a:lstStyle>
            <a:lvl1pPr marL="0" indent="0">
              <a:buNone/>
              <a:defRPr sz="7200" b="1"/>
            </a:lvl1pPr>
            <a:lvl2pPr marL="1362540" indent="0">
              <a:buNone/>
              <a:defRPr sz="6000" b="1"/>
            </a:lvl2pPr>
            <a:lvl3pPr marL="2725080" indent="0">
              <a:buNone/>
              <a:defRPr sz="5400" b="1"/>
            </a:lvl3pPr>
            <a:lvl4pPr marL="4087621" indent="0">
              <a:buNone/>
              <a:defRPr sz="4800" b="1"/>
            </a:lvl4pPr>
            <a:lvl5pPr marL="5450161" indent="0">
              <a:buNone/>
              <a:defRPr sz="4800" b="1"/>
            </a:lvl5pPr>
            <a:lvl6pPr marL="6812702" indent="0">
              <a:buNone/>
              <a:defRPr sz="4800" b="1"/>
            </a:lvl6pPr>
            <a:lvl7pPr marL="8175242" indent="0">
              <a:buNone/>
              <a:defRPr sz="4800" b="1"/>
            </a:lvl7pPr>
            <a:lvl8pPr marL="9537782" indent="0">
              <a:buNone/>
              <a:defRPr sz="4800" b="1"/>
            </a:lvl8pPr>
            <a:lvl9pPr marL="10900323" indent="0">
              <a:buNone/>
              <a:defRPr sz="48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664941" y="12024361"/>
            <a:ext cx="13994608" cy="176860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595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850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011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7427" y="2194560"/>
            <a:ext cx="10617041" cy="7680960"/>
          </a:xfrm>
        </p:spPr>
        <p:txBody>
          <a:bodyPr anchor="b"/>
          <a:lstStyle>
            <a:lvl1pPr>
              <a:defRPr sz="9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94608" y="4739648"/>
            <a:ext cx="16664940" cy="23393400"/>
          </a:xfrm>
        </p:spPr>
        <p:txBody>
          <a:bodyPr/>
          <a:lstStyle>
            <a:lvl1pPr>
              <a:defRPr sz="9500"/>
            </a:lvl1pPr>
            <a:lvl2pPr>
              <a:defRPr sz="8300"/>
            </a:lvl2pPr>
            <a:lvl3pPr>
              <a:defRPr sz="7200"/>
            </a:lvl3pPr>
            <a:lvl4pPr>
              <a:defRPr sz="6000"/>
            </a:lvl4pPr>
            <a:lvl5pPr>
              <a:defRPr sz="6000"/>
            </a:lvl5pPr>
            <a:lvl6pPr>
              <a:defRPr sz="6000"/>
            </a:lvl6pPr>
            <a:lvl7pPr>
              <a:defRPr sz="6000"/>
            </a:lvl7pPr>
            <a:lvl8pPr>
              <a:defRPr sz="6000"/>
            </a:lvl8pPr>
            <a:lvl9pPr>
              <a:defRPr sz="6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67427" y="9875521"/>
            <a:ext cx="10617041" cy="18295622"/>
          </a:xfrm>
        </p:spPr>
        <p:txBody>
          <a:bodyPr/>
          <a:lstStyle>
            <a:lvl1pPr marL="0" indent="0">
              <a:buNone/>
              <a:defRPr sz="4800"/>
            </a:lvl1pPr>
            <a:lvl2pPr marL="1362540" indent="0">
              <a:buNone/>
              <a:defRPr sz="4200"/>
            </a:lvl2pPr>
            <a:lvl3pPr marL="2725080" indent="0">
              <a:buNone/>
              <a:defRPr sz="3600"/>
            </a:lvl3pPr>
            <a:lvl4pPr marL="4087621" indent="0">
              <a:buNone/>
              <a:defRPr sz="3000"/>
            </a:lvl4pPr>
            <a:lvl5pPr marL="5450161" indent="0">
              <a:buNone/>
              <a:defRPr sz="3000"/>
            </a:lvl5pPr>
            <a:lvl6pPr marL="6812702" indent="0">
              <a:buNone/>
              <a:defRPr sz="3000"/>
            </a:lvl6pPr>
            <a:lvl7pPr marL="8175242" indent="0">
              <a:buNone/>
              <a:defRPr sz="3000"/>
            </a:lvl7pPr>
            <a:lvl8pPr marL="9537782" indent="0">
              <a:buNone/>
              <a:defRPr sz="3000"/>
            </a:lvl8pPr>
            <a:lvl9pPr marL="10900323" indent="0">
              <a:buNone/>
              <a:defRPr sz="3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648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7427" y="2194560"/>
            <a:ext cx="10617041" cy="7680960"/>
          </a:xfrm>
        </p:spPr>
        <p:txBody>
          <a:bodyPr anchor="b"/>
          <a:lstStyle>
            <a:lvl1pPr>
              <a:defRPr sz="9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994608" y="4739648"/>
            <a:ext cx="16664940" cy="23393400"/>
          </a:xfrm>
        </p:spPr>
        <p:txBody>
          <a:bodyPr anchor="t"/>
          <a:lstStyle>
            <a:lvl1pPr marL="0" indent="0">
              <a:buNone/>
              <a:defRPr sz="9500"/>
            </a:lvl1pPr>
            <a:lvl2pPr marL="1362540" indent="0">
              <a:buNone/>
              <a:defRPr sz="8300"/>
            </a:lvl2pPr>
            <a:lvl3pPr marL="2725080" indent="0">
              <a:buNone/>
              <a:defRPr sz="7200"/>
            </a:lvl3pPr>
            <a:lvl4pPr marL="4087621" indent="0">
              <a:buNone/>
              <a:defRPr sz="6000"/>
            </a:lvl4pPr>
            <a:lvl5pPr marL="5450161" indent="0">
              <a:buNone/>
              <a:defRPr sz="6000"/>
            </a:lvl5pPr>
            <a:lvl6pPr marL="6812702" indent="0">
              <a:buNone/>
              <a:defRPr sz="6000"/>
            </a:lvl6pPr>
            <a:lvl7pPr marL="8175242" indent="0">
              <a:buNone/>
              <a:defRPr sz="6000"/>
            </a:lvl7pPr>
            <a:lvl8pPr marL="9537782" indent="0">
              <a:buNone/>
              <a:defRPr sz="6000"/>
            </a:lvl8pPr>
            <a:lvl9pPr marL="10900323" indent="0">
              <a:buNone/>
              <a:defRPr sz="6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67427" y="9875521"/>
            <a:ext cx="10617041" cy="18295622"/>
          </a:xfrm>
        </p:spPr>
        <p:txBody>
          <a:bodyPr/>
          <a:lstStyle>
            <a:lvl1pPr marL="0" indent="0">
              <a:buNone/>
              <a:defRPr sz="4800"/>
            </a:lvl1pPr>
            <a:lvl2pPr marL="1362540" indent="0">
              <a:buNone/>
              <a:defRPr sz="4200"/>
            </a:lvl2pPr>
            <a:lvl3pPr marL="2725080" indent="0">
              <a:buNone/>
              <a:defRPr sz="3600"/>
            </a:lvl3pPr>
            <a:lvl4pPr marL="4087621" indent="0">
              <a:buNone/>
              <a:defRPr sz="3000"/>
            </a:lvl4pPr>
            <a:lvl5pPr marL="5450161" indent="0">
              <a:buNone/>
              <a:defRPr sz="3000"/>
            </a:lvl5pPr>
            <a:lvl6pPr marL="6812702" indent="0">
              <a:buNone/>
              <a:defRPr sz="3000"/>
            </a:lvl6pPr>
            <a:lvl7pPr marL="8175242" indent="0">
              <a:buNone/>
              <a:defRPr sz="3000"/>
            </a:lvl7pPr>
            <a:lvl8pPr marL="9537782" indent="0">
              <a:buNone/>
              <a:defRPr sz="3000"/>
            </a:lvl8pPr>
            <a:lvl9pPr marL="10900323" indent="0">
              <a:buNone/>
              <a:defRPr sz="3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72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325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557232" y="1752600"/>
            <a:ext cx="7098030" cy="27896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63142" y="1752600"/>
            <a:ext cx="20882610" cy="2789682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884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63140" y="1752608"/>
            <a:ext cx="28392121" cy="6362702"/>
          </a:xfrm>
          <a:prstGeom prst="rect">
            <a:avLst/>
          </a:prstGeom>
        </p:spPr>
        <p:txBody>
          <a:bodyPr vert="horz" lIns="116531" tIns="58266" rIns="116531" bIns="58266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3140" y="8763001"/>
            <a:ext cx="28392121" cy="20886423"/>
          </a:xfrm>
          <a:prstGeom prst="rect">
            <a:avLst/>
          </a:prstGeom>
        </p:spPr>
        <p:txBody>
          <a:bodyPr vert="horz" lIns="116531" tIns="58266" rIns="116531" bIns="58266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63139" y="30510488"/>
            <a:ext cx="7406641" cy="1752600"/>
          </a:xfrm>
          <a:prstGeom prst="rect">
            <a:avLst/>
          </a:prstGeom>
        </p:spPr>
        <p:txBody>
          <a:bodyPr vert="horz" lIns="116531" tIns="58266" rIns="116531" bIns="58266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662A2E-14DA-495E-BC62-DDDBCE680C1F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04221" y="30510488"/>
            <a:ext cx="11109959" cy="1752600"/>
          </a:xfrm>
          <a:prstGeom prst="rect">
            <a:avLst/>
          </a:prstGeom>
        </p:spPr>
        <p:txBody>
          <a:bodyPr vert="horz" lIns="116531" tIns="58266" rIns="116531" bIns="58266" rtlCol="0" anchor="ctr"/>
          <a:lstStyle>
            <a:lvl1pPr algn="ctr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3248620" y="30510488"/>
            <a:ext cx="7406641" cy="1752600"/>
          </a:xfrm>
          <a:prstGeom prst="rect">
            <a:avLst/>
          </a:prstGeom>
        </p:spPr>
        <p:txBody>
          <a:bodyPr vert="horz" lIns="116531" tIns="58266" rIns="116531" bIns="58266" rtlCol="0" anchor="ctr"/>
          <a:lstStyle>
            <a:lvl1pPr algn="r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69DDC-36DD-4B7F-84BE-8010F2865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542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725080" rtl="0" eaLnBrk="1" latinLnBrk="0" hangingPunct="1">
        <a:lnSpc>
          <a:spcPct val="90000"/>
        </a:lnSpc>
        <a:spcBef>
          <a:spcPct val="0"/>
        </a:spcBef>
        <a:buNone/>
        <a:defRPr sz="13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681270" indent="-681270" algn="l" defTabSz="2725080" rtl="0" eaLnBrk="1" latinLnBrk="0" hangingPunct="1">
        <a:lnSpc>
          <a:spcPct val="90000"/>
        </a:lnSpc>
        <a:spcBef>
          <a:spcPts val="2981"/>
        </a:spcBef>
        <a:buFont typeface="Arial" panose="020B0604020202020204" pitchFamily="34" charset="0"/>
        <a:buChar char="•"/>
        <a:defRPr sz="8300" kern="1200">
          <a:solidFill>
            <a:schemeClr val="tx1"/>
          </a:solidFill>
          <a:latin typeface="+mn-lt"/>
          <a:ea typeface="+mn-ea"/>
          <a:cs typeface="+mn-cs"/>
        </a:defRPr>
      </a:lvl1pPr>
      <a:lvl2pPr marL="2043810" indent="-681270" algn="l" defTabSz="2725080" rtl="0" eaLnBrk="1" latinLnBrk="0" hangingPunct="1">
        <a:lnSpc>
          <a:spcPct val="90000"/>
        </a:lnSpc>
        <a:spcBef>
          <a:spcPts val="1490"/>
        </a:spcBef>
        <a:buFont typeface="Arial" panose="020B0604020202020204" pitchFamily="34" charset="0"/>
        <a:buChar char="•"/>
        <a:defRPr sz="7200" kern="1200">
          <a:solidFill>
            <a:schemeClr val="tx1"/>
          </a:solidFill>
          <a:latin typeface="+mn-lt"/>
          <a:ea typeface="+mn-ea"/>
          <a:cs typeface="+mn-cs"/>
        </a:defRPr>
      </a:lvl2pPr>
      <a:lvl3pPr marL="3406351" indent="-681270" algn="l" defTabSz="2725080" rtl="0" eaLnBrk="1" latinLnBrk="0" hangingPunct="1">
        <a:lnSpc>
          <a:spcPct val="90000"/>
        </a:lnSpc>
        <a:spcBef>
          <a:spcPts val="1490"/>
        </a:spcBef>
        <a:buFont typeface="Arial" panose="020B0604020202020204" pitchFamily="34" charset="0"/>
        <a:buChar char="•"/>
        <a:defRPr sz="6000" kern="1200">
          <a:solidFill>
            <a:schemeClr val="tx1"/>
          </a:solidFill>
          <a:latin typeface="+mn-lt"/>
          <a:ea typeface="+mn-ea"/>
          <a:cs typeface="+mn-cs"/>
        </a:defRPr>
      </a:lvl3pPr>
      <a:lvl4pPr marL="4768891" indent="-681270" algn="l" defTabSz="2725080" rtl="0" eaLnBrk="1" latinLnBrk="0" hangingPunct="1">
        <a:lnSpc>
          <a:spcPct val="90000"/>
        </a:lnSpc>
        <a:spcBef>
          <a:spcPts val="1490"/>
        </a:spcBef>
        <a:buFont typeface="Arial" panose="020B0604020202020204" pitchFamily="34" charset="0"/>
        <a:buChar char="•"/>
        <a:defRPr sz="5400" kern="1200">
          <a:solidFill>
            <a:schemeClr val="tx1"/>
          </a:solidFill>
          <a:latin typeface="+mn-lt"/>
          <a:ea typeface="+mn-ea"/>
          <a:cs typeface="+mn-cs"/>
        </a:defRPr>
      </a:lvl4pPr>
      <a:lvl5pPr marL="6131432" indent="-681270" algn="l" defTabSz="2725080" rtl="0" eaLnBrk="1" latinLnBrk="0" hangingPunct="1">
        <a:lnSpc>
          <a:spcPct val="90000"/>
        </a:lnSpc>
        <a:spcBef>
          <a:spcPts val="1490"/>
        </a:spcBef>
        <a:buFont typeface="Arial" panose="020B0604020202020204" pitchFamily="34" charset="0"/>
        <a:buChar char="•"/>
        <a:defRPr sz="5400" kern="1200">
          <a:solidFill>
            <a:schemeClr val="tx1"/>
          </a:solidFill>
          <a:latin typeface="+mn-lt"/>
          <a:ea typeface="+mn-ea"/>
          <a:cs typeface="+mn-cs"/>
        </a:defRPr>
      </a:lvl5pPr>
      <a:lvl6pPr marL="7493972" indent="-681270" algn="l" defTabSz="2725080" rtl="0" eaLnBrk="1" latinLnBrk="0" hangingPunct="1">
        <a:lnSpc>
          <a:spcPct val="90000"/>
        </a:lnSpc>
        <a:spcBef>
          <a:spcPts val="1490"/>
        </a:spcBef>
        <a:buFont typeface="Arial" panose="020B0604020202020204" pitchFamily="34" charset="0"/>
        <a:buChar char="•"/>
        <a:defRPr sz="5400" kern="1200">
          <a:solidFill>
            <a:schemeClr val="tx1"/>
          </a:solidFill>
          <a:latin typeface="+mn-lt"/>
          <a:ea typeface="+mn-ea"/>
          <a:cs typeface="+mn-cs"/>
        </a:defRPr>
      </a:lvl6pPr>
      <a:lvl7pPr marL="8856512" indent="-681270" algn="l" defTabSz="2725080" rtl="0" eaLnBrk="1" latinLnBrk="0" hangingPunct="1">
        <a:lnSpc>
          <a:spcPct val="90000"/>
        </a:lnSpc>
        <a:spcBef>
          <a:spcPts val="1490"/>
        </a:spcBef>
        <a:buFont typeface="Arial" panose="020B0604020202020204" pitchFamily="34" charset="0"/>
        <a:buChar char="•"/>
        <a:defRPr sz="5400" kern="1200">
          <a:solidFill>
            <a:schemeClr val="tx1"/>
          </a:solidFill>
          <a:latin typeface="+mn-lt"/>
          <a:ea typeface="+mn-ea"/>
          <a:cs typeface="+mn-cs"/>
        </a:defRPr>
      </a:lvl7pPr>
      <a:lvl8pPr marL="10219053" indent="-681270" algn="l" defTabSz="2725080" rtl="0" eaLnBrk="1" latinLnBrk="0" hangingPunct="1">
        <a:lnSpc>
          <a:spcPct val="90000"/>
        </a:lnSpc>
        <a:spcBef>
          <a:spcPts val="1490"/>
        </a:spcBef>
        <a:buFont typeface="Arial" panose="020B0604020202020204" pitchFamily="34" charset="0"/>
        <a:buChar char="•"/>
        <a:defRPr sz="5400" kern="1200">
          <a:solidFill>
            <a:schemeClr val="tx1"/>
          </a:solidFill>
          <a:latin typeface="+mn-lt"/>
          <a:ea typeface="+mn-ea"/>
          <a:cs typeface="+mn-cs"/>
        </a:defRPr>
      </a:lvl8pPr>
      <a:lvl9pPr marL="11581593" indent="-681270" algn="l" defTabSz="2725080" rtl="0" eaLnBrk="1" latinLnBrk="0" hangingPunct="1">
        <a:lnSpc>
          <a:spcPct val="90000"/>
        </a:lnSpc>
        <a:spcBef>
          <a:spcPts val="1490"/>
        </a:spcBef>
        <a:buFont typeface="Arial" panose="020B0604020202020204" pitchFamily="34" charset="0"/>
        <a:buChar char="•"/>
        <a:defRPr sz="5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725080" rtl="0" eaLnBrk="1" latinLnBrk="0" hangingPunct="1">
        <a:defRPr sz="5400" kern="1200">
          <a:solidFill>
            <a:schemeClr val="tx1"/>
          </a:solidFill>
          <a:latin typeface="+mn-lt"/>
          <a:ea typeface="+mn-ea"/>
          <a:cs typeface="+mn-cs"/>
        </a:defRPr>
      </a:lvl1pPr>
      <a:lvl2pPr marL="1362540" algn="l" defTabSz="2725080" rtl="0" eaLnBrk="1" latinLnBrk="0" hangingPunct="1">
        <a:defRPr sz="5400" kern="1200">
          <a:solidFill>
            <a:schemeClr val="tx1"/>
          </a:solidFill>
          <a:latin typeface="+mn-lt"/>
          <a:ea typeface="+mn-ea"/>
          <a:cs typeface="+mn-cs"/>
        </a:defRPr>
      </a:lvl2pPr>
      <a:lvl3pPr marL="2725080" algn="l" defTabSz="2725080" rtl="0" eaLnBrk="1" latinLnBrk="0" hangingPunct="1">
        <a:defRPr sz="5400" kern="1200">
          <a:solidFill>
            <a:schemeClr val="tx1"/>
          </a:solidFill>
          <a:latin typeface="+mn-lt"/>
          <a:ea typeface="+mn-ea"/>
          <a:cs typeface="+mn-cs"/>
        </a:defRPr>
      </a:lvl3pPr>
      <a:lvl4pPr marL="4087621" algn="l" defTabSz="2725080" rtl="0" eaLnBrk="1" latinLnBrk="0" hangingPunct="1">
        <a:defRPr sz="5400" kern="1200">
          <a:solidFill>
            <a:schemeClr val="tx1"/>
          </a:solidFill>
          <a:latin typeface="+mn-lt"/>
          <a:ea typeface="+mn-ea"/>
          <a:cs typeface="+mn-cs"/>
        </a:defRPr>
      </a:lvl4pPr>
      <a:lvl5pPr marL="5450161" algn="l" defTabSz="2725080" rtl="0" eaLnBrk="1" latinLnBrk="0" hangingPunct="1">
        <a:defRPr sz="5400" kern="1200">
          <a:solidFill>
            <a:schemeClr val="tx1"/>
          </a:solidFill>
          <a:latin typeface="+mn-lt"/>
          <a:ea typeface="+mn-ea"/>
          <a:cs typeface="+mn-cs"/>
        </a:defRPr>
      </a:lvl5pPr>
      <a:lvl6pPr marL="6812702" algn="l" defTabSz="2725080" rtl="0" eaLnBrk="1" latinLnBrk="0" hangingPunct="1">
        <a:defRPr sz="5400" kern="1200">
          <a:solidFill>
            <a:schemeClr val="tx1"/>
          </a:solidFill>
          <a:latin typeface="+mn-lt"/>
          <a:ea typeface="+mn-ea"/>
          <a:cs typeface="+mn-cs"/>
        </a:defRPr>
      </a:lvl6pPr>
      <a:lvl7pPr marL="8175242" algn="l" defTabSz="2725080" rtl="0" eaLnBrk="1" latinLnBrk="0" hangingPunct="1">
        <a:defRPr sz="5400" kern="1200">
          <a:solidFill>
            <a:schemeClr val="tx1"/>
          </a:solidFill>
          <a:latin typeface="+mn-lt"/>
          <a:ea typeface="+mn-ea"/>
          <a:cs typeface="+mn-cs"/>
        </a:defRPr>
      </a:lvl7pPr>
      <a:lvl8pPr marL="9537782" algn="l" defTabSz="2725080" rtl="0" eaLnBrk="1" latinLnBrk="0" hangingPunct="1">
        <a:defRPr sz="5400" kern="1200">
          <a:solidFill>
            <a:schemeClr val="tx1"/>
          </a:solidFill>
          <a:latin typeface="+mn-lt"/>
          <a:ea typeface="+mn-ea"/>
          <a:cs typeface="+mn-cs"/>
        </a:defRPr>
      </a:lvl8pPr>
      <a:lvl9pPr marL="10900323" algn="l" defTabSz="2725080" rtl="0" eaLnBrk="1" latinLnBrk="0" hangingPunct="1">
        <a:defRPr sz="5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7000">
              <a:schemeClr val="bg2">
                <a:tint val="93000"/>
                <a:satMod val="150000"/>
                <a:shade val="98000"/>
                <a:lumMod val="102000"/>
              </a:schemeClr>
            </a:gs>
            <a:gs pos="86000">
              <a:schemeClr val="bg2">
                <a:tint val="98000"/>
                <a:satMod val="130000"/>
                <a:shade val="90000"/>
                <a:lumMod val="103000"/>
              </a:schemeClr>
            </a:gs>
            <a:gs pos="50000">
              <a:schemeClr val="accent1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F33E1EC-48CD-4400-BB16-FCC232EF2F97}"/>
              </a:ext>
            </a:extLst>
          </p:cNvPr>
          <p:cNvSpPr txBox="1"/>
          <p:nvPr/>
        </p:nvSpPr>
        <p:spPr>
          <a:xfrm>
            <a:off x="509649" y="137547"/>
            <a:ext cx="31923529" cy="3810989"/>
          </a:xfrm>
          <a:prstGeom prst="rect">
            <a:avLst/>
          </a:prstGeom>
          <a:solidFill>
            <a:srgbClr val="FFC000"/>
          </a:solidFill>
          <a:ln w="12700">
            <a:solidFill>
              <a:schemeClr val="accent1"/>
            </a:solidFill>
          </a:ln>
        </p:spPr>
        <p:txBody>
          <a:bodyPr wrap="square" lIns="116531" tIns="58266" rIns="116531" bIns="58266" rtlCol="0">
            <a:spAutoFit/>
          </a:bodyPr>
          <a:lstStyle/>
          <a:p>
            <a:pPr algn="ctr"/>
            <a:r>
              <a:rPr lang="en-US" sz="12000" b="1" dirty="0"/>
              <a:t>WALES MONTHLY ACCIDENT &amp; EMERGENCY REPORT</a:t>
            </a:r>
          </a:p>
        </p:txBody>
      </p:sp>
      <p:sp>
        <p:nvSpPr>
          <p:cNvPr id="2" name="Rectangle 1"/>
          <p:cNvSpPr/>
          <p:nvPr/>
        </p:nvSpPr>
        <p:spPr>
          <a:xfrm>
            <a:off x="524878" y="13681838"/>
            <a:ext cx="15785700" cy="104741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6531" tIns="58266" rIns="116531" bIns="58266" spcCol="0" rtlCol="0" anchor="ctr"/>
          <a:lstStyle/>
          <a:p>
            <a:pPr marL="0" indent="0" algn="ctr">
              <a:spcBef>
                <a:spcPts val="600"/>
              </a:spcBef>
              <a:buNone/>
            </a:pPr>
            <a:endParaRPr lang="en-US" sz="48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7670846" y="3962399"/>
            <a:ext cx="14673120" cy="263718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6531" tIns="58266" rIns="116531" bIns="58266" spcCol="0" rtlCol="0" anchor="ctr"/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Assumption: Small health records are those with than 10000 attendance each month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From the data visualized it is accurately that small health records have better treatment in terms of time of service delivery </a:t>
            </a:r>
          </a:p>
        </p:txBody>
      </p:sp>
      <p:sp>
        <p:nvSpPr>
          <p:cNvPr id="6" name="Rectangle 5"/>
          <p:cNvSpPr/>
          <p:nvPr/>
        </p:nvSpPr>
        <p:spPr>
          <a:xfrm>
            <a:off x="16607823" y="3979041"/>
            <a:ext cx="577803" cy="2838056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6531" tIns="58266" rIns="116531" bIns="58266" spcCol="0" rtlCol="0" anchor="ctr"/>
          <a:lstStyle/>
          <a:p>
            <a:pPr algn="ctr"/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7670846" y="18034000"/>
            <a:ext cx="14673120" cy="29216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DBF30E3-4E95-425A-AE1A-119D83897A0E}"/>
              </a:ext>
            </a:extLst>
          </p:cNvPr>
          <p:cNvSpPr/>
          <p:nvPr/>
        </p:nvSpPr>
        <p:spPr>
          <a:xfrm>
            <a:off x="420437" y="23774401"/>
            <a:ext cx="15890141" cy="5587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6531" tIns="58266" rIns="116531" bIns="58266" spcCol="0" rtlCol="0" anchor="ctr"/>
          <a:lstStyle/>
          <a:p>
            <a:pPr marL="0" indent="0" algn="ctr">
              <a:spcBef>
                <a:spcPts val="600"/>
              </a:spcBef>
              <a:buNone/>
            </a:pPr>
            <a:endParaRPr lang="en-US" sz="36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3E0E822-E68C-436B-ADAC-CD8FA79B43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03" y="24333200"/>
            <a:ext cx="16092075" cy="802640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2F59D58-D6E1-49E8-8CA2-19AF82C0EA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8" t="3074" r="1072" b="2995"/>
          <a:stretch/>
        </p:blipFill>
        <p:spPr>
          <a:xfrm>
            <a:off x="524878" y="3948536"/>
            <a:ext cx="15785700" cy="971687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A3BA125-C147-4A5A-9A86-34C7D14BF5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878" y="14745684"/>
            <a:ext cx="15785700" cy="902871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99C888C-5ECC-4E7B-A9C5-3F400238F6F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01" t="3142"/>
          <a:stretch/>
        </p:blipFill>
        <p:spPr>
          <a:xfrm>
            <a:off x="17670846" y="8110330"/>
            <a:ext cx="14673120" cy="992367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4618380-6168-47F2-BD14-B742C75BED38}"/>
              </a:ext>
            </a:extLst>
          </p:cNvPr>
          <p:cNvSpPr/>
          <p:nvPr/>
        </p:nvSpPr>
        <p:spPr>
          <a:xfrm>
            <a:off x="17670846" y="6714403"/>
            <a:ext cx="14673120" cy="139592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6531" tIns="58266" rIns="116531" bIns="58266" spcCol="0" rtlCol="0" anchor="ctr"/>
          <a:lstStyle/>
          <a:p>
            <a:pPr marL="0" indent="0" algn="ctr">
              <a:spcBef>
                <a:spcPts val="600"/>
              </a:spcBef>
              <a:buNone/>
            </a:pPr>
            <a:endParaRPr lang="en-US" sz="48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31D40247-4CC2-4074-9D01-13A25268BB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70846" y="20955686"/>
            <a:ext cx="14673120" cy="11403914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B532F276-9566-44BC-90C2-69B7FF7C3859}"/>
              </a:ext>
            </a:extLst>
          </p:cNvPr>
          <p:cNvSpPr/>
          <p:nvPr/>
        </p:nvSpPr>
        <p:spPr>
          <a:xfrm rot="5400000">
            <a:off x="16279364" y="16110740"/>
            <a:ext cx="359669" cy="3291840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6531" tIns="58266" rIns="116531" bIns="58266" spcCol="0" rtlCol="0" anchor="ctr"/>
          <a:lstStyle/>
          <a:p>
            <a:pPr algn="ctr"/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115FC5A-4875-41A8-9FEF-0B98ADB924CD}"/>
              </a:ext>
            </a:extLst>
          </p:cNvPr>
          <p:cNvSpPr/>
          <p:nvPr/>
        </p:nvSpPr>
        <p:spPr>
          <a:xfrm flipH="1">
            <a:off x="24431" y="0"/>
            <a:ext cx="396005" cy="3274977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6531" tIns="58266" rIns="116531" bIns="58266" spcCol="0" rtlCol="0" anchor="ctr"/>
          <a:lstStyle/>
          <a:p>
            <a:pPr algn="ctr"/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E0CE22E-A453-4448-A015-9D402242E2C5}"/>
              </a:ext>
            </a:extLst>
          </p:cNvPr>
          <p:cNvSpPr/>
          <p:nvPr/>
        </p:nvSpPr>
        <p:spPr>
          <a:xfrm flipH="1">
            <a:off x="32433180" y="0"/>
            <a:ext cx="396005" cy="3274977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6531" tIns="58266" rIns="116531" bIns="58266" spcCol="0" rtlCol="0" anchor="ctr"/>
          <a:lstStyle/>
          <a:p>
            <a:pPr algn="ctr"/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8F16093-F5C8-4CE1-BE3D-615EC21AFCF5}"/>
              </a:ext>
            </a:extLst>
          </p:cNvPr>
          <p:cNvSpPr/>
          <p:nvPr/>
        </p:nvSpPr>
        <p:spPr>
          <a:xfrm rot="5400000">
            <a:off x="16246974" y="-16459201"/>
            <a:ext cx="359669" cy="3291840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6531" tIns="58266" rIns="116531" bIns="58266" spcCol="0" rtlCol="0" anchor="ctr"/>
          <a:lstStyle/>
          <a:p>
            <a:pPr algn="ctr"/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25756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FF6133071C3F46AE52260CB1C0AB59" ma:contentTypeVersion="11" ma:contentTypeDescription="Create a new document." ma:contentTypeScope="" ma:versionID="9ff15d7a740fff9f392c13198a8b8614">
  <xsd:schema xmlns:xsd="http://www.w3.org/2001/XMLSchema" xmlns:xs="http://www.w3.org/2001/XMLSchema" xmlns:p="http://schemas.microsoft.com/office/2006/metadata/properties" xmlns:ns3="b6b68be4-fff3-442e-ad9f-0fba7cd7fceb" xmlns:ns4="cf9d2ec6-9740-4ce8-9b97-fca36b91f484" targetNamespace="http://schemas.microsoft.com/office/2006/metadata/properties" ma:root="true" ma:fieldsID="3e7901b449d17d2372b7781262137e36" ns3:_="" ns4:_="">
    <xsd:import namespace="b6b68be4-fff3-442e-ad9f-0fba7cd7fceb"/>
    <xsd:import namespace="cf9d2ec6-9740-4ce8-9b97-fca36b91f4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Location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b68be4-fff3-442e-ad9f-0fba7cd7fce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9d2ec6-9740-4ce8-9b97-fca36b91f48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0C9946E-B770-4050-A069-084AE422A67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1B726D0-67D2-4A8F-8F0D-7B6B7F5F782A}">
  <ds:schemaRefs>
    <ds:schemaRef ds:uri="http://purl.org/dc/elements/1.1/"/>
    <ds:schemaRef ds:uri="http://schemas.microsoft.com/office/2006/metadata/properties"/>
    <ds:schemaRef ds:uri="b6b68be4-fff3-442e-ad9f-0fba7cd7fceb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cf9d2ec6-9740-4ce8-9b97-fca36b91f484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C3E64941-6B7F-4967-8CBA-AF25CCAA67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b68be4-fff3-442e-ad9f-0fba7cd7fceb"/>
    <ds:schemaRef ds:uri="cf9d2ec6-9740-4ce8-9b97-fca36b91f4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354</TotalTime>
  <Words>40</Words>
  <Application>Microsoft Office PowerPoint</Application>
  <PresentationFormat>Custom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Nadia Zahoor &lt;Lancashire School of Business &amp; Enterprise&gt;</dc:creator>
  <cp:lastModifiedBy>radostinagarkova@mail.co.uk</cp:lastModifiedBy>
  <cp:revision>32</cp:revision>
  <dcterms:created xsi:type="dcterms:W3CDTF">2019-09-16T14:49:38Z</dcterms:created>
  <dcterms:modified xsi:type="dcterms:W3CDTF">2021-04-26T19:05:21Z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0x01010056FF6133071C3F46AE52260CB1C0AB59</vt:lpwstr>
  </property>
</Properties>
</file>