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22"/>
  </p:notesMasterIdLst>
  <p:sldIdLst>
    <p:sldId id="273" r:id="rId2"/>
    <p:sldId id="257" r:id="rId3"/>
    <p:sldId id="259" r:id="rId4"/>
    <p:sldId id="278" r:id="rId5"/>
    <p:sldId id="261" r:id="rId6"/>
    <p:sldId id="279" r:id="rId7"/>
    <p:sldId id="280" r:id="rId8"/>
    <p:sldId id="281" r:id="rId9"/>
    <p:sldId id="282" r:id="rId10"/>
    <p:sldId id="283" r:id="rId11"/>
    <p:sldId id="284" r:id="rId12"/>
    <p:sldId id="285" r:id="rId13"/>
    <p:sldId id="286" r:id="rId14"/>
    <p:sldId id="287" r:id="rId15"/>
    <p:sldId id="288" r:id="rId16"/>
    <p:sldId id="289" r:id="rId17"/>
    <p:sldId id="270" r:id="rId18"/>
    <p:sldId id="290" r:id="rId19"/>
    <p:sldId id="277" r:id="rId20"/>
    <p:sldId id="276"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ia Rashid (2504610)" userId="S::2504610@student.uwtsd.ac.uk::636935a1-5ac8-458c-b9dd-7489d65ec2f3" providerId="AD" clId="Web-{708E044D-2382-FF1C-D742-7203F0BF27AC}"/>
    <pc:docChg chg="delSld modSld">
      <pc:chgData name="Rabia Rashid (2504610)" userId="S::2504610@student.uwtsd.ac.uk::636935a1-5ac8-458c-b9dd-7489d65ec2f3" providerId="AD" clId="Web-{708E044D-2382-FF1C-D742-7203F0BF27AC}" dt="2025-10-03T16:57:16.033" v="80"/>
      <pc:docMkLst>
        <pc:docMk/>
      </pc:docMkLst>
    </pc:docChg>
  </pc:docChgLst>
  <pc:docChgLst>
    <pc:chgData name="Rabia Rashid (2504610)" userId="S::2504610@student.uwtsd.ac.uk::636935a1-5ac8-458c-b9dd-7489d65ec2f3" providerId="AD" clId="Web-{6D1B739A-98E5-5C17-C519-3C83C39B34D9}"/>
    <pc:docChg chg="addSld modSld">
      <pc:chgData name="Rabia Rashid (2504610)" userId="S::2504610@student.uwtsd.ac.uk::636935a1-5ac8-458c-b9dd-7489d65ec2f3" providerId="AD" clId="Web-{6D1B739A-98E5-5C17-C519-3C83C39B34D9}" dt="2025-10-02T09:36:59.283" v="245"/>
      <pc:docMkLst>
        <pc:docMk/>
      </pc:docMkLst>
    </pc:docChg>
  </pc:docChgLst>
  <pc:docChgLst>
    <pc:chgData name="Rabia Rashid (2504610)" userId="S::2504610@student.uwtsd.ac.uk::636935a1-5ac8-458c-b9dd-7489d65ec2f3" providerId="AD" clId="Web-{7A59075D-36F7-8AFD-25E9-79D70D7A0A89}"/>
    <pc:docChg chg="modSld">
      <pc:chgData name="Rabia Rashid (2504610)" userId="S::2504610@student.uwtsd.ac.uk::636935a1-5ac8-458c-b9dd-7489d65ec2f3" providerId="AD" clId="Web-{7A59075D-36F7-8AFD-25E9-79D70D7A0A89}" dt="2025-10-03T16:05:06.316" v="5" actId="20577"/>
      <pc:docMkLst>
        <pc:docMk/>
      </pc:docMkLst>
      <pc:sldChg chg="addSp delSp modSp">
        <pc:chgData name="Rabia Rashid (2504610)" userId="S::2504610@student.uwtsd.ac.uk::636935a1-5ac8-458c-b9dd-7489d65ec2f3" providerId="AD" clId="Web-{7A59075D-36F7-8AFD-25E9-79D70D7A0A89}" dt="2025-10-03T16:05:06.316" v="5" actId="20577"/>
        <pc:sldMkLst>
          <pc:docMk/>
          <pc:sldMk cId="2832105425" sldId="257"/>
        </pc:sldMkLst>
      </pc:sldChg>
    </pc:docChg>
  </pc:docChgLst>
  <pc:docChgLst>
    <pc:chgData name="Rabia Rashid (2504610)" userId="S::2504610@student.uwtsd.ac.uk::636935a1-5ac8-458c-b9dd-7489d65ec2f3" providerId="AD" clId="Web-{C50ED9ED-6950-9B9E-1B4A-0C41EBCC1EDA}"/>
    <pc:docChg chg="modSld">
      <pc:chgData name="Rabia Rashid (2504610)" userId="S::2504610@student.uwtsd.ac.uk::636935a1-5ac8-458c-b9dd-7489d65ec2f3" providerId="AD" clId="Web-{C50ED9ED-6950-9B9E-1B4A-0C41EBCC1EDA}" dt="2025-10-02T11:34:57.348" v="112" actId="20577"/>
      <pc:docMkLst>
        <pc:docMk/>
      </pc:docMkLst>
      <pc:sldChg chg="addSp delSp modSp mod setBg">
        <pc:chgData name="Rabia Rashid (2504610)" userId="S::2504610@student.uwtsd.ac.uk::636935a1-5ac8-458c-b9dd-7489d65ec2f3" providerId="AD" clId="Web-{C50ED9ED-6950-9B9E-1B4A-0C41EBCC1EDA}" dt="2025-10-02T11:34:57.348" v="112" actId="20577"/>
        <pc:sldMkLst>
          <pc:docMk/>
          <pc:sldMk cId="780668188" sldId="259"/>
        </pc:sldMkLst>
      </pc:sldChg>
    </pc:docChg>
  </pc:docChgLst>
  <pc:docChgLst>
    <pc:chgData name="Rabia Rashid (2504610)" userId="S::2504610@student.uwtsd.ac.uk::636935a1-5ac8-458c-b9dd-7489d65ec2f3" providerId="AD" clId="Web-{30D258F9-256D-FC5D-70C6-11DECD48AB1C}"/>
    <pc:docChg chg="delSld modSld">
      <pc:chgData name="Rabia Rashid (2504610)" userId="S::2504610@student.uwtsd.ac.uk::636935a1-5ac8-458c-b9dd-7489d65ec2f3" providerId="AD" clId="Web-{30D258F9-256D-FC5D-70C6-11DECD48AB1C}" dt="2025-10-03T17:10:14.108" v="260" actId="14100"/>
      <pc:docMkLst>
        <pc:docMk/>
      </pc:docMkLst>
      <pc:sldChg chg="addSp delSp modSp">
        <pc:chgData name="Rabia Rashid (2504610)" userId="S::2504610@student.uwtsd.ac.uk::636935a1-5ac8-458c-b9dd-7489d65ec2f3" providerId="AD" clId="Web-{30D258F9-256D-FC5D-70C6-11DECD48AB1C}" dt="2025-10-03T17:10:14.108" v="260" actId="14100"/>
        <pc:sldMkLst>
          <pc:docMk/>
          <pc:sldMk cId="780668188" sldId="259"/>
        </pc:sldMkLst>
        <pc:spChg chg="add mod">
          <ac:chgData name="Rabia Rashid (2504610)" userId="S::2504610@student.uwtsd.ac.uk::636935a1-5ac8-458c-b9dd-7489d65ec2f3" providerId="AD" clId="Web-{30D258F9-256D-FC5D-70C6-11DECD48AB1C}" dt="2025-10-03T17:10:14.108" v="260" actId="14100"/>
          <ac:spMkLst>
            <pc:docMk/>
            <pc:sldMk cId="780668188" sldId="259"/>
            <ac:spMk id="2" creationId="{FBC9D015-7724-5E0B-248A-3B35E7407D71}"/>
          </ac:spMkLst>
        </pc:spChg>
      </pc:sldChg>
    </pc:docChg>
  </pc:docChgLst>
  <pc:docChgLst>
    <pc:chgData name="Rabia Rashid (2504610)" userId="S::2504610@student.uwtsd.ac.uk::636935a1-5ac8-458c-b9dd-7489d65ec2f3" providerId="AD" clId="Web-{45957D95-28B7-8CEA-040B-879D6316F7E7}"/>
    <pc:docChg chg="modSld">
      <pc:chgData name="Rabia Rashid (2504610)" userId="S::2504610@student.uwtsd.ac.uk::636935a1-5ac8-458c-b9dd-7489d65ec2f3" providerId="AD" clId="Web-{45957D95-28B7-8CEA-040B-879D6316F7E7}" dt="2025-10-03T16:02:43.207" v="2" actId="20577"/>
      <pc:docMkLst>
        <pc:docMk/>
      </pc:docMkLst>
      <pc:sldChg chg="modSp">
        <pc:chgData name="Rabia Rashid (2504610)" userId="S::2504610@student.uwtsd.ac.uk::636935a1-5ac8-458c-b9dd-7489d65ec2f3" providerId="AD" clId="Web-{45957D95-28B7-8CEA-040B-879D6316F7E7}" dt="2025-10-03T16:02:43.207" v="2" actId="20577"/>
        <pc:sldMkLst>
          <pc:docMk/>
          <pc:sldMk cId="2832105425" sldId="257"/>
        </pc:sldMkLst>
      </pc:sldChg>
    </pc:docChg>
  </pc:docChgLst>
  <pc:docChgLst>
    <pc:chgData name="Rabia Rashid (2504610)" userId="S::2504610@student.uwtsd.ac.uk::636935a1-5ac8-458c-b9dd-7489d65ec2f3" providerId="AD" clId="Web-{61B74AE4-FB66-C5F5-DD4F-41552D904BC8}"/>
    <pc:docChg chg="modSld">
      <pc:chgData name="Rabia Rashid (2504610)" userId="S::2504610@student.uwtsd.ac.uk::636935a1-5ac8-458c-b9dd-7489d65ec2f3" providerId="AD" clId="Web-{61B74AE4-FB66-C5F5-DD4F-41552D904BC8}" dt="2025-10-03T15:51:11.626" v="8"/>
      <pc:docMkLst>
        <pc:docMk/>
      </pc:docMkLst>
      <pc:sldChg chg="addSp delSp modSp">
        <pc:chgData name="Rabia Rashid (2504610)" userId="S::2504610@student.uwtsd.ac.uk::636935a1-5ac8-458c-b9dd-7489d65ec2f3" providerId="AD" clId="Web-{61B74AE4-FB66-C5F5-DD4F-41552D904BC8}" dt="2025-10-03T15:51:11.626" v="8"/>
        <pc:sldMkLst>
          <pc:docMk/>
          <pc:sldMk cId="2832105425" sldId="257"/>
        </pc:sldMkLst>
      </pc:sldChg>
    </pc:docChg>
  </pc:docChgLst>
  <pc:docChgLst>
    <pc:chgData name="Rabia Rashid (2504610)" userId="S::2504610@student.uwtsd.ac.uk::636935a1-5ac8-458c-b9dd-7489d65ec2f3" providerId="AD" clId="Web-{E730563D-6586-8CAB-031F-A72B8ED1BF21}"/>
    <pc:docChg chg="addSld modSld">
      <pc:chgData name="Rabia Rashid (2504610)" userId="S::2504610@student.uwtsd.ac.uk::636935a1-5ac8-458c-b9dd-7489d65ec2f3" providerId="AD" clId="Web-{E730563D-6586-8CAB-031F-A72B8ED1BF21}" dt="2025-10-03T19:05:10.299" v="295" actId="20577"/>
      <pc:docMkLst>
        <pc:docMk/>
      </pc:docMkLst>
      <pc:sldChg chg="addSp delSp modSp mod setBg">
        <pc:chgData name="Rabia Rashid (2504610)" userId="S::2504610@student.uwtsd.ac.uk::636935a1-5ac8-458c-b9dd-7489d65ec2f3" providerId="AD" clId="Web-{E730563D-6586-8CAB-031F-A72B8ED1BF21}" dt="2025-10-03T18:46:25.636" v="134"/>
        <pc:sldMkLst>
          <pc:docMk/>
          <pc:sldMk cId="689128700" sldId="261"/>
        </pc:sldMkLst>
        <pc:spChg chg="add mod">
          <ac:chgData name="Rabia Rashid (2504610)" userId="S::2504610@student.uwtsd.ac.uk::636935a1-5ac8-458c-b9dd-7489d65ec2f3" providerId="AD" clId="Web-{E730563D-6586-8CAB-031F-A72B8ED1BF21}" dt="2025-10-03T18:45:42.994" v="131" actId="14100"/>
          <ac:spMkLst>
            <pc:docMk/>
            <pc:sldMk cId="689128700" sldId="261"/>
            <ac:spMk id="10" creationId="{F890528D-7BEE-745D-B348-28681AEDA4CB}"/>
          </ac:spMkLst>
        </pc:spChg>
        <pc:picChg chg="add mod">
          <ac:chgData name="Rabia Rashid (2504610)" userId="S::2504610@student.uwtsd.ac.uk::636935a1-5ac8-458c-b9dd-7489d65ec2f3" providerId="AD" clId="Web-{E730563D-6586-8CAB-031F-A72B8ED1BF21}" dt="2025-10-03T18:44:37.711" v="108" actId="1076"/>
          <ac:picMkLst>
            <pc:docMk/>
            <pc:sldMk cId="689128700" sldId="261"/>
            <ac:picMk id="3" creationId="{3E5AC28B-806B-1B60-146E-6E66B6B7D48A}"/>
          </ac:picMkLst>
        </pc:picChg>
      </pc:sldChg>
    </pc:docChg>
  </pc:docChgLst>
  <pc:docChgLst>
    <pc:chgData name="Rabia Rashid (2504610)" userId="S::2504610@student.uwtsd.ac.uk::636935a1-5ac8-458c-b9dd-7489d65ec2f3" providerId="AD" clId="Web-{3074170B-CF14-CE64-C4D6-3F7A3D895379}"/>
    <pc:docChg chg="modSld">
      <pc:chgData name="Rabia Rashid (2504610)" userId="S::2504610@student.uwtsd.ac.uk::636935a1-5ac8-458c-b9dd-7489d65ec2f3" providerId="AD" clId="Web-{3074170B-CF14-CE64-C4D6-3F7A3D895379}" dt="2025-10-03T15:47:38.759" v="119" actId="20577"/>
      <pc:docMkLst>
        <pc:docMk/>
      </pc:docMkLst>
      <pc:sldChg chg="modSp">
        <pc:chgData name="Rabia Rashid (2504610)" userId="S::2504610@student.uwtsd.ac.uk::636935a1-5ac8-458c-b9dd-7489d65ec2f3" providerId="AD" clId="Web-{3074170B-CF14-CE64-C4D6-3F7A3D895379}" dt="2025-10-03T15:47:38.759" v="119" actId="20577"/>
        <pc:sldMkLst>
          <pc:docMk/>
          <pc:sldMk cId="2832105425" sldId="257"/>
        </pc:sldMkLst>
      </pc:sldChg>
    </pc:docChg>
  </pc:docChgLst>
  <pc:docChgLst>
    <pc:chgData name="Rabia Rashid (2504610)" userId="S::2504610@student.uwtsd.ac.uk::636935a1-5ac8-458c-b9dd-7489d65ec2f3" providerId="AD" clId="Web-{231DE27D-DBFA-EE1E-AB05-382C86C81352}"/>
    <pc:docChg chg="modSld">
      <pc:chgData name="Rabia Rashid (2504610)" userId="S::2504610@student.uwtsd.ac.uk::636935a1-5ac8-458c-b9dd-7489d65ec2f3" providerId="AD" clId="Web-{231DE27D-DBFA-EE1E-AB05-382C86C81352}" dt="2025-10-03T18:24:13.499" v="30" actId="20577"/>
      <pc:docMkLst>
        <pc:docMk/>
      </pc:docMkLst>
    </pc:docChg>
  </pc:docChgLst>
  <pc:docChgLst>
    <pc:chgData name="Rabia Rashid (2504610)" userId="S::2504610@student.uwtsd.ac.uk::636935a1-5ac8-458c-b9dd-7489d65ec2f3" providerId="AD" clId="Web-{BA942C8D-ABDC-8CAC-7B7B-94BDCBEAA7EA}"/>
    <pc:docChg chg="addSld modSld addMainMaster delMainMaster">
      <pc:chgData name="Rabia Rashid (2504610)" userId="S::2504610@student.uwtsd.ac.uk::636935a1-5ac8-458c-b9dd-7489d65ec2f3" providerId="AD" clId="Web-{BA942C8D-ABDC-8CAC-7B7B-94BDCBEAA7EA}" dt="2025-10-02T09:14:58.828" v="388" actId="1076"/>
      <pc:docMkLst>
        <pc:docMk/>
      </pc:docMkLst>
      <pc:sldChg chg="addSp delSp modSp new mod setBg">
        <pc:chgData name="Rabia Rashid (2504610)" userId="S::2504610@student.uwtsd.ac.uk::636935a1-5ac8-458c-b9dd-7489d65ec2f3" providerId="AD" clId="Web-{BA942C8D-ABDC-8CAC-7B7B-94BDCBEAA7EA}" dt="2025-10-02T09:14:58.828" v="388" actId="1076"/>
        <pc:sldMkLst>
          <pc:docMk/>
          <pc:sldMk cId="2832105425" sldId="257"/>
        </pc:sldMkLst>
        <pc:spChg chg="mod">
          <ac:chgData name="Rabia Rashid (2504610)" userId="S::2504610@student.uwtsd.ac.uk::636935a1-5ac8-458c-b9dd-7489d65ec2f3" providerId="AD" clId="Web-{BA942C8D-ABDC-8CAC-7B7B-94BDCBEAA7EA}" dt="2025-10-02T09:00:30.868" v="340"/>
          <ac:spMkLst>
            <pc:docMk/>
            <pc:sldMk cId="2832105425" sldId="257"/>
            <ac:spMk id="2" creationId="{075049BE-CEA7-407C-2173-9DA3B4C7BF6B}"/>
          </ac:spMkLst>
        </pc:spChg>
        <pc:picChg chg="add mod">
          <ac:chgData name="Rabia Rashid (2504610)" userId="S::2504610@student.uwtsd.ac.uk::636935a1-5ac8-458c-b9dd-7489d65ec2f3" providerId="AD" clId="Web-{BA942C8D-ABDC-8CAC-7B7B-94BDCBEAA7EA}" dt="2025-10-02T09:14:58.828" v="388" actId="1076"/>
          <ac:picMkLst>
            <pc:docMk/>
            <pc:sldMk cId="2832105425" sldId="257"/>
            <ac:picMk id="4" creationId="{9E26A272-E737-0EBB-AD5B-F8EB89FC2579}"/>
          </ac:picMkLst>
        </pc:picChg>
      </pc:sldChg>
      <pc:sldMasterChg chg="add addSldLayout">
        <pc:chgData name="Rabia Rashid (2504610)" userId="S::2504610@student.uwtsd.ac.uk::636935a1-5ac8-458c-b9dd-7489d65ec2f3" providerId="AD" clId="Web-{BA942C8D-ABDC-8CAC-7B7B-94BDCBEAA7EA}" dt="2025-10-02T08:37:38.379" v="0"/>
        <pc:sldMasterMkLst>
          <pc:docMk/>
          <pc:sldMasterMk cId="1916430438" sldId="2147483774"/>
        </pc:sldMasterMkLst>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4227353046" sldId="2147483763"/>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2538995237" sldId="2147483764"/>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3262016091" sldId="2147483765"/>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1022402425" sldId="2147483766"/>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2671037121" sldId="2147483767"/>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377737102" sldId="2147483768"/>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991615048" sldId="2147483769"/>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2590516956" sldId="2147483770"/>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3194869559" sldId="2147483771"/>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1188080059" sldId="2147483772"/>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4116378905" sldId="2147483773"/>
          </pc:sldLayoutMkLst>
        </pc:sldLayoutChg>
      </pc:sldMasterChg>
    </pc:docChg>
  </pc:docChgLst>
  <pc:docChgLst>
    <pc:chgData name="Rabia Rashid (2504610)" userId="S::2504610@student.uwtsd.ac.uk::636935a1-5ac8-458c-b9dd-7489d65ec2f3" providerId="AD" clId="Web-{FFCA33F9-0E11-3466-ACC6-0263B1EDA3AE}"/>
    <pc:docChg chg="addSld modSld">
      <pc:chgData name="Rabia Rashid (2504610)" userId="S::2504610@student.uwtsd.ac.uk::636935a1-5ac8-458c-b9dd-7489d65ec2f3" providerId="AD" clId="Web-{FFCA33F9-0E11-3466-ACC6-0263B1EDA3AE}" dt="2025-10-03T22:10:38.025" v="195" actId="14100"/>
      <pc:docMkLst>
        <pc:docMk/>
      </pc:docMkLst>
    </pc:docChg>
  </pc:docChgLst>
  <pc:docChgLst>
    <pc:chgData name="Rabia Rashid (2504610)" userId="S::2504610@student.uwtsd.ac.uk::636935a1-5ac8-458c-b9dd-7489d65ec2f3" providerId="AD" clId="Web-{BE3365F8-144F-2087-4EDD-F9782149B83E}"/>
    <pc:docChg chg="modSld">
      <pc:chgData name="Rabia Rashid (2504610)" userId="S::2504610@student.uwtsd.ac.uk::636935a1-5ac8-458c-b9dd-7489d65ec2f3" providerId="AD" clId="Web-{BE3365F8-144F-2087-4EDD-F9782149B83E}" dt="2025-10-03T16:26:23.137" v="837" actId="20577"/>
      <pc:docMkLst>
        <pc:docMk/>
      </pc:docMkLst>
      <pc:sldChg chg="addSp delSp modSp">
        <pc:chgData name="Rabia Rashid (2504610)" userId="S::2504610@student.uwtsd.ac.uk::636935a1-5ac8-458c-b9dd-7489d65ec2f3" providerId="AD" clId="Web-{BE3365F8-144F-2087-4EDD-F9782149B83E}" dt="2025-10-03T16:22:29.381" v="777" actId="20577"/>
        <pc:sldMkLst>
          <pc:docMk/>
          <pc:sldMk cId="2832105425" sldId="257"/>
        </pc:sldMkLst>
        <pc:spChg chg="add mod">
          <ac:chgData name="Rabia Rashid (2504610)" userId="S::2504610@student.uwtsd.ac.uk::636935a1-5ac8-458c-b9dd-7489d65ec2f3" providerId="AD" clId="Web-{BE3365F8-144F-2087-4EDD-F9782149B83E}" dt="2025-10-03T16:22:29.381" v="777" actId="20577"/>
          <ac:spMkLst>
            <pc:docMk/>
            <pc:sldMk cId="2832105425" sldId="257"/>
            <ac:spMk id="1094" creationId="{6DD27656-0070-53C8-07B2-3908097042D5}"/>
          </ac:spMkLst>
        </pc:spChg>
      </pc:sldChg>
    </pc:docChg>
  </pc:docChgLst>
  <pc:docChgLst>
    <pc:chgData name="Rabia Rashid (2504610)" userId="S::2504610@student.uwtsd.ac.uk::636935a1-5ac8-458c-b9dd-7489d65ec2f3" providerId="AD" clId="Web-{B6B74319-AC8C-3C35-9F22-9EFFD83E92F5}"/>
    <pc:docChg chg="addSld modSld">
      <pc:chgData name="Rabia Rashid (2504610)" userId="S::2504610@student.uwtsd.ac.uk::636935a1-5ac8-458c-b9dd-7489d65ec2f3" providerId="AD" clId="Web-{B6B74319-AC8C-3C35-9F22-9EFFD83E92F5}" dt="2025-10-02T10:49:34.592" v="16"/>
      <pc:docMkLst>
        <pc:docMk/>
      </pc:docMkLst>
      <pc:sldChg chg="modSp">
        <pc:chgData name="Rabia Rashid (2504610)" userId="S::2504610@student.uwtsd.ac.uk::636935a1-5ac8-458c-b9dd-7489d65ec2f3" providerId="AD" clId="Web-{B6B74319-AC8C-3C35-9F22-9EFFD83E92F5}" dt="2025-10-02T10:48:59.324" v="15" actId="20577"/>
        <pc:sldMkLst>
          <pc:docMk/>
          <pc:sldMk cId="2832105425" sldId="257"/>
        </pc:sldMkLst>
        <pc:spChg chg="mod">
          <ac:chgData name="Rabia Rashid (2504610)" userId="S::2504610@student.uwtsd.ac.uk::636935a1-5ac8-458c-b9dd-7489d65ec2f3" providerId="AD" clId="Web-{B6B74319-AC8C-3C35-9F22-9EFFD83E92F5}" dt="2025-10-02T10:48:59.324" v="15" actId="20577"/>
          <ac:spMkLst>
            <pc:docMk/>
            <pc:sldMk cId="2832105425" sldId="257"/>
            <ac:spMk id="8" creationId="{5971BF5D-EE10-BBAB-9EFA-B1DD5E21352C}"/>
          </ac:spMkLst>
        </pc:spChg>
      </pc:sldChg>
      <pc:sldChg chg="new">
        <pc:chgData name="Rabia Rashid (2504610)" userId="S::2504610@student.uwtsd.ac.uk::636935a1-5ac8-458c-b9dd-7489d65ec2f3" providerId="AD" clId="Web-{B6B74319-AC8C-3C35-9F22-9EFFD83E92F5}" dt="2025-10-02T10:49:34.592" v="16"/>
        <pc:sldMkLst>
          <pc:docMk/>
          <pc:sldMk cId="780668188" sldId="259"/>
        </pc:sldMkLst>
      </pc:sldChg>
    </pc:docChg>
  </pc:docChgLst>
  <pc:docChgLst>
    <pc:chgData name="Rabia Rashid (2504610)" userId="S::2504610@student.uwtsd.ac.uk::636935a1-5ac8-458c-b9dd-7489d65ec2f3" providerId="AD" clId="Web-{FAFD4B50-7DC9-BB96-AE6E-598103712B77}"/>
    <pc:docChg chg="addSld modSld">
      <pc:chgData name="Rabia Rashid (2504610)" userId="S::2504610@student.uwtsd.ac.uk::636935a1-5ac8-458c-b9dd-7489d65ec2f3" providerId="AD" clId="Web-{FAFD4B50-7DC9-BB96-AE6E-598103712B77}" dt="2025-10-03T18:14:33.165" v="86"/>
      <pc:docMkLst>
        <pc:docMk/>
      </pc:docMkLst>
      <pc:sldChg chg="new">
        <pc:chgData name="Rabia Rashid (2504610)" userId="S::2504610@student.uwtsd.ac.uk::636935a1-5ac8-458c-b9dd-7489d65ec2f3" providerId="AD" clId="Web-{FAFD4B50-7DC9-BB96-AE6E-598103712B77}" dt="2025-10-03T18:02:19.440" v="70"/>
        <pc:sldMkLst>
          <pc:docMk/>
          <pc:sldMk cId="689128700" sldId="261"/>
        </pc:sldMkLst>
      </pc:sldChg>
    </pc:docChg>
  </pc:docChgLst>
  <pc:docChgLst>
    <pc:chgData name="Rabia Rashid (2504610)" userId="636935a1-5ac8-458c-b9dd-7489d65ec2f3" providerId="ADAL" clId="{D740CDCD-6FC7-4085-AAA2-FA087D14CC2B}"/>
    <pc:docChg chg="undo custSel mod addSld delSld modSld modMainMaster setSldSz">
      <pc:chgData name="Rabia Rashid (2504610)" userId="636935a1-5ac8-458c-b9dd-7489d65ec2f3" providerId="ADAL" clId="{D740CDCD-6FC7-4085-AAA2-FA087D14CC2B}" dt="2025-10-06T20:05:08.691" v="2868" actId="20577"/>
      <pc:docMkLst>
        <pc:docMk/>
      </pc:docMkLst>
      <pc:sldChg chg="delSp modSp mod modClrScheme delDesignElem chgLayout">
        <pc:chgData name="Rabia Rashid (2504610)" userId="636935a1-5ac8-458c-b9dd-7489d65ec2f3" providerId="ADAL" clId="{D740CDCD-6FC7-4085-AAA2-FA087D14CC2B}" dt="2025-10-06T19:59:46.059" v="2821" actId="20577"/>
        <pc:sldMkLst>
          <pc:docMk/>
          <pc:sldMk cId="2832105425" sldId="257"/>
        </pc:sldMkLst>
        <pc:spChg chg="mod ord">
          <ac:chgData name="Rabia Rashid (2504610)" userId="636935a1-5ac8-458c-b9dd-7489d65ec2f3" providerId="ADAL" clId="{D740CDCD-6FC7-4085-AAA2-FA087D14CC2B}" dt="2025-10-06T19:34:00.839" v="2665" actId="115"/>
          <ac:spMkLst>
            <pc:docMk/>
            <pc:sldMk cId="2832105425" sldId="257"/>
            <ac:spMk id="2" creationId="{075049BE-CEA7-407C-2173-9DA3B4C7BF6B}"/>
          </ac:spMkLst>
        </pc:spChg>
        <pc:spChg chg="mod">
          <ac:chgData name="Rabia Rashid (2504610)" userId="636935a1-5ac8-458c-b9dd-7489d65ec2f3" providerId="ADAL" clId="{D740CDCD-6FC7-4085-AAA2-FA087D14CC2B}" dt="2025-10-06T16:19:35.469" v="1350" actId="1076"/>
          <ac:spMkLst>
            <pc:docMk/>
            <pc:sldMk cId="2832105425" sldId="257"/>
            <ac:spMk id="8" creationId="{5971BF5D-EE10-BBAB-9EFA-B1DD5E21352C}"/>
          </ac:spMkLst>
        </pc:spChg>
        <pc:spChg chg="mod ord">
          <ac:chgData name="Rabia Rashid (2504610)" userId="636935a1-5ac8-458c-b9dd-7489d65ec2f3" providerId="ADAL" clId="{D740CDCD-6FC7-4085-AAA2-FA087D14CC2B}" dt="2025-10-06T19:59:46.059" v="2821" actId="20577"/>
          <ac:spMkLst>
            <pc:docMk/>
            <pc:sldMk cId="2832105425" sldId="257"/>
            <ac:spMk id="1094" creationId="{6DD27656-0070-53C8-07B2-3908097042D5}"/>
          </ac:spMkLst>
        </pc:spChg>
        <pc:picChg chg="mod">
          <ac:chgData name="Rabia Rashid (2504610)" userId="636935a1-5ac8-458c-b9dd-7489d65ec2f3" providerId="ADAL" clId="{D740CDCD-6FC7-4085-AAA2-FA087D14CC2B}" dt="2025-10-06T16:09:56.013" v="1242" actId="1076"/>
          <ac:picMkLst>
            <pc:docMk/>
            <pc:sldMk cId="2832105425" sldId="257"/>
            <ac:picMk id="4" creationId="{9E26A272-E737-0EBB-AD5B-F8EB89FC2579}"/>
          </ac:picMkLst>
        </pc:picChg>
      </pc:sldChg>
      <pc:sldChg chg="addSp delSp modSp mod modClrScheme delDesignElem chgLayout">
        <pc:chgData name="Rabia Rashid (2504610)" userId="636935a1-5ac8-458c-b9dd-7489d65ec2f3" providerId="ADAL" clId="{D740CDCD-6FC7-4085-AAA2-FA087D14CC2B}" dt="2025-10-06T19:33:51.876" v="2664" actId="115"/>
        <pc:sldMkLst>
          <pc:docMk/>
          <pc:sldMk cId="780668188" sldId="259"/>
        </pc:sldMkLst>
        <pc:spChg chg="mod">
          <ac:chgData name="Rabia Rashid (2504610)" userId="636935a1-5ac8-458c-b9dd-7489d65ec2f3" providerId="ADAL" clId="{D740CDCD-6FC7-4085-AAA2-FA087D14CC2B}" dt="2025-10-06T19:33:51.876" v="2664" actId="115"/>
          <ac:spMkLst>
            <pc:docMk/>
            <pc:sldMk cId="780668188" sldId="259"/>
            <ac:spMk id="2" creationId="{FBC9D015-7724-5E0B-248A-3B35E7407D71}"/>
          </ac:spMkLst>
        </pc:spChg>
        <pc:spChg chg="mod">
          <ac:chgData name="Rabia Rashid (2504610)" userId="636935a1-5ac8-458c-b9dd-7489d65ec2f3" providerId="ADAL" clId="{D740CDCD-6FC7-4085-AAA2-FA087D14CC2B}" dt="2025-10-06T16:20:01.795" v="1353" actId="14100"/>
          <ac:spMkLst>
            <pc:docMk/>
            <pc:sldMk cId="780668188" sldId="259"/>
            <ac:spMk id="4" creationId="{F24226D2-C5AE-D3BA-58DF-F2297E9BDDF2}"/>
          </ac:spMkLst>
        </pc:spChg>
        <pc:spChg chg="add mod">
          <ac:chgData name="Rabia Rashid (2504610)" userId="636935a1-5ac8-458c-b9dd-7489d65ec2f3" providerId="ADAL" clId="{D740CDCD-6FC7-4085-AAA2-FA087D14CC2B}" dt="2025-10-06T16:55:16.538" v="1633" actId="1076"/>
          <ac:spMkLst>
            <pc:docMk/>
            <pc:sldMk cId="780668188" sldId="259"/>
            <ac:spMk id="5" creationId="{8A973A4B-246D-524B-FB0D-C438D8314AA5}"/>
          </ac:spMkLst>
        </pc:spChg>
        <pc:spChg chg="add mod">
          <ac:chgData name="Rabia Rashid (2504610)" userId="636935a1-5ac8-458c-b9dd-7489d65ec2f3" providerId="ADAL" clId="{D740CDCD-6FC7-4085-AAA2-FA087D14CC2B}" dt="2025-10-06T16:55:26.668" v="1635" actId="1076"/>
          <ac:spMkLst>
            <pc:docMk/>
            <pc:sldMk cId="780668188" sldId="259"/>
            <ac:spMk id="7" creationId="{B7F39A50-46C7-A29E-25F0-F8F1F0A279A5}"/>
          </ac:spMkLst>
        </pc:spChg>
        <pc:picChg chg="mod">
          <ac:chgData name="Rabia Rashid (2504610)" userId="636935a1-5ac8-458c-b9dd-7489d65ec2f3" providerId="ADAL" clId="{D740CDCD-6FC7-4085-AAA2-FA087D14CC2B}" dt="2025-10-06T16:20:10.919" v="1355" actId="1076"/>
          <ac:picMkLst>
            <pc:docMk/>
            <pc:sldMk cId="780668188" sldId="259"/>
            <ac:picMk id="3" creationId="{917C568F-97AB-1CB7-AC35-2030A9D44198}"/>
          </ac:picMkLst>
        </pc:picChg>
      </pc:sldChg>
      <pc:sldChg chg="addSp delSp modSp mod modClrScheme delDesignElem chgLayout">
        <pc:chgData name="Rabia Rashid (2504610)" userId="636935a1-5ac8-458c-b9dd-7489d65ec2f3" providerId="ADAL" clId="{D740CDCD-6FC7-4085-AAA2-FA087D14CC2B}" dt="2025-10-06T17:48:45.945" v="1838" actId="21"/>
        <pc:sldMkLst>
          <pc:docMk/>
          <pc:sldMk cId="689128700" sldId="261"/>
        </pc:sldMkLst>
        <pc:spChg chg="add mod">
          <ac:chgData name="Rabia Rashid (2504610)" userId="636935a1-5ac8-458c-b9dd-7489d65ec2f3" providerId="ADAL" clId="{D740CDCD-6FC7-4085-AAA2-FA087D14CC2B}" dt="2025-10-06T17:17:28.711" v="1737" actId="1076"/>
          <ac:spMkLst>
            <pc:docMk/>
            <pc:sldMk cId="689128700" sldId="261"/>
            <ac:spMk id="8" creationId="{BDAB031B-7CC5-81CA-4C1A-71F5AE5FCE5E}"/>
          </ac:spMkLst>
        </pc:spChg>
        <pc:spChg chg="mod">
          <ac:chgData name="Rabia Rashid (2504610)" userId="636935a1-5ac8-458c-b9dd-7489d65ec2f3" providerId="ADAL" clId="{D740CDCD-6FC7-4085-AAA2-FA087D14CC2B}" dt="2025-10-06T17:13:48.535" v="1718" actId="1076"/>
          <ac:spMkLst>
            <pc:docMk/>
            <pc:sldMk cId="689128700" sldId="261"/>
            <ac:spMk id="10" creationId="{F890528D-7BEE-745D-B348-28681AEDA4CB}"/>
          </ac:spMkLst>
        </pc:spChg>
        <pc:spChg chg="add mod">
          <ac:chgData name="Rabia Rashid (2504610)" userId="636935a1-5ac8-458c-b9dd-7489d65ec2f3" providerId="ADAL" clId="{D740CDCD-6FC7-4085-AAA2-FA087D14CC2B}" dt="2025-10-06T17:22:45.191" v="1757" actId="20577"/>
          <ac:spMkLst>
            <pc:docMk/>
            <pc:sldMk cId="689128700" sldId="261"/>
            <ac:spMk id="13" creationId="{60C00549-F88E-133E-E0C3-A3BBA3CAEBA8}"/>
          </ac:spMkLst>
        </pc:spChg>
        <pc:picChg chg="mod">
          <ac:chgData name="Rabia Rashid (2504610)" userId="636935a1-5ac8-458c-b9dd-7489d65ec2f3" providerId="ADAL" clId="{D740CDCD-6FC7-4085-AAA2-FA087D14CC2B}" dt="2025-10-06T17:13:42.419" v="1717" actId="1076"/>
          <ac:picMkLst>
            <pc:docMk/>
            <pc:sldMk cId="689128700" sldId="261"/>
            <ac:picMk id="3" creationId="{3E5AC28B-806B-1B60-146E-6E66B6B7D48A}"/>
          </ac:picMkLst>
        </pc:picChg>
      </pc:sldChg>
      <pc:sldChg chg="addSp delSp modSp mod modClrScheme delDesignElem chgLayout">
        <pc:chgData name="Rabia Rashid (2504610)" userId="636935a1-5ac8-458c-b9dd-7489d65ec2f3" providerId="ADAL" clId="{D740CDCD-6FC7-4085-AAA2-FA087D14CC2B}" dt="2025-10-06T19:36:26.140" v="2669" actId="12"/>
        <pc:sldMkLst>
          <pc:docMk/>
          <pc:sldMk cId="1277342754" sldId="270"/>
        </pc:sldMkLst>
        <pc:spChg chg="mod ord">
          <ac:chgData name="Rabia Rashid (2504610)" userId="636935a1-5ac8-458c-b9dd-7489d65ec2f3" providerId="ADAL" clId="{D740CDCD-6FC7-4085-AAA2-FA087D14CC2B}" dt="2025-10-06T19:33:29.708" v="2663" actId="115"/>
          <ac:spMkLst>
            <pc:docMk/>
            <pc:sldMk cId="1277342754" sldId="270"/>
            <ac:spMk id="2" creationId="{1890D418-BA15-B64B-1C57-DACB21615AA7}"/>
          </ac:spMkLst>
        </pc:spChg>
        <pc:spChg chg="mod ord">
          <ac:chgData name="Rabia Rashid (2504610)" userId="636935a1-5ac8-458c-b9dd-7489d65ec2f3" providerId="ADAL" clId="{D740CDCD-6FC7-4085-AAA2-FA087D14CC2B}" dt="2025-10-06T19:36:26.140" v="2669" actId="12"/>
          <ac:spMkLst>
            <pc:docMk/>
            <pc:sldMk cId="1277342754" sldId="270"/>
            <ac:spMk id="3" creationId="{4AF34406-E666-2451-734F-2911A4BA2916}"/>
          </ac:spMkLst>
        </pc:spChg>
      </pc:sldChg>
      <pc:sldChg chg="addSp delSp modSp">
        <pc:chgData name="Rabia Rashid (2504610)" userId="636935a1-5ac8-458c-b9dd-7489d65ec2f3" providerId="ADAL" clId="{D740CDCD-6FC7-4085-AAA2-FA087D14CC2B}" dt="2025-10-06T16:04:49.019" v="1149" actId="26606"/>
        <pc:sldMkLst>
          <pc:docMk/>
          <pc:sldMk cId="1234010541" sldId="273"/>
        </pc:sldMkLst>
        <pc:spChg chg="mod">
          <ac:chgData name="Rabia Rashid (2504610)" userId="636935a1-5ac8-458c-b9dd-7489d65ec2f3" providerId="ADAL" clId="{D740CDCD-6FC7-4085-AAA2-FA087D14CC2B}" dt="2025-10-06T16:04:49.019" v="1149" actId="26606"/>
          <ac:spMkLst>
            <pc:docMk/>
            <pc:sldMk cId="1234010541" sldId="273"/>
            <ac:spMk id="2" creationId="{764FF68B-CD8A-FD7A-314F-000FC17E7E61}"/>
          </ac:spMkLst>
        </pc:spChg>
        <pc:spChg chg="mod">
          <ac:chgData name="Rabia Rashid (2504610)" userId="636935a1-5ac8-458c-b9dd-7489d65ec2f3" providerId="ADAL" clId="{D740CDCD-6FC7-4085-AAA2-FA087D14CC2B}" dt="2025-10-06T16:04:49.019" v="1149" actId="26606"/>
          <ac:spMkLst>
            <pc:docMk/>
            <pc:sldMk cId="1234010541" sldId="273"/>
            <ac:spMk id="3" creationId="{40F524F3-4D97-77F6-66B6-73A2F7850113}"/>
          </ac:spMkLst>
        </pc:spChg>
        <pc:spChg chg="mod">
          <ac:chgData name="Rabia Rashid (2504610)" userId="636935a1-5ac8-458c-b9dd-7489d65ec2f3" providerId="ADAL" clId="{D740CDCD-6FC7-4085-AAA2-FA087D14CC2B}" dt="2025-10-06T16:04:49.019" v="1149" actId="26606"/>
          <ac:spMkLst>
            <pc:docMk/>
            <pc:sldMk cId="1234010541" sldId="273"/>
            <ac:spMk id="9" creationId="{62B26D2D-824B-7044-5FBE-81CDF73BCC77}"/>
          </ac:spMkLst>
        </pc:spChg>
        <pc:spChg chg="add">
          <ac:chgData name="Rabia Rashid (2504610)" userId="636935a1-5ac8-458c-b9dd-7489d65ec2f3" providerId="ADAL" clId="{D740CDCD-6FC7-4085-AAA2-FA087D14CC2B}" dt="2025-10-06T16:04:49.019" v="1149" actId="26606"/>
          <ac:spMkLst>
            <pc:docMk/>
            <pc:sldMk cId="1234010541" sldId="273"/>
            <ac:spMk id="21" creationId="{B5CE8706-C904-73E3-C523-33027F7D3499}"/>
          </ac:spMkLst>
        </pc:spChg>
        <pc:spChg chg="add">
          <ac:chgData name="Rabia Rashid (2504610)" userId="636935a1-5ac8-458c-b9dd-7489d65ec2f3" providerId="ADAL" clId="{D740CDCD-6FC7-4085-AAA2-FA087D14CC2B}" dt="2025-10-06T16:04:49.019" v="1149" actId="26606"/>
          <ac:spMkLst>
            <pc:docMk/>
            <pc:sldMk cId="1234010541" sldId="273"/>
            <ac:spMk id="22" creationId="{8753201B-432F-7A72-6FF6-CF0404210168}"/>
          </ac:spMkLst>
        </pc:spChg>
        <pc:picChg chg="mod ord">
          <ac:chgData name="Rabia Rashid (2504610)" userId="636935a1-5ac8-458c-b9dd-7489d65ec2f3" providerId="ADAL" clId="{D740CDCD-6FC7-4085-AAA2-FA087D14CC2B}" dt="2025-10-06T16:04:49.019" v="1149" actId="26606"/>
          <ac:picMkLst>
            <pc:docMk/>
            <pc:sldMk cId="1234010541" sldId="273"/>
            <ac:picMk id="7" creationId="{8109014D-8BF3-1A8B-C257-A0C0C2040AB6}"/>
          </ac:picMkLst>
        </pc:picChg>
      </pc:sldChg>
      <pc:sldChg chg="addSp delSp modSp new mod modClrScheme chgLayout">
        <pc:chgData name="Rabia Rashid (2504610)" userId="636935a1-5ac8-458c-b9dd-7489d65ec2f3" providerId="ADAL" clId="{D740CDCD-6FC7-4085-AAA2-FA087D14CC2B}" dt="2025-10-06T20:05:08.691" v="2868" actId="20577"/>
        <pc:sldMkLst>
          <pc:docMk/>
          <pc:sldMk cId="3410056591" sldId="276"/>
        </pc:sldMkLst>
        <pc:spChg chg="add mod ord">
          <ac:chgData name="Rabia Rashid (2504610)" userId="636935a1-5ac8-458c-b9dd-7489d65ec2f3" providerId="ADAL" clId="{D740CDCD-6FC7-4085-AAA2-FA087D14CC2B}" dt="2025-10-06T19:46:06.078" v="2775" actId="115"/>
          <ac:spMkLst>
            <pc:docMk/>
            <pc:sldMk cId="3410056591" sldId="276"/>
            <ac:spMk id="8" creationId="{360573AE-353B-229E-64A3-C906C72FE8E6}"/>
          </ac:spMkLst>
        </pc:spChg>
        <pc:spChg chg="add mod">
          <ac:chgData name="Rabia Rashid (2504610)" userId="636935a1-5ac8-458c-b9dd-7489d65ec2f3" providerId="ADAL" clId="{D740CDCD-6FC7-4085-AAA2-FA087D14CC2B}" dt="2025-10-06T20:05:08.691" v="2868" actId="20577"/>
          <ac:spMkLst>
            <pc:docMk/>
            <pc:sldMk cId="3410056591" sldId="276"/>
            <ac:spMk id="10" creationId="{C898C238-97EC-1413-E3B2-4AFA5FE6FFD8}"/>
          </ac:spMkLst>
        </pc:spChg>
        <pc:spChg chg="add mod">
          <ac:chgData name="Rabia Rashid (2504610)" userId="636935a1-5ac8-458c-b9dd-7489d65ec2f3" providerId="ADAL" clId="{D740CDCD-6FC7-4085-AAA2-FA087D14CC2B}" dt="2025-10-06T19:47:39.954" v="2807" actId="1076"/>
          <ac:spMkLst>
            <pc:docMk/>
            <pc:sldMk cId="3410056591" sldId="276"/>
            <ac:spMk id="14" creationId="{B46A9533-C3D1-4BDD-9FA8-5D2440F301E0}"/>
          </ac:spMkLst>
        </pc:spChg>
        <pc:picChg chg="add mod">
          <ac:chgData name="Rabia Rashid (2504610)" userId="636935a1-5ac8-458c-b9dd-7489d65ec2f3" providerId="ADAL" clId="{D740CDCD-6FC7-4085-AAA2-FA087D14CC2B}" dt="2025-10-06T19:46:46.576" v="2795" actId="1076"/>
          <ac:picMkLst>
            <pc:docMk/>
            <pc:sldMk cId="3410056591" sldId="276"/>
            <ac:picMk id="12" creationId="{638FCA36-1FFF-E284-2C80-465D9B2F7CE5}"/>
          </ac:picMkLst>
        </pc:picChg>
      </pc:sldChg>
      <pc:sldChg chg="addSp delSp modSp mod modClrScheme delDesignElem chgLayout">
        <pc:chgData name="Rabia Rashid (2504610)" userId="636935a1-5ac8-458c-b9dd-7489d65ec2f3" providerId="ADAL" clId="{D740CDCD-6FC7-4085-AAA2-FA087D14CC2B}" dt="2025-10-06T19:44:33.344" v="2751" actId="1076"/>
        <pc:sldMkLst>
          <pc:docMk/>
          <pc:sldMk cId="3793066629" sldId="277"/>
        </pc:sldMkLst>
        <pc:spChg chg="mod ord">
          <ac:chgData name="Rabia Rashid (2504610)" userId="636935a1-5ac8-458c-b9dd-7489d65ec2f3" providerId="ADAL" clId="{D740CDCD-6FC7-4085-AAA2-FA087D14CC2B}" dt="2025-10-06T19:44:33.344" v="2751" actId="1076"/>
          <ac:spMkLst>
            <pc:docMk/>
            <pc:sldMk cId="3793066629" sldId="277"/>
            <ac:spMk id="2" creationId="{E4D30D45-C2B1-A88B-5896-0B5EEEB086AB}"/>
          </ac:spMkLst>
        </pc:spChg>
        <pc:spChg chg="add mod">
          <ac:chgData name="Rabia Rashid (2504610)" userId="636935a1-5ac8-458c-b9dd-7489d65ec2f3" providerId="ADAL" clId="{D740CDCD-6FC7-4085-AAA2-FA087D14CC2B}" dt="2025-10-06T19:44:12.440" v="2750" actId="20577"/>
          <ac:spMkLst>
            <pc:docMk/>
            <pc:sldMk cId="3793066629" sldId="277"/>
            <ac:spMk id="7" creationId="{790BE9CC-6413-5446-60F4-9E325DE644ED}"/>
          </ac:spMkLst>
        </pc:spChg>
      </pc:sldChg>
      <pc:sldChg chg="addSp delSp modSp new mod modClrScheme chgLayout">
        <pc:chgData name="Rabia Rashid (2504610)" userId="636935a1-5ac8-458c-b9dd-7489d65ec2f3" providerId="ADAL" clId="{D740CDCD-6FC7-4085-AAA2-FA087D14CC2B}" dt="2025-10-06T17:48:08.163" v="1835" actId="21"/>
        <pc:sldMkLst>
          <pc:docMk/>
          <pc:sldMk cId="3050803854" sldId="278"/>
        </pc:sldMkLst>
        <pc:spChg chg="add mod">
          <ac:chgData name="Rabia Rashid (2504610)" userId="636935a1-5ac8-458c-b9dd-7489d65ec2f3" providerId="ADAL" clId="{D740CDCD-6FC7-4085-AAA2-FA087D14CC2B}" dt="2025-10-06T17:10:25.159" v="1686" actId="1076"/>
          <ac:spMkLst>
            <pc:docMk/>
            <pc:sldMk cId="3050803854" sldId="278"/>
            <ac:spMk id="2" creationId="{498E0704-498F-E74C-21D2-3E6E24B0E5D7}"/>
          </ac:spMkLst>
        </pc:spChg>
        <pc:spChg chg="add mod">
          <ac:chgData name="Rabia Rashid (2504610)" userId="636935a1-5ac8-458c-b9dd-7489d65ec2f3" providerId="ADAL" clId="{D740CDCD-6FC7-4085-AAA2-FA087D14CC2B}" dt="2025-10-06T17:17:10.194" v="1736" actId="20577"/>
          <ac:spMkLst>
            <pc:docMk/>
            <pc:sldMk cId="3050803854" sldId="278"/>
            <ac:spMk id="4" creationId="{533B6997-701D-5DD4-12B2-0A08873FF0DA}"/>
          </ac:spMkLst>
        </pc:spChg>
      </pc:sldChg>
      <pc:sldChg chg="addSp delSp modSp new mod modClrScheme chgLayout">
        <pc:chgData name="Rabia Rashid (2504610)" userId="636935a1-5ac8-458c-b9dd-7489d65ec2f3" providerId="ADAL" clId="{D740CDCD-6FC7-4085-AAA2-FA087D14CC2B}" dt="2025-10-06T20:01:24.607" v="2824" actId="20577"/>
        <pc:sldMkLst>
          <pc:docMk/>
          <pc:sldMk cId="4155567520" sldId="279"/>
        </pc:sldMkLst>
        <pc:spChg chg="add mod">
          <ac:chgData name="Rabia Rashid (2504610)" userId="636935a1-5ac8-458c-b9dd-7489d65ec2f3" providerId="ADAL" clId="{D740CDCD-6FC7-4085-AAA2-FA087D14CC2B}" dt="2025-10-06T17:36:32.996" v="1788" actId="20577"/>
          <ac:spMkLst>
            <pc:docMk/>
            <pc:sldMk cId="4155567520" sldId="279"/>
            <ac:spMk id="9" creationId="{52FC2783-5C35-4CEA-C65D-8F77664E7EAE}"/>
          </ac:spMkLst>
        </pc:spChg>
        <pc:spChg chg="add mod">
          <ac:chgData name="Rabia Rashid (2504610)" userId="636935a1-5ac8-458c-b9dd-7489d65ec2f3" providerId="ADAL" clId="{D740CDCD-6FC7-4085-AAA2-FA087D14CC2B}" dt="2025-10-06T20:01:24.607" v="2824" actId="20577"/>
          <ac:spMkLst>
            <pc:docMk/>
            <pc:sldMk cId="4155567520" sldId="279"/>
            <ac:spMk id="11" creationId="{1C25F000-72E2-8744-A203-C437702E267B}"/>
          </ac:spMkLst>
        </pc:spChg>
      </pc:sldChg>
      <pc:sldChg chg="addSp delSp modSp new">
        <pc:chgData name="Rabia Rashid (2504610)" userId="636935a1-5ac8-458c-b9dd-7489d65ec2f3" providerId="ADAL" clId="{D740CDCD-6FC7-4085-AAA2-FA087D14CC2B}" dt="2025-10-06T18:06:21.717" v="1976" actId="1076"/>
        <pc:sldMkLst>
          <pc:docMk/>
          <pc:sldMk cId="1460959332" sldId="280"/>
        </pc:sldMkLst>
        <pc:spChg chg="add mod">
          <ac:chgData name="Rabia Rashid (2504610)" userId="636935a1-5ac8-458c-b9dd-7489d65ec2f3" providerId="ADAL" clId="{D740CDCD-6FC7-4085-AAA2-FA087D14CC2B}" dt="2025-10-06T18:06:21.717" v="1976" actId="1076"/>
          <ac:spMkLst>
            <pc:docMk/>
            <pc:sldMk cId="1460959332" sldId="280"/>
            <ac:spMk id="5" creationId="{2C0ED2E8-104A-9A5C-FEF6-16955FD6388B}"/>
          </ac:spMkLst>
        </pc:spChg>
      </pc:sldChg>
      <pc:sldChg chg="addSp delSp modSp new">
        <pc:chgData name="Rabia Rashid (2504610)" userId="636935a1-5ac8-458c-b9dd-7489d65ec2f3" providerId="ADAL" clId="{D740CDCD-6FC7-4085-AAA2-FA087D14CC2B}" dt="2025-10-06T18:45:43.299" v="2072" actId="1076"/>
        <pc:sldMkLst>
          <pc:docMk/>
          <pc:sldMk cId="635592378" sldId="281"/>
        </pc:sldMkLst>
        <pc:spChg chg="add mod">
          <ac:chgData name="Rabia Rashid (2504610)" userId="636935a1-5ac8-458c-b9dd-7489d65ec2f3" providerId="ADAL" clId="{D740CDCD-6FC7-4085-AAA2-FA087D14CC2B}" dt="2025-10-06T17:50:27.653" v="1864" actId="20577"/>
          <ac:spMkLst>
            <pc:docMk/>
            <pc:sldMk cId="635592378" sldId="281"/>
            <ac:spMk id="5" creationId="{8DC21462-0B86-52DB-FA76-E51D70FFB17E}"/>
          </ac:spMkLst>
        </pc:spChg>
        <pc:spChg chg="add mod">
          <ac:chgData name="Rabia Rashid (2504610)" userId="636935a1-5ac8-458c-b9dd-7489d65ec2f3" providerId="ADAL" clId="{D740CDCD-6FC7-4085-AAA2-FA087D14CC2B}" dt="2025-10-06T18:01:17.775" v="1922" actId="113"/>
          <ac:spMkLst>
            <pc:docMk/>
            <pc:sldMk cId="635592378" sldId="281"/>
            <ac:spMk id="7" creationId="{F2409D5C-F5C2-641E-87E9-D9D5C8095CBA}"/>
          </ac:spMkLst>
        </pc:spChg>
        <pc:spChg chg="add mod">
          <ac:chgData name="Rabia Rashid (2504610)" userId="636935a1-5ac8-458c-b9dd-7489d65ec2f3" providerId="ADAL" clId="{D740CDCD-6FC7-4085-AAA2-FA087D14CC2B}" dt="2025-10-06T18:45:43.299" v="2072" actId="1076"/>
          <ac:spMkLst>
            <pc:docMk/>
            <pc:sldMk cId="635592378" sldId="281"/>
            <ac:spMk id="9" creationId="{97AA75CF-D4FA-068E-0E22-187757F8F55A}"/>
          </ac:spMkLst>
        </pc:spChg>
      </pc:sldChg>
      <pc:sldChg chg="addSp delSp modSp new">
        <pc:chgData name="Rabia Rashid (2504610)" userId="636935a1-5ac8-458c-b9dd-7489d65ec2f3" providerId="ADAL" clId="{D740CDCD-6FC7-4085-AAA2-FA087D14CC2B}" dt="2025-10-06T18:05:48.410" v="1975" actId="1076"/>
        <pc:sldMkLst>
          <pc:docMk/>
          <pc:sldMk cId="2051694804" sldId="282"/>
        </pc:sldMkLst>
        <pc:spChg chg="add mod">
          <ac:chgData name="Rabia Rashid (2504610)" userId="636935a1-5ac8-458c-b9dd-7489d65ec2f3" providerId="ADAL" clId="{D740CDCD-6FC7-4085-AAA2-FA087D14CC2B}" dt="2025-10-06T18:03:46.448" v="1949" actId="20577"/>
          <ac:spMkLst>
            <pc:docMk/>
            <pc:sldMk cId="2051694804" sldId="282"/>
            <ac:spMk id="5" creationId="{0A5ACF58-32DC-259F-2BF8-8D3191084B30}"/>
          </ac:spMkLst>
        </pc:spChg>
        <pc:spChg chg="add mod">
          <ac:chgData name="Rabia Rashid (2504610)" userId="636935a1-5ac8-458c-b9dd-7489d65ec2f3" providerId="ADAL" clId="{D740CDCD-6FC7-4085-AAA2-FA087D14CC2B}" dt="2025-10-06T18:05:48.410" v="1975" actId="1076"/>
          <ac:spMkLst>
            <pc:docMk/>
            <pc:sldMk cId="2051694804" sldId="282"/>
            <ac:spMk id="7" creationId="{4BCD1C8F-B3E7-6D0E-24E9-CBAADC44C328}"/>
          </ac:spMkLst>
        </pc:spChg>
      </pc:sldChg>
      <pc:sldChg chg="addSp delSp modSp new">
        <pc:chgData name="Rabia Rashid (2504610)" userId="636935a1-5ac8-458c-b9dd-7489d65ec2f3" providerId="ADAL" clId="{D740CDCD-6FC7-4085-AAA2-FA087D14CC2B}" dt="2025-10-06T18:11:25.539" v="2029" actId="113"/>
        <pc:sldMkLst>
          <pc:docMk/>
          <pc:sldMk cId="1737793771" sldId="283"/>
        </pc:sldMkLst>
        <pc:spChg chg="add mod">
          <ac:chgData name="Rabia Rashid (2504610)" userId="636935a1-5ac8-458c-b9dd-7489d65ec2f3" providerId="ADAL" clId="{D740CDCD-6FC7-4085-AAA2-FA087D14CC2B}" dt="2025-10-06T18:10:44.363" v="2012" actId="1076"/>
          <ac:spMkLst>
            <pc:docMk/>
            <pc:sldMk cId="1737793771" sldId="283"/>
            <ac:spMk id="5" creationId="{0CBB903E-F35B-C45D-E08D-E167EB30FE8E}"/>
          </ac:spMkLst>
        </pc:spChg>
        <pc:spChg chg="add del mod">
          <ac:chgData name="Rabia Rashid (2504610)" userId="636935a1-5ac8-458c-b9dd-7489d65ec2f3" providerId="ADAL" clId="{D740CDCD-6FC7-4085-AAA2-FA087D14CC2B}" dt="2025-10-06T18:11:25.539" v="2029" actId="113"/>
          <ac:spMkLst>
            <pc:docMk/>
            <pc:sldMk cId="1737793771" sldId="283"/>
            <ac:spMk id="7" creationId="{C213E4AE-291F-7005-E3AC-DF57E07A8D05}"/>
          </ac:spMkLst>
        </pc:spChg>
      </pc:sldChg>
      <pc:sldChg chg="addSp delSp modSp new">
        <pc:chgData name="Rabia Rashid (2504610)" userId="636935a1-5ac8-458c-b9dd-7489d65ec2f3" providerId="ADAL" clId="{D740CDCD-6FC7-4085-AAA2-FA087D14CC2B}" dt="2025-10-06T18:50:53.848" v="2210" actId="20577"/>
        <pc:sldMkLst>
          <pc:docMk/>
          <pc:sldMk cId="60301331" sldId="284"/>
        </pc:sldMkLst>
        <pc:spChg chg="add mod">
          <ac:chgData name="Rabia Rashid (2504610)" userId="636935a1-5ac8-458c-b9dd-7489d65ec2f3" providerId="ADAL" clId="{D740CDCD-6FC7-4085-AAA2-FA087D14CC2B}" dt="2025-10-06T18:42:35.343" v="2044" actId="20577"/>
          <ac:spMkLst>
            <pc:docMk/>
            <pc:sldMk cId="60301331" sldId="284"/>
            <ac:spMk id="5" creationId="{E77EC2E7-2BC6-B70A-8E70-67F0CC592ED2}"/>
          </ac:spMkLst>
        </pc:spChg>
        <pc:spChg chg="add mod">
          <ac:chgData name="Rabia Rashid (2504610)" userId="636935a1-5ac8-458c-b9dd-7489d65ec2f3" providerId="ADAL" clId="{D740CDCD-6FC7-4085-AAA2-FA087D14CC2B}" dt="2025-10-06T18:47:25.900" v="2105" actId="1076"/>
          <ac:spMkLst>
            <pc:docMk/>
            <pc:sldMk cId="60301331" sldId="284"/>
            <ac:spMk id="7" creationId="{7EB9C7EB-C125-A1DB-7A3C-993BA7F16DFC}"/>
          </ac:spMkLst>
        </pc:spChg>
        <pc:spChg chg="add mod">
          <ac:chgData name="Rabia Rashid (2504610)" userId="636935a1-5ac8-458c-b9dd-7489d65ec2f3" providerId="ADAL" clId="{D740CDCD-6FC7-4085-AAA2-FA087D14CC2B}" dt="2025-10-06T18:50:53.848" v="2210" actId="20577"/>
          <ac:spMkLst>
            <pc:docMk/>
            <pc:sldMk cId="60301331" sldId="284"/>
            <ac:spMk id="11" creationId="{E2979D49-7E8C-8223-DE13-4E4E13962B19}"/>
          </ac:spMkLst>
        </pc:spChg>
      </pc:sldChg>
      <pc:sldChg chg="addSp delSp modSp new">
        <pc:chgData name="Rabia Rashid (2504610)" userId="636935a1-5ac8-458c-b9dd-7489d65ec2f3" providerId="ADAL" clId="{D740CDCD-6FC7-4085-AAA2-FA087D14CC2B}" dt="2025-10-06T18:55:45.561" v="2284" actId="22"/>
        <pc:sldMkLst>
          <pc:docMk/>
          <pc:sldMk cId="3452015535" sldId="285"/>
        </pc:sldMkLst>
        <pc:spChg chg="add mod">
          <ac:chgData name="Rabia Rashid (2504610)" userId="636935a1-5ac8-458c-b9dd-7489d65ec2f3" providerId="ADAL" clId="{D740CDCD-6FC7-4085-AAA2-FA087D14CC2B}" dt="2025-10-06T18:53:53.863" v="2240" actId="20577"/>
          <ac:spMkLst>
            <pc:docMk/>
            <pc:sldMk cId="3452015535" sldId="285"/>
            <ac:spMk id="7" creationId="{1E626CA6-4B5C-2DAB-C8D8-3670283C8CE0}"/>
          </ac:spMkLst>
        </pc:spChg>
        <pc:spChg chg="add mod">
          <ac:chgData name="Rabia Rashid (2504610)" userId="636935a1-5ac8-458c-b9dd-7489d65ec2f3" providerId="ADAL" clId="{D740CDCD-6FC7-4085-AAA2-FA087D14CC2B}" dt="2025-10-06T18:55:45.561" v="2284" actId="22"/>
          <ac:spMkLst>
            <pc:docMk/>
            <pc:sldMk cId="3452015535" sldId="285"/>
            <ac:spMk id="11" creationId="{A2898940-DC36-5CB6-5073-69D28AB46D7E}"/>
          </ac:spMkLst>
        </pc:spChg>
      </pc:sldChg>
      <pc:sldChg chg="addSp delSp modSp new">
        <pc:chgData name="Rabia Rashid (2504610)" userId="636935a1-5ac8-458c-b9dd-7489d65ec2f3" providerId="ADAL" clId="{D740CDCD-6FC7-4085-AAA2-FA087D14CC2B}" dt="2025-10-06T20:03:01.274" v="2832" actId="1076"/>
        <pc:sldMkLst>
          <pc:docMk/>
          <pc:sldMk cId="1010987127" sldId="286"/>
        </pc:sldMkLst>
        <pc:spChg chg="add mod">
          <ac:chgData name="Rabia Rashid (2504610)" userId="636935a1-5ac8-458c-b9dd-7489d65ec2f3" providerId="ADAL" clId="{D740CDCD-6FC7-4085-AAA2-FA087D14CC2B}" dt="2025-10-06T20:03:01.274" v="2832" actId="1076"/>
          <ac:spMkLst>
            <pc:docMk/>
            <pc:sldMk cId="1010987127" sldId="286"/>
            <ac:spMk id="7" creationId="{BF8F8304-7711-4AFC-3592-BE5AD1559805}"/>
          </ac:spMkLst>
        </pc:spChg>
      </pc:sldChg>
      <pc:sldChg chg="addSp delSp modSp new">
        <pc:chgData name="Rabia Rashid (2504610)" userId="636935a1-5ac8-458c-b9dd-7489d65ec2f3" providerId="ADAL" clId="{D740CDCD-6FC7-4085-AAA2-FA087D14CC2B}" dt="2025-10-06T20:02:22.621" v="2830" actId="20577"/>
        <pc:sldMkLst>
          <pc:docMk/>
          <pc:sldMk cId="2251835773" sldId="287"/>
        </pc:sldMkLst>
        <pc:spChg chg="add mod">
          <ac:chgData name="Rabia Rashid (2504610)" userId="636935a1-5ac8-458c-b9dd-7489d65ec2f3" providerId="ADAL" clId="{D740CDCD-6FC7-4085-AAA2-FA087D14CC2B}" dt="2025-10-06T19:02:41.194" v="2362" actId="20577"/>
          <ac:spMkLst>
            <pc:docMk/>
            <pc:sldMk cId="2251835773" sldId="287"/>
            <ac:spMk id="7" creationId="{45D670A7-2F2C-218A-4AC6-71C3E557373A}"/>
          </ac:spMkLst>
        </pc:spChg>
        <pc:spChg chg="add mod">
          <ac:chgData name="Rabia Rashid (2504610)" userId="636935a1-5ac8-458c-b9dd-7489d65ec2f3" providerId="ADAL" clId="{D740CDCD-6FC7-4085-AAA2-FA087D14CC2B}" dt="2025-10-06T20:02:22.621" v="2830" actId="20577"/>
          <ac:spMkLst>
            <pc:docMk/>
            <pc:sldMk cId="2251835773" sldId="287"/>
            <ac:spMk id="9" creationId="{CB63F1AF-7D36-F969-C0D5-B98B9093520F}"/>
          </ac:spMkLst>
        </pc:spChg>
      </pc:sldChg>
      <pc:sldChg chg="addSp delSp modSp new">
        <pc:chgData name="Rabia Rashid (2504610)" userId="636935a1-5ac8-458c-b9dd-7489d65ec2f3" providerId="ADAL" clId="{D740CDCD-6FC7-4085-AAA2-FA087D14CC2B}" dt="2025-10-06T19:12:33.501" v="2500" actId="22"/>
        <pc:sldMkLst>
          <pc:docMk/>
          <pc:sldMk cId="909345594" sldId="288"/>
        </pc:sldMkLst>
        <pc:spChg chg="add mod">
          <ac:chgData name="Rabia Rashid (2504610)" userId="636935a1-5ac8-458c-b9dd-7489d65ec2f3" providerId="ADAL" clId="{D740CDCD-6FC7-4085-AAA2-FA087D14CC2B}" dt="2025-10-06T19:12:33.501" v="2500" actId="22"/>
          <ac:spMkLst>
            <pc:docMk/>
            <pc:sldMk cId="909345594" sldId="288"/>
            <ac:spMk id="5" creationId="{3D04F79B-F69C-F216-B302-33F922B4D52F}"/>
          </ac:spMkLst>
        </pc:spChg>
      </pc:sldChg>
      <pc:sldChg chg="addSp delSp modSp new">
        <pc:chgData name="Rabia Rashid (2504610)" userId="636935a1-5ac8-458c-b9dd-7489d65ec2f3" providerId="ADAL" clId="{D740CDCD-6FC7-4085-AAA2-FA087D14CC2B}" dt="2025-10-06T19:21:32.220" v="2536" actId="2711"/>
        <pc:sldMkLst>
          <pc:docMk/>
          <pc:sldMk cId="157212466" sldId="289"/>
        </pc:sldMkLst>
        <pc:spChg chg="add mod">
          <ac:chgData name="Rabia Rashid (2504610)" userId="636935a1-5ac8-458c-b9dd-7489d65ec2f3" providerId="ADAL" clId="{D740CDCD-6FC7-4085-AAA2-FA087D14CC2B}" dt="2025-10-06T19:17:48.343" v="2521" actId="113"/>
          <ac:spMkLst>
            <pc:docMk/>
            <pc:sldMk cId="157212466" sldId="289"/>
            <ac:spMk id="5" creationId="{7B4CC416-42EB-1151-8C0C-D7A4CCEF73DA}"/>
          </ac:spMkLst>
        </pc:spChg>
        <pc:spChg chg="add mod">
          <ac:chgData name="Rabia Rashid (2504610)" userId="636935a1-5ac8-458c-b9dd-7489d65ec2f3" providerId="ADAL" clId="{D740CDCD-6FC7-4085-AAA2-FA087D14CC2B}" dt="2025-10-06T19:21:32.220" v="2536" actId="2711"/>
          <ac:spMkLst>
            <pc:docMk/>
            <pc:sldMk cId="157212466" sldId="289"/>
            <ac:spMk id="7" creationId="{0F28F57E-285B-37F7-EA85-17951FBC5923}"/>
          </ac:spMkLst>
        </pc:spChg>
      </pc:sldChg>
      <pc:sldChg chg="addSp delSp modSp new mod modClrScheme chgLayout">
        <pc:chgData name="Rabia Rashid (2504610)" userId="636935a1-5ac8-458c-b9dd-7489d65ec2f3" providerId="ADAL" clId="{D740CDCD-6FC7-4085-AAA2-FA087D14CC2B}" dt="2025-10-06T19:37:15.238" v="2673" actId="12"/>
        <pc:sldMkLst>
          <pc:docMk/>
          <pc:sldMk cId="1102079919" sldId="290"/>
        </pc:sldMkLst>
        <pc:spChg chg="add mod">
          <ac:chgData name="Rabia Rashid (2504610)" userId="636935a1-5ac8-458c-b9dd-7489d65ec2f3" providerId="ADAL" clId="{D740CDCD-6FC7-4085-AAA2-FA087D14CC2B}" dt="2025-10-06T19:37:15.238" v="2673" actId="12"/>
          <ac:spMkLst>
            <pc:docMk/>
            <pc:sldMk cId="1102079919" sldId="290"/>
            <ac:spMk id="7" creationId="{FD3B5B10-E030-B14E-5C82-13A465C91D5B}"/>
          </ac:spMkLst>
        </pc:spChg>
      </pc:sldChg>
      <pc:sldMasterChg chg="modSp modSldLayout">
        <pc:chgData name="Rabia Rashid (2504610)" userId="636935a1-5ac8-458c-b9dd-7489d65ec2f3" providerId="ADAL" clId="{D740CDCD-6FC7-4085-AAA2-FA087D14CC2B}" dt="2025-10-06T16:03:36.857" v="1144" actId="26743"/>
        <pc:sldMasterMkLst>
          <pc:docMk/>
          <pc:sldMasterMk cId="1916430438" sldId="2147483774"/>
        </pc:sldMasterMkLst>
        <pc:spChg chg="mod">
          <ac:chgData name="Rabia Rashid (2504610)" userId="636935a1-5ac8-458c-b9dd-7489d65ec2f3" providerId="ADAL" clId="{D740CDCD-6FC7-4085-AAA2-FA087D14CC2B}" dt="2025-10-06T16:03:36.857" v="1144" actId="26743"/>
          <ac:spMkLst>
            <pc:docMk/>
            <pc:sldMasterMk cId="1916430438" sldId="2147483774"/>
            <ac:spMk id="2" creationId="{921F4A25-A386-9574-775C-E5E5F9FC352A}"/>
          </ac:spMkLst>
        </pc:spChg>
        <pc:spChg chg="mod">
          <ac:chgData name="Rabia Rashid (2504610)" userId="636935a1-5ac8-458c-b9dd-7489d65ec2f3" providerId="ADAL" clId="{D740CDCD-6FC7-4085-AAA2-FA087D14CC2B}" dt="2025-10-06T16:03:36.857" v="1144" actId="26743"/>
          <ac:spMkLst>
            <pc:docMk/>
            <pc:sldMasterMk cId="1916430438" sldId="2147483774"/>
            <ac:spMk id="3" creationId="{C4F7885F-2B7B-74DB-9996-E0ACEBC9DB25}"/>
          </ac:spMkLst>
        </pc:spChg>
        <pc:spChg chg="mod">
          <ac:chgData name="Rabia Rashid (2504610)" userId="636935a1-5ac8-458c-b9dd-7489d65ec2f3" providerId="ADAL" clId="{D740CDCD-6FC7-4085-AAA2-FA087D14CC2B}" dt="2025-10-06T16:03:36.857" v="1144" actId="26743"/>
          <ac:spMkLst>
            <pc:docMk/>
            <pc:sldMasterMk cId="1916430438" sldId="2147483774"/>
            <ac:spMk id="4" creationId="{6804F519-BA47-2B81-CC1C-7E1F119EC69E}"/>
          </ac:spMkLst>
        </pc:spChg>
        <pc:spChg chg="mod">
          <ac:chgData name="Rabia Rashid (2504610)" userId="636935a1-5ac8-458c-b9dd-7489d65ec2f3" providerId="ADAL" clId="{D740CDCD-6FC7-4085-AAA2-FA087D14CC2B}" dt="2025-10-06T16:03:36.857" v="1144" actId="26743"/>
          <ac:spMkLst>
            <pc:docMk/>
            <pc:sldMasterMk cId="1916430438" sldId="2147483774"/>
            <ac:spMk id="5" creationId="{BE952D7B-C352-1630-4C3D-7D5983C04D4A}"/>
          </ac:spMkLst>
        </pc:spChg>
        <pc:spChg chg="mod">
          <ac:chgData name="Rabia Rashid (2504610)" userId="636935a1-5ac8-458c-b9dd-7489d65ec2f3" providerId="ADAL" clId="{D740CDCD-6FC7-4085-AAA2-FA087D14CC2B}" dt="2025-10-06T16:03:36.857" v="1144" actId="26743"/>
          <ac:spMkLst>
            <pc:docMk/>
            <pc:sldMasterMk cId="1916430438" sldId="2147483774"/>
            <ac:spMk id="6" creationId="{F96E04F0-DF9B-480B-CC46-BAE7A81FB7E6}"/>
          </ac:spMkLst>
        </pc:spChg>
        <pc:sldLayoutChg chg="modSp">
          <pc:chgData name="Rabia Rashid (2504610)" userId="636935a1-5ac8-458c-b9dd-7489d65ec2f3" providerId="ADAL" clId="{D740CDCD-6FC7-4085-AAA2-FA087D14CC2B}" dt="2025-10-06T16:03:36.857" v="1144" actId="26743"/>
          <pc:sldLayoutMkLst>
            <pc:docMk/>
            <pc:sldMasterMk cId="1916430438" sldId="2147483774"/>
            <pc:sldLayoutMk cId="2538995237" sldId="2147483764"/>
          </pc:sldLayoutMkLst>
          <pc:spChg chg="mod">
            <ac:chgData name="Rabia Rashid (2504610)" userId="636935a1-5ac8-458c-b9dd-7489d65ec2f3" providerId="ADAL" clId="{D740CDCD-6FC7-4085-AAA2-FA087D14CC2B}" dt="2025-10-06T16:03:36.857" v="1144" actId="26743"/>
            <ac:spMkLst>
              <pc:docMk/>
              <pc:sldMasterMk cId="1916430438" sldId="2147483774"/>
              <pc:sldLayoutMk cId="2538995237" sldId="2147483764"/>
              <ac:spMk id="2" creationId="{C0CBFB75-C953-0BD0-4E2E-717767426228}"/>
            </ac:spMkLst>
          </pc:spChg>
          <pc:spChg chg="mod">
            <ac:chgData name="Rabia Rashid (2504610)" userId="636935a1-5ac8-458c-b9dd-7489d65ec2f3" providerId="ADAL" clId="{D740CDCD-6FC7-4085-AAA2-FA087D14CC2B}" dt="2025-10-06T16:03:36.857" v="1144" actId="26743"/>
            <ac:spMkLst>
              <pc:docMk/>
              <pc:sldMasterMk cId="1916430438" sldId="2147483774"/>
              <pc:sldLayoutMk cId="2538995237" sldId="2147483764"/>
              <ac:spMk id="3" creationId="{98E1AA52-60F3-40F2-673B-5848F4253FF0}"/>
            </ac:spMkLst>
          </pc:spChg>
          <pc:spChg chg="mod">
            <ac:chgData name="Rabia Rashid (2504610)" userId="636935a1-5ac8-458c-b9dd-7489d65ec2f3" providerId="ADAL" clId="{D740CDCD-6FC7-4085-AAA2-FA087D14CC2B}" dt="2025-10-06T16:03:36.857" v="1144" actId="26743"/>
            <ac:spMkLst>
              <pc:docMk/>
              <pc:sldMasterMk cId="1916430438" sldId="2147483774"/>
              <pc:sldLayoutMk cId="2538995237" sldId="2147483764"/>
              <ac:spMk id="4" creationId="{F40167E8-C561-5A72-AED3-442F66DDEE31}"/>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3262016091" sldId="2147483765"/>
          </pc:sldLayoutMkLst>
          <pc:spChg chg="mod">
            <ac:chgData name="Rabia Rashid (2504610)" userId="636935a1-5ac8-458c-b9dd-7489d65ec2f3" providerId="ADAL" clId="{D740CDCD-6FC7-4085-AAA2-FA087D14CC2B}" dt="2025-10-06T16:03:36.857" v="1144" actId="26743"/>
            <ac:spMkLst>
              <pc:docMk/>
              <pc:sldMasterMk cId="1916430438" sldId="2147483774"/>
              <pc:sldLayoutMk cId="3262016091" sldId="2147483765"/>
              <ac:spMk id="2" creationId="{52AC1E10-1458-2553-05B4-313F7E26D210}"/>
            </ac:spMkLst>
          </pc:spChg>
          <pc:spChg chg="mod">
            <ac:chgData name="Rabia Rashid (2504610)" userId="636935a1-5ac8-458c-b9dd-7489d65ec2f3" providerId="ADAL" clId="{D740CDCD-6FC7-4085-AAA2-FA087D14CC2B}" dt="2025-10-06T16:03:36.857" v="1144" actId="26743"/>
            <ac:spMkLst>
              <pc:docMk/>
              <pc:sldMasterMk cId="1916430438" sldId="2147483774"/>
              <pc:sldLayoutMk cId="3262016091" sldId="2147483765"/>
              <ac:spMk id="3" creationId="{43C0F677-F177-6DED-1920-685B9D9FF254}"/>
            </ac:spMkLst>
          </pc:spChg>
          <pc:spChg chg="mod">
            <ac:chgData name="Rabia Rashid (2504610)" userId="636935a1-5ac8-458c-b9dd-7489d65ec2f3" providerId="ADAL" clId="{D740CDCD-6FC7-4085-AAA2-FA087D14CC2B}" dt="2025-10-06T16:03:36.857" v="1144" actId="26743"/>
            <ac:spMkLst>
              <pc:docMk/>
              <pc:sldMasterMk cId="1916430438" sldId="2147483774"/>
              <pc:sldLayoutMk cId="3262016091" sldId="2147483765"/>
              <ac:spMk id="4" creationId="{BC4D1CB1-2109-480E-8904-4077C94D6E7D}"/>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1022402425" sldId="2147483766"/>
          </pc:sldLayoutMkLst>
          <pc:spChg chg="mod">
            <ac:chgData name="Rabia Rashid (2504610)" userId="636935a1-5ac8-458c-b9dd-7489d65ec2f3" providerId="ADAL" clId="{D740CDCD-6FC7-4085-AAA2-FA087D14CC2B}" dt="2025-10-06T16:03:36.857" v="1144" actId="26743"/>
            <ac:spMkLst>
              <pc:docMk/>
              <pc:sldMasterMk cId="1916430438" sldId="2147483774"/>
              <pc:sldLayoutMk cId="1022402425" sldId="2147483766"/>
              <ac:spMk id="2" creationId="{C3650D2E-0561-F284-F89A-AAE3CD09AC24}"/>
            </ac:spMkLst>
          </pc:spChg>
          <pc:spChg chg="mod">
            <ac:chgData name="Rabia Rashid (2504610)" userId="636935a1-5ac8-458c-b9dd-7489d65ec2f3" providerId="ADAL" clId="{D740CDCD-6FC7-4085-AAA2-FA087D14CC2B}" dt="2025-10-06T16:03:36.857" v="1144" actId="26743"/>
            <ac:spMkLst>
              <pc:docMk/>
              <pc:sldMasterMk cId="1916430438" sldId="2147483774"/>
              <pc:sldLayoutMk cId="1022402425" sldId="2147483766"/>
              <ac:spMk id="3" creationId="{A2657C4C-16EC-2477-6332-830F53011D33}"/>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2671037121" sldId="2147483767"/>
          </pc:sldLayoutMkLst>
          <pc:spChg chg="mod">
            <ac:chgData name="Rabia Rashid (2504610)" userId="636935a1-5ac8-458c-b9dd-7489d65ec2f3" providerId="ADAL" clId="{D740CDCD-6FC7-4085-AAA2-FA087D14CC2B}" dt="2025-10-06T16:03:36.857" v="1144" actId="26743"/>
            <ac:spMkLst>
              <pc:docMk/>
              <pc:sldMasterMk cId="1916430438" sldId="2147483774"/>
              <pc:sldLayoutMk cId="2671037121" sldId="2147483767"/>
              <ac:spMk id="2" creationId="{88EF691C-93A5-1364-00A9-A470C289F365}"/>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377737102" sldId="2147483768"/>
          </pc:sldLayoutMkLst>
          <pc:spChg chg="mod">
            <ac:chgData name="Rabia Rashid (2504610)" userId="636935a1-5ac8-458c-b9dd-7489d65ec2f3" providerId="ADAL" clId="{D740CDCD-6FC7-4085-AAA2-FA087D14CC2B}" dt="2025-10-06T16:03:36.857" v="1144" actId="26743"/>
            <ac:spMkLst>
              <pc:docMk/>
              <pc:sldMasterMk cId="1916430438" sldId="2147483774"/>
              <pc:sldLayoutMk cId="377737102" sldId="2147483768"/>
              <ac:spMk id="2" creationId="{9DEF3A28-33E4-2796-AE7A-1234569F5CE0}"/>
            </ac:spMkLst>
          </pc:spChg>
          <pc:spChg chg="mod">
            <ac:chgData name="Rabia Rashid (2504610)" userId="636935a1-5ac8-458c-b9dd-7489d65ec2f3" providerId="ADAL" clId="{D740CDCD-6FC7-4085-AAA2-FA087D14CC2B}" dt="2025-10-06T16:03:36.857" v="1144" actId="26743"/>
            <ac:spMkLst>
              <pc:docMk/>
              <pc:sldMasterMk cId="1916430438" sldId="2147483774"/>
              <pc:sldLayoutMk cId="377737102" sldId="2147483768"/>
              <ac:spMk id="3" creationId="{A6D185FC-2BBB-E997-A5CD-F2C6CF6B7C68}"/>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991615048" sldId="2147483769"/>
          </pc:sldLayoutMkLst>
          <pc:spChg chg="mod">
            <ac:chgData name="Rabia Rashid (2504610)" userId="636935a1-5ac8-458c-b9dd-7489d65ec2f3" providerId="ADAL" clId="{D740CDCD-6FC7-4085-AAA2-FA087D14CC2B}" dt="2025-10-06T16:03:36.857" v="1144" actId="26743"/>
            <ac:spMkLst>
              <pc:docMk/>
              <pc:sldMasterMk cId="1916430438" sldId="2147483774"/>
              <pc:sldLayoutMk cId="991615048" sldId="2147483769"/>
              <ac:spMk id="2" creationId="{9FF32C74-82F4-2A29-889B-EF23CEE6AA4F}"/>
            </ac:spMkLst>
          </pc:spChg>
          <pc:spChg chg="mod">
            <ac:chgData name="Rabia Rashid (2504610)" userId="636935a1-5ac8-458c-b9dd-7489d65ec2f3" providerId="ADAL" clId="{D740CDCD-6FC7-4085-AAA2-FA087D14CC2B}" dt="2025-10-06T16:03:36.857" v="1144" actId="26743"/>
            <ac:spMkLst>
              <pc:docMk/>
              <pc:sldMasterMk cId="1916430438" sldId="2147483774"/>
              <pc:sldLayoutMk cId="991615048" sldId="2147483769"/>
              <ac:spMk id="3" creationId="{74ACADD6-278F-604C-8A38-BBBAFC6754E8}"/>
            </ac:spMkLst>
          </pc:spChg>
          <pc:spChg chg="mod">
            <ac:chgData name="Rabia Rashid (2504610)" userId="636935a1-5ac8-458c-b9dd-7489d65ec2f3" providerId="ADAL" clId="{D740CDCD-6FC7-4085-AAA2-FA087D14CC2B}" dt="2025-10-06T16:03:36.857" v="1144" actId="26743"/>
            <ac:spMkLst>
              <pc:docMk/>
              <pc:sldMasterMk cId="1916430438" sldId="2147483774"/>
              <pc:sldLayoutMk cId="991615048" sldId="2147483769"/>
              <ac:spMk id="8" creationId="{48D7368D-31D9-8101-473D-CD39E706FD22}"/>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3194869559" sldId="2147483771"/>
          </pc:sldLayoutMkLst>
          <pc:spChg chg="mod">
            <ac:chgData name="Rabia Rashid (2504610)" userId="636935a1-5ac8-458c-b9dd-7489d65ec2f3" providerId="ADAL" clId="{D740CDCD-6FC7-4085-AAA2-FA087D14CC2B}" dt="2025-10-06T16:03:36.857" v="1144" actId="26743"/>
            <ac:spMkLst>
              <pc:docMk/>
              <pc:sldMasterMk cId="1916430438" sldId="2147483774"/>
              <pc:sldLayoutMk cId="3194869559" sldId="2147483771"/>
              <ac:spMk id="2" creationId="{FB381CBD-08D9-3C9A-7620-24F2D6404893}"/>
            </ac:spMkLst>
          </pc:spChg>
          <pc:spChg chg="mod">
            <ac:chgData name="Rabia Rashid (2504610)" userId="636935a1-5ac8-458c-b9dd-7489d65ec2f3" providerId="ADAL" clId="{D740CDCD-6FC7-4085-AAA2-FA087D14CC2B}" dt="2025-10-06T16:03:36.857" v="1144" actId="26743"/>
            <ac:spMkLst>
              <pc:docMk/>
              <pc:sldMasterMk cId="1916430438" sldId="2147483774"/>
              <pc:sldLayoutMk cId="3194869559" sldId="2147483771"/>
              <ac:spMk id="3" creationId="{AED5AE2B-1716-CEEC-73F8-E81F59192562}"/>
            </ac:spMkLst>
          </pc:spChg>
          <pc:spChg chg="mod">
            <ac:chgData name="Rabia Rashid (2504610)" userId="636935a1-5ac8-458c-b9dd-7489d65ec2f3" providerId="ADAL" clId="{D740CDCD-6FC7-4085-AAA2-FA087D14CC2B}" dt="2025-10-06T16:03:36.857" v="1144" actId="26743"/>
            <ac:spMkLst>
              <pc:docMk/>
              <pc:sldMasterMk cId="1916430438" sldId="2147483774"/>
              <pc:sldLayoutMk cId="3194869559" sldId="2147483771"/>
              <ac:spMk id="8" creationId="{D8D9C414-4A2F-78AF-ED60-6130D4C563B3}"/>
            </ac:spMkLst>
          </pc:spChg>
          <pc:spChg chg="mod">
            <ac:chgData name="Rabia Rashid (2504610)" userId="636935a1-5ac8-458c-b9dd-7489d65ec2f3" providerId="ADAL" clId="{D740CDCD-6FC7-4085-AAA2-FA087D14CC2B}" dt="2025-10-06T16:03:36.857" v="1144" actId="26743"/>
            <ac:spMkLst>
              <pc:docMk/>
              <pc:sldMasterMk cId="1916430438" sldId="2147483774"/>
              <pc:sldLayoutMk cId="3194869559" sldId="2147483771"/>
              <ac:spMk id="10" creationId="{13410AE4-7FC7-589E-B6D3-0DA7B5FC5CE3}"/>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1188080059" sldId="2147483772"/>
          </pc:sldLayoutMkLst>
          <pc:spChg chg="mod">
            <ac:chgData name="Rabia Rashid (2504610)" userId="636935a1-5ac8-458c-b9dd-7489d65ec2f3" providerId="ADAL" clId="{D740CDCD-6FC7-4085-AAA2-FA087D14CC2B}" dt="2025-10-06T16:03:36.857" v="1144" actId="26743"/>
            <ac:spMkLst>
              <pc:docMk/>
              <pc:sldMasterMk cId="1916430438" sldId="2147483774"/>
              <pc:sldLayoutMk cId="1188080059" sldId="2147483772"/>
              <ac:spMk id="2" creationId="{50F484D0-7460-7B08-F1EE-96EABE40212A}"/>
            </ac:spMkLst>
          </pc:spChg>
          <pc:spChg chg="mod">
            <ac:chgData name="Rabia Rashid (2504610)" userId="636935a1-5ac8-458c-b9dd-7489d65ec2f3" providerId="ADAL" clId="{D740CDCD-6FC7-4085-AAA2-FA087D14CC2B}" dt="2025-10-06T16:03:36.857" v="1144" actId="26743"/>
            <ac:spMkLst>
              <pc:docMk/>
              <pc:sldMasterMk cId="1916430438" sldId="2147483774"/>
              <pc:sldLayoutMk cId="1188080059" sldId="2147483772"/>
              <ac:spMk id="3" creationId="{9780B7F9-8ECB-7079-A11E-51D3903E2B1A}"/>
            </ac:spMkLst>
          </pc:spChg>
          <pc:spChg chg="mod">
            <ac:chgData name="Rabia Rashid (2504610)" userId="636935a1-5ac8-458c-b9dd-7489d65ec2f3" providerId="ADAL" clId="{D740CDCD-6FC7-4085-AAA2-FA087D14CC2B}" dt="2025-10-06T16:03:36.857" v="1144" actId="26743"/>
            <ac:spMkLst>
              <pc:docMk/>
              <pc:sldMasterMk cId="1916430438" sldId="2147483774"/>
              <pc:sldLayoutMk cId="1188080059" sldId="2147483772"/>
              <ac:spMk id="4" creationId="{E4E97161-CAF5-CA48-D814-7ACD43AB99E1}"/>
            </ac:spMkLst>
          </pc:spChg>
        </pc:sldLayoutChg>
        <pc:sldLayoutChg chg="modSp">
          <pc:chgData name="Rabia Rashid (2504610)" userId="636935a1-5ac8-458c-b9dd-7489d65ec2f3" providerId="ADAL" clId="{D740CDCD-6FC7-4085-AAA2-FA087D14CC2B}" dt="2025-10-06T16:03:36.857" v="1144" actId="26743"/>
          <pc:sldLayoutMkLst>
            <pc:docMk/>
            <pc:sldMasterMk cId="1916430438" sldId="2147483774"/>
            <pc:sldLayoutMk cId="4116378905" sldId="2147483773"/>
          </pc:sldLayoutMkLst>
          <pc:spChg chg="mod">
            <ac:chgData name="Rabia Rashid (2504610)" userId="636935a1-5ac8-458c-b9dd-7489d65ec2f3" providerId="ADAL" clId="{D740CDCD-6FC7-4085-AAA2-FA087D14CC2B}" dt="2025-10-06T16:03:36.857" v="1144" actId="26743"/>
            <ac:spMkLst>
              <pc:docMk/>
              <pc:sldMasterMk cId="1916430438" sldId="2147483774"/>
              <pc:sldLayoutMk cId="4116378905" sldId="2147483773"/>
              <ac:spMk id="2" creationId="{CB647F4D-4855-340E-03F3-4860885EC671}"/>
            </ac:spMkLst>
          </pc:spChg>
          <pc:spChg chg="mod">
            <ac:chgData name="Rabia Rashid (2504610)" userId="636935a1-5ac8-458c-b9dd-7489d65ec2f3" providerId="ADAL" clId="{D740CDCD-6FC7-4085-AAA2-FA087D14CC2B}" dt="2025-10-06T16:03:36.857" v="1144" actId="26743"/>
            <ac:spMkLst>
              <pc:docMk/>
              <pc:sldMasterMk cId="1916430438" sldId="2147483774"/>
              <pc:sldLayoutMk cId="4116378905" sldId="2147483773"/>
              <ac:spMk id="3" creationId="{D3CEB472-7426-C288-B5F6-0A1232DCED65}"/>
            </ac:spMkLst>
          </pc:spChg>
          <pc:spChg chg="mod">
            <ac:chgData name="Rabia Rashid (2504610)" userId="636935a1-5ac8-458c-b9dd-7489d65ec2f3" providerId="ADAL" clId="{D740CDCD-6FC7-4085-AAA2-FA087D14CC2B}" dt="2025-10-06T16:03:36.857" v="1144" actId="26743"/>
            <ac:spMkLst>
              <pc:docMk/>
              <pc:sldMasterMk cId="1916430438" sldId="2147483774"/>
              <pc:sldLayoutMk cId="4116378905" sldId="2147483773"/>
              <ac:spMk id="4" creationId="{C3194F9C-B6FA-97C3-F618-0CF956CB53B2}"/>
            </ac:spMkLst>
          </pc:spChg>
          <pc:spChg chg="mod">
            <ac:chgData name="Rabia Rashid (2504610)" userId="636935a1-5ac8-458c-b9dd-7489d65ec2f3" providerId="ADAL" clId="{D740CDCD-6FC7-4085-AAA2-FA087D14CC2B}" dt="2025-10-06T16:03:36.857" v="1144" actId="26743"/>
            <ac:spMkLst>
              <pc:docMk/>
              <pc:sldMasterMk cId="1916430438" sldId="2147483774"/>
              <pc:sldLayoutMk cId="4116378905" sldId="2147483773"/>
              <ac:spMk id="5" creationId="{D8F5665C-7910-AFA2-350F-42C06ED5AF47}"/>
            </ac:spMkLst>
          </pc:spChg>
          <pc:spChg chg="mod">
            <ac:chgData name="Rabia Rashid (2504610)" userId="636935a1-5ac8-458c-b9dd-7489d65ec2f3" providerId="ADAL" clId="{D740CDCD-6FC7-4085-AAA2-FA087D14CC2B}" dt="2025-10-06T16:03:36.857" v="1144" actId="26743"/>
            <ac:spMkLst>
              <pc:docMk/>
              <pc:sldMasterMk cId="1916430438" sldId="2147483774"/>
              <pc:sldLayoutMk cId="4116378905" sldId="2147483773"/>
              <ac:spMk id="6" creationId="{CD71352E-1DE0-F0CD-6F81-1D8FF59C2B0D}"/>
            </ac:spMkLst>
          </pc:spChg>
        </pc:sldLayoutChg>
      </pc:sldMasterChg>
    </pc:docChg>
  </pc:docChgLst>
  <pc:docChgLst>
    <pc:chgData name="Rabia Rashid (2504610)" userId="S::2504610@student.uwtsd.ac.uk::636935a1-5ac8-458c-b9dd-7489d65ec2f3" providerId="AD" clId="Web-{CCAE5558-E546-5590-5AB2-AF7A06A0A01F}"/>
    <pc:docChg chg="modSld">
      <pc:chgData name="Rabia Rashid (2504610)" userId="S::2504610@student.uwtsd.ac.uk::636935a1-5ac8-458c-b9dd-7489d65ec2f3" providerId="AD" clId="Web-{CCAE5558-E546-5590-5AB2-AF7A06A0A01F}" dt="2025-10-02T10:57:58.949" v="5"/>
      <pc:docMkLst>
        <pc:docMk/>
      </pc:docMkLst>
      <pc:sldChg chg="addSp delSp modSp">
        <pc:chgData name="Rabia Rashid (2504610)" userId="S::2504610@student.uwtsd.ac.uk::636935a1-5ac8-458c-b9dd-7489d65ec2f3" providerId="AD" clId="Web-{CCAE5558-E546-5590-5AB2-AF7A06A0A01F}" dt="2025-10-02T10:57:58.949" v="5"/>
        <pc:sldMkLst>
          <pc:docMk/>
          <pc:sldMk cId="780668188" sldId="259"/>
        </pc:sldMkLst>
      </pc:sldChg>
    </pc:docChg>
  </pc:docChgLst>
  <pc:docChgLst>
    <pc:chgData clId="Web-{45957D95-28B7-8CEA-040B-879D6316F7E7}"/>
    <pc:docChg chg="modSld">
      <pc:chgData name="" userId="" providerId="" clId="Web-{45957D95-28B7-8CEA-040B-879D6316F7E7}" dt="2025-10-03T16:01:15.753" v="5" actId="20577"/>
      <pc:docMkLst>
        <pc:docMk/>
      </pc:docMkLst>
      <pc:sldChg chg="addSp delSp modSp">
        <pc:chgData name="" userId="" providerId="" clId="Web-{45957D95-28B7-8CEA-040B-879D6316F7E7}" dt="2025-10-03T16:01:15.753" v="5" actId="20577"/>
        <pc:sldMkLst>
          <pc:docMk/>
          <pc:sldMk cId="2832105425" sldId="257"/>
        </pc:sldMkLst>
      </pc:sldChg>
    </pc:docChg>
  </pc:docChgLst>
  <pc:docChgLst>
    <pc:chgData name="Rabia Rashid (2504610)" userId="S::2504610@student.uwtsd.ac.uk::636935a1-5ac8-458c-b9dd-7489d65ec2f3" providerId="AD" clId="Web-{FDA40081-7C40-E1EB-AD1B-3E13FBBCD626}"/>
    <pc:docChg chg="addSld modSld">
      <pc:chgData name="Rabia Rashid (2504610)" userId="S::2504610@student.uwtsd.ac.uk::636935a1-5ac8-458c-b9dd-7489d65ec2f3" providerId="AD" clId="Web-{FDA40081-7C40-E1EB-AD1B-3E13FBBCD626}" dt="2025-10-03T23:19:26.023" v="43" actId="20577"/>
      <pc:docMkLst>
        <pc:docMk/>
      </pc:docMkLst>
      <pc:sldChg chg="modSp new">
        <pc:chgData name="Rabia Rashid (2504610)" userId="S::2504610@student.uwtsd.ac.uk::636935a1-5ac8-458c-b9dd-7489d65ec2f3" providerId="AD" clId="Web-{FDA40081-7C40-E1EB-AD1B-3E13FBBCD626}" dt="2025-10-03T23:19:26.023" v="43" actId="20577"/>
        <pc:sldMkLst>
          <pc:docMk/>
          <pc:sldMk cId="1234010541" sldId="273"/>
        </pc:sldMkLst>
        <pc:spChg chg="mod">
          <ac:chgData name="Rabia Rashid (2504610)" userId="S::2504610@student.uwtsd.ac.uk::636935a1-5ac8-458c-b9dd-7489d65ec2f3" providerId="AD" clId="Web-{FDA40081-7C40-E1EB-AD1B-3E13FBBCD626}" dt="2025-10-03T23:16:25.615" v="20" actId="20577"/>
          <ac:spMkLst>
            <pc:docMk/>
            <pc:sldMk cId="1234010541" sldId="273"/>
            <ac:spMk id="2" creationId="{764FF68B-CD8A-FD7A-314F-000FC17E7E61}"/>
          </ac:spMkLst>
        </pc:spChg>
        <pc:spChg chg="mod">
          <ac:chgData name="Rabia Rashid (2504610)" userId="S::2504610@student.uwtsd.ac.uk::636935a1-5ac8-458c-b9dd-7489d65ec2f3" providerId="AD" clId="Web-{FDA40081-7C40-E1EB-AD1B-3E13FBBCD626}" dt="2025-10-03T23:19:26.023" v="43" actId="20577"/>
          <ac:spMkLst>
            <pc:docMk/>
            <pc:sldMk cId="1234010541" sldId="273"/>
            <ac:spMk id="3" creationId="{40F524F3-4D97-77F6-66B6-73A2F7850113}"/>
          </ac:spMkLst>
        </pc:spChg>
      </pc:sldChg>
    </pc:docChg>
  </pc:docChgLst>
  <pc:docChgLst>
    <pc:chgData name="Rabia Rashid (2504610)" userId="S::2504610@student.uwtsd.ac.uk::636935a1-5ac8-458c-b9dd-7489d65ec2f3" providerId="AD" clId="Web-{5A96D0F6-CFAC-911A-95DD-4D87530DECBE}"/>
    <pc:docChg chg="addSld delSld modSld">
      <pc:chgData name="Rabia Rashid (2504610)" userId="S::2504610@student.uwtsd.ac.uk::636935a1-5ac8-458c-b9dd-7489d65ec2f3" providerId="AD" clId="Web-{5A96D0F6-CFAC-911A-95DD-4D87530DECBE}" dt="2025-10-04T20:37:59.109" v="216" actId="20577"/>
      <pc:docMkLst>
        <pc:docMk/>
      </pc:docMkLst>
      <pc:sldChg chg="modSp">
        <pc:chgData name="Rabia Rashid (2504610)" userId="S::2504610@student.uwtsd.ac.uk::636935a1-5ac8-458c-b9dd-7489d65ec2f3" providerId="AD" clId="Web-{5A96D0F6-CFAC-911A-95DD-4D87530DECBE}" dt="2025-10-04T20:31:52.890" v="182" actId="20577"/>
        <pc:sldMkLst>
          <pc:docMk/>
          <pc:sldMk cId="689128700" sldId="261"/>
        </pc:sldMkLst>
        <pc:spChg chg="mod">
          <ac:chgData name="Rabia Rashid (2504610)" userId="S::2504610@student.uwtsd.ac.uk::636935a1-5ac8-458c-b9dd-7489d65ec2f3" providerId="AD" clId="Web-{5A96D0F6-CFAC-911A-95DD-4D87530DECBE}" dt="2025-10-04T20:31:52.890" v="182" actId="20577"/>
          <ac:spMkLst>
            <pc:docMk/>
            <pc:sldMk cId="689128700" sldId="261"/>
            <ac:spMk id="10" creationId="{F890528D-7BEE-745D-B348-28681AEDA4CB}"/>
          </ac:spMkLst>
        </pc:spChg>
      </pc:sldChg>
      <pc:sldChg chg="addSp delSp modSp">
        <pc:chgData name="Rabia Rashid (2504610)" userId="S::2504610@student.uwtsd.ac.uk::636935a1-5ac8-458c-b9dd-7489d65ec2f3" providerId="AD" clId="Web-{5A96D0F6-CFAC-911A-95DD-4D87530DECBE}" dt="2025-10-04T20:37:59.109" v="216" actId="20577"/>
        <pc:sldMkLst>
          <pc:docMk/>
          <pc:sldMk cId="1234010541" sldId="273"/>
        </pc:sldMkLst>
        <pc:spChg chg="mod">
          <ac:chgData name="Rabia Rashid (2504610)" userId="S::2504610@student.uwtsd.ac.uk::636935a1-5ac8-458c-b9dd-7489d65ec2f3" providerId="AD" clId="Web-{5A96D0F6-CFAC-911A-95DD-4D87530DECBE}" dt="2025-10-04T20:37:59.109" v="216" actId="20577"/>
          <ac:spMkLst>
            <pc:docMk/>
            <pc:sldMk cId="1234010541" sldId="273"/>
            <ac:spMk id="2" creationId="{764FF68B-CD8A-FD7A-314F-000FC17E7E61}"/>
          </ac:spMkLst>
        </pc:spChg>
        <pc:spChg chg="add mod">
          <ac:chgData name="Rabia Rashid (2504610)" userId="S::2504610@student.uwtsd.ac.uk::636935a1-5ac8-458c-b9dd-7489d65ec2f3" providerId="AD" clId="Web-{5A96D0F6-CFAC-911A-95DD-4D87530DECBE}" dt="2025-10-04T20:29:54.268" v="177" actId="20577"/>
          <ac:spMkLst>
            <pc:docMk/>
            <pc:sldMk cId="1234010541" sldId="273"/>
            <ac:spMk id="9" creationId="{62B26D2D-824B-7044-5FBE-81CDF73BCC77}"/>
          </ac:spMkLst>
        </pc:spChg>
        <pc:picChg chg="add mod">
          <ac:chgData name="Rabia Rashid (2504610)" userId="S::2504610@student.uwtsd.ac.uk::636935a1-5ac8-458c-b9dd-7489d65ec2f3" providerId="AD" clId="Web-{5A96D0F6-CFAC-911A-95DD-4D87530DECBE}" dt="2025-10-04T20:30:08.457" v="179" actId="14100"/>
          <ac:picMkLst>
            <pc:docMk/>
            <pc:sldMk cId="1234010541" sldId="273"/>
            <ac:picMk id="7" creationId="{8109014D-8BF3-1A8B-C257-A0C0C2040AB6}"/>
          </ac:picMkLst>
        </pc:picChg>
      </pc:sldChg>
      <pc:sldChg chg="addSp delSp modSp new mod setBg">
        <pc:chgData name="Rabia Rashid (2504610)" userId="S::2504610@student.uwtsd.ac.uk::636935a1-5ac8-458c-b9dd-7489d65ec2f3" providerId="AD" clId="Web-{5A96D0F6-CFAC-911A-95DD-4D87530DECBE}" dt="2025-10-04T20:35:59.198" v="207" actId="20577"/>
        <pc:sldMkLst>
          <pc:docMk/>
          <pc:sldMk cId="3793066629" sldId="277"/>
        </pc:sldMkLst>
        <pc:spChg chg="mod">
          <ac:chgData name="Rabia Rashid (2504610)" userId="S::2504610@student.uwtsd.ac.uk::636935a1-5ac8-458c-b9dd-7489d65ec2f3" providerId="AD" clId="Web-{5A96D0F6-CFAC-911A-95DD-4D87530DECBE}" dt="2025-10-04T20:16:22.252" v="88" actId="14100"/>
          <ac:spMkLst>
            <pc:docMk/>
            <pc:sldMk cId="3793066629" sldId="277"/>
            <ac:spMk id="2" creationId="{E4D30D45-C2B1-A88B-5896-0B5EEEB086AB}"/>
          </ac:spMkLst>
        </pc:spChg>
      </pc:sldChg>
    </pc:docChg>
  </pc:docChgLst>
  <pc:docChgLst>
    <pc:chgData name="Rabia Rashid (2504610)" userId="S::2504610@student.uwtsd.ac.uk::636935a1-5ac8-458c-b9dd-7489d65ec2f3" providerId="AD" clId="Web-{7FC43CD8-8063-9E37-06AE-8BED23D5212C}"/>
    <pc:docChg chg="modSld">
      <pc:chgData name="Rabia Rashid (2504610)" userId="S::2504610@student.uwtsd.ac.uk::636935a1-5ac8-458c-b9dd-7489d65ec2f3" providerId="AD" clId="Web-{7FC43CD8-8063-9E37-06AE-8BED23D5212C}" dt="2025-10-03T23:08:02.493" v="14" actId="14100"/>
      <pc:docMkLst>
        <pc:docMk/>
      </pc:docMkLst>
    </pc:docChg>
  </pc:docChgLst>
  <pc:docChgLst>
    <pc:chgData name="Rabia Rashid (2504610)" userId="S::2504610@student.uwtsd.ac.uk::636935a1-5ac8-458c-b9dd-7489d65ec2f3" providerId="AD" clId="Web-{386277D7-4A24-5A61-56A4-1E7962EC11AE}"/>
    <pc:docChg chg="modSld sldOrd">
      <pc:chgData name="Rabia Rashid (2504610)" userId="S::2504610@student.uwtsd.ac.uk::636935a1-5ac8-458c-b9dd-7489d65ec2f3" providerId="AD" clId="Web-{386277D7-4A24-5A61-56A4-1E7962EC11AE}" dt="2025-10-03T23:33:41.591" v="155" actId="14100"/>
      <pc:docMkLst>
        <pc:docMk/>
      </pc:docMkLst>
      <pc:sldChg chg="addSp modSp mod ord setBg">
        <pc:chgData name="Rabia Rashid (2504610)" userId="S::2504610@student.uwtsd.ac.uk::636935a1-5ac8-458c-b9dd-7489d65ec2f3" providerId="AD" clId="Web-{386277D7-4A24-5A61-56A4-1E7962EC11AE}" dt="2025-10-03T23:26:36.448" v="139" actId="14100"/>
        <pc:sldMkLst>
          <pc:docMk/>
          <pc:sldMk cId="1234010541" sldId="273"/>
        </pc:sldMkLst>
        <pc:spChg chg="mod">
          <ac:chgData name="Rabia Rashid (2504610)" userId="S::2504610@student.uwtsd.ac.uk::636935a1-5ac8-458c-b9dd-7489d65ec2f3" providerId="AD" clId="Web-{386277D7-4A24-5A61-56A4-1E7962EC11AE}" dt="2025-10-03T23:26:36.448" v="139" actId="14100"/>
          <ac:spMkLst>
            <pc:docMk/>
            <pc:sldMk cId="1234010541" sldId="273"/>
            <ac:spMk id="2" creationId="{764FF68B-CD8A-FD7A-314F-000FC17E7E61}"/>
          </ac:spMkLst>
        </pc:spChg>
        <pc:spChg chg="mod">
          <ac:chgData name="Rabia Rashid (2504610)" userId="S::2504610@student.uwtsd.ac.uk::636935a1-5ac8-458c-b9dd-7489d65ec2f3" providerId="AD" clId="Web-{386277D7-4A24-5A61-56A4-1E7962EC11AE}" dt="2025-10-03T23:25:54.072" v="135" actId="20577"/>
          <ac:spMkLst>
            <pc:docMk/>
            <pc:sldMk cId="1234010541" sldId="273"/>
            <ac:spMk id="3" creationId="{40F524F3-4D97-77F6-66B6-73A2F7850113}"/>
          </ac:spMkLst>
        </pc:spChg>
      </pc:sldChg>
    </pc:docChg>
  </pc:docChgLst>
  <pc:docChgLst>
    <pc:chgData name="Rabia Rashid (2504610)" userId="S::2504610@student.uwtsd.ac.uk::636935a1-5ac8-458c-b9dd-7489d65ec2f3" providerId="AD" clId="Web-{E8707CFB-710E-590A-A191-7802843C60BC}"/>
    <pc:docChg chg="modSld">
      <pc:chgData name="Rabia Rashid (2504610)" userId="S::2504610@student.uwtsd.ac.uk::636935a1-5ac8-458c-b9dd-7489d65ec2f3" providerId="AD" clId="Web-{E8707CFB-710E-590A-A191-7802843C60BC}" dt="2025-10-02T10:45:40.866" v="148"/>
      <pc:docMkLst>
        <pc:docMk/>
      </pc:docMkLst>
    </pc:docChg>
  </pc:docChgLst>
  <pc:docChgLst>
    <pc:chgData name="Rabia Rashid (2504610)" userId="S::2504610@student.uwtsd.ac.uk::636935a1-5ac8-458c-b9dd-7489d65ec2f3" providerId="AD" clId="Web-{ED89E58C-381C-0992-ACD2-CC218DE9B1D1}"/>
    <pc:docChg chg="modSld">
      <pc:chgData name="Rabia Rashid (2504610)" userId="S::2504610@student.uwtsd.ac.uk::636935a1-5ac8-458c-b9dd-7489d65ec2f3" providerId="AD" clId="Web-{ED89E58C-381C-0992-ACD2-CC218DE9B1D1}" dt="2025-10-03T18:18:31.026" v="10"/>
      <pc:docMkLst>
        <pc:docMk/>
      </pc:docMkLst>
    </pc:docChg>
  </pc:docChgLst>
  <pc:docChgLst>
    <pc:chgData name="Rabia Rashid (2504610)" userId="S::2504610@student.uwtsd.ac.uk::636935a1-5ac8-458c-b9dd-7489d65ec2f3" providerId="AD" clId="Web-{D1465AE0-E336-24A7-47D6-FA8A4F1DD86A}"/>
    <pc:docChg chg="addSld modSld">
      <pc:chgData name="Rabia Rashid (2504610)" userId="S::2504610@student.uwtsd.ac.uk::636935a1-5ac8-458c-b9dd-7489d65ec2f3" providerId="AD" clId="Web-{D1465AE0-E336-24A7-47D6-FA8A4F1DD86A}" dt="2025-10-03T16:52:35.823" v="228" actId="1076"/>
      <pc:docMkLst>
        <pc:docMk/>
      </pc:docMkLst>
    </pc:docChg>
  </pc:docChgLst>
  <pc:docChgLst>
    <pc:chgData name="Rabia Rashid (2504610)" userId="S::2504610@student.uwtsd.ac.uk::636935a1-5ac8-458c-b9dd-7489d65ec2f3" providerId="AD" clId="Web-{ED42815F-A907-ED9B-2F86-4E4CA040E57D}"/>
    <pc:docChg chg="addSld delSld modSld">
      <pc:chgData name="Rabia Rashid (2504610)" userId="S::2504610@student.uwtsd.ac.uk::636935a1-5ac8-458c-b9dd-7489d65ec2f3" providerId="AD" clId="Web-{ED42815F-A907-ED9B-2F86-4E4CA040E57D}" dt="2025-10-03T23:04:47.363" v="403" actId="20577"/>
      <pc:docMkLst>
        <pc:docMk/>
      </pc:docMkLst>
      <pc:sldChg chg="addSp delSp modSp new mod setBg">
        <pc:chgData name="Rabia Rashid (2504610)" userId="S::2504610@student.uwtsd.ac.uk::636935a1-5ac8-458c-b9dd-7489d65ec2f3" providerId="AD" clId="Web-{ED42815F-A907-ED9B-2F86-4E4CA040E57D}" dt="2025-10-03T22:54:00.033" v="325" actId="14100"/>
        <pc:sldMkLst>
          <pc:docMk/>
          <pc:sldMk cId="1277342754" sldId="270"/>
        </pc:sldMkLst>
        <pc:spChg chg="mod">
          <ac:chgData name="Rabia Rashid (2504610)" userId="S::2504610@student.uwtsd.ac.uk::636935a1-5ac8-458c-b9dd-7489d65ec2f3" providerId="AD" clId="Web-{ED42815F-A907-ED9B-2F86-4E4CA040E57D}" dt="2025-10-03T22:54:00.033" v="325" actId="14100"/>
          <ac:spMkLst>
            <pc:docMk/>
            <pc:sldMk cId="1277342754" sldId="270"/>
            <ac:spMk id="2" creationId="{1890D418-BA15-B64B-1C57-DACB21615AA7}"/>
          </ac:spMkLst>
        </pc:spChg>
        <pc:spChg chg="mod">
          <ac:chgData name="Rabia Rashid (2504610)" userId="S::2504610@student.uwtsd.ac.uk::636935a1-5ac8-458c-b9dd-7489d65ec2f3" providerId="AD" clId="Web-{ED42815F-A907-ED9B-2F86-4E4CA040E57D}" dt="2025-10-03T22:53:54.002" v="323" actId="14100"/>
          <ac:spMkLst>
            <pc:docMk/>
            <pc:sldMk cId="1277342754" sldId="270"/>
            <ac:spMk id="3" creationId="{4AF34406-E666-2451-734F-2911A4BA2916}"/>
          </ac:spMkLst>
        </pc:spChg>
      </pc:sldChg>
    </pc:docChg>
  </pc:docChgLst>
  <pc:docChgLst>
    <pc:chgData name="Rabia Rashid (2504610)" userId="S::2504610@student.uwtsd.ac.uk::636935a1-5ac8-458c-b9dd-7489d65ec2f3" providerId="AD" clId="Web-{86A6F18C-F076-0653-B8F5-361CA152E790}"/>
    <pc:docChg chg="addSld modSld">
      <pc:chgData name="Rabia Rashid (2504610)" userId="S::2504610@student.uwtsd.ac.uk::636935a1-5ac8-458c-b9dd-7489d65ec2f3" providerId="AD" clId="Web-{86A6F18C-F076-0653-B8F5-361CA152E790}" dt="2025-10-03T17:26:11.354" v="91"/>
      <pc:docMkLst>
        <pc:docMk/>
      </pc:docMkLst>
      <pc:sldChg chg="addSp modSp">
        <pc:chgData name="Rabia Rashid (2504610)" userId="S::2504610@student.uwtsd.ac.uk::636935a1-5ac8-458c-b9dd-7489d65ec2f3" providerId="AD" clId="Web-{86A6F18C-F076-0653-B8F5-361CA152E790}" dt="2025-10-03T17:25:40.962" v="90" actId="14100"/>
        <pc:sldMkLst>
          <pc:docMk/>
          <pc:sldMk cId="780668188" sldId="259"/>
        </pc:sldMkLst>
        <pc:spChg chg="add mod">
          <ac:chgData name="Rabia Rashid (2504610)" userId="S::2504610@student.uwtsd.ac.uk::636935a1-5ac8-458c-b9dd-7489d65ec2f3" providerId="AD" clId="Web-{86A6F18C-F076-0653-B8F5-361CA152E790}" dt="2025-10-03T17:25:40.962" v="90" actId="14100"/>
          <ac:spMkLst>
            <pc:docMk/>
            <pc:sldMk cId="780668188" sldId="259"/>
            <ac:spMk id="4" creationId="{F24226D2-C5AE-D3BA-58DF-F2297E9BDDF2}"/>
          </ac:spMkLst>
        </pc:spChg>
        <pc:picChg chg="add mod">
          <ac:chgData name="Rabia Rashid (2504610)" userId="S::2504610@student.uwtsd.ac.uk::636935a1-5ac8-458c-b9dd-7489d65ec2f3" providerId="AD" clId="Web-{86A6F18C-F076-0653-B8F5-361CA152E790}" dt="2025-10-03T17:25:30.196" v="88" actId="1076"/>
          <ac:picMkLst>
            <pc:docMk/>
            <pc:sldMk cId="780668188" sldId="259"/>
            <ac:picMk id="3" creationId="{917C568F-97AB-1CB7-AC35-2030A9D4419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EB308-8C76-A243-9D30-716B9919953D}" type="datetimeFigureOut">
              <a:rPr lang="en-PK" smtClean="0"/>
              <a:t>10/08/2025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BFF124-F8DB-5844-90D3-A2E00735E5F4}" type="slidenum">
              <a:rPr lang="en-PK" smtClean="0"/>
              <a:t>‹#›</a:t>
            </a:fld>
            <a:endParaRPr lang="en-PK"/>
          </a:p>
        </p:txBody>
      </p:sp>
    </p:spTree>
    <p:extLst>
      <p:ext uri="{BB962C8B-B14F-4D97-AF65-F5344CB8AC3E}">
        <p14:creationId xmlns:p14="http://schemas.microsoft.com/office/powerpoint/2010/main" val="3672277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05BFF124-F8DB-5844-90D3-A2E00735E5F4}" type="slidenum">
              <a:rPr lang="en-PK" smtClean="0"/>
              <a:t>20</a:t>
            </a:fld>
            <a:endParaRPr lang="en-PK"/>
          </a:p>
        </p:txBody>
      </p:sp>
    </p:spTree>
    <p:extLst>
      <p:ext uri="{BB962C8B-B14F-4D97-AF65-F5344CB8AC3E}">
        <p14:creationId xmlns:p14="http://schemas.microsoft.com/office/powerpoint/2010/main" val="3477735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3"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4" y="1122363"/>
            <a:ext cx="6211185" cy="2305246"/>
          </a:xfrm>
        </p:spPr>
        <p:txBody>
          <a:bodyPr anchor="b">
            <a:normAutofit/>
          </a:bodyPr>
          <a:lstStyle>
            <a:lvl1pPr algn="l">
              <a:lnSpc>
                <a:spcPct val="100000"/>
              </a:lnSpc>
              <a:defRPr sz="2025"/>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3" y="3549048"/>
            <a:ext cx="5029199" cy="1956278"/>
          </a:xfrm>
        </p:spPr>
        <p:txBody>
          <a:bodyPr>
            <a:normAutofit/>
          </a:bodyPr>
          <a:lstStyle>
            <a:lvl1pPr marL="0" indent="0" algn="l">
              <a:buNone/>
              <a:defRPr sz="1125"/>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91615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90516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6"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3"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5" cy="2981274"/>
          </a:xfrm>
        </p:spPr>
        <p:txBody>
          <a:bodyPr anchor="b">
            <a:normAutofit/>
          </a:bodyPr>
          <a:lstStyle>
            <a:lvl1pPr>
              <a:defRPr sz="27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2" y="4759252"/>
            <a:ext cx="5397260" cy="955748"/>
          </a:xfrm>
        </p:spPr>
        <p:txBody>
          <a:bodyPr>
            <a:normAutofit/>
          </a:bodyPr>
          <a:lstStyle>
            <a:lvl1pPr marL="0" indent="0">
              <a:buNone/>
              <a:defRPr sz="1125">
                <a:solidFill>
                  <a:schemeClr val="tx1"/>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94869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3"/>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1" y="2117345"/>
            <a:ext cx="4809483"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6" y="2117345"/>
            <a:ext cx="4809483"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88080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2"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3" y="1879289"/>
            <a:ext cx="4739628" cy="582117"/>
          </a:xfrm>
        </p:spPr>
        <p:txBody>
          <a:bodyPr anchor="b">
            <a:noAutofit/>
          </a:bodyPr>
          <a:lstStyle>
            <a:lvl1pPr marL="0" indent="0">
              <a:buNone/>
              <a:defRPr sz="788" b="1" cap="all" spc="141" baseline="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3"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29" y="1879289"/>
            <a:ext cx="4762971" cy="582117"/>
          </a:xfrm>
        </p:spPr>
        <p:txBody>
          <a:bodyPr anchor="b">
            <a:noAutofit/>
          </a:bodyPr>
          <a:lstStyle>
            <a:lvl1pPr marL="0" indent="0">
              <a:buNone/>
              <a:defRPr sz="788" b="1" cap="all" spc="141" baseline="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29" y="2505075"/>
            <a:ext cx="4762971"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16378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2"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71037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27353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2" y="770626"/>
            <a:ext cx="3705225" cy="1286774"/>
          </a:xfrm>
        </p:spPr>
        <p:txBody>
          <a:bodyPr anchor="b">
            <a:normAutofit/>
          </a:bodyPr>
          <a:lstStyle>
            <a:lvl1pPr>
              <a:defRPr sz="1575"/>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2" y="2057400"/>
            <a:ext cx="3705225" cy="381158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3899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2" y="782128"/>
            <a:ext cx="3705225" cy="1275272"/>
          </a:xfrm>
        </p:spPr>
        <p:txBody>
          <a:bodyPr anchor="b">
            <a:normAutofit/>
          </a:bodyPr>
          <a:lstStyle>
            <a:lvl1pPr>
              <a:defRPr sz="1575"/>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2" y="2057400"/>
            <a:ext cx="3705225" cy="3657600"/>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62016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3"/>
            <a:ext cx="10239339"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700"/>
            <a:ext cx="10239339"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22402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3" y="1081179"/>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2" y="1081179"/>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10/8/2025</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773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2" y="936843"/>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50" y="2139700"/>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6"/>
            <a:ext cx="2653508" cy="365125"/>
          </a:xfrm>
          <a:prstGeom prst="rect">
            <a:avLst/>
          </a:prstGeom>
        </p:spPr>
        <p:txBody>
          <a:bodyPr vert="horz" lIns="91440" tIns="45720" rIns="91440" bIns="45720" rtlCol="0" anchor="ctr"/>
          <a:lstStyle>
            <a:lvl1pPr algn="r">
              <a:defRPr sz="506">
                <a:solidFill>
                  <a:schemeClr val="tx1"/>
                </a:solidFill>
              </a:defRPr>
            </a:lvl1pPr>
          </a:lstStyle>
          <a:p>
            <a:fld id="{1E351CED-465B-40B5-ADCE-957C918F227B}" type="datetimeFigureOut">
              <a:rPr lang="en-US" smtClean="0"/>
              <a:t>10/8/2025</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3" y="6318450"/>
            <a:ext cx="2743199" cy="365125"/>
          </a:xfrm>
          <a:prstGeom prst="rect">
            <a:avLst/>
          </a:prstGeom>
        </p:spPr>
        <p:txBody>
          <a:bodyPr vert="horz" lIns="91440" tIns="45720" rIns="91440" bIns="45720" rtlCol="0" anchor="ctr"/>
          <a:lstStyle>
            <a:lvl1pPr algn="r">
              <a:defRPr sz="506">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50"/>
            <a:ext cx="615696" cy="365125"/>
          </a:xfrm>
          <a:prstGeom prst="rect">
            <a:avLst/>
          </a:prstGeom>
        </p:spPr>
        <p:txBody>
          <a:bodyPr vert="horz" lIns="91440" tIns="45720" rIns="91440" bIns="45720" rtlCol="0" anchor="ctr"/>
          <a:lstStyle>
            <a:lvl1pPr algn="r">
              <a:defRPr sz="9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916430438"/>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cpedia.org/post-it-note/a/assignment-writing.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economicsobservatory.com/raphael-wittenberg"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5CE8706-C904-73E3-C523-33027F7D3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53201B-432F-7A72-6FF6-CF0404210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notepad and pen on a desk&#10;&#10;AI-generated content may be incorrect.">
            <a:extLst>
              <a:ext uri="{FF2B5EF4-FFF2-40B4-BE49-F238E27FC236}">
                <a16:creationId xmlns:a16="http://schemas.microsoft.com/office/drawing/2014/main" id="{8109014D-8BF3-1A8B-C257-A0C0C2040AB6}"/>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t="11749" b="3981"/>
          <a:stretch>
            <a:fillRect/>
          </a:stretch>
        </p:blipFill>
        <p:spPr>
          <a:xfrm>
            <a:off x="20" y="10"/>
            <a:ext cx="12191980" cy="6857989"/>
          </a:xfrm>
          <a:prstGeom prst="rect">
            <a:avLst/>
          </a:prstGeom>
        </p:spPr>
      </p:pic>
      <p:sp>
        <p:nvSpPr>
          <p:cNvPr id="2" name="Title 1">
            <a:extLst>
              <a:ext uri="{FF2B5EF4-FFF2-40B4-BE49-F238E27FC236}">
                <a16:creationId xmlns:a16="http://schemas.microsoft.com/office/drawing/2014/main" id="{764FF68B-CD8A-FD7A-314F-000FC17E7E61}"/>
              </a:ext>
            </a:extLst>
          </p:cNvPr>
          <p:cNvSpPr>
            <a:spLocks noGrp="1"/>
          </p:cNvSpPr>
          <p:nvPr>
            <p:ph type="title"/>
          </p:nvPr>
        </p:nvSpPr>
        <p:spPr>
          <a:xfrm>
            <a:off x="1066800" y="1143000"/>
            <a:ext cx="5345502" cy="1257300"/>
          </a:xfrm>
        </p:spPr>
        <p:txBody>
          <a:bodyPr anchor="ctr">
            <a:normAutofit/>
          </a:bodyPr>
          <a:lstStyle/>
          <a:p>
            <a:r>
              <a:rPr lang="en-GB" sz="3400">
                <a:solidFill>
                  <a:srgbClr val="FFFFFF"/>
                </a:solidFill>
                <a:latin typeface="Arial"/>
                <a:cs typeface="Arial"/>
              </a:rPr>
              <a:t>LCHS40007 Digital Skills &amp; Reseach Methods</a:t>
            </a:r>
            <a:endParaRPr lang="en-GB" sz="34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F524F3-4D97-77F6-66B6-73A2F7850113}"/>
              </a:ext>
            </a:extLst>
          </p:cNvPr>
          <p:cNvSpPr>
            <a:spLocks noGrp="1"/>
          </p:cNvSpPr>
          <p:nvPr>
            <p:ph idx="1"/>
          </p:nvPr>
        </p:nvSpPr>
        <p:spPr>
          <a:xfrm>
            <a:off x="1066798" y="2648444"/>
            <a:ext cx="5029202" cy="3066555"/>
          </a:xfrm>
        </p:spPr>
        <p:txBody>
          <a:bodyPr vert="horz" lIns="51435" tIns="25718" rIns="51435" bIns="25718" rtlCol="0">
            <a:normAutofit/>
          </a:bodyPr>
          <a:lstStyle/>
          <a:p>
            <a:r>
              <a:rPr lang="en-GB" b="1">
                <a:solidFill>
                  <a:srgbClr val="FFFFFF"/>
                </a:solidFill>
                <a:latin typeface="Arial" panose="020B0604020202020204" pitchFamily="34" charset="0"/>
                <a:cs typeface="Arial" panose="020B0604020202020204" pitchFamily="34" charset="0"/>
              </a:rPr>
              <a:t>Rabia Rashid 2504610</a:t>
            </a:r>
          </a:p>
          <a:p>
            <a:r>
              <a:rPr lang="en-GB" b="1">
                <a:solidFill>
                  <a:srgbClr val="FFFFFF"/>
                </a:solidFill>
                <a:latin typeface="Arial" panose="020B0604020202020204" pitchFamily="34" charset="0"/>
                <a:cs typeface="Arial" panose="020B0604020202020204" pitchFamily="34" charset="0"/>
              </a:rPr>
              <a:t>Bilquis Ashraf 2426398</a:t>
            </a:r>
          </a:p>
          <a:p>
            <a:r>
              <a:rPr lang="en-GB" b="1">
                <a:solidFill>
                  <a:srgbClr val="FFFFFF"/>
                </a:solidFill>
                <a:latin typeface="Arial" panose="020B0604020202020204" pitchFamily="34" charset="0"/>
                <a:cs typeface="Arial" panose="020B0604020202020204" pitchFamily="34" charset="0"/>
              </a:rPr>
              <a:t>Alieena Asad 2509442</a:t>
            </a:r>
          </a:p>
          <a:p>
            <a:r>
              <a:rPr lang="en-GB" b="1">
                <a:solidFill>
                  <a:srgbClr val="FFFFFF"/>
                </a:solidFill>
                <a:latin typeface="Arial" panose="020B0604020202020204" pitchFamily="34" charset="0"/>
                <a:cs typeface="Arial" panose="020B0604020202020204" pitchFamily="34" charset="0"/>
              </a:rPr>
              <a:t>Zulaikha Bi 2406739</a:t>
            </a:r>
          </a:p>
          <a:p>
            <a:r>
              <a:rPr lang="en-GB" b="1">
                <a:solidFill>
                  <a:srgbClr val="FFFFFF"/>
                </a:solidFill>
                <a:latin typeface="Arial" panose="020B0604020202020204" pitchFamily="34" charset="0"/>
                <a:cs typeface="Arial" panose="020B0604020202020204" pitchFamily="34" charset="0"/>
              </a:rPr>
              <a:t>Lecturer Anika Tahsin Ahmed </a:t>
            </a:r>
          </a:p>
          <a:p>
            <a:endParaRPr lang="en-GB">
              <a:solidFill>
                <a:srgbClr val="FFFFFF"/>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2B26D2D-824B-7044-5FBE-81CDF73BCC77}"/>
              </a:ext>
            </a:extLst>
          </p:cNvPr>
          <p:cNvSpPr txBox="1"/>
          <p:nvPr/>
        </p:nvSpPr>
        <p:spPr>
          <a:xfrm rot="-10800000" flipV="1">
            <a:off x="2696060" y="4908002"/>
            <a:ext cx="1816208" cy="279089"/>
          </a:xfrm>
          <a:prstGeom prst="rect">
            <a:avLst/>
          </a:prstGeom>
        </p:spPr>
        <p:txBody>
          <a:bodyPr lIns="51435" tIns="25718" rIns="51435" bIns="25718" anchor="t">
            <a:normAutofit/>
          </a:bodyPr>
          <a:lstStyle/>
          <a:p>
            <a:pPr>
              <a:spcAft>
                <a:spcPts val="600"/>
              </a:spcAft>
            </a:pPr>
            <a:r>
              <a:rPr lang="en-US" sz="591"/>
              <a:t>The Photo by Photo Author is licensed under CCYYSA.</a:t>
            </a:r>
          </a:p>
        </p:txBody>
      </p:sp>
    </p:spTree>
    <p:extLst>
      <p:ext uri="{BB962C8B-B14F-4D97-AF65-F5344CB8AC3E}">
        <p14:creationId xmlns:p14="http://schemas.microsoft.com/office/powerpoint/2010/main" val="1234010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049BE-CEA7-407C-2173-9DA3B4C7BF6B}"/>
              </a:ext>
            </a:extLst>
          </p:cNvPr>
          <p:cNvSpPr>
            <a:spLocks noGrp="1"/>
          </p:cNvSpPr>
          <p:nvPr>
            <p:ph type="ctrTitle"/>
          </p:nvPr>
        </p:nvSpPr>
        <p:spPr>
          <a:xfrm>
            <a:off x="898250" y="545664"/>
            <a:ext cx="10630989" cy="1090682"/>
          </a:xfrm>
        </p:spPr>
        <p:txBody>
          <a:bodyPr anchor="ctr">
            <a:noAutofit/>
          </a:bodyPr>
          <a:lstStyle/>
          <a:p>
            <a:r>
              <a:rPr lang="en-GB" sz="4000" u="sng" dirty="0">
                <a:latin typeface="Arial" panose="020B0604020202020204" pitchFamily="34" charset="0"/>
                <a:cs typeface="Arial" panose="020B0604020202020204" pitchFamily="34" charset="0"/>
              </a:rPr>
              <a:t>Contents</a:t>
            </a:r>
            <a:r>
              <a:rPr lang="en-GB" sz="4000" dirty="0">
                <a:latin typeface="Arial" panose="020B0604020202020204" pitchFamily="34" charset="0"/>
                <a:cs typeface="Arial" panose="020B0604020202020204" pitchFamily="34" charset="0"/>
              </a:rPr>
              <a:t> </a:t>
            </a:r>
          </a:p>
        </p:txBody>
      </p:sp>
      <p:sp>
        <p:nvSpPr>
          <p:cNvPr id="1094" name="Content Placeholder 1093">
            <a:extLst>
              <a:ext uri="{FF2B5EF4-FFF2-40B4-BE49-F238E27FC236}">
                <a16:creationId xmlns:a16="http://schemas.microsoft.com/office/drawing/2014/main" id="{6DD27656-0070-53C8-07B2-3908097042D5}"/>
              </a:ext>
            </a:extLst>
          </p:cNvPr>
          <p:cNvSpPr>
            <a:spLocks noGrp="1"/>
          </p:cNvSpPr>
          <p:nvPr>
            <p:ph type="subTitle" idx="1"/>
          </p:nvPr>
        </p:nvSpPr>
        <p:spPr>
          <a:xfrm>
            <a:off x="898250" y="1459697"/>
            <a:ext cx="6548292" cy="1090682"/>
          </a:xfrm>
        </p:spPr>
        <p:txBody>
          <a:bodyPr vert="horz" lIns="51435" tIns="25718" rIns="51435" bIns="25718" rtlCol="0" anchor="t">
            <a:normAutofit fontScale="25000" lnSpcReduction="20000"/>
          </a:bodyPr>
          <a:lstStyle/>
          <a:p>
            <a:pPr marL="0" indent="0">
              <a:buNone/>
            </a:pPr>
            <a:r>
              <a:rPr lang="en-GB" sz="9600" b="1" dirty="0">
                <a:latin typeface="Arial" panose="020B0604020202020204" pitchFamily="34" charset="0"/>
                <a:cs typeface="Arial" panose="020B0604020202020204" pitchFamily="34" charset="0"/>
              </a:rPr>
              <a:t>Introduction to Sunrise Residential Care Home</a:t>
            </a:r>
          </a:p>
          <a:p>
            <a:pPr marL="0" indent="0">
              <a:buNone/>
            </a:pPr>
            <a:r>
              <a:rPr lang="en-GB" sz="9600" dirty="0">
                <a:latin typeface="Arial" panose="020B0604020202020204" pitchFamily="34" charset="0"/>
                <a:cs typeface="Arial" panose="020B0604020202020204" pitchFamily="34" charset="0"/>
              </a:rPr>
              <a:t>Sunrise residential care Home is a place where older adults live and receive care. It helps about 35 people who have memory problems trouble moving and ongoing health issues.</a:t>
            </a:r>
          </a:p>
          <a:p>
            <a:pPr marL="0" indent="0">
              <a:buNone/>
            </a:pPr>
            <a:r>
              <a:rPr lang="en-GB" sz="9600" dirty="0">
                <a:latin typeface="Arial" panose="020B0604020202020204" pitchFamily="34" charset="0"/>
                <a:cs typeface="Arial" panose="020B0604020202020204" pitchFamily="34" charset="0"/>
              </a:rPr>
              <a:t>Sunrise Residential care Home is implementing digital tools to improve the efficiency and quality of care. These tools support faster safer and personalised experiences for residents.</a:t>
            </a:r>
          </a:p>
          <a:p>
            <a:pPr marL="0" indent="0">
              <a:buNone/>
            </a:pPr>
            <a:endParaRPr lang="en-GB" sz="1350" dirty="0"/>
          </a:p>
        </p:txBody>
      </p:sp>
      <p:pic>
        <p:nvPicPr>
          <p:cNvPr id="4" name="Picture 3" descr="A person measuring blood pressure&#10;&#10;AI-generated content may be incorrect.">
            <a:extLst>
              <a:ext uri="{FF2B5EF4-FFF2-40B4-BE49-F238E27FC236}">
                <a16:creationId xmlns:a16="http://schemas.microsoft.com/office/drawing/2014/main" id="{9E26A272-E737-0EBB-AD5B-F8EB89FC25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H="1">
            <a:off x="9189174" y="2695670"/>
            <a:ext cx="2340065" cy="2058553"/>
          </a:xfrm>
          <a:prstGeom prst="rect">
            <a:avLst/>
          </a:prstGeom>
        </p:spPr>
      </p:pic>
      <p:sp>
        <p:nvSpPr>
          <p:cNvPr id="8" name="TextBox 7">
            <a:extLst>
              <a:ext uri="{FF2B5EF4-FFF2-40B4-BE49-F238E27FC236}">
                <a16:creationId xmlns:a16="http://schemas.microsoft.com/office/drawing/2014/main" id="{5971BF5D-EE10-BBAB-9EFA-B1DD5E21352C}"/>
              </a:ext>
            </a:extLst>
          </p:cNvPr>
          <p:cNvSpPr txBox="1"/>
          <p:nvPr/>
        </p:nvSpPr>
        <p:spPr>
          <a:xfrm>
            <a:off x="9189174" y="5105668"/>
            <a:ext cx="2568031" cy="1090684"/>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ctr"/>
            <a:r>
              <a:rPr lang="en-GB" sz="1350" dirty="0">
                <a:latin typeface="Arial"/>
                <a:cs typeface="Arial"/>
              </a:rPr>
              <a:t>Source: Bing (n. d)</a:t>
            </a:r>
          </a:p>
          <a:p>
            <a:pPr algn="ctr"/>
            <a:r>
              <a:rPr lang="en-GB" dirty="0">
                <a:latin typeface="Arial"/>
                <a:cs typeface="Arial"/>
              </a:rPr>
              <a:t>Picture of health and Social care . (Accessed 2nd October 2025)</a:t>
            </a:r>
          </a:p>
        </p:txBody>
      </p:sp>
    </p:spTree>
    <p:extLst>
      <p:ext uri="{BB962C8B-B14F-4D97-AF65-F5344CB8AC3E}">
        <p14:creationId xmlns:p14="http://schemas.microsoft.com/office/powerpoint/2010/main" val="2832105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C9D015-7724-5E0B-248A-3B35E7407D71}"/>
              </a:ext>
            </a:extLst>
          </p:cNvPr>
          <p:cNvSpPr txBox="1"/>
          <p:nvPr/>
        </p:nvSpPr>
        <p:spPr>
          <a:xfrm>
            <a:off x="801322" y="2147902"/>
            <a:ext cx="7980545" cy="4822475"/>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just"/>
            <a:r>
              <a:rPr lang="en-GB" sz="3000" b="1" u="sng" dirty="0">
                <a:latin typeface="Arial"/>
                <a:cs typeface="Arial"/>
              </a:rPr>
              <a:t>Purpose</a:t>
            </a:r>
            <a:r>
              <a:rPr lang="en-GB" sz="1013" dirty="0"/>
              <a:t> </a:t>
            </a:r>
          </a:p>
          <a:p>
            <a:endParaRPr lang="en-GB" sz="2300" dirty="0"/>
          </a:p>
          <a:p>
            <a:r>
              <a:rPr lang="en-GB" sz="2300" dirty="0">
                <a:latin typeface="Arial" panose="020B0604020202020204" pitchFamily="34" charset="0"/>
                <a:cs typeface="Arial" panose="020B0604020202020204" pitchFamily="34" charset="0"/>
              </a:rPr>
              <a:t>The purpose of this assignment is to deliver group presentations in Power Point and encourage the use of digital skills and techniques to improve workplace effectiveness and prepare for professional practice (</a:t>
            </a:r>
            <a:r>
              <a:rPr lang="en-GB" sz="2300" dirty="0" err="1">
                <a:latin typeface="Arial" panose="020B0604020202020204" pitchFamily="34" charset="0"/>
                <a:cs typeface="Arial" panose="020B0604020202020204" pitchFamily="34" charset="0"/>
              </a:rPr>
              <a:t>Xia</a:t>
            </a:r>
            <a:r>
              <a:rPr lang="en-GB" sz="2300" dirty="0">
                <a:latin typeface="Arial" panose="020B0604020202020204" pitchFamily="34" charset="0"/>
                <a:cs typeface="Arial" panose="020B0604020202020204" pitchFamily="34" charset="0"/>
              </a:rPr>
              <a:t> et al., 2020)</a:t>
            </a:r>
          </a:p>
          <a:p>
            <a:endParaRPr lang="en-GB" sz="23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We will discuss the application of MS Excel for data management and MS Teams for communication, exploring how Sunrise Residential Care overcame challenges and enhanced care for its 35 residents.</a:t>
            </a:r>
          </a:p>
          <a:p>
            <a:endParaRPr lang="en-GB" sz="2300" dirty="0">
              <a:latin typeface="Arial" panose="020B0604020202020204" pitchFamily="34" charset="0"/>
              <a:cs typeface="Arial" panose="020B0604020202020204" pitchFamily="34" charset="0"/>
            </a:endParaRPr>
          </a:p>
        </p:txBody>
      </p:sp>
      <p:pic>
        <p:nvPicPr>
          <p:cNvPr id="3" name="Picture 2" descr="A person in a white coat&#10;&#10;AI-generated content may be incorrect.">
            <a:extLst>
              <a:ext uri="{FF2B5EF4-FFF2-40B4-BE49-F238E27FC236}">
                <a16:creationId xmlns:a16="http://schemas.microsoft.com/office/drawing/2014/main" id="{917C568F-97AB-1CB7-AC35-2030A9D44198}"/>
              </a:ext>
            </a:extLst>
          </p:cNvPr>
          <p:cNvPicPr>
            <a:picLocks noChangeAspect="1"/>
          </p:cNvPicPr>
          <p:nvPr/>
        </p:nvPicPr>
        <p:blipFill>
          <a:blip r:embed="rId2"/>
          <a:stretch>
            <a:fillRect/>
          </a:stretch>
        </p:blipFill>
        <p:spPr>
          <a:xfrm>
            <a:off x="9059998" y="3343604"/>
            <a:ext cx="2152742" cy="1402372"/>
          </a:xfrm>
          <a:prstGeom prst="rect">
            <a:avLst/>
          </a:prstGeom>
        </p:spPr>
      </p:pic>
      <p:sp>
        <p:nvSpPr>
          <p:cNvPr id="4" name="TextBox 3">
            <a:extLst>
              <a:ext uri="{FF2B5EF4-FFF2-40B4-BE49-F238E27FC236}">
                <a16:creationId xmlns:a16="http://schemas.microsoft.com/office/drawing/2014/main" id="{F24226D2-C5AE-D3BA-58DF-F2297E9BDDF2}"/>
              </a:ext>
            </a:extLst>
          </p:cNvPr>
          <p:cNvSpPr txBox="1"/>
          <p:nvPr/>
        </p:nvSpPr>
        <p:spPr>
          <a:xfrm>
            <a:off x="9059998" y="5006615"/>
            <a:ext cx="2749080" cy="1159934"/>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dirty="0">
                <a:latin typeface="Arial" panose="020B0604020202020204" pitchFamily="34" charset="0"/>
                <a:cs typeface="Arial" panose="020B0604020202020204" pitchFamily="34" charset="0"/>
              </a:rPr>
              <a:t>Source: Bing (n.d)</a:t>
            </a:r>
          </a:p>
          <a:p>
            <a:r>
              <a:rPr lang="en-GB" dirty="0">
                <a:latin typeface="Arial" panose="020B0604020202020204" pitchFamily="34" charset="0"/>
                <a:cs typeface="Arial" panose="020B0604020202020204" pitchFamily="34" charset="0"/>
              </a:rPr>
              <a:t>Picture of digital tools .</a:t>
            </a:r>
          </a:p>
          <a:p>
            <a:r>
              <a:rPr lang="en-GB" dirty="0">
                <a:latin typeface="Arial" panose="020B0604020202020204" pitchFamily="34" charset="0"/>
                <a:cs typeface="Arial" panose="020B0604020202020204" pitchFamily="34" charset="0"/>
              </a:rPr>
              <a:t>Accessed on 3rd Oct 2025)</a:t>
            </a:r>
          </a:p>
        </p:txBody>
      </p:sp>
      <p:sp>
        <p:nvSpPr>
          <p:cNvPr id="5" name="TextBox 4">
            <a:extLst>
              <a:ext uri="{FF2B5EF4-FFF2-40B4-BE49-F238E27FC236}">
                <a16:creationId xmlns:a16="http://schemas.microsoft.com/office/drawing/2014/main" id="{8A973A4B-246D-524B-FB0D-C438D8314AA5}"/>
              </a:ext>
            </a:extLst>
          </p:cNvPr>
          <p:cNvSpPr txBox="1"/>
          <p:nvPr/>
        </p:nvSpPr>
        <p:spPr>
          <a:xfrm>
            <a:off x="5537776" y="4044790"/>
            <a:ext cx="1028700" cy="1028700"/>
          </a:xfrm>
          <a:prstGeom prst="rect">
            <a:avLst/>
          </a:prstGeom>
          <a:noFill/>
        </p:spPr>
        <p:txBody>
          <a:bodyPr wrap="square" rtlCol="0">
            <a:spAutoFit/>
          </a:bodyPr>
          <a:lstStyle/>
          <a:p>
            <a:pPr algn="l"/>
            <a:endParaRPr lang="en-PK" sz="1013" dirty="0"/>
          </a:p>
        </p:txBody>
      </p:sp>
      <p:sp>
        <p:nvSpPr>
          <p:cNvPr id="7" name="TextBox 6">
            <a:extLst>
              <a:ext uri="{FF2B5EF4-FFF2-40B4-BE49-F238E27FC236}">
                <a16:creationId xmlns:a16="http://schemas.microsoft.com/office/drawing/2014/main" id="{B7F39A50-46C7-A29E-25F0-F8F1F0A279A5}"/>
              </a:ext>
            </a:extLst>
          </p:cNvPr>
          <p:cNvSpPr txBox="1"/>
          <p:nvPr/>
        </p:nvSpPr>
        <p:spPr>
          <a:xfrm>
            <a:off x="801322" y="591564"/>
            <a:ext cx="10873656" cy="1402372"/>
          </a:xfrm>
          <a:prstGeom prst="rect">
            <a:avLst/>
          </a:prstGeom>
          <a:noFill/>
        </p:spPr>
        <p:txBody>
          <a:bodyPr wrap="square">
            <a:spAutoFit/>
          </a:bodyPr>
          <a:lstStyle/>
          <a:p>
            <a:pPr marL="0" indent="0">
              <a:buNone/>
            </a:pPr>
            <a:r>
              <a:rPr lang="en-GB" sz="2500" dirty="0">
                <a:latin typeface="Arial" panose="020B0604020202020204" pitchFamily="34" charset="0"/>
                <a:cs typeface="Arial" panose="020B0604020202020204" pitchFamily="34" charset="0"/>
              </a:rPr>
              <a:t>We will discuss the application of MS Excel for data management and MS Teams for communication, exploring how Sunrise Residential Care overcame challenges and enhanced care for its 35 residents.</a:t>
            </a:r>
          </a:p>
          <a:p>
            <a:pPr marL="0" indent="0">
              <a:buNone/>
            </a:pPr>
            <a:endParaRPr lang="en-GB" sz="1013"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0668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8E0704-498F-E74C-21D2-3E6E24B0E5D7}"/>
              </a:ext>
            </a:extLst>
          </p:cNvPr>
          <p:cNvSpPr txBox="1"/>
          <p:nvPr/>
        </p:nvSpPr>
        <p:spPr>
          <a:xfrm>
            <a:off x="278842" y="400326"/>
            <a:ext cx="11483234" cy="707886"/>
          </a:xfrm>
          <a:prstGeom prst="rect">
            <a:avLst/>
          </a:prstGeom>
          <a:noFill/>
        </p:spPr>
        <p:txBody>
          <a:bodyPr wrap="square" rtlCol="0">
            <a:spAutoFit/>
          </a:bodyPr>
          <a:lstStyle/>
          <a:p>
            <a:pPr algn="ctr"/>
            <a:r>
              <a:rPr lang="en-GB" sz="4000" b="1" u="sng" dirty="0">
                <a:latin typeface="Arial" panose="020B0604020202020204" pitchFamily="34" charset="0"/>
                <a:cs typeface="Arial" panose="020B0604020202020204" pitchFamily="34" charset="0"/>
              </a:rPr>
              <a:t>Microsoft Excel - Benefits</a:t>
            </a:r>
            <a:endParaRPr lang="en-PK" sz="40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3B6997-701D-5DD4-12B2-0A08873FF0DA}"/>
              </a:ext>
            </a:extLst>
          </p:cNvPr>
          <p:cNvSpPr txBox="1"/>
          <p:nvPr/>
        </p:nvSpPr>
        <p:spPr>
          <a:xfrm>
            <a:off x="470959" y="1477517"/>
            <a:ext cx="11100608" cy="3785652"/>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Efficient Data Management and Record-Keeping</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Microsoft Excel 365 allows care staff to manage large volumes of resident information—such as medication records, meal plans, and mobility logs—in an organised format. Tables, filters and conditional formatting help staff to identify residents who need urgent support (Lee et al., 2023).</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a:t>
            </a:r>
          </a:p>
          <a:p>
            <a:pPr>
              <a:buNone/>
            </a:pPr>
            <a:r>
              <a:rPr lang="en-GB" sz="2400" dirty="0">
                <a:latin typeface="Arial" panose="020B0604020202020204" pitchFamily="34" charset="0"/>
                <a:cs typeface="Arial" panose="020B0604020202020204" pitchFamily="34" charset="0"/>
              </a:rPr>
              <a:t>A nurse can use Excel to track each resident medical times and automatically </a:t>
            </a:r>
          </a:p>
          <a:p>
            <a:pPr>
              <a:buNone/>
            </a:pPr>
            <a:r>
              <a:rPr lang="en-GB" sz="2400" dirty="0">
                <a:latin typeface="Arial" panose="020B0604020202020204" pitchFamily="34" charset="0"/>
                <a:cs typeface="Arial" panose="020B0604020202020204" pitchFamily="34" charset="0"/>
              </a:rPr>
              <a:t>highlight missed doses reducing the chances of medical error.</a:t>
            </a:r>
          </a:p>
        </p:txBody>
      </p:sp>
    </p:spTree>
    <p:extLst>
      <p:ext uri="{BB962C8B-B14F-4D97-AF65-F5344CB8AC3E}">
        <p14:creationId xmlns:p14="http://schemas.microsoft.com/office/powerpoint/2010/main" val="3050803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5AC28B-806B-1B60-146E-6E66B6B7D4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00695" y="4576874"/>
            <a:ext cx="1890361" cy="1061999"/>
          </a:xfrm>
          <a:prstGeom prst="rect">
            <a:avLst/>
          </a:prstGeom>
        </p:spPr>
      </p:pic>
      <p:sp>
        <p:nvSpPr>
          <p:cNvPr id="10" name="TextBox 9">
            <a:extLst>
              <a:ext uri="{FF2B5EF4-FFF2-40B4-BE49-F238E27FC236}">
                <a16:creationId xmlns:a16="http://schemas.microsoft.com/office/drawing/2014/main" id="{F890528D-7BEE-745D-B348-28681AEDA4CB}"/>
              </a:ext>
            </a:extLst>
          </p:cNvPr>
          <p:cNvSpPr txBox="1"/>
          <p:nvPr/>
        </p:nvSpPr>
        <p:spPr>
          <a:xfrm>
            <a:off x="9525000" y="5810772"/>
            <a:ext cx="2667000" cy="605936"/>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dirty="0">
                <a:latin typeface="Arial" panose="020B0604020202020204" pitchFamily="34" charset="0"/>
                <a:cs typeface="Arial" panose="020B0604020202020204" pitchFamily="34" charset="0"/>
              </a:rPr>
              <a:t>Source: (b. n) accessed 3rd October 2025</a:t>
            </a:r>
          </a:p>
        </p:txBody>
      </p:sp>
      <p:sp>
        <p:nvSpPr>
          <p:cNvPr id="8" name="TextBox 7">
            <a:extLst>
              <a:ext uri="{FF2B5EF4-FFF2-40B4-BE49-F238E27FC236}">
                <a16:creationId xmlns:a16="http://schemas.microsoft.com/office/drawing/2014/main" id="{BDAB031B-7CC5-81CA-4C1A-71F5AE5FCE5E}"/>
              </a:ext>
            </a:extLst>
          </p:cNvPr>
          <p:cNvSpPr txBox="1"/>
          <p:nvPr/>
        </p:nvSpPr>
        <p:spPr>
          <a:xfrm>
            <a:off x="355723" y="441292"/>
            <a:ext cx="10912669" cy="2308324"/>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Quick Calculations and Error Reduction  Excel’s built-in formulas (SUM, AVERAGE, IF) automate routine calculations and reduce manual workload. This improves accuracy and saves time (Winston, 2021).</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Example: Care-home managers can calculate weekly food-cost averages or staff overtime automatically, improving financial transparency and </a:t>
            </a:r>
            <a:r>
              <a:rPr lang="en-GB" dirty="0"/>
              <a:t>planning.</a:t>
            </a:r>
            <a:endParaRPr lang="en-PK" dirty="0"/>
          </a:p>
        </p:txBody>
      </p:sp>
      <p:sp>
        <p:nvSpPr>
          <p:cNvPr id="13" name="TextBox 12">
            <a:extLst>
              <a:ext uri="{FF2B5EF4-FFF2-40B4-BE49-F238E27FC236}">
                <a16:creationId xmlns:a16="http://schemas.microsoft.com/office/drawing/2014/main" id="{60C00549-F88E-133E-E0C3-A3BBA3CAEBA8}"/>
              </a:ext>
            </a:extLst>
          </p:cNvPr>
          <p:cNvSpPr txBox="1"/>
          <p:nvPr/>
        </p:nvSpPr>
        <p:spPr>
          <a:xfrm>
            <a:off x="500944" y="3092721"/>
            <a:ext cx="10396475" cy="2677656"/>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⁠⁠Data Analysis for Informed Decision-Making  Charts, PivotTables and trend analysis help management interpret resident-care data and identify patterns (</a:t>
            </a:r>
            <a:r>
              <a:rPr lang="en-GB" sz="2400" dirty="0" err="1">
                <a:latin typeface="Arial" panose="020B0604020202020204" pitchFamily="34" charset="0"/>
                <a:cs typeface="Arial" panose="020B0604020202020204" pitchFamily="34" charset="0"/>
              </a:rPr>
              <a:t>LaPolla</a:t>
            </a:r>
            <a:r>
              <a:rPr lang="en-GB" sz="2400" dirty="0">
                <a:latin typeface="Arial" panose="020B0604020202020204" pitchFamily="34" charset="0"/>
                <a:cs typeface="Arial" panose="020B0604020202020204" pitchFamily="34" charset="0"/>
              </a:rPr>
              <a:t>, 2020).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Example: By analysing fall-incident data, the home can determine </a:t>
            </a:r>
          </a:p>
          <a:p>
            <a:r>
              <a:rPr lang="en-GB" sz="2400" dirty="0">
                <a:latin typeface="Arial" panose="020B0604020202020204" pitchFamily="34" charset="0"/>
                <a:cs typeface="Arial" panose="020B0604020202020204" pitchFamily="34" charset="0"/>
              </a:rPr>
              <a:t>which time of day or location poses the highest risk and plan </a:t>
            </a:r>
          </a:p>
          <a:p>
            <a:r>
              <a:rPr lang="en-GB" sz="2400" dirty="0">
                <a:latin typeface="Arial" panose="020B0604020202020204" pitchFamily="34" charset="0"/>
                <a:cs typeface="Arial" panose="020B0604020202020204" pitchFamily="34" charset="0"/>
              </a:rPr>
              <a:t>preventive measures. </a:t>
            </a:r>
            <a:endParaRPr lang="en-PK"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9128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2FC2783-5C35-4CEA-C65D-8F77664E7EAE}"/>
              </a:ext>
            </a:extLst>
          </p:cNvPr>
          <p:cNvSpPr txBox="1"/>
          <p:nvPr/>
        </p:nvSpPr>
        <p:spPr>
          <a:xfrm>
            <a:off x="524387" y="0"/>
            <a:ext cx="11143225" cy="3416320"/>
          </a:xfrm>
          <a:prstGeom prst="rect">
            <a:avLst/>
          </a:prstGeom>
          <a:noFill/>
        </p:spPr>
        <p:txBody>
          <a:bodyPr wrap="square">
            <a:spAutoFit/>
          </a:bodyPr>
          <a:lstStyle/>
          <a:p>
            <a:pPr>
              <a:buNone/>
            </a:pPr>
            <a:br>
              <a:rPr lang="en-GB" sz="2400" b="0" i="0" dirty="0">
                <a:effectLst/>
                <a:latin typeface="Arial" panose="020B0604020202020204" pitchFamily="34" charset="0"/>
                <a:cs typeface="Arial" panose="020B0604020202020204" pitchFamily="34" charset="0"/>
              </a:rPr>
            </a:br>
            <a:r>
              <a:rPr lang="en-GB" sz="2400" b="0" i="0" dirty="0">
                <a:effectLst/>
                <a:latin typeface="Arial" panose="020B0604020202020204" pitchFamily="34" charset="0"/>
                <a:cs typeface="Arial" panose="020B0604020202020204" pitchFamily="34" charset="0"/>
              </a:rPr>
              <a:t>Collaboration through Cloud Integration  </a:t>
            </a: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As part of the Microsoft 365 suite, Excel 365 enables real-time collaboration through OneDrive. Multiple team members can edit the same spreadsheet simultaneously, ensuring that data remain current (Microsoft, 2024). </a:t>
            </a:r>
          </a:p>
          <a:p>
            <a:pPr>
              <a:buNone/>
            </a:pPr>
            <a:r>
              <a:rPr lang="en-GB" sz="2400" b="0" i="0" dirty="0">
                <a:effectLst/>
                <a:latin typeface="Arial" panose="020B0604020202020204" pitchFamily="34" charset="0"/>
                <a:cs typeface="Arial" panose="020B0604020202020204" pitchFamily="34" charset="0"/>
              </a:rPr>
              <a:t> </a:t>
            </a: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Example: While a nurse updates daily health observations, the care-home administrator can view them instantly and prepare the monthly care summary report.</a:t>
            </a:r>
            <a:endParaRPr lang="en-GB" sz="2400" dirty="0">
              <a:effectLst/>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C25F000-72E2-8744-A203-C437702E267B}"/>
              </a:ext>
            </a:extLst>
          </p:cNvPr>
          <p:cNvSpPr txBox="1"/>
          <p:nvPr/>
        </p:nvSpPr>
        <p:spPr>
          <a:xfrm>
            <a:off x="524387" y="3441681"/>
            <a:ext cx="11143225" cy="3046988"/>
          </a:xfrm>
          <a:prstGeom prst="rect">
            <a:avLst/>
          </a:prstGeom>
          <a:noFill/>
        </p:spPr>
        <p:txBody>
          <a:bodyPr wrap="square">
            <a:spAutoFit/>
          </a:bodyPr>
          <a:lstStyle/>
          <a:p>
            <a:pPr>
              <a:buNone/>
            </a:pPr>
            <a:r>
              <a:rPr lang="en-GB" sz="2400" b="0" i="0" dirty="0">
                <a:effectLst/>
                <a:latin typeface="Arial" panose="020B0604020202020204" pitchFamily="34" charset="0"/>
                <a:cs typeface="Arial" panose="020B0604020202020204" pitchFamily="34" charset="0"/>
              </a:rPr>
              <a:t>Accessibility and Familiarity  </a:t>
            </a: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Most employees already have basic knowledge of Excel, making it an accessible tool that requires minimal extra training. Its availability within the Microsoft 365 subscription makes it cost-effective for organisations with limited budgets (Bail, 2022).</a:t>
            </a:r>
          </a:p>
          <a:p>
            <a:pPr>
              <a:buNone/>
            </a:pPr>
            <a:r>
              <a:rPr lang="en-GB" sz="2400" b="0" i="0" dirty="0">
                <a:effectLst/>
                <a:latin typeface="Arial" panose="020B0604020202020204" pitchFamily="34" charset="0"/>
                <a:cs typeface="Arial" panose="020B0604020202020204" pitchFamily="34" charset="0"/>
              </a:rPr>
              <a:t>  </a:t>
            </a: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Example: Instead of purchasing an expensive care-management system, Sunrise can adapt Excel templates for daily care logs and financial tracking.</a:t>
            </a:r>
            <a:endParaRPr lang="en-GB"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5567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0ED2E8-104A-9A5C-FEF6-16955FD6388B}"/>
              </a:ext>
            </a:extLst>
          </p:cNvPr>
          <p:cNvSpPr txBox="1"/>
          <p:nvPr/>
        </p:nvSpPr>
        <p:spPr>
          <a:xfrm>
            <a:off x="263299" y="429370"/>
            <a:ext cx="11266129" cy="2677656"/>
          </a:xfrm>
          <a:prstGeom prst="rect">
            <a:avLst/>
          </a:prstGeom>
          <a:noFill/>
        </p:spPr>
        <p:txBody>
          <a:bodyPr wrap="square">
            <a:spAutoFit/>
          </a:bodyPr>
          <a:lstStyle/>
          <a:p>
            <a:pPr>
              <a:buNone/>
            </a:pPr>
            <a:r>
              <a:rPr lang="en-GB" sz="2400" b="0" i="0" dirty="0">
                <a:effectLst/>
                <a:latin typeface="Arial" panose="020B0604020202020204" pitchFamily="34" charset="0"/>
                <a:cs typeface="Arial" panose="020B0604020202020204" pitchFamily="34" charset="0"/>
              </a:rPr>
              <a:t>Supports Professional reporting  </a:t>
            </a: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Excel 365 provides templates and graphing tools for generating professional-looking reports to share with inspectors or stakeholders. The visual representation of quantitative data improves communication (Lee et al., 2023).  </a:t>
            </a:r>
          </a:p>
          <a:p>
            <a:pPr>
              <a:buNone/>
            </a:pP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Example: The manager can produce a monthly bar chart showing residents’ mobility progress for Care Quality Commission (CQC) meetings.</a:t>
            </a:r>
            <a:endParaRPr lang="en-GB"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959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C21462-0B86-52DB-FA76-E51D70FFB17E}"/>
              </a:ext>
            </a:extLst>
          </p:cNvPr>
          <p:cNvSpPr txBox="1"/>
          <p:nvPr/>
        </p:nvSpPr>
        <p:spPr>
          <a:xfrm>
            <a:off x="278842" y="400326"/>
            <a:ext cx="11483234" cy="707886"/>
          </a:xfrm>
          <a:prstGeom prst="rect">
            <a:avLst/>
          </a:prstGeom>
          <a:noFill/>
        </p:spPr>
        <p:txBody>
          <a:bodyPr wrap="square" rtlCol="0">
            <a:spAutoFit/>
          </a:bodyPr>
          <a:lstStyle/>
          <a:p>
            <a:pPr algn="ctr"/>
            <a:r>
              <a:rPr lang="en-GB" sz="4000" b="1" u="sng" dirty="0">
                <a:latin typeface="Arial" panose="020B0604020202020204" pitchFamily="34" charset="0"/>
                <a:cs typeface="Arial" panose="020B0604020202020204" pitchFamily="34" charset="0"/>
              </a:rPr>
              <a:t>Microsoft Excel – Limitations</a:t>
            </a:r>
            <a:endParaRPr lang="en-PK" sz="40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409D5C-F5C2-641E-87E9-D9D5C8095CBA}"/>
              </a:ext>
            </a:extLst>
          </p:cNvPr>
          <p:cNvSpPr txBox="1"/>
          <p:nvPr/>
        </p:nvSpPr>
        <p:spPr>
          <a:xfrm>
            <a:off x="278843" y="1597743"/>
            <a:ext cx="11069222" cy="2677656"/>
          </a:xfrm>
          <a:prstGeom prst="rect">
            <a:avLst/>
          </a:prstGeom>
          <a:noFill/>
        </p:spPr>
        <p:txBody>
          <a:bodyPr wrap="square">
            <a:spAutoFit/>
          </a:bodyPr>
          <a:lstStyle/>
          <a:p>
            <a:pPr>
              <a:buNone/>
            </a:pPr>
            <a:r>
              <a:rPr lang="en-GB" sz="2400" i="0" dirty="0">
                <a:effectLst/>
                <a:latin typeface="Arial" panose="020B0604020202020204" pitchFamily="34" charset="0"/>
                <a:cs typeface="Arial" panose="020B0604020202020204" pitchFamily="34" charset="0"/>
              </a:rPr>
              <a:t>High Risk of Human Error</a:t>
            </a: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Excel relies heavily on manual data entry, and even small typing or formula mistakes can cause inaccurate information (Bail, 2022).</a:t>
            </a:r>
          </a:p>
          <a:p>
            <a:pPr>
              <a:buNone/>
            </a:pPr>
            <a:endParaRPr lang="en-GB" sz="2400" dirty="0">
              <a:effectLst/>
              <a:latin typeface="Arial" panose="020B0604020202020204" pitchFamily="34" charset="0"/>
              <a:cs typeface="Arial" panose="020B0604020202020204" pitchFamily="34" charset="0"/>
            </a:endParaRPr>
          </a:p>
          <a:p>
            <a:pPr>
              <a:buNone/>
            </a:pPr>
            <a:r>
              <a:rPr lang="en-GB" sz="2400" i="1" dirty="0">
                <a:effectLst/>
                <a:latin typeface="Arial" panose="020B0604020202020204" pitchFamily="34" charset="0"/>
                <a:cs typeface="Arial" panose="020B0604020202020204" pitchFamily="34" charset="0"/>
              </a:rPr>
              <a:t>Example:</a:t>
            </a:r>
            <a:r>
              <a:rPr lang="en-GB" sz="2400" i="0" dirty="0">
                <a:effectLst/>
                <a:latin typeface="Arial" panose="020B0604020202020204" pitchFamily="34" charset="0"/>
                <a:cs typeface="Arial" panose="020B0604020202020204" pitchFamily="34" charset="0"/>
              </a:rPr>
              <a:t> A nurse may accidentally type the wrong medication dose in a spreadsheet. Since Excel does not have built-in medical alerts, such an error might go unnoticed, which could affect a resident’s health.</a:t>
            </a:r>
            <a:endParaRPr lang="en-GB" sz="2400" dirty="0">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7AA75CF-D4FA-068E-0E22-187757F8F55A}"/>
              </a:ext>
            </a:extLst>
          </p:cNvPr>
          <p:cNvSpPr txBox="1"/>
          <p:nvPr/>
        </p:nvSpPr>
        <p:spPr>
          <a:xfrm>
            <a:off x="278842" y="4319819"/>
            <a:ext cx="11483233" cy="2308324"/>
          </a:xfrm>
          <a:prstGeom prst="rect">
            <a:avLst/>
          </a:prstGeom>
          <a:noFill/>
        </p:spPr>
        <p:txBody>
          <a:bodyPr wrap="square">
            <a:spAutoFit/>
          </a:bodyPr>
          <a:lstStyle/>
          <a:p>
            <a:pPr>
              <a:buNone/>
            </a:pPr>
            <a:r>
              <a:rPr lang="en-GB" b="1" i="0" dirty="0">
                <a:effectLst/>
                <a:latin typeface="UICTFontTextStyleEmphasizedBody"/>
              </a:rPr>
              <a:t> </a:t>
            </a:r>
            <a:r>
              <a:rPr lang="en-GB" sz="2400" i="0" dirty="0">
                <a:effectLst/>
                <a:latin typeface="Arial" panose="020B0604020202020204" pitchFamily="34" charset="0"/>
                <a:cs typeface="Arial" panose="020B0604020202020204" pitchFamily="34" charset="0"/>
              </a:rPr>
              <a:t>Limited Automation for Care Tasks</a:t>
            </a: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Unlike specialised healthcare software, Excel lacks automatic reminders or alerts. Staff must update and check information manually (</a:t>
            </a:r>
            <a:r>
              <a:rPr lang="en-GB" sz="2400" i="0" dirty="0" err="1">
                <a:effectLst/>
                <a:latin typeface="Arial" panose="020B0604020202020204" pitchFamily="34" charset="0"/>
                <a:cs typeface="Arial" panose="020B0604020202020204" pitchFamily="34" charset="0"/>
              </a:rPr>
              <a:t>LaPolla</a:t>
            </a:r>
            <a:r>
              <a:rPr lang="en-GB" sz="2400" i="0" dirty="0">
                <a:effectLst/>
                <a:latin typeface="Arial" panose="020B0604020202020204" pitchFamily="34" charset="0"/>
                <a:cs typeface="Arial" panose="020B0604020202020204" pitchFamily="34" charset="0"/>
              </a:rPr>
              <a:t>, 2020).</a:t>
            </a:r>
          </a:p>
          <a:p>
            <a:pPr>
              <a:buNone/>
            </a:pPr>
            <a:endParaRPr lang="en-GB" sz="2400" dirty="0">
              <a:effectLst/>
              <a:latin typeface="Arial" panose="020B0604020202020204" pitchFamily="34" charset="0"/>
              <a:cs typeface="Arial" panose="020B0604020202020204" pitchFamily="34" charset="0"/>
            </a:endParaRPr>
          </a:p>
          <a:p>
            <a:pPr>
              <a:buNone/>
            </a:pPr>
            <a:r>
              <a:rPr lang="en-GB" sz="2400" i="1" dirty="0">
                <a:effectLst/>
                <a:latin typeface="Arial" panose="020B0604020202020204" pitchFamily="34" charset="0"/>
                <a:cs typeface="Arial" panose="020B0604020202020204" pitchFamily="34" charset="0"/>
              </a:rPr>
              <a:t>Example:</a:t>
            </a:r>
            <a:r>
              <a:rPr lang="en-GB" sz="2400" i="0" dirty="0">
                <a:effectLst/>
                <a:latin typeface="Arial" panose="020B0604020202020204" pitchFamily="34" charset="0"/>
                <a:cs typeface="Arial" panose="020B0604020202020204" pitchFamily="34" charset="0"/>
              </a:rPr>
              <a:t> The system will not automatically notify staff when a medication review is due, so nurses must remember to check spreadsheets daily.</a:t>
            </a:r>
            <a:endParaRPr lang="en-GB"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5592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5ACF58-32DC-259F-2BF8-8D3191084B30}"/>
              </a:ext>
            </a:extLst>
          </p:cNvPr>
          <p:cNvSpPr txBox="1"/>
          <p:nvPr/>
        </p:nvSpPr>
        <p:spPr>
          <a:xfrm>
            <a:off x="255522" y="357112"/>
            <a:ext cx="10979355" cy="2308324"/>
          </a:xfrm>
          <a:prstGeom prst="rect">
            <a:avLst/>
          </a:prstGeom>
          <a:noFill/>
        </p:spPr>
        <p:txBody>
          <a:bodyPr wrap="square">
            <a:spAutoFit/>
          </a:bodyPr>
          <a:lstStyle/>
          <a:p>
            <a:pPr>
              <a:buNone/>
            </a:pPr>
            <a:r>
              <a:rPr lang="en-GB" sz="2400" i="0" dirty="0">
                <a:effectLst/>
                <a:latin typeface="Arial" panose="020B0604020202020204" pitchFamily="34" charset="0"/>
                <a:cs typeface="Arial" panose="020B0604020202020204" pitchFamily="34" charset="0"/>
              </a:rPr>
              <a:t>Data Security and Privacy Risks</a:t>
            </a: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If Excel files are not password-protected or shared securely, there is a risk of breaching resident confidentiality (NHS Digital, 2023).</a:t>
            </a:r>
          </a:p>
          <a:p>
            <a:pPr>
              <a:buNone/>
            </a:pPr>
            <a:endParaRPr lang="en-GB" sz="2400" dirty="0">
              <a:effectLst/>
              <a:latin typeface="Arial" panose="020B0604020202020204" pitchFamily="34" charset="0"/>
              <a:cs typeface="Arial" panose="020B0604020202020204" pitchFamily="34" charset="0"/>
            </a:endParaRPr>
          </a:p>
          <a:p>
            <a:pPr>
              <a:buNone/>
            </a:pPr>
            <a:r>
              <a:rPr lang="en-GB" sz="2400" i="1" dirty="0">
                <a:effectLst/>
                <a:latin typeface="Arial" panose="020B0604020202020204" pitchFamily="34" charset="0"/>
                <a:cs typeface="Arial" panose="020B0604020202020204" pitchFamily="34" charset="0"/>
              </a:rPr>
              <a:t>Example:</a:t>
            </a:r>
            <a:r>
              <a:rPr lang="en-GB" sz="2400" i="0" dirty="0">
                <a:effectLst/>
                <a:latin typeface="Arial" panose="020B0604020202020204" pitchFamily="34" charset="0"/>
                <a:cs typeface="Arial" panose="020B0604020202020204" pitchFamily="34" charset="0"/>
              </a:rPr>
              <a:t> If a staff member sends an unprotected Excel file through email, it may expose residents’ private health data.</a:t>
            </a:r>
            <a:endParaRPr lang="en-GB" sz="2400" dirty="0">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BCD1C8F-B3E7-6D0E-24E9-CBAADC44C328}"/>
              </a:ext>
            </a:extLst>
          </p:cNvPr>
          <p:cNvSpPr txBox="1"/>
          <p:nvPr/>
        </p:nvSpPr>
        <p:spPr>
          <a:xfrm>
            <a:off x="255522" y="2866154"/>
            <a:ext cx="10979354" cy="2308324"/>
          </a:xfrm>
          <a:prstGeom prst="rect">
            <a:avLst/>
          </a:prstGeom>
          <a:noFill/>
        </p:spPr>
        <p:txBody>
          <a:bodyPr wrap="square">
            <a:spAutoFit/>
          </a:bodyPr>
          <a:lstStyle/>
          <a:p>
            <a:pPr>
              <a:buNone/>
            </a:pPr>
            <a:r>
              <a:rPr lang="en-GB" sz="2400" i="0" dirty="0">
                <a:effectLst/>
                <a:latin typeface="Arial" panose="020B0604020202020204" pitchFamily="34" charset="0"/>
                <a:cs typeface="Arial" panose="020B0604020202020204" pitchFamily="34" charset="0"/>
              </a:rPr>
              <a:t>Difficulties with Version Control</a:t>
            </a: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When multiple employees edit or download different copies of the same Excel file, it becomes hard to know which version is the latest (Microsoft, 2024).</a:t>
            </a:r>
          </a:p>
          <a:p>
            <a:pPr>
              <a:buNone/>
            </a:pPr>
            <a:endParaRPr lang="en-GB" sz="2400" dirty="0">
              <a:latin typeface="Arial" panose="020B0604020202020204" pitchFamily="34" charset="0"/>
              <a:cs typeface="Arial" panose="020B0604020202020204" pitchFamily="34" charset="0"/>
            </a:endParaRPr>
          </a:p>
          <a:p>
            <a:pPr>
              <a:buNone/>
            </a:pPr>
            <a:r>
              <a:rPr lang="en-GB" sz="2400" i="1" dirty="0">
                <a:effectLst/>
                <a:latin typeface="Arial" panose="020B0604020202020204" pitchFamily="34" charset="0"/>
                <a:cs typeface="Arial" panose="020B0604020202020204" pitchFamily="34" charset="0"/>
              </a:rPr>
              <a:t>Example:</a:t>
            </a:r>
            <a:r>
              <a:rPr lang="en-GB" sz="2400" i="0" dirty="0">
                <a:effectLst/>
                <a:latin typeface="Arial" panose="020B0604020202020204" pitchFamily="34" charset="0"/>
                <a:cs typeface="Arial" panose="020B0604020202020204" pitchFamily="34" charset="0"/>
              </a:rPr>
              <a:t> Two staff members may enter different information about the same resident’s health, leading to confusion and mistakes in care records.</a:t>
            </a:r>
            <a:endParaRPr lang="en-GB"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694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BB903E-F35B-C45D-E08D-E167EB30FE8E}"/>
              </a:ext>
            </a:extLst>
          </p:cNvPr>
          <p:cNvSpPr txBox="1"/>
          <p:nvPr/>
        </p:nvSpPr>
        <p:spPr>
          <a:xfrm>
            <a:off x="225365" y="467049"/>
            <a:ext cx="11225161" cy="2677656"/>
          </a:xfrm>
          <a:prstGeom prst="rect">
            <a:avLst/>
          </a:prstGeom>
          <a:noFill/>
        </p:spPr>
        <p:txBody>
          <a:bodyPr wrap="square">
            <a:spAutoFit/>
          </a:bodyPr>
          <a:lstStyle/>
          <a:p>
            <a:pPr>
              <a:buNone/>
            </a:pPr>
            <a:r>
              <a:rPr lang="en-GB" sz="2400" i="0" dirty="0">
                <a:effectLst/>
                <a:latin typeface="Arial" panose="020B0604020202020204" pitchFamily="34" charset="0"/>
                <a:cs typeface="Arial" panose="020B0604020202020204" pitchFamily="34" charset="0"/>
              </a:rPr>
              <a:t>Requires Advanced Digital Skills</a:t>
            </a: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Excel offers many useful functions such as PivotTables and formulas, but not all care staff have the digital literacy to use them effectively (Bail, 2022).</a:t>
            </a:r>
          </a:p>
          <a:p>
            <a:pPr>
              <a:buNone/>
            </a:pP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 </a:t>
            </a:r>
            <a:r>
              <a:rPr lang="en-GB" sz="2400" i="1" dirty="0">
                <a:effectLst/>
                <a:latin typeface="Arial" panose="020B0604020202020204" pitchFamily="34" charset="0"/>
                <a:cs typeface="Arial" panose="020B0604020202020204" pitchFamily="34" charset="0"/>
              </a:rPr>
              <a:t>Example:</a:t>
            </a:r>
            <a:r>
              <a:rPr lang="en-GB" sz="2400" i="0" dirty="0">
                <a:effectLst/>
                <a:latin typeface="Arial" panose="020B0604020202020204" pitchFamily="34" charset="0"/>
                <a:cs typeface="Arial" panose="020B0604020202020204" pitchFamily="34" charset="0"/>
              </a:rPr>
              <a:t> Some care workers may only enter data without using functions to analyse it, missing opportunities to identify patterns such as repeated falls or late medications.</a:t>
            </a:r>
            <a:endParaRPr lang="en-GB" sz="2400" dirty="0">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213E4AE-291F-7005-E3AC-DF57E07A8D05}"/>
              </a:ext>
            </a:extLst>
          </p:cNvPr>
          <p:cNvSpPr txBox="1"/>
          <p:nvPr/>
        </p:nvSpPr>
        <p:spPr>
          <a:xfrm>
            <a:off x="225365" y="3429000"/>
            <a:ext cx="11225161" cy="2308324"/>
          </a:xfrm>
          <a:prstGeom prst="rect">
            <a:avLst/>
          </a:prstGeom>
          <a:noFill/>
        </p:spPr>
        <p:txBody>
          <a:bodyPr wrap="square">
            <a:spAutoFit/>
          </a:bodyPr>
          <a:lstStyle/>
          <a:p>
            <a:pPr>
              <a:buNone/>
            </a:pPr>
            <a:r>
              <a:rPr lang="en-GB" sz="2400" i="0" dirty="0">
                <a:effectLst/>
                <a:latin typeface="Arial" panose="020B0604020202020204" pitchFamily="34" charset="0"/>
                <a:cs typeface="Arial" panose="020B0604020202020204" pitchFamily="34" charset="0"/>
              </a:rPr>
              <a:t>Time-Consuming to Maintain</a:t>
            </a: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Creating and updating spreadsheets can be time-consuming, especially when managing data for 35 residents (Lee et al., 2023).</a:t>
            </a:r>
          </a:p>
          <a:p>
            <a:pPr>
              <a:buNone/>
            </a:pPr>
            <a:endParaRPr lang="en-GB" sz="2400" dirty="0">
              <a:latin typeface="Arial" panose="020B0604020202020204" pitchFamily="34" charset="0"/>
              <a:cs typeface="Arial" panose="020B0604020202020204" pitchFamily="34" charset="0"/>
            </a:endParaRPr>
          </a:p>
          <a:p>
            <a:pPr>
              <a:buNone/>
            </a:pPr>
            <a:r>
              <a:rPr lang="en-GB" sz="2400" i="1" dirty="0">
                <a:effectLst/>
                <a:latin typeface="Arial" panose="020B0604020202020204" pitchFamily="34" charset="0"/>
                <a:cs typeface="Arial" panose="020B0604020202020204" pitchFamily="34" charset="0"/>
              </a:rPr>
              <a:t>Example:</a:t>
            </a:r>
            <a:r>
              <a:rPr lang="en-GB" sz="2400" i="0" dirty="0">
                <a:effectLst/>
                <a:latin typeface="Arial" panose="020B0604020202020204" pitchFamily="34" charset="0"/>
                <a:cs typeface="Arial" panose="020B0604020202020204" pitchFamily="34" charset="0"/>
              </a:rPr>
              <a:t> Staff must spend extra time entering daily health observations instead of using that time for direct resident care.</a:t>
            </a:r>
            <a:endParaRPr lang="en-GB"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7793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7EC2E7-2BC6-B70A-8E70-67F0CC592ED2}"/>
              </a:ext>
            </a:extLst>
          </p:cNvPr>
          <p:cNvSpPr txBox="1"/>
          <p:nvPr/>
        </p:nvSpPr>
        <p:spPr>
          <a:xfrm>
            <a:off x="278842" y="400326"/>
            <a:ext cx="11483234" cy="707886"/>
          </a:xfrm>
          <a:prstGeom prst="rect">
            <a:avLst/>
          </a:prstGeom>
          <a:noFill/>
        </p:spPr>
        <p:txBody>
          <a:bodyPr wrap="square" rtlCol="0">
            <a:spAutoFit/>
          </a:bodyPr>
          <a:lstStyle/>
          <a:p>
            <a:pPr algn="ctr"/>
            <a:r>
              <a:rPr lang="en-GB" sz="4000" b="1" u="sng" dirty="0">
                <a:latin typeface="Arial" panose="020B0604020202020204" pitchFamily="34" charset="0"/>
                <a:cs typeface="Arial" panose="020B0604020202020204" pitchFamily="34" charset="0"/>
              </a:rPr>
              <a:t>Microsoft Teams - Benefits</a:t>
            </a:r>
            <a:endParaRPr lang="en-PK" sz="40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EB9C7EB-C125-A1DB-7A3C-993BA7F16DFC}"/>
              </a:ext>
            </a:extLst>
          </p:cNvPr>
          <p:cNvSpPr txBox="1"/>
          <p:nvPr/>
        </p:nvSpPr>
        <p:spPr>
          <a:xfrm>
            <a:off x="278842" y="1635364"/>
            <a:ext cx="11483234" cy="2677656"/>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Improved Internal Communication</a:t>
            </a:r>
          </a:p>
          <a:p>
            <a:pPr>
              <a:buNone/>
            </a:pPr>
            <a:r>
              <a:rPr lang="en-GB" sz="2400" dirty="0">
                <a:latin typeface="Arial" panose="020B0604020202020204" pitchFamily="34" charset="0"/>
                <a:cs typeface="Arial" panose="020B0604020202020204" pitchFamily="34" charset="0"/>
              </a:rPr>
              <a:t>Microsoft Teams allows nurses, carers, and managers to chat instantly using the mobile app. (Bail, 2022)</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a nurse can send a message to the kitchen team about a resident’s diet update without leaving the ward.</a:t>
            </a:r>
          </a:p>
          <a:p>
            <a:pPr>
              <a:buNone/>
            </a:pPr>
            <a:endParaRPr lang="en-GB" sz="2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2979D49-7E8C-8223-DE13-4E4E13962B19}"/>
              </a:ext>
            </a:extLst>
          </p:cNvPr>
          <p:cNvSpPr txBox="1"/>
          <p:nvPr/>
        </p:nvSpPr>
        <p:spPr>
          <a:xfrm>
            <a:off x="354383" y="4202345"/>
            <a:ext cx="11332151" cy="3046988"/>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Virtual Meetings with Doctors and Families</a:t>
            </a:r>
          </a:p>
          <a:p>
            <a:pPr>
              <a:buNone/>
            </a:pPr>
            <a:r>
              <a:rPr lang="en-GB" sz="2400" dirty="0">
                <a:latin typeface="Arial" panose="020B0604020202020204" pitchFamily="34" charset="0"/>
                <a:cs typeface="Arial" panose="020B0604020202020204" pitchFamily="34" charset="0"/>
              </a:rPr>
              <a:t>Teams enables online meetings for care reviews or family updates. </a:t>
            </a:r>
          </a:p>
          <a:p>
            <a:pPr>
              <a:buNone/>
            </a:pPr>
            <a:r>
              <a:rPr lang="en-GB" sz="2400" dirty="0">
                <a:latin typeface="Arial" panose="020B0604020202020204" pitchFamily="34" charset="0"/>
                <a:cs typeface="Arial" panose="020B0604020202020204" pitchFamily="34" charset="0"/>
              </a:rPr>
              <a:t>(Microsoft, 2023)</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instance, doctors can join via Teams video call to discuss a resident’s medication plan with staff.</a:t>
            </a:r>
          </a:p>
          <a:p>
            <a:pPr>
              <a:buNone/>
            </a:pPr>
            <a:endParaRPr lang="en-GB" sz="2400" dirty="0">
              <a:latin typeface="Arial" panose="020B0604020202020204" pitchFamily="34" charset="0"/>
              <a:cs typeface="Arial" panose="020B0604020202020204" pitchFamily="34" charset="0"/>
            </a:endParaRPr>
          </a:p>
          <a:p>
            <a:pPr>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301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E626CA6-4B5C-2DAB-C8D8-3670283C8CE0}"/>
              </a:ext>
            </a:extLst>
          </p:cNvPr>
          <p:cNvSpPr txBox="1"/>
          <p:nvPr/>
        </p:nvSpPr>
        <p:spPr>
          <a:xfrm>
            <a:off x="491613" y="532581"/>
            <a:ext cx="11225161" cy="2677656"/>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File and Document Sharing</a:t>
            </a:r>
          </a:p>
          <a:p>
            <a:pPr>
              <a:buNone/>
            </a:pPr>
            <a:r>
              <a:rPr lang="en-GB" sz="2400" dirty="0">
                <a:latin typeface="Arial" panose="020B0604020202020204" pitchFamily="34" charset="0"/>
                <a:cs typeface="Arial" panose="020B0604020202020204" pitchFamily="34" charset="0"/>
              </a:rPr>
              <a:t>Teams channels are used to store care plans, shift rotas, and incident reports.</a:t>
            </a:r>
          </a:p>
          <a:p>
            <a:pPr>
              <a:buNone/>
            </a:pP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LaPolla</a:t>
            </a:r>
            <a:r>
              <a:rPr lang="en-GB" sz="2400" dirty="0">
                <a:latin typeface="Arial" panose="020B0604020202020204" pitchFamily="34" charset="0"/>
                <a:cs typeface="Arial" panose="020B0604020202020204" pitchFamily="34" charset="0"/>
              </a:rPr>
              <a:t>, 2020)</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when a care plan is updated, all staff can access the latest version immediately from their devices.</a:t>
            </a:r>
          </a:p>
          <a:p>
            <a:pPr>
              <a:buNone/>
            </a:pPr>
            <a:endParaRPr lang="en-GB" sz="2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2898940-DC36-5CB6-5073-69D28AB46D7E}"/>
              </a:ext>
            </a:extLst>
          </p:cNvPr>
          <p:cNvSpPr txBox="1"/>
          <p:nvPr/>
        </p:nvSpPr>
        <p:spPr>
          <a:xfrm>
            <a:off x="491613" y="3210237"/>
            <a:ext cx="11208774" cy="2677656"/>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Task Coordination and Accountability</a:t>
            </a:r>
          </a:p>
          <a:p>
            <a:pPr>
              <a:buNone/>
            </a:pPr>
            <a:r>
              <a:rPr lang="en-GB" sz="2400" dirty="0">
                <a:latin typeface="Arial" panose="020B0604020202020204" pitchFamily="34" charset="0"/>
                <a:cs typeface="Arial" panose="020B0604020202020204" pitchFamily="34" charset="0"/>
              </a:rPr>
              <a:t>Supervisors use Teams Planner to assign daily care duties, such as medication rounds or room cleaning. (Lee et al., 2023)</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 a carer can tick off tasks once completed, helping managers monitor progress.</a:t>
            </a:r>
          </a:p>
          <a:p>
            <a:pPr>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2015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F8F8304-7711-4AFC-3592-BE5AD1559805}"/>
              </a:ext>
            </a:extLst>
          </p:cNvPr>
          <p:cNvSpPr txBox="1"/>
          <p:nvPr/>
        </p:nvSpPr>
        <p:spPr>
          <a:xfrm>
            <a:off x="421968" y="612844"/>
            <a:ext cx="11348064" cy="5632311"/>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Staff Training and Learning</a:t>
            </a:r>
          </a:p>
          <a:p>
            <a:pPr>
              <a:buNone/>
            </a:pPr>
            <a:r>
              <a:rPr lang="en-GB" sz="2400" dirty="0">
                <a:latin typeface="Arial" panose="020B0604020202020204" pitchFamily="34" charset="0"/>
                <a:cs typeface="Arial" panose="020B0604020202020204" pitchFamily="34" charset="0"/>
              </a:rPr>
              <a:t>Teams helps staff access online training sessions and policy documents anytime.</a:t>
            </a:r>
          </a:p>
          <a:p>
            <a:r>
              <a:rPr lang="en-GB" sz="2400" dirty="0">
                <a:latin typeface="Arial" panose="020B0604020202020204" pitchFamily="34" charset="0"/>
                <a:cs typeface="Arial" panose="020B0604020202020204" pitchFamily="34" charset="0"/>
              </a:rPr>
              <a:t>(Winston, 2021)</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new carers can watch recorded induction videos before starting their first shift.</a:t>
            </a:r>
          </a:p>
          <a:p>
            <a:pPr>
              <a:buNone/>
            </a:pP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6Enhanced Team Collaboration</a:t>
            </a:r>
          </a:p>
          <a:p>
            <a:pPr>
              <a:buNone/>
            </a:pPr>
            <a:r>
              <a:rPr lang="en-GB" sz="2400" dirty="0">
                <a:latin typeface="Arial" panose="020B0604020202020204" pitchFamily="34" charset="0"/>
                <a:cs typeface="Arial" panose="020B0604020202020204" pitchFamily="34" charset="0"/>
              </a:rPr>
              <a:t>Different departments—nursing, kitchen, and administration—can share updates in one platform. (Bail, 2022)</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when a resident’s dietary plan changes, both nurses and kitchen staff receive the update in the same group chat.</a:t>
            </a:r>
          </a:p>
          <a:p>
            <a:pPr>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0987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5D670A7-2F2C-218A-4AC6-71C3E557373A}"/>
              </a:ext>
            </a:extLst>
          </p:cNvPr>
          <p:cNvSpPr txBox="1"/>
          <p:nvPr/>
        </p:nvSpPr>
        <p:spPr>
          <a:xfrm>
            <a:off x="278842" y="400326"/>
            <a:ext cx="11483234" cy="707886"/>
          </a:xfrm>
          <a:prstGeom prst="rect">
            <a:avLst/>
          </a:prstGeom>
          <a:noFill/>
        </p:spPr>
        <p:txBody>
          <a:bodyPr wrap="square" rtlCol="0">
            <a:spAutoFit/>
          </a:bodyPr>
          <a:lstStyle/>
          <a:p>
            <a:pPr algn="ctr"/>
            <a:r>
              <a:rPr lang="en-GB" sz="4000" b="1" u="sng" dirty="0">
                <a:latin typeface="Arial" panose="020B0604020202020204" pitchFamily="34" charset="0"/>
                <a:cs typeface="Arial" panose="020B0604020202020204" pitchFamily="34" charset="0"/>
              </a:rPr>
              <a:t>Microsoft Teams - Limitations</a:t>
            </a:r>
            <a:endParaRPr lang="en-PK" sz="4000" b="1" u="sng"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B63F1AF-7D36-F969-C0D5-B98B9093520F}"/>
              </a:ext>
            </a:extLst>
          </p:cNvPr>
          <p:cNvSpPr txBox="1"/>
          <p:nvPr/>
        </p:nvSpPr>
        <p:spPr>
          <a:xfrm>
            <a:off x="311616" y="1556774"/>
            <a:ext cx="11450460" cy="5262979"/>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Low Digital Literacy Among Staff</a:t>
            </a:r>
          </a:p>
          <a:p>
            <a:pPr>
              <a:buNone/>
            </a:pPr>
            <a:r>
              <a:rPr lang="en-GB" sz="2400" dirty="0">
                <a:latin typeface="Arial" panose="020B0604020202020204" pitchFamily="34" charset="0"/>
                <a:cs typeface="Arial" panose="020B0604020202020204" pitchFamily="34" charset="0"/>
              </a:rPr>
              <a:t>Some care workers are not confident using digital tools. </a:t>
            </a:r>
          </a:p>
          <a:p>
            <a:r>
              <a:rPr lang="en-GB" sz="2400" dirty="0">
                <a:latin typeface="Arial" panose="020B0604020202020204" pitchFamily="34" charset="0"/>
                <a:cs typeface="Arial" panose="020B0604020202020204" pitchFamily="34" charset="0"/>
              </a:rPr>
              <a:t>(Lee et al., 2023)</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older staff members may struggle to log in or find shared files on Teams.</a:t>
            </a:r>
          </a:p>
          <a:p>
            <a:pPr>
              <a:buNone/>
            </a:pP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Internet Connectivity Problems</a:t>
            </a:r>
          </a:p>
          <a:p>
            <a:pPr>
              <a:buNone/>
            </a:pPr>
            <a:r>
              <a:rPr lang="en-GB" sz="2400" dirty="0">
                <a:latin typeface="Arial" panose="020B0604020202020204" pitchFamily="34" charset="0"/>
                <a:cs typeface="Arial" panose="020B0604020202020204" pitchFamily="34" charset="0"/>
              </a:rPr>
              <a:t>Weak Wi-Fi signals can interrupt video calls or message delivery.</a:t>
            </a:r>
          </a:p>
          <a:p>
            <a:pPr>
              <a:buNone/>
            </a:pPr>
            <a:r>
              <a:rPr lang="en-GB" sz="2400" dirty="0">
                <a:latin typeface="Arial" panose="020B0604020202020204" pitchFamily="34" charset="0"/>
                <a:cs typeface="Arial" panose="020B0604020202020204" pitchFamily="34" charset="0"/>
              </a:rPr>
              <a:t>(Bail, 2022)</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During an online meeting with a family member, the video may freeze or disconnect.</a:t>
            </a:r>
          </a:p>
          <a:p>
            <a:pPr>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1835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04F79B-F69C-F216-B302-33F922B4D52F}"/>
              </a:ext>
            </a:extLst>
          </p:cNvPr>
          <p:cNvSpPr txBox="1"/>
          <p:nvPr/>
        </p:nvSpPr>
        <p:spPr>
          <a:xfrm>
            <a:off x="193646" y="285109"/>
            <a:ext cx="11061291" cy="6370975"/>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Information Overload</a:t>
            </a:r>
          </a:p>
          <a:p>
            <a:pPr>
              <a:buNone/>
            </a:pPr>
            <a:r>
              <a:rPr lang="en-GB" sz="2400" dirty="0">
                <a:latin typeface="Arial" panose="020B0604020202020204" pitchFamily="34" charset="0"/>
                <a:cs typeface="Arial" panose="020B0604020202020204" pitchFamily="34" charset="0"/>
              </a:rPr>
              <a:t>Too many chats and notifications can confuse staff.</a:t>
            </a:r>
          </a:p>
          <a:p>
            <a:r>
              <a:rPr lang="en-GB" sz="2400" dirty="0">
                <a:latin typeface="Arial" panose="020B0604020202020204" pitchFamily="34" charset="0"/>
                <a:cs typeface="Arial" panose="020B0604020202020204" pitchFamily="34" charset="0"/>
              </a:rPr>
              <a:t>(Microsoft, 2023)</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carers might miss urgent messages about a resident’s fall because of non-essential group </a:t>
            </a:r>
          </a:p>
          <a:p>
            <a:pPr>
              <a:buNone/>
            </a:pPr>
            <a:r>
              <a:rPr lang="en-GB" sz="2400" dirty="0">
                <a:latin typeface="Arial" panose="020B0604020202020204" pitchFamily="34" charset="0"/>
                <a:cs typeface="Arial" panose="020B0604020202020204" pitchFamily="34" charset="0"/>
              </a:rPr>
              <a:t>messages.</a:t>
            </a:r>
          </a:p>
          <a:p>
            <a:pPr>
              <a:buNone/>
            </a:pP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Data Privacy Risks</a:t>
            </a:r>
          </a:p>
          <a:p>
            <a:pPr>
              <a:buNone/>
            </a:pPr>
            <a:r>
              <a:rPr lang="en-GB" sz="2400" dirty="0">
                <a:latin typeface="Arial" panose="020B0604020202020204" pitchFamily="34" charset="0"/>
                <a:cs typeface="Arial" panose="020B0604020202020204" pitchFamily="34" charset="0"/>
              </a:rPr>
              <a:t>If Teams is used on personal phones without proper security, resident information could be exposed. </a:t>
            </a:r>
          </a:p>
          <a:p>
            <a:pPr>
              <a:buNone/>
            </a:pP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LaPolla</a:t>
            </a:r>
            <a:r>
              <a:rPr lang="en-GB" sz="2400" dirty="0">
                <a:latin typeface="Arial" panose="020B0604020202020204" pitchFamily="34" charset="0"/>
                <a:cs typeface="Arial" panose="020B0604020202020204" pitchFamily="34" charset="0"/>
              </a:rPr>
              <a:t>, 2020)</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Example:, A screenshot of a care plan might be shared outside the organisation by mistake.</a:t>
            </a:r>
          </a:p>
          <a:p>
            <a:pPr>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9345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4CC416-42EB-1151-8C0C-D7A4CCEF73DA}"/>
              </a:ext>
            </a:extLst>
          </p:cNvPr>
          <p:cNvSpPr txBox="1"/>
          <p:nvPr/>
        </p:nvSpPr>
        <p:spPr>
          <a:xfrm>
            <a:off x="409677" y="614516"/>
            <a:ext cx="11430000" cy="2677656"/>
          </a:xfrm>
          <a:prstGeom prst="rect">
            <a:avLst/>
          </a:prstGeom>
          <a:noFill/>
        </p:spPr>
        <p:txBody>
          <a:bodyPr wrap="square">
            <a:spAutoFit/>
          </a:bodyPr>
          <a:lstStyle/>
          <a:p>
            <a:pPr>
              <a:buNone/>
            </a:pPr>
            <a:r>
              <a:rPr lang="en-GB" sz="2400" i="0" dirty="0">
                <a:effectLst/>
                <a:latin typeface="Arial" panose="020B0604020202020204" pitchFamily="34" charset="0"/>
                <a:cs typeface="Arial" panose="020B0604020202020204" pitchFamily="34" charset="0"/>
              </a:rPr>
              <a:t>Time-Consuming to Maintain</a:t>
            </a:r>
            <a:endParaRPr lang="en-GB" sz="2400" dirty="0">
              <a:effectLst/>
              <a:latin typeface="Arial" panose="020B0604020202020204" pitchFamily="34" charset="0"/>
              <a:cs typeface="Arial" panose="020B0604020202020204" pitchFamily="34" charset="0"/>
            </a:endParaRPr>
          </a:p>
          <a:p>
            <a:pPr>
              <a:buNone/>
            </a:pPr>
            <a:r>
              <a:rPr lang="en-GB" sz="2400" i="0" dirty="0">
                <a:effectLst/>
                <a:latin typeface="Arial" panose="020B0604020202020204" pitchFamily="34" charset="0"/>
                <a:cs typeface="Arial" panose="020B0604020202020204" pitchFamily="34" charset="0"/>
              </a:rPr>
              <a:t>Creating and updating spreadsheets can be time-consuming, especially when managing data for 35 residents (Lee et al., 2023).</a:t>
            </a:r>
            <a:endParaRPr lang="en-GB" sz="2400" dirty="0">
              <a:effectLst/>
              <a:latin typeface="Arial" panose="020B0604020202020204" pitchFamily="34" charset="0"/>
              <a:cs typeface="Arial" panose="020B0604020202020204" pitchFamily="34" charset="0"/>
            </a:endParaRPr>
          </a:p>
          <a:p>
            <a:pPr>
              <a:buNone/>
            </a:pPr>
            <a:br>
              <a:rPr lang="en-GB" sz="2400" dirty="0">
                <a:effectLst/>
                <a:latin typeface="Arial" panose="020B0604020202020204" pitchFamily="34" charset="0"/>
                <a:cs typeface="Arial" panose="020B0604020202020204" pitchFamily="34" charset="0"/>
              </a:rPr>
            </a:br>
            <a:endParaRPr lang="en-GB" sz="2400" dirty="0">
              <a:effectLst/>
              <a:latin typeface="Arial" panose="020B0604020202020204" pitchFamily="34" charset="0"/>
              <a:cs typeface="Arial" panose="020B0604020202020204" pitchFamily="34" charset="0"/>
            </a:endParaRPr>
          </a:p>
          <a:p>
            <a:pPr>
              <a:buNone/>
            </a:pPr>
            <a:r>
              <a:rPr lang="en-GB" sz="2400" i="1" dirty="0">
                <a:effectLst/>
                <a:latin typeface="Arial" panose="020B0604020202020204" pitchFamily="34" charset="0"/>
                <a:cs typeface="Arial" panose="020B0604020202020204" pitchFamily="34" charset="0"/>
              </a:rPr>
              <a:t>Example:</a:t>
            </a:r>
            <a:r>
              <a:rPr lang="en-GB" sz="2400" i="0" dirty="0">
                <a:effectLst/>
                <a:latin typeface="Arial" panose="020B0604020202020204" pitchFamily="34" charset="0"/>
                <a:cs typeface="Arial" panose="020B0604020202020204" pitchFamily="34" charset="0"/>
              </a:rPr>
              <a:t> Staff must spend extra time entering daily health observations instead of using that time for direct resident care.</a:t>
            </a:r>
            <a:endParaRPr lang="en-GB" sz="2400" dirty="0">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F28F57E-285B-37F7-EA85-17951FBC5923}"/>
              </a:ext>
            </a:extLst>
          </p:cNvPr>
          <p:cNvSpPr txBox="1"/>
          <p:nvPr/>
        </p:nvSpPr>
        <p:spPr>
          <a:xfrm>
            <a:off x="409676" y="3905418"/>
            <a:ext cx="11429999" cy="4154984"/>
          </a:xfrm>
          <a:prstGeom prst="rect">
            <a:avLst/>
          </a:prstGeom>
          <a:noFill/>
        </p:spPr>
        <p:txBody>
          <a:bodyPr wrap="square">
            <a:spAutoFit/>
          </a:bodyPr>
          <a:lstStyle/>
          <a:p>
            <a:pPr>
              <a:buNone/>
            </a:pPr>
            <a:r>
              <a:rPr lang="en-GB" sz="2400" b="0" i="0" dirty="0">
                <a:effectLst/>
                <a:latin typeface="Arial" panose="020B0604020202020204" pitchFamily="34" charset="0"/>
                <a:cs typeface="Arial" panose="020B0604020202020204" pitchFamily="34" charset="0"/>
              </a:rPr>
              <a:t>Dependency on Technology  </a:t>
            </a: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When Teams or the internet goes down, communication stops. </a:t>
            </a: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(Bail, 2022</a:t>
            </a:r>
            <a:endParaRPr lang="en-GB" sz="2400" dirty="0">
              <a:effectLst/>
              <a:latin typeface="Arial" panose="020B0604020202020204" pitchFamily="34" charset="0"/>
              <a:cs typeface="Arial" panose="020B0604020202020204" pitchFamily="34" charset="0"/>
            </a:endParaRPr>
          </a:p>
          <a:p>
            <a:pPr>
              <a:buNone/>
            </a:pPr>
            <a:br>
              <a:rPr lang="en-GB" sz="2400" dirty="0">
                <a:effectLst/>
                <a:latin typeface="Arial" panose="020B0604020202020204" pitchFamily="34" charset="0"/>
                <a:cs typeface="Arial" panose="020B0604020202020204" pitchFamily="34" charset="0"/>
              </a:rPr>
            </a:br>
            <a:endParaRPr lang="en-GB" sz="2400" dirty="0">
              <a:effectLst/>
              <a:latin typeface="Arial" panose="020B0604020202020204" pitchFamily="34" charset="0"/>
              <a:cs typeface="Arial" panose="020B0604020202020204" pitchFamily="34" charset="0"/>
            </a:endParaRPr>
          </a:p>
          <a:p>
            <a:pPr>
              <a:buNone/>
            </a:pPr>
            <a:r>
              <a:rPr lang="en-GB" sz="2400" b="0" i="0" dirty="0">
                <a:effectLst/>
                <a:latin typeface="Arial" panose="020B0604020202020204" pitchFamily="34" charset="0"/>
                <a:cs typeface="Arial" panose="020B0604020202020204" pitchFamily="34" charset="0"/>
              </a:rPr>
              <a:t>Example: , if the Wi-Fi fails during a night shift, carers may not receive medication instructions on time.  </a:t>
            </a:r>
            <a:endParaRPr lang="en-GB" sz="2400" dirty="0">
              <a:effectLst/>
              <a:latin typeface="Arial" panose="020B0604020202020204" pitchFamily="34" charset="0"/>
              <a:cs typeface="Arial" panose="020B0604020202020204" pitchFamily="34" charset="0"/>
            </a:endParaRPr>
          </a:p>
          <a:p>
            <a:pPr>
              <a:buNone/>
            </a:pPr>
            <a:br>
              <a:rPr lang="en-GB" sz="2400" dirty="0">
                <a:effectLst/>
                <a:latin typeface="Arial" panose="020B0604020202020204" pitchFamily="34" charset="0"/>
                <a:cs typeface="Arial" panose="020B0604020202020204" pitchFamily="34" charset="0"/>
              </a:rPr>
            </a:br>
            <a:endParaRPr lang="en-GB" sz="2400" dirty="0">
              <a:effectLst/>
              <a:latin typeface="Arial" panose="020B0604020202020204" pitchFamily="34" charset="0"/>
              <a:cs typeface="Arial" panose="020B0604020202020204" pitchFamily="34" charset="0"/>
            </a:endParaRPr>
          </a:p>
          <a:p>
            <a:pPr>
              <a:buNone/>
            </a:pPr>
            <a:br>
              <a:rPr lang="en-GB" sz="2400" dirty="0">
                <a:effectLst/>
                <a:latin typeface="Arial" panose="020B0604020202020204" pitchFamily="34" charset="0"/>
                <a:cs typeface="Arial" panose="020B0604020202020204" pitchFamily="34" charset="0"/>
              </a:rPr>
            </a:br>
            <a:endParaRPr lang="en-GB"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212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0D418-BA15-B64B-1C57-DACB21615AA7}"/>
              </a:ext>
            </a:extLst>
          </p:cNvPr>
          <p:cNvSpPr>
            <a:spLocks noGrp="1"/>
          </p:cNvSpPr>
          <p:nvPr>
            <p:ph type="ctrTitle"/>
          </p:nvPr>
        </p:nvSpPr>
        <p:spPr>
          <a:xfrm>
            <a:off x="440972" y="0"/>
            <a:ext cx="11234833" cy="1351936"/>
          </a:xfrm>
        </p:spPr>
        <p:txBody>
          <a:bodyPr anchor="ctr">
            <a:normAutofit/>
          </a:bodyPr>
          <a:lstStyle/>
          <a:p>
            <a:r>
              <a:rPr lang="en-GB" sz="3000" u="sng" dirty="0">
                <a:latin typeface="Arial" panose="020B0604020202020204" pitchFamily="34" charset="0"/>
                <a:cs typeface="Arial" panose="020B0604020202020204" pitchFamily="34" charset="0"/>
              </a:rPr>
              <a:t>Checklist</a:t>
            </a:r>
            <a:endParaRPr lang="en-US" sz="30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F34406-E666-2451-734F-2911A4BA2916}"/>
              </a:ext>
            </a:extLst>
          </p:cNvPr>
          <p:cNvSpPr>
            <a:spLocks noGrp="1"/>
          </p:cNvSpPr>
          <p:nvPr>
            <p:ph type="subTitle" idx="1"/>
          </p:nvPr>
        </p:nvSpPr>
        <p:spPr>
          <a:xfrm>
            <a:off x="1226642" y="1351936"/>
            <a:ext cx="10449163" cy="5324484"/>
          </a:xfrm>
        </p:spPr>
        <p:txBody>
          <a:bodyPr vert="horz" lIns="51435" tIns="25718" rIns="51435" bIns="25718" rtlCol="0" anchor="t">
            <a:noAutofit/>
          </a:bodyPr>
          <a:lstStyle/>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Keep resident records safe, confidential and updated. Use MS Excel to store health, medication and appointment information (Bail, 2022).</a:t>
            </a:r>
          </a:p>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Use Excel charts and reports to see patterns. Limit access to sensitive information based on staff roles.</a:t>
            </a:r>
          </a:p>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Use cloud storage to avoid losing data (</a:t>
            </a:r>
            <a:r>
              <a:rPr lang="en-GB" sz="2400" dirty="0" err="1">
                <a:latin typeface="Arial" panose="020B0604020202020204" pitchFamily="34" charset="0"/>
                <a:cs typeface="Arial" panose="020B0604020202020204" pitchFamily="34" charset="0"/>
              </a:rPr>
              <a:t>LaPolla</a:t>
            </a:r>
            <a:r>
              <a:rPr lang="en-GB" sz="2400" dirty="0">
                <a:latin typeface="Arial" panose="020B0604020202020204" pitchFamily="34" charset="0"/>
                <a:cs typeface="Arial" panose="020B0604020202020204" pitchFamily="34" charset="0"/>
              </a:rPr>
              <a:t>, 2020).</a:t>
            </a:r>
          </a:p>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Communicate with staff: Use MS Teams for shift changes, updates, and important messages (</a:t>
            </a:r>
            <a:r>
              <a:rPr lang="en-GB" sz="2400" dirty="0" err="1">
                <a:latin typeface="Arial" panose="020B0604020202020204" pitchFamily="34" charset="0"/>
                <a:cs typeface="Arial" panose="020B0604020202020204" pitchFamily="34" charset="0"/>
              </a:rPr>
              <a:t>Varsi</a:t>
            </a:r>
            <a:r>
              <a:rPr lang="en-GB" sz="2400" dirty="0">
                <a:latin typeface="Arial" panose="020B0604020202020204" pitchFamily="34" charset="0"/>
                <a:cs typeface="Arial" panose="020B0604020202020204" pitchFamily="34" charset="0"/>
              </a:rPr>
              <a:t> et al., 2021).</a:t>
            </a:r>
          </a:p>
          <a:p>
            <a:pPr>
              <a:lnSpc>
                <a:spcPct val="110000"/>
              </a:lnSpc>
            </a:pPr>
            <a:endParaRPr lang="en-GB" sz="2400" dirty="0">
              <a:latin typeface="Arial" panose="020B0604020202020204" pitchFamily="34" charset="0"/>
              <a:cs typeface="Arial" panose="020B0604020202020204" pitchFamily="34" charset="0"/>
            </a:endParaRPr>
          </a:p>
          <a:p>
            <a:pPr>
              <a:lnSpc>
                <a:spcPct val="110000"/>
              </a:lnSpc>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7342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D3B5B10-E030-B14E-5C82-13A465C91D5B}"/>
              </a:ext>
            </a:extLst>
          </p:cNvPr>
          <p:cNvSpPr txBox="1"/>
          <p:nvPr/>
        </p:nvSpPr>
        <p:spPr>
          <a:xfrm>
            <a:off x="819355" y="1529762"/>
            <a:ext cx="10651613" cy="2907847"/>
          </a:xfrm>
          <a:prstGeom prst="rect">
            <a:avLst/>
          </a:prstGeom>
          <a:noFill/>
        </p:spPr>
        <p:txBody>
          <a:bodyPr wrap="square">
            <a:spAutoFit/>
          </a:bodyPr>
          <a:lstStyle/>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Train staff on digital tools: Teach staff to use digital tools; regular training sessions on cybersecurity (</a:t>
            </a:r>
            <a:r>
              <a:rPr lang="en-GB" sz="2400" dirty="0" err="1">
                <a:latin typeface="Arial" panose="020B0604020202020204" pitchFamily="34" charset="0"/>
                <a:cs typeface="Arial" panose="020B0604020202020204" pitchFamily="34" charset="0"/>
              </a:rPr>
              <a:t>Xia</a:t>
            </a:r>
            <a:r>
              <a:rPr lang="en-GB" sz="2400" dirty="0">
                <a:latin typeface="Arial" panose="020B0604020202020204" pitchFamily="34" charset="0"/>
                <a:cs typeface="Arial" panose="020B0604020202020204" pitchFamily="34" charset="0"/>
              </a:rPr>
              <a:t> et al., 2020).</a:t>
            </a:r>
          </a:p>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Backup data regularly.</a:t>
            </a:r>
          </a:p>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Device Security – Lock devices when unattended; install antivirus and security updates.</a:t>
            </a:r>
          </a:p>
          <a:p>
            <a:pPr marL="342900" indent="-342900">
              <a:lnSpc>
                <a:spcPct val="110000"/>
              </a:lnSpc>
              <a:buFont typeface="Wingdings" pitchFamily="2" charset="2"/>
              <a:buChar char="ü"/>
            </a:pPr>
            <a:r>
              <a:rPr lang="en-GB" sz="2400" dirty="0">
                <a:latin typeface="Arial" panose="020B0604020202020204" pitchFamily="34" charset="0"/>
                <a:cs typeface="Arial" panose="020B0604020202020204" pitchFamily="34" charset="0"/>
              </a:rPr>
              <a:t>Staff must use strong passwords and two-factor authentication for all accounts.</a:t>
            </a:r>
            <a:endParaRPr lang="en-PK"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079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0D45-C2B1-A88B-5896-0B5EEEB086AB}"/>
              </a:ext>
            </a:extLst>
          </p:cNvPr>
          <p:cNvSpPr>
            <a:spLocks noGrp="1"/>
          </p:cNvSpPr>
          <p:nvPr>
            <p:ph type="title"/>
          </p:nvPr>
        </p:nvSpPr>
        <p:spPr>
          <a:xfrm>
            <a:off x="723003" y="-159766"/>
            <a:ext cx="11107289" cy="1343850"/>
          </a:xfrm>
        </p:spPr>
        <p:txBody>
          <a:bodyPr anchor="ctr">
            <a:noAutofit/>
          </a:bodyPr>
          <a:lstStyle/>
          <a:p>
            <a:r>
              <a:rPr lang="en-GB" sz="3000" u="sng" dirty="0">
                <a:latin typeface="Arial" panose="020B0604020202020204" pitchFamily="34" charset="0"/>
                <a:cs typeface="Arial" panose="020B0604020202020204" pitchFamily="34" charset="0"/>
              </a:rPr>
              <a:t>Reference (</a:t>
            </a:r>
            <a:r>
              <a:rPr lang="en-GB" sz="3000" u="sng" dirty="0" err="1">
                <a:latin typeface="Arial" panose="020B0604020202020204" pitchFamily="34" charset="0"/>
                <a:cs typeface="Arial" panose="020B0604020202020204" pitchFamily="34" charset="0"/>
              </a:rPr>
              <a:t>Havard</a:t>
            </a:r>
            <a:r>
              <a:rPr lang="en-GB" sz="3000" u="sng" dirty="0">
                <a:latin typeface="Arial" panose="020B0604020202020204" pitchFamily="34" charset="0"/>
                <a:cs typeface="Arial" panose="020B0604020202020204" pitchFamily="34" charset="0"/>
              </a:rPr>
              <a:t> Style)</a:t>
            </a:r>
          </a:p>
        </p:txBody>
      </p:sp>
      <p:sp>
        <p:nvSpPr>
          <p:cNvPr id="7" name="TextBox 6">
            <a:extLst>
              <a:ext uri="{FF2B5EF4-FFF2-40B4-BE49-F238E27FC236}">
                <a16:creationId xmlns:a16="http://schemas.microsoft.com/office/drawing/2014/main" id="{790BE9CC-6413-5446-60F4-9E325DE644ED}"/>
              </a:ext>
            </a:extLst>
          </p:cNvPr>
          <p:cNvSpPr txBox="1"/>
          <p:nvPr/>
        </p:nvSpPr>
        <p:spPr>
          <a:xfrm>
            <a:off x="542355" y="1011132"/>
            <a:ext cx="11107289" cy="5632311"/>
          </a:xfrm>
          <a:prstGeom prst="rect">
            <a:avLst/>
          </a:prstGeom>
          <a:noFill/>
        </p:spPr>
        <p:txBody>
          <a:bodyPr wrap="square">
            <a:spAutoFit/>
          </a:bodyPr>
          <a:lstStyle/>
          <a:p>
            <a:pPr>
              <a:buNone/>
            </a:pPr>
            <a:r>
              <a:rPr lang="en-GB" sz="2400" dirty="0">
                <a:latin typeface="Arial" panose="020B0604020202020204" pitchFamily="34" charset="0"/>
                <a:cs typeface="Arial" panose="020B0604020202020204" pitchFamily="34" charset="0"/>
              </a:rPr>
              <a:t>Bail, K. (2022). Using health information technology in residential aged care: Outcomes for residents, staff and services. International Journal of Medical Informatics, 158, 104647.</a:t>
            </a:r>
          </a:p>
          <a:p>
            <a:pPr>
              <a:buNone/>
            </a:pPr>
            <a:endParaRPr lang="en-GB" sz="2400" dirty="0">
              <a:latin typeface="Arial" panose="020B0604020202020204" pitchFamily="34" charset="0"/>
              <a:cs typeface="Arial" panose="020B0604020202020204" pitchFamily="34" charset="0"/>
            </a:endParaRPr>
          </a:p>
          <a:p>
            <a:pPr>
              <a:buNone/>
            </a:pPr>
            <a:r>
              <a:rPr lang="en-GB" sz="2400" dirty="0" err="1">
                <a:latin typeface="Arial" panose="020B0604020202020204" pitchFamily="34" charset="0"/>
                <a:cs typeface="Arial" panose="020B0604020202020204" pitchFamily="34" charset="0"/>
              </a:rPr>
              <a:t>LaPolla</a:t>
            </a:r>
            <a:r>
              <a:rPr lang="en-GB" sz="2400" dirty="0">
                <a:latin typeface="Arial" panose="020B0604020202020204" pitchFamily="34" charset="0"/>
                <a:cs typeface="Arial" panose="020B0604020202020204" pitchFamily="34" charset="0"/>
              </a:rPr>
              <a:t>, F. W. Z. (2020). Excel for data </a:t>
            </a:r>
            <a:r>
              <a:rPr lang="en-GB" sz="2400" dirty="0" err="1">
                <a:latin typeface="Arial" panose="020B0604020202020204" pitchFamily="34" charset="0"/>
                <a:cs typeface="Arial" panose="020B0604020202020204" pitchFamily="34" charset="0"/>
              </a:rPr>
              <a:t>visualization</a:t>
            </a:r>
            <a:r>
              <a:rPr lang="en-GB" sz="2400" dirty="0">
                <a:latin typeface="Arial" panose="020B0604020202020204" pitchFamily="34" charset="0"/>
                <a:cs typeface="Arial" panose="020B0604020202020204" pitchFamily="34" charset="0"/>
              </a:rPr>
              <a:t> in academic health sciences libraries: A qualitative case study. Journal of the Medical Library Association, 108(4), 567–573.</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Lee, J., Chang, J.-R., </a:t>
            </a:r>
            <a:r>
              <a:rPr lang="en-GB" sz="2400" dirty="0" err="1">
                <a:latin typeface="Arial" panose="020B0604020202020204" pitchFamily="34" charset="0"/>
                <a:cs typeface="Arial" panose="020B0604020202020204" pitchFamily="34" charset="0"/>
              </a:rPr>
              <a:t>Kao</a:t>
            </a:r>
            <a:r>
              <a:rPr lang="en-GB" sz="2400" dirty="0">
                <a:latin typeface="Arial" panose="020B0604020202020204" pitchFamily="34" charset="0"/>
                <a:cs typeface="Arial" panose="020B0604020202020204" pitchFamily="34" charset="0"/>
              </a:rPr>
              <a:t>, L.-J., &amp; Lee, C.-F. (2023). Introduction to Excel Programming and Excel 365 Only Features. Springer, Cham.</a:t>
            </a:r>
          </a:p>
          <a:p>
            <a:pPr>
              <a:buNone/>
            </a:pPr>
            <a:endParaRPr lang="en-GB" sz="2400" dirty="0">
              <a:latin typeface="Arial" panose="020B0604020202020204" pitchFamily="34" charset="0"/>
              <a:cs typeface="Arial" panose="020B0604020202020204" pitchFamily="34" charset="0"/>
            </a:endParaRPr>
          </a:p>
          <a:p>
            <a:pPr>
              <a:buNone/>
            </a:pPr>
            <a:r>
              <a:rPr lang="en-GB" sz="2400" dirty="0">
                <a:latin typeface="Arial" panose="020B0604020202020204" pitchFamily="34" charset="0"/>
                <a:cs typeface="Arial" panose="020B0604020202020204" pitchFamily="34" charset="0"/>
              </a:rPr>
              <a:t>Microsoft. (2023). How Microsoft Teams supports healthcare collaboration. Microsoft Learn. Available at: https://learn.microsoft.com</a:t>
            </a:r>
          </a:p>
          <a:p>
            <a:pPr>
              <a:buNone/>
            </a:pPr>
            <a:endParaRPr lang="en-GB" sz="2400" dirty="0">
              <a:latin typeface="Arial" panose="020B0604020202020204" pitchFamily="34" charset="0"/>
              <a:cs typeface="Arial" panose="020B0604020202020204" pitchFamily="34" charset="0"/>
            </a:endParaRPr>
          </a:p>
          <a:p>
            <a:pPr>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066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60573AE-353B-229E-64A3-C906C72FE8E6}"/>
              </a:ext>
            </a:extLst>
          </p:cNvPr>
          <p:cNvSpPr>
            <a:spLocks noGrp="1"/>
          </p:cNvSpPr>
          <p:nvPr>
            <p:ph type="title" idx="4294967295"/>
          </p:nvPr>
        </p:nvSpPr>
        <p:spPr>
          <a:xfrm>
            <a:off x="237827" y="400586"/>
            <a:ext cx="11397011" cy="1287558"/>
          </a:xfrm>
        </p:spPr>
        <p:txBody>
          <a:bodyPr anchor="ctr">
            <a:normAutofit/>
          </a:bodyPr>
          <a:lstStyle/>
          <a:p>
            <a:r>
              <a:rPr lang="en-GB" sz="3000" u="sng" dirty="0">
                <a:latin typeface="Arial" panose="020B0604020202020204" pitchFamily="34" charset="0"/>
                <a:cs typeface="Arial" panose="020B0604020202020204" pitchFamily="34" charset="0"/>
              </a:rPr>
              <a:t>Conclusion</a:t>
            </a:r>
            <a:endParaRPr lang="en-GB" sz="3000" b="0" u="sng" dirty="0">
              <a:latin typeface="Arial" panose="020B0604020202020204" pitchFamily="34" charset="0"/>
              <a:cs typeface="Arial" panose="020B0604020202020204" pitchFamily="34" charset="0"/>
            </a:endParaRPr>
          </a:p>
          <a:p>
            <a:endParaRPr lang="en-GB" sz="2250" b="0" dirty="0">
              <a:latin typeface="Arial" panose="020B0604020202020204" pitchFamily="34" charset="0"/>
              <a:cs typeface="Arial" panose="020B0604020202020204" pitchFamily="34" charset="0"/>
            </a:endParaRPr>
          </a:p>
          <a:p>
            <a:endParaRPr lang="en-GB" sz="2250" dirty="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C898C238-97EC-1413-E3B2-4AFA5FE6FFD8}"/>
              </a:ext>
            </a:extLst>
          </p:cNvPr>
          <p:cNvSpPr txBox="1">
            <a:spLocks/>
          </p:cNvSpPr>
          <p:nvPr/>
        </p:nvSpPr>
        <p:spPr>
          <a:xfrm>
            <a:off x="397494" y="1399484"/>
            <a:ext cx="11397011" cy="2597903"/>
          </a:xfrm>
          <a:prstGeom prst="rect">
            <a:avLst/>
          </a:prstGeom>
        </p:spPr>
        <p:txBody>
          <a:bodyPr vert="horz" lIns="51435" tIns="25718" rIns="51435" bIns="25718" rtlCol="0" anchor="t">
            <a:noAutofit/>
          </a:bodyPr>
          <a:lstStyle>
            <a:lvl1pPr marL="0" indent="0" algn="l" defTabSz="914400" rtl="0" eaLnBrk="1" latinLnBrk="0" hangingPunct="1">
              <a:lnSpc>
                <a:spcPct val="12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Neue Haas Grotesk Text Pro" panose="020B05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Neue Haas Grotesk Text Pro" panose="020B05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nSpc>
                <a:spcPct val="110000"/>
              </a:lnSpc>
            </a:pPr>
            <a:r>
              <a:rPr lang="en-GB" sz="2400" dirty="0">
                <a:latin typeface="Arial" panose="020B0604020202020204" pitchFamily="34" charset="0"/>
                <a:cs typeface="Arial" panose="020B0604020202020204" pitchFamily="34" charset="0"/>
              </a:rPr>
              <a:t>Implementing MS Excel and MS Teams at Sunrise Residential Care Home can lead to significant improvements in operational efficiency, communication, and resident care. While challenges such as staff training and technical limitations exist, the benefits for both staff and residents make digital adoption a valuable step forward.</a:t>
            </a:r>
          </a:p>
        </p:txBody>
      </p:sp>
      <p:pic>
        <p:nvPicPr>
          <p:cNvPr id="12" name="Picture 11" descr="Sunset silhouette of scaffolding in construction site">
            <a:extLst>
              <a:ext uri="{FF2B5EF4-FFF2-40B4-BE49-F238E27FC236}">
                <a16:creationId xmlns:a16="http://schemas.microsoft.com/office/drawing/2014/main" id="{638FCA36-1FFF-E284-2C80-465D9B2F7CE5}"/>
              </a:ext>
            </a:extLst>
          </p:cNvPr>
          <p:cNvPicPr>
            <a:picLocks noChangeAspect="1"/>
          </p:cNvPicPr>
          <p:nvPr/>
        </p:nvPicPr>
        <p:blipFill>
          <a:blip r:embed="rId3"/>
          <a:srcRect t="18492" r="-11" b="-11"/>
          <a:stretch>
            <a:fillRect/>
          </a:stretch>
        </p:blipFill>
        <p:spPr>
          <a:xfrm>
            <a:off x="8178189" y="3897083"/>
            <a:ext cx="3456649" cy="2597903"/>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p:spPr>
      </p:pic>
      <p:sp>
        <p:nvSpPr>
          <p:cNvPr id="14" name="TextBox 13">
            <a:extLst>
              <a:ext uri="{FF2B5EF4-FFF2-40B4-BE49-F238E27FC236}">
                <a16:creationId xmlns:a16="http://schemas.microsoft.com/office/drawing/2014/main" id="{B46A9533-C3D1-4BDD-9FA8-5D2440F301E0}"/>
              </a:ext>
            </a:extLst>
          </p:cNvPr>
          <p:cNvSpPr txBox="1"/>
          <p:nvPr/>
        </p:nvSpPr>
        <p:spPr>
          <a:xfrm>
            <a:off x="5014282" y="5410570"/>
            <a:ext cx="3695547" cy="605936"/>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dirty="0"/>
              <a:t>Source :Design  accessed 4th October 2025</a:t>
            </a:r>
          </a:p>
        </p:txBody>
      </p:sp>
    </p:spTree>
    <p:extLst>
      <p:ext uri="{BB962C8B-B14F-4D97-AF65-F5344CB8AC3E}">
        <p14:creationId xmlns:p14="http://schemas.microsoft.com/office/powerpoint/2010/main" val="3410056591"/>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1</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SwellVTI</vt:lpstr>
      <vt:lpstr>LCHS40007 Digital Skills &amp; Reseach Methods</vt:lpstr>
      <vt:lpstr>Contents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Checklist</vt:lpstr>
      <vt:lpstr>PowerPoint Presentation</vt:lpstr>
      <vt:lpstr>Reference (Havard Style)</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LCHS40007 Digital Skills &amp; Technology</dc:title>
  <dc:creator/>
  <cp:lastModifiedBy>Rabia Rashid (2504610)</cp:lastModifiedBy>
  <cp:revision>12</cp:revision>
  <dcterms:created xsi:type="dcterms:W3CDTF">2025-10-02T08:34:12Z</dcterms:created>
  <dcterms:modified xsi:type="dcterms:W3CDTF">2025-10-08T17:14:18Z</dcterms:modified>
</cp:coreProperties>
</file>