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7" r:id="rId9"/>
    <p:sldId id="278" r:id="rId10"/>
    <p:sldId id="263" r:id="rId11"/>
    <p:sldId id="264" r:id="rId12"/>
    <p:sldId id="266" r:id="rId13"/>
    <p:sldId id="279" r:id="rId14"/>
    <p:sldId id="267" r:id="rId15"/>
    <p:sldId id="268" r:id="rId16"/>
    <p:sldId id="274" r:id="rId17"/>
    <p:sldId id="275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403534-0F3D-40A7-B6E8-3C66D12CF624}" v="1" dt="2026-02-13T11:56:56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5366" autoAdjust="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custSel addSld delSld modSld">
      <pc:chgData name="Zita Draper" userId="b063123c-f51f-481b-b99c-f574606c9ace" providerId="ADAL" clId="{EF0E77A1-30A0-420A-8B5C-1D4447251AB8}" dt="2026-02-13T12:00:01.803" v="1799" actId="26606"/>
      <pc:docMkLst>
        <pc:docMk/>
      </pc:docMkLst>
      <pc:sldChg chg="addSp modSp mod setBg">
        <pc:chgData name="Zita Draper" userId="b063123c-f51f-481b-b99c-f574606c9ace" providerId="ADAL" clId="{EF0E77A1-30A0-420A-8B5C-1D4447251AB8}" dt="2026-02-13T11:33:23.005" v="195" actId="26606"/>
        <pc:sldMkLst>
          <pc:docMk/>
          <pc:sldMk cId="2484227382" sldId="262"/>
        </pc:sldMkLst>
        <pc:spChg chg="mod">
          <ac:chgData name="Zita Draper" userId="b063123c-f51f-481b-b99c-f574606c9ace" providerId="ADAL" clId="{EF0E77A1-30A0-420A-8B5C-1D4447251AB8}" dt="2026-02-13T11:33:23.005" v="195" actId="26606"/>
          <ac:spMkLst>
            <pc:docMk/>
            <pc:sldMk cId="2484227382" sldId="262"/>
            <ac:spMk id="2" creationId="{F298455F-1194-0C5A-ADF7-AF58302D84E5}"/>
          </ac:spMkLst>
        </pc:spChg>
        <pc:spChg chg="mod">
          <ac:chgData name="Zita Draper" userId="b063123c-f51f-481b-b99c-f574606c9ace" providerId="ADAL" clId="{EF0E77A1-30A0-420A-8B5C-1D4447251AB8}" dt="2026-02-13T11:33:23.005" v="195" actId="26606"/>
          <ac:spMkLst>
            <pc:docMk/>
            <pc:sldMk cId="2484227382" sldId="262"/>
            <ac:spMk id="3" creationId="{6730964E-F525-EDEF-95EC-D4FB7C2F9EED}"/>
          </ac:spMkLst>
        </pc:spChg>
        <pc:picChg chg="add">
          <ac:chgData name="Zita Draper" userId="b063123c-f51f-481b-b99c-f574606c9ace" providerId="ADAL" clId="{EF0E77A1-30A0-420A-8B5C-1D4447251AB8}" dt="2026-02-13T11:33:23.005" v="195" actId="26606"/>
          <ac:picMkLst>
            <pc:docMk/>
            <pc:sldMk cId="2484227382" sldId="262"/>
            <ac:picMk id="5" creationId="{1D508B04-646D-032A-9D27-1FA1C76169AD}"/>
          </ac:picMkLst>
        </pc:picChg>
        <pc:cxnChg chg="add">
          <ac:chgData name="Zita Draper" userId="b063123c-f51f-481b-b99c-f574606c9ace" providerId="ADAL" clId="{EF0E77A1-30A0-420A-8B5C-1D4447251AB8}" dt="2026-02-13T11:33:23.005" v="195" actId="26606"/>
          <ac:cxnSpMkLst>
            <pc:docMk/>
            <pc:sldMk cId="2484227382" sldId="262"/>
            <ac:cxnSpMk id="9" creationId="{1503BFE4-729B-D9D0-C17B-501E6AF1127A}"/>
          </ac:cxnSpMkLst>
        </pc:cxnChg>
      </pc:sldChg>
      <pc:sldChg chg="addSp delSp modSp mod">
        <pc:chgData name="Zita Draper" userId="b063123c-f51f-481b-b99c-f574606c9ace" providerId="ADAL" clId="{EF0E77A1-30A0-420A-8B5C-1D4447251AB8}" dt="2026-02-13T11:49:49.352" v="653" actId="26606"/>
        <pc:sldMkLst>
          <pc:docMk/>
          <pc:sldMk cId="2070447107" sldId="263"/>
        </pc:sldMkLst>
        <pc:spChg chg="mod">
          <ac:chgData name="Zita Draper" userId="b063123c-f51f-481b-b99c-f574606c9ace" providerId="ADAL" clId="{EF0E77A1-30A0-420A-8B5C-1D4447251AB8}" dt="2026-02-13T11:49:16.773" v="561" actId="122"/>
          <ac:spMkLst>
            <pc:docMk/>
            <pc:sldMk cId="2070447107" sldId="263"/>
            <ac:spMk id="2" creationId="{E048533E-CE3A-821F-1499-B9314E4B198F}"/>
          </ac:spMkLst>
        </pc:spChg>
        <pc:spChg chg="del mod">
          <ac:chgData name="Zita Draper" userId="b063123c-f51f-481b-b99c-f574606c9ace" providerId="ADAL" clId="{EF0E77A1-30A0-420A-8B5C-1D4447251AB8}" dt="2026-02-13T11:49:49.352" v="653" actId="26606"/>
          <ac:spMkLst>
            <pc:docMk/>
            <pc:sldMk cId="2070447107" sldId="263"/>
            <ac:spMk id="3" creationId="{08A7753B-EE7A-EC90-DD9A-634F57A1BF4A}"/>
          </ac:spMkLst>
        </pc:spChg>
        <pc:graphicFrameChg chg="add">
          <ac:chgData name="Zita Draper" userId="b063123c-f51f-481b-b99c-f574606c9ace" providerId="ADAL" clId="{EF0E77A1-30A0-420A-8B5C-1D4447251AB8}" dt="2026-02-13T11:49:49.352" v="653" actId="26606"/>
          <ac:graphicFrameMkLst>
            <pc:docMk/>
            <pc:sldMk cId="2070447107" sldId="263"/>
            <ac:graphicFrameMk id="5" creationId="{1114E0E1-FE9A-9169-EA39-BB0999D67C0E}"/>
          </ac:graphicFrameMkLst>
        </pc:graphicFrameChg>
      </pc:sldChg>
      <pc:sldChg chg="addSp modSp mod setBg">
        <pc:chgData name="Zita Draper" userId="b063123c-f51f-481b-b99c-f574606c9ace" providerId="ADAL" clId="{EF0E77A1-30A0-420A-8B5C-1D4447251AB8}" dt="2026-02-13T11:51:25.751" v="820" actId="26606"/>
        <pc:sldMkLst>
          <pc:docMk/>
          <pc:sldMk cId="2564700227" sldId="264"/>
        </pc:sldMkLst>
        <pc:spChg chg="mod">
          <ac:chgData name="Zita Draper" userId="b063123c-f51f-481b-b99c-f574606c9ace" providerId="ADAL" clId="{EF0E77A1-30A0-420A-8B5C-1D4447251AB8}" dt="2026-02-13T11:51:25.751" v="820" actId="26606"/>
          <ac:spMkLst>
            <pc:docMk/>
            <pc:sldMk cId="2564700227" sldId="264"/>
            <ac:spMk id="2" creationId="{D9CC56B3-495D-6469-886B-3C2A2466D743}"/>
          </ac:spMkLst>
        </pc:spChg>
        <pc:spChg chg="mod">
          <ac:chgData name="Zita Draper" userId="b063123c-f51f-481b-b99c-f574606c9ace" providerId="ADAL" clId="{EF0E77A1-30A0-420A-8B5C-1D4447251AB8}" dt="2026-02-13T11:51:25.751" v="820" actId="26606"/>
          <ac:spMkLst>
            <pc:docMk/>
            <pc:sldMk cId="2564700227" sldId="264"/>
            <ac:spMk id="3" creationId="{55596110-4BE9-1806-B990-135FA46AC1AE}"/>
          </ac:spMkLst>
        </pc:spChg>
        <pc:spChg chg="add">
          <ac:chgData name="Zita Draper" userId="b063123c-f51f-481b-b99c-f574606c9ace" providerId="ADAL" clId="{EF0E77A1-30A0-420A-8B5C-1D4447251AB8}" dt="2026-02-13T11:51:25.751" v="820" actId="26606"/>
          <ac:spMkLst>
            <pc:docMk/>
            <pc:sldMk cId="2564700227" sldId="264"/>
            <ac:spMk id="9" creationId="{C0763A76-9F1C-4FC5-82B7-DD475DA461B2}"/>
          </ac:spMkLst>
        </pc:spChg>
        <pc:spChg chg="add">
          <ac:chgData name="Zita Draper" userId="b063123c-f51f-481b-b99c-f574606c9ace" providerId="ADAL" clId="{EF0E77A1-30A0-420A-8B5C-1D4447251AB8}" dt="2026-02-13T11:51:25.751" v="820" actId="26606"/>
          <ac:spMkLst>
            <pc:docMk/>
            <pc:sldMk cId="2564700227" sldId="264"/>
            <ac:spMk id="11" creationId="{E81BF4F6-F2CF-4984-9D14-D6966D92F99F}"/>
          </ac:spMkLst>
        </pc:spChg>
        <pc:picChg chg="add">
          <ac:chgData name="Zita Draper" userId="b063123c-f51f-481b-b99c-f574606c9ace" providerId="ADAL" clId="{EF0E77A1-30A0-420A-8B5C-1D4447251AB8}" dt="2026-02-13T11:51:25.751" v="820" actId="26606"/>
          <ac:picMkLst>
            <pc:docMk/>
            <pc:sldMk cId="2564700227" sldId="264"/>
            <ac:picMk id="5" creationId="{68215A38-EB24-D326-21B7-5A3DCBF4BB60}"/>
          </ac:picMkLst>
        </pc:picChg>
      </pc:sldChg>
      <pc:sldChg chg="del">
        <pc:chgData name="Zita Draper" userId="b063123c-f51f-481b-b99c-f574606c9ace" providerId="ADAL" clId="{EF0E77A1-30A0-420A-8B5C-1D4447251AB8}" dt="2026-02-13T11:51:32.223" v="821" actId="47"/>
        <pc:sldMkLst>
          <pc:docMk/>
          <pc:sldMk cId="2100050544" sldId="265"/>
        </pc:sldMkLst>
      </pc:sldChg>
      <pc:sldChg chg="addSp modSp mod setBg">
        <pc:chgData name="Zita Draper" userId="b063123c-f51f-481b-b99c-f574606c9ace" providerId="ADAL" clId="{EF0E77A1-30A0-420A-8B5C-1D4447251AB8}" dt="2026-02-13T11:55:59.906" v="1275" actId="26606"/>
        <pc:sldMkLst>
          <pc:docMk/>
          <pc:sldMk cId="2784193415" sldId="266"/>
        </pc:sldMkLst>
        <pc:spChg chg="mod">
          <ac:chgData name="Zita Draper" userId="b063123c-f51f-481b-b99c-f574606c9ace" providerId="ADAL" clId="{EF0E77A1-30A0-420A-8B5C-1D4447251AB8}" dt="2026-02-13T11:55:59.906" v="1275" actId="26606"/>
          <ac:spMkLst>
            <pc:docMk/>
            <pc:sldMk cId="2784193415" sldId="266"/>
            <ac:spMk id="2" creationId="{90980E1E-633F-C6AF-9464-DF14FF860AFD}"/>
          </ac:spMkLst>
        </pc:spChg>
        <pc:spChg chg="mod">
          <ac:chgData name="Zita Draper" userId="b063123c-f51f-481b-b99c-f574606c9ace" providerId="ADAL" clId="{EF0E77A1-30A0-420A-8B5C-1D4447251AB8}" dt="2026-02-13T11:55:59.906" v="1275" actId="26606"/>
          <ac:spMkLst>
            <pc:docMk/>
            <pc:sldMk cId="2784193415" sldId="266"/>
            <ac:spMk id="3" creationId="{B1835380-45EF-A6D3-26E1-013A2F3225FC}"/>
          </ac:spMkLst>
        </pc:spChg>
        <pc:spChg chg="add">
          <ac:chgData name="Zita Draper" userId="b063123c-f51f-481b-b99c-f574606c9ace" providerId="ADAL" clId="{EF0E77A1-30A0-420A-8B5C-1D4447251AB8}" dt="2026-02-13T11:55:59.906" v="1275" actId="26606"/>
          <ac:spMkLst>
            <pc:docMk/>
            <pc:sldMk cId="2784193415" sldId="266"/>
            <ac:spMk id="8" creationId="{907EF6B7-1338-4443-8C46-6A318D952DFD}"/>
          </ac:spMkLst>
        </pc:spChg>
        <pc:spChg chg="add">
          <ac:chgData name="Zita Draper" userId="b063123c-f51f-481b-b99c-f574606c9ace" providerId="ADAL" clId="{EF0E77A1-30A0-420A-8B5C-1D4447251AB8}" dt="2026-02-13T11:55:59.906" v="1275" actId="26606"/>
          <ac:spMkLst>
            <pc:docMk/>
            <pc:sldMk cId="2784193415" sldId="266"/>
            <ac:spMk id="10" creationId="{DAAE4CDD-124C-4DCF-9584-B6033B545DD5}"/>
          </ac:spMkLst>
        </pc:spChg>
        <pc:spChg chg="add">
          <ac:chgData name="Zita Draper" userId="b063123c-f51f-481b-b99c-f574606c9ace" providerId="ADAL" clId="{EF0E77A1-30A0-420A-8B5C-1D4447251AB8}" dt="2026-02-13T11:55:59.906" v="1275" actId="26606"/>
          <ac:spMkLst>
            <pc:docMk/>
            <pc:sldMk cId="2784193415" sldId="266"/>
            <ac:spMk id="12" creationId="{081E4A58-353D-44AE-B2FC-2A74E2E400F7}"/>
          </ac:spMkLst>
        </pc:spChg>
      </pc:sldChg>
      <pc:sldChg chg="addSp modSp mod setBg">
        <pc:chgData name="Zita Draper" userId="b063123c-f51f-481b-b99c-f574606c9ace" providerId="ADAL" clId="{EF0E77A1-30A0-420A-8B5C-1D4447251AB8}" dt="2026-02-13T11:59:56.736" v="1798" actId="26606"/>
        <pc:sldMkLst>
          <pc:docMk/>
          <pc:sldMk cId="2328585445" sldId="267"/>
        </pc:sldMkLst>
        <pc:spChg chg="mod">
          <ac:chgData name="Zita Draper" userId="b063123c-f51f-481b-b99c-f574606c9ace" providerId="ADAL" clId="{EF0E77A1-30A0-420A-8B5C-1D4447251AB8}" dt="2026-02-13T11:59:56.736" v="1798" actId="26606"/>
          <ac:spMkLst>
            <pc:docMk/>
            <pc:sldMk cId="2328585445" sldId="267"/>
            <ac:spMk id="2" creationId="{1230976D-2E15-EA79-7C3B-B6464FBBAD57}"/>
          </ac:spMkLst>
        </pc:spChg>
        <pc:spChg chg="mod">
          <ac:chgData name="Zita Draper" userId="b063123c-f51f-481b-b99c-f574606c9ace" providerId="ADAL" clId="{EF0E77A1-30A0-420A-8B5C-1D4447251AB8}" dt="2026-02-13T11:59:56.736" v="1798" actId="26606"/>
          <ac:spMkLst>
            <pc:docMk/>
            <pc:sldMk cId="2328585445" sldId="267"/>
            <ac:spMk id="3" creationId="{8381B153-9C2C-6B83-483D-0C52EF7733CC}"/>
          </ac:spMkLst>
        </pc:spChg>
        <pc:spChg chg="add">
          <ac:chgData name="Zita Draper" userId="b063123c-f51f-481b-b99c-f574606c9ace" providerId="ADAL" clId="{EF0E77A1-30A0-420A-8B5C-1D4447251AB8}" dt="2026-02-13T11:59:56.736" v="1798" actId="26606"/>
          <ac:spMkLst>
            <pc:docMk/>
            <pc:sldMk cId="2328585445" sldId="267"/>
            <ac:spMk id="8" creationId="{907EF6B7-1338-4443-8C46-6A318D952DFD}"/>
          </ac:spMkLst>
        </pc:spChg>
        <pc:spChg chg="add">
          <ac:chgData name="Zita Draper" userId="b063123c-f51f-481b-b99c-f574606c9ace" providerId="ADAL" clId="{EF0E77A1-30A0-420A-8B5C-1D4447251AB8}" dt="2026-02-13T11:59:56.736" v="1798" actId="26606"/>
          <ac:spMkLst>
            <pc:docMk/>
            <pc:sldMk cId="2328585445" sldId="267"/>
            <ac:spMk id="10" creationId="{DAAE4CDD-124C-4DCF-9584-B6033B545DD5}"/>
          </ac:spMkLst>
        </pc:spChg>
        <pc:spChg chg="add">
          <ac:chgData name="Zita Draper" userId="b063123c-f51f-481b-b99c-f574606c9ace" providerId="ADAL" clId="{EF0E77A1-30A0-420A-8B5C-1D4447251AB8}" dt="2026-02-13T11:59:56.736" v="1798" actId="26606"/>
          <ac:spMkLst>
            <pc:docMk/>
            <pc:sldMk cId="2328585445" sldId="267"/>
            <ac:spMk id="12" creationId="{081E4A58-353D-44AE-B2FC-2A74E2E400F7}"/>
          </ac:spMkLst>
        </pc:spChg>
      </pc:sldChg>
      <pc:sldChg chg="addSp modSp mod setBg">
        <pc:chgData name="Zita Draper" userId="b063123c-f51f-481b-b99c-f574606c9ace" providerId="ADAL" clId="{EF0E77A1-30A0-420A-8B5C-1D4447251AB8}" dt="2026-02-13T12:00:01.803" v="1799" actId="26606"/>
        <pc:sldMkLst>
          <pc:docMk/>
          <pc:sldMk cId="3914388067" sldId="268"/>
        </pc:sldMkLst>
        <pc:spChg chg="mod">
          <ac:chgData name="Zita Draper" userId="b063123c-f51f-481b-b99c-f574606c9ace" providerId="ADAL" clId="{EF0E77A1-30A0-420A-8B5C-1D4447251AB8}" dt="2026-02-13T12:00:01.803" v="1799" actId="26606"/>
          <ac:spMkLst>
            <pc:docMk/>
            <pc:sldMk cId="3914388067" sldId="268"/>
            <ac:spMk id="2" creationId="{9193FF75-486F-1556-7561-D20CF31D76A6}"/>
          </ac:spMkLst>
        </pc:spChg>
        <pc:spChg chg="mod">
          <ac:chgData name="Zita Draper" userId="b063123c-f51f-481b-b99c-f574606c9ace" providerId="ADAL" clId="{EF0E77A1-30A0-420A-8B5C-1D4447251AB8}" dt="2026-02-13T12:00:01.803" v="1799" actId="26606"/>
          <ac:spMkLst>
            <pc:docMk/>
            <pc:sldMk cId="3914388067" sldId="268"/>
            <ac:spMk id="3" creationId="{5518EE85-70B1-4A81-2A1E-D28AEC5A76A8}"/>
          </ac:spMkLst>
        </pc:spChg>
        <pc:spChg chg="add">
          <ac:chgData name="Zita Draper" userId="b063123c-f51f-481b-b99c-f574606c9ace" providerId="ADAL" clId="{EF0E77A1-30A0-420A-8B5C-1D4447251AB8}" dt="2026-02-13T12:00:01.803" v="1799" actId="26606"/>
          <ac:spMkLst>
            <pc:docMk/>
            <pc:sldMk cId="3914388067" sldId="268"/>
            <ac:spMk id="8" creationId="{907EF6B7-1338-4443-8C46-6A318D952DFD}"/>
          </ac:spMkLst>
        </pc:spChg>
        <pc:spChg chg="add">
          <ac:chgData name="Zita Draper" userId="b063123c-f51f-481b-b99c-f574606c9ace" providerId="ADAL" clId="{EF0E77A1-30A0-420A-8B5C-1D4447251AB8}" dt="2026-02-13T12:00:01.803" v="1799" actId="26606"/>
          <ac:spMkLst>
            <pc:docMk/>
            <pc:sldMk cId="3914388067" sldId="268"/>
            <ac:spMk id="10" creationId="{DAAE4CDD-124C-4DCF-9584-B6033B545DD5}"/>
          </ac:spMkLst>
        </pc:spChg>
        <pc:spChg chg="add">
          <ac:chgData name="Zita Draper" userId="b063123c-f51f-481b-b99c-f574606c9ace" providerId="ADAL" clId="{EF0E77A1-30A0-420A-8B5C-1D4447251AB8}" dt="2026-02-13T12:00:01.803" v="1799" actId="26606"/>
          <ac:spMkLst>
            <pc:docMk/>
            <pc:sldMk cId="3914388067" sldId="268"/>
            <ac:spMk id="12" creationId="{081E4A58-353D-44AE-B2FC-2A74E2E400F7}"/>
          </ac:spMkLst>
        </pc:spChg>
      </pc:sldChg>
      <pc:sldChg chg="modSp del mod">
        <pc:chgData name="Zita Draper" userId="b063123c-f51f-481b-b99c-f574606c9ace" providerId="ADAL" clId="{EF0E77A1-30A0-420A-8B5C-1D4447251AB8}" dt="2026-02-13T11:59:49.829" v="1796" actId="47"/>
        <pc:sldMkLst>
          <pc:docMk/>
          <pc:sldMk cId="3658563409" sldId="269"/>
        </pc:sldMkLst>
        <pc:spChg chg="mod">
          <ac:chgData name="Zita Draper" userId="b063123c-f51f-481b-b99c-f574606c9ace" providerId="ADAL" clId="{EF0E77A1-30A0-420A-8B5C-1D4447251AB8}" dt="2026-02-13T11:59:43.161" v="1795" actId="403"/>
          <ac:spMkLst>
            <pc:docMk/>
            <pc:sldMk cId="3658563409" sldId="269"/>
            <ac:spMk id="2" creationId="{54F16C3E-DEFD-E7B6-FD09-04AF28E287BC}"/>
          </ac:spMkLst>
        </pc:spChg>
      </pc:sldChg>
      <pc:sldChg chg="del">
        <pc:chgData name="Zita Draper" userId="b063123c-f51f-481b-b99c-f574606c9ace" providerId="ADAL" clId="{EF0E77A1-30A0-420A-8B5C-1D4447251AB8}" dt="2026-02-13T11:59:50.670" v="1797" actId="47"/>
        <pc:sldMkLst>
          <pc:docMk/>
          <pc:sldMk cId="3881616615" sldId="270"/>
        </pc:sldMkLst>
      </pc:sldChg>
      <pc:sldChg chg="addSp delSp modSp new mod setBg">
        <pc:chgData name="Zita Draper" userId="b063123c-f51f-481b-b99c-f574606c9ace" providerId="ADAL" clId="{EF0E77A1-30A0-420A-8B5C-1D4447251AB8}" dt="2026-02-13T11:35:52.921" v="268" actId="122"/>
        <pc:sldMkLst>
          <pc:docMk/>
          <pc:sldMk cId="1278097654" sldId="277"/>
        </pc:sldMkLst>
        <pc:spChg chg="mod">
          <ac:chgData name="Zita Draper" userId="b063123c-f51f-481b-b99c-f574606c9ace" providerId="ADAL" clId="{EF0E77A1-30A0-420A-8B5C-1D4447251AB8}" dt="2026-02-13T11:35:52.921" v="268" actId="122"/>
          <ac:spMkLst>
            <pc:docMk/>
            <pc:sldMk cId="1278097654" sldId="277"/>
            <ac:spMk id="2" creationId="{9F604E28-40CC-8146-1D09-E67F645A788A}"/>
          </ac:spMkLst>
        </pc:spChg>
        <pc:spChg chg="del mod">
          <ac:chgData name="Zita Draper" userId="b063123c-f51f-481b-b99c-f574606c9ace" providerId="ADAL" clId="{EF0E77A1-30A0-420A-8B5C-1D4447251AB8}" dt="2026-02-13T11:35:47.237" v="265" actId="26606"/>
          <ac:spMkLst>
            <pc:docMk/>
            <pc:sldMk cId="1278097654" sldId="277"/>
            <ac:spMk id="3" creationId="{35FCCCE3-2F7C-3695-4CFA-5CB1ABE9262C}"/>
          </ac:spMkLst>
        </pc:spChg>
        <pc:spChg chg="add">
          <ac:chgData name="Zita Draper" userId="b063123c-f51f-481b-b99c-f574606c9ace" providerId="ADAL" clId="{EF0E77A1-30A0-420A-8B5C-1D4447251AB8}" dt="2026-02-13T11:35:47.237" v="265" actId="26606"/>
          <ac:spMkLst>
            <pc:docMk/>
            <pc:sldMk cId="1278097654" sldId="277"/>
            <ac:spMk id="9" creationId="{56E9B3E6-E277-4D68-BA48-9CB43FFBD6E2}"/>
          </ac:spMkLst>
        </pc:spChg>
        <pc:spChg chg="add">
          <ac:chgData name="Zita Draper" userId="b063123c-f51f-481b-b99c-f574606c9ace" providerId="ADAL" clId="{EF0E77A1-30A0-420A-8B5C-1D4447251AB8}" dt="2026-02-13T11:35:47.237" v="265" actId="26606"/>
          <ac:spMkLst>
            <pc:docMk/>
            <pc:sldMk cId="1278097654" sldId="277"/>
            <ac:spMk id="16" creationId="{D5B0017B-2ECA-49AF-B397-DC140825DF8D}"/>
          </ac:spMkLst>
        </pc:spChg>
        <pc:grpChg chg="add">
          <ac:chgData name="Zita Draper" userId="b063123c-f51f-481b-b99c-f574606c9ace" providerId="ADAL" clId="{EF0E77A1-30A0-420A-8B5C-1D4447251AB8}" dt="2026-02-13T11:35:47.237" v="265" actId="26606"/>
          <ac:grpSpMkLst>
            <pc:docMk/>
            <pc:sldMk cId="1278097654" sldId="277"/>
            <ac:grpSpMk id="11" creationId="{AE1C45F0-260A-458C-96ED-C1F6D2151219}"/>
          </ac:grpSpMkLst>
        </pc:grpChg>
        <pc:graphicFrameChg chg="add">
          <ac:chgData name="Zita Draper" userId="b063123c-f51f-481b-b99c-f574606c9ace" providerId="ADAL" clId="{EF0E77A1-30A0-420A-8B5C-1D4447251AB8}" dt="2026-02-13T11:35:47.237" v="265" actId="26606"/>
          <ac:graphicFrameMkLst>
            <pc:docMk/>
            <pc:sldMk cId="1278097654" sldId="277"/>
            <ac:graphicFrameMk id="5" creationId="{F545573E-98BB-1F15-C034-9512A6D5B676}"/>
          </ac:graphicFrameMkLst>
        </pc:graphicFrameChg>
        <pc:cxnChg chg="add">
          <ac:chgData name="Zita Draper" userId="b063123c-f51f-481b-b99c-f574606c9ace" providerId="ADAL" clId="{EF0E77A1-30A0-420A-8B5C-1D4447251AB8}" dt="2026-02-13T11:35:47.237" v="265" actId="26606"/>
          <ac:cxnSpMkLst>
            <pc:docMk/>
            <pc:sldMk cId="1278097654" sldId="277"/>
            <ac:cxnSpMk id="18" creationId="{6CF1BAF6-AD41-4082-B212-8A1F9A2E8779}"/>
          </ac:cxnSpMkLst>
        </pc:cxnChg>
      </pc:sldChg>
      <pc:sldChg chg="addSp modSp new mod setBg">
        <pc:chgData name="Zita Draper" userId="b063123c-f51f-481b-b99c-f574606c9ace" providerId="ADAL" clId="{EF0E77A1-30A0-420A-8B5C-1D4447251AB8}" dt="2026-02-13T11:49:07.986" v="554" actId="26606"/>
        <pc:sldMkLst>
          <pc:docMk/>
          <pc:sldMk cId="61783461" sldId="278"/>
        </pc:sldMkLst>
        <pc:spChg chg="mod">
          <ac:chgData name="Zita Draper" userId="b063123c-f51f-481b-b99c-f574606c9ace" providerId="ADAL" clId="{EF0E77A1-30A0-420A-8B5C-1D4447251AB8}" dt="2026-02-13T11:49:07.986" v="554" actId="26606"/>
          <ac:spMkLst>
            <pc:docMk/>
            <pc:sldMk cId="61783461" sldId="278"/>
            <ac:spMk id="2" creationId="{3F0D555F-EE0A-9078-9D1B-C21A558C7F6C}"/>
          </ac:spMkLst>
        </pc:spChg>
        <pc:spChg chg="mod">
          <ac:chgData name="Zita Draper" userId="b063123c-f51f-481b-b99c-f574606c9ace" providerId="ADAL" clId="{EF0E77A1-30A0-420A-8B5C-1D4447251AB8}" dt="2026-02-13T11:49:07.986" v="554" actId="26606"/>
          <ac:spMkLst>
            <pc:docMk/>
            <pc:sldMk cId="61783461" sldId="278"/>
            <ac:spMk id="3" creationId="{FC448B32-1DC6-D4CC-3AB0-46ADD56B16F3}"/>
          </ac:spMkLst>
        </pc:spChg>
        <pc:spChg chg="add">
          <ac:chgData name="Zita Draper" userId="b063123c-f51f-481b-b99c-f574606c9ace" providerId="ADAL" clId="{EF0E77A1-30A0-420A-8B5C-1D4447251AB8}" dt="2026-02-13T11:49:07.986" v="554" actId="26606"/>
          <ac:spMkLst>
            <pc:docMk/>
            <pc:sldMk cId="61783461" sldId="278"/>
            <ac:spMk id="8" creationId="{907EF6B7-1338-4443-8C46-6A318D952DFD}"/>
          </ac:spMkLst>
        </pc:spChg>
        <pc:spChg chg="add">
          <ac:chgData name="Zita Draper" userId="b063123c-f51f-481b-b99c-f574606c9ace" providerId="ADAL" clId="{EF0E77A1-30A0-420A-8B5C-1D4447251AB8}" dt="2026-02-13T11:49:07.986" v="554" actId="26606"/>
          <ac:spMkLst>
            <pc:docMk/>
            <pc:sldMk cId="61783461" sldId="278"/>
            <ac:spMk id="10" creationId="{DAAE4CDD-124C-4DCF-9584-B6033B545DD5}"/>
          </ac:spMkLst>
        </pc:spChg>
        <pc:spChg chg="add">
          <ac:chgData name="Zita Draper" userId="b063123c-f51f-481b-b99c-f574606c9ace" providerId="ADAL" clId="{EF0E77A1-30A0-420A-8B5C-1D4447251AB8}" dt="2026-02-13T11:49:07.986" v="554" actId="26606"/>
          <ac:spMkLst>
            <pc:docMk/>
            <pc:sldMk cId="61783461" sldId="278"/>
            <ac:spMk id="12" creationId="{081E4A58-353D-44AE-B2FC-2A74E2E400F7}"/>
          </ac:spMkLst>
        </pc:spChg>
      </pc:sldChg>
      <pc:sldChg chg="addSp delSp modSp new mod setBg">
        <pc:chgData name="Zita Draper" userId="b063123c-f51f-481b-b99c-f574606c9ace" providerId="ADAL" clId="{EF0E77A1-30A0-420A-8B5C-1D4447251AB8}" dt="2026-02-13T11:57:28.432" v="1282" actId="478"/>
        <pc:sldMkLst>
          <pc:docMk/>
          <pc:sldMk cId="1470988428" sldId="279"/>
        </pc:sldMkLst>
        <pc:spChg chg="mod">
          <ac:chgData name="Zita Draper" userId="b063123c-f51f-481b-b99c-f574606c9ace" providerId="ADAL" clId="{EF0E77A1-30A0-420A-8B5C-1D4447251AB8}" dt="2026-02-13T11:57:24.337" v="1281" actId="403"/>
          <ac:spMkLst>
            <pc:docMk/>
            <pc:sldMk cId="1470988428" sldId="279"/>
            <ac:spMk id="2" creationId="{1AB63E9D-2EF5-55CE-7935-CD9E31A9A5FD}"/>
          </ac:spMkLst>
        </pc:spChg>
        <pc:spChg chg="mod">
          <ac:chgData name="Zita Draper" userId="b063123c-f51f-481b-b99c-f574606c9ace" providerId="ADAL" clId="{EF0E77A1-30A0-420A-8B5C-1D4447251AB8}" dt="2026-02-13T11:57:16.333" v="1277" actId="26606"/>
          <ac:spMkLst>
            <pc:docMk/>
            <pc:sldMk cId="1470988428" sldId="279"/>
            <ac:spMk id="3" creationId="{408DC245-BCDD-1A70-6C26-8B18CED4EC34}"/>
          </ac:spMkLst>
        </pc:spChg>
        <pc:spChg chg="add del mod">
          <ac:chgData name="Zita Draper" userId="b063123c-f51f-481b-b99c-f574606c9ace" providerId="ADAL" clId="{EF0E77A1-30A0-420A-8B5C-1D4447251AB8}" dt="2026-02-13T11:57:28.432" v="1282" actId="478"/>
          <ac:spMkLst>
            <pc:docMk/>
            <pc:sldMk cId="1470988428" sldId="279"/>
            <ac:spMk id="6" creationId="{D5C785C3-1B27-38D2-1E01-BDF25DC72689}"/>
          </ac:spMkLst>
        </pc:spChg>
        <pc:spChg chg="add">
          <ac:chgData name="Zita Draper" userId="b063123c-f51f-481b-b99c-f574606c9ace" providerId="ADAL" clId="{EF0E77A1-30A0-420A-8B5C-1D4447251AB8}" dt="2026-02-13T11:57:16.333" v="1277" actId="26606"/>
          <ac:spMkLst>
            <pc:docMk/>
            <pc:sldMk cId="1470988428" sldId="279"/>
            <ac:spMk id="11" creationId="{3ECBE1F1-D69B-4AFA-ABD5-8E41720EF6DE}"/>
          </ac:spMkLst>
        </pc:spChg>
        <pc:spChg chg="add">
          <ac:chgData name="Zita Draper" userId="b063123c-f51f-481b-b99c-f574606c9ace" providerId="ADAL" clId="{EF0E77A1-30A0-420A-8B5C-1D4447251AB8}" dt="2026-02-13T11:57:16.333" v="1277" actId="26606"/>
          <ac:spMkLst>
            <pc:docMk/>
            <pc:sldMk cId="1470988428" sldId="279"/>
            <ac:spMk id="13" creationId="{603A6265-E10C-4B85-9C20-E75FCAF9CC63}"/>
          </ac:spMkLst>
        </pc:spChg>
        <pc:picChg chg="add mod ord">
          <ac:chgData name="Zita Draper" userId="b063123c-f51f-481b-b99c-f574606c9ace" providerId="ADAL" clId="{EF0E77A1-30A0-420A-8B5C-1D4447251AB8}" dt="2026-02-13T11:57:16.333" v="1277" actId="26606"/>
          <ac:picMkLst>
            <pc:docMk/>
            <pc:sldMk cId="1470988428" sldId="279"/>
            <ac:picMk id="5" creationId="{5B9CF967-2380-D934-7874-57E85B15D95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BBE12F-1719-4900-B590-1EF49F0C2E6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E362A44-D9A4-4663-9D80-59626E68A69E}">
      <dgm:prSet/>
      <dgm:spPr/>
      <dgm:t>
        <a:bodyPr/>
        <a:lstStyle/>
        <a:p>
          <a:r>
            <a:rPr lang="en-GB"/>
            <a:t>How many of you have an account? </a:t>
          </a:r>
          <a:endParaRPr lang="en-US"/>
        </a:p>
      </dgm:t>
    </dgm:pt>
    <dgm:pt modelId="{E1DD8ABB-9FBA-485F-B4DB-0EF14AE0A6A3}" type="parTrans" cxnId="{4E2A8DEE-07FB-4A3A-95EE-1948DCAFF1BD}">
      <dgm:prSet/>
      <dgm:spPr/>
      <dgm:t>
        <a:bodyPr/>
        <a:lstStyle/>
        <a:p>
          <a:endParaRPr lang="en-US"/>
        </a:p>
      </dgm:t>
    </dgm:pt>
    <dgm:pt modelId="{BF786F8B-7FDF-4502-BC5F-F394BDE8878A}" type="sibTrans" cxnId="{4E2A8DEE-07FB-4A3A-95EE-1948DCAFF1BD}">
      <dgm:prSet/>
      <dgm:spPr/>
      <dgm:t>
        <a:bodyPr/>
        <a:lstStyle/>
        <a:p>
          <a:endParaRPr lang="en-US"/>
        </a:p>
      </dgm:t>
    </dgm:pt>
    <dgm:pt modelId="{734EE722-EEC6-4E45-86A5-1E183A1BAAC2}">
      <dgm:prSet/>
      <dgm:spPr/>
      <dgm:t>
        <a:bodyPr/>
        <a:lstStyle/>
        <a:p>
          <a:r>
            <a:rPr lang="en-GB"/>
            <a:t>If not sign up.</a:t>
          </a:r>
          <a:endParaRPr lang="en-US"/>
        </a:p>
      </dgm:t>
    </dgm:pt>
    <dgm:pt modelId="{40A68FB1-3EFF-4157-9EDA-F3292E0D1102}" type="parTrans" cxnId="{F7B80431-9693-4B51-9B34-4FD4118180F7}">
      <dgm:prSet/>
      <dgm:spPr/>
      <dgm:t>
        <a:bodyPr/>
        <a:lstStyle/>
        <a:p>
          <a:endParaRPr lang="en-US"/>
        </a:p>
      </dgm:t>
    </dgm:pt>
    <dgm:pt modelId="{0B9D204D-8266-4DC3-BD36-D4B3110A4B9E}" type="sibTrans" cxnId="{F7B80431-9693-4B51-9B34-4FD4118180F7}">
      <dgm:prSet/>
      <dgm:spPr/>
      <dgm:t>
        <a:bodyPr/>
        <a:lstStyle/>
        <a:p>
          <a:endParaRPr lang="en-US"/>
        </a:p>
      </dgm:t>
    </dgm:pt>
    <dgm:pt modelId="{404FCF84-5428-4449-93B2-929236D2FA3D}">
      <dgm:prSet/>
      <dgm:spPr/>
      <dgm:t>
        <a:bodyPr/>
        <a:lstStyle/>
        <a:p>
          <a:r>
            <a:rPr lang="en-GB"/>
            <a:t>Let’s look at layout</a:t>
          </a:r>
          <a:endParaRPr lang="en-US"/>
        </a:p>
      </dgm:t>
    </dgm:pt>
    <dgm:pt modelId="{C3054313-C376-4EA3-A325-F76BD7E590EF}" type="parTrans" cxnId="{70BFD109-F370-461D-A023-E4D7184286CE}">
      <dgm:prSet/>
      <dgm:spPr/>
      <dgm:t>
        <a:bodyPr/>
        <a:lstStyle/>
        <a:p>
          <a:endParaRPr lang="en-US"/>
        </a:p>
      </dgm:t>
    </dgm:pt>
    <dgm:pt modelId="{9CEC53C4-3933-4C62-9A2F-59A81762FB48}" type="sibTrans" cxnId="{70BFD109-F370-461D-A023-E4D7184286CE}">
      <dgm:prSet/>
      <dgm:spPr/>
      <dgm:t>
        <a:bodyPr/>
        <a:lstStyle/>
        <a:p>
          <a:endParaRPr lang="en-US"/>
        </a:p>
      </dgm:t>
    </dgm:pt>
    <dgm:pt modelId="{80835755-B765-4E26-9A70-72B2934496E1}">
      <dgm:prSet/>
      <dgm:spPr/>
      <dgm:t>
        <a:bodyPr/>
        <a:lstStyle/>
        <a:p>
          <a:r>
            <a:rPr lang="en-GB"/>
            <a:t>Your professional network. </a:t>
          </a:r>
          <a:endParaRPr lang="en-US"/>
        </a:p>
      </dgm:t>
    </dgm:pt>
    <dgm:pt modelId="{538E65DE-5B62-4BE4-A5BE-01C87D4A416C}" type="parTrans" cxnId="{F6035BA6-BC69-428E-B09D-0602FDD396D3}">
      <dgm:prSet/>
      <dgm:spPr/>
      <dgm:t>
        <a:bodyPr/>
        <a:lstStyle/>
        <a:p>
          <a:endParaRPr lang="en-US"/>
        </a:p>
      </dgm:t>
    </dgm:pt>
    <dgm:pt modelId="{7A565213-600C-4F6E-82E9-5393AA2713EF}" type="sibTrans" cxnId="{F6035BA6-BC69-428E-B09D-0602FDD396D3}">
      <dgm:prSet/>
      <dgm:spPr/>
      <dgm:t>
        <a:bodyPr/>
        <a:lstStyle/>
        <a:p>
          <a:endParaRPr lang="en-US"/>
        </a:p>
      </dgm:t>
    </dgm:pt>
    <dgm:pt modelId="{1BCAC415-1115-452C-8716-DD7AE84AEFDF}" type="pres">
      <dgm:prSet presAssocID="{0CBBE12F-1719-4900-B590-1EF49F0C2E62}" presName="root" presStyleCnt="0">
        <dgm:presLayoutVars>
          <dgm:dir/>
          <dgm:resizeHandles val="exact"/>
        </dgm:presLayoutVars>
      </dgm:prSet>
      <dgm:spPr/>
    </dgm:pt>
    <dgm:pt modelId="{601732BD-1758-441C-9E3C-F5870AB4C50A}" type="pres">
      <dgm:prSet presAssocID="{0CBBE12F-1719-4900-B590-1EF49F0C2E62}" presName="container" presStyleCnt="0">
        <dgm:presLayoutVars>
          <dgm:dir/>
          <dgm:resizeHandles val="exact"/>
        </dgm:presLayoutVars>
      </dgm:prSet>
      <dgm:spPr/>
    </dgm:pt>
    <dgm:pt modelId="{954EE3A1-D604-4980-9B40-8FC2F862C5A1}" type="pres">
      <dgm:prSet presAssocID="{BE362A44-D9A4-4663-9D80-59626E68A69E}" presName="compNode" presStyleCnt="0"/>
      <dgm:spPr/>
    </dgm:pt>
    <dgm:pt modelId="{FB7F7179-3E32-44FC-969A-0571EC441E72}" type="pres">
      <dgm:prSet presAssocID="{BE362A44-D9A4-4663-9D80-59626E68A69E}" presName="iconBgRect" presStyleLbl="bgShp" presStyleIdx="0" presStyleCnt="4"/>
      <dgm:spPr/>
    </dgm:pt>
    <dgm:pt modelId="{8EE847D5-D8C3-4E82-88B3-65118F8E36B0}" type="pres">
      <dgm:prSet presAssocID="{BE362A44-D9A4-4663-9D80-59626E68A69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EB1D286-5D5A-43D7-BDFC-D2732F099688}" type="pres">
      <dgm:prSet presAssocID="{BE362A44-D9A4-4663-9D80-59626E68A69E}" presName="spaceRect" presStyleCnt="0"/>
      <dgm:spPr/>
    </dgm:pt>
    <dgm:pt modelId="{C298793C-78F8-4CA0-AD11-05D5015E794A}" type="pres">
      <dgm:prSet presAssocID="{BE362A44-D9A4-4663-9D80-59626E68A69E}" presName="textRect" presStyleLbl="revTx" presStyleIdx="0" presStyleCnt="4">
        <dgm:presLayoutVars>
          <dgm:chMax val="1"/>
          <dgm:chPref val="1"/>
        </dgm:presLayoutVars>
      </dgm:prSet>
      <dgm:spPr/>
    </dgm:pt>
    <dgm:pt modelId="{BD449030-C490-4980-AA85-E3B8B312A809}" type="pres">
      <dgm:prSet presAssocID="{BF786F8B-7FDF-4502-BC5F-F394BDE8878A}" presName="sibTrans" presStyleLbl="sibTrans2D1" presStyleIdx="0" presStyleCnt="0"/>
      <dgm:spPr/>
    </dgm:pt>
    <dgm:pt modelId="{12B52F5A-4629-419A-B707-D4CB93B2768B}" type="pres">
      <dgm:prSet presAssocID="{734EE722-EEC6-4E45-86A5-1E183A1BAAC2}" presName="compNode" presStyleCnt="0"/>
      <dgm:spPr/>
    </dgm:pt>
    <dgm:pt modelId="{C24629A2-A75C-47E8-A606-7B9201B947CD}" type="pres">
      <dgm:prSet presAssocID="{734EE722-EEC6-4E45-86A5-1E183A1BAAC2}" presName="iconBgRect" presStyleLbl="bgShp" presStyleIdx="1" presStyleCnt="4"/>
      <dgm:spPr/>
    </dgm:pt>
    <dgm:pt modelId="{79F8418A-AF46-4B7F-A51A-54CB810CC10E}" type="pres">
      <dgm:prSet presAssocID="{734EE722-EEC6-4E45-86A5-1E183A1BAAC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988FB905-4EE5-4AEF-BE0E-24ED2543C946}" type="pres">
      <dgm:prSet presAssocID="{734EE722-EEC6-4E45-86A5-1E183A1BAAC2}" presName="spaceRect" presStyleCnt="0"/>
      <dgm:spPr/>
    </dgm:pt>
    <dgm:pt modelId="{98C988EF-B4E7-4D56-9A46-17026F234694}" type="pres">
      <dgm:prSet presAssocID="{734EE722-EEC6-4E45-86A5-1E183A1BAAC2}" presName="textRect" presStyleLbl="revTx" presStyleIdx="1" presStyleCnt="4">
        <dgm:presLayoutVars>
          <dgm:chMax val="1"/>
          <dgm:chPref val="1"/>
        </dgm:presLayoutVars>
      </dgm:prSet>
      <dgm:spPr/>
    </dgm:pt>
    <dgm:pt modelId="{AEC081C3-C88C-48D5-B325-7DE132DC7E20}" type="pres">
      <dgm:prSet presAssocID="{0B9D204D-8266-4DC3-BD36-D4B3110A4B9E}" presName="sibTrans" presStyleLbl="sibTrans2D1" presStyleIdx="0" presStyleCnt="0"/>
      <dgm:spPr/>
    </dgm:pt>
    <dgm:pt modelId="{33FC6695-A471-4962-84B7-72C6D4C1F3F6}" type="pres">
      <dgm:prSet presAssocID="{404FCF84-5428-4449-93B2-929236D2FA3D}" presName="compNode" presStyleCnt="0"/>
      <dgm:spPr/>
    </dgm:pt>
    <dgm:pt modelId="{60FEF970-17E5-4F61-A036-88FCF1A52966}" type="pres">
      <dgm:prSet presAssocID="{404FCF84-5428-4449-93B2-929236D2FA3D}" presName="iconBgRect" presStyleLbl="bgShp" presStyleIdx="2" presStyleCnt="4"/>
      <dgm:spPr/>
    </dgm:pt>
    <dgm:pt modelId="{7A4B865C-B439-49DE-8A25-C4AF5D43C370}" type="pres">
      <dgm:prSet presAssocID="{404FCF84-5428-4449-93B2-929236D2FA3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0FFAB52E-3611-431F-9F6F-880376B00CDE}" type="pres">
      <dgm:prSet presAssocID="{404FCF84-5428-4449-93B2-929236D2FA3D}" presName="spaceRect" presStyleCnt="0"/>
      <dgm:spPr/>
    </dgm:pt>
    <dgm:pt modelId="{B22153DA-0989-474E-9D37-CC2EC145D916}" type="pres">
      <dgm:prSet presAssocID="{404FCF84-5428-4449-93B2-929236D2FA3D}" presName="textRect" presStyleLbl="revTx" presStyleIdx="2" presStyleCnt="4">
        <dgm:presLayoutVars>
          <dgm:chMax val="1"/>
          <dgm:chPref val="1"/>
        </dgm:presLayoutVars>
      </dgm:prSet>
      <dgm:spPr/>
    </dgm:pt>
    <dgm:pt modelId="{FCE7114A-A8AB-4740-88D0-359425781A22}" type="pres">
      <dgm:prSet presAssocID="{9CEC53C4-3933-4C62-9A2F-59A81762FB48}" presName="sibTrans" presStyleLbl="sibTrans2D1" presStyleIdx="0" presStyleCnt="0"/>
      <dgm:spPr/>
    </dgm:pt>
    <dgm:pt modelId="{E4F0C780-112E-4337-A22A-C9C5DC55510A}" type="pres">
      <dgm:prSet presAssocID="{80835755-B765-4E26-9A70-72B2934496E1}" presName="compNode" presStyleCnt="0"/>
      <dgm:spPr/>
    </dgm:pt>
    <dgm:pt modelId="{6CB63D35-809B-446B-8E3B-19FD299429E2}" type="pres">
      <dgm:prSet presAssocID="{80835755-B765-4E26-9A70-72B2934496E1}" presName="iconBgRect" presStyleLbl="bgShp" presStyleIdx="3" presStyleCnt="4"/>
      <dgm:spPr/>
    </dgm:pt>
    <dgm:pt modelId="{0B4B6A83-F485-4D31-9D77-66D39FD95FE5}" type="pres">
      <dgm:prSet presAssocID="{80835755-B765-4E26-9A70-72B2934496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F662797A-D13B-4C1B-863F-3E300F19CD26}" type="pres">
      <dgm:prSet presAssocID="{80835755-B765-4E26-9A70-72B2934496E1}" presName="spaceRect" presStyleCnt="0"/>
      <dgm:spPr/>
    </dgm:pt>
    <dgm:pt modelId="{0961BEF6-3513-4ED2-9D03-FBA8A3D08F53}" type="pres">
      <dgm:prSet presAssocID="{80835755-B765-4E26-9A70-72B2934496E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2BA3207-B9B7-47F5-93B7-E619A668705A}" type="presOf" srcId="{BF786F8B-7FDF-4502-BC5F-F394BDE8878A}" destId="{BD449030-C490-4980-AA85-E3B8B312A809}" srcOrd="0" destOrd="0" presId="urn:microsoft.com/office/officeart/2018/2/layout/IconCircleList"/>
    <dgm:cxn modelId="{70BFD109-F370-461D-A023-E4D7184286CE}" srcId="{0CBBE12F-1719-4900-B590-1EF49F0C2E62}" destId="{404FCF84-5428-4449-93B2-929236D2FA3D}" srcOrd="2" destOrd="0" parTransId="{C3054313-C376-4EA3-A325-F76BD7E590EF}" sibTransId="{9CEC53C4-3933-4C62-9A2F-59A81762FB48}"/>
    <dgm:cxn modelId="{F7B80431-9693-4B51-9B34-4FD4118180F7}" srcId="{0CBBE12F-1719-4900-B590-1EF49F0C2E62}" destId="{734EE722-EEC6-4E45-86A5-1E183A1BAAC2}" srcOrd="1" destOrd="0" parTransId="{40A68FB1-3EFF-4157-9EDA-F3292E0D1102}" sibTransId="{0B9D204D-8266-4DC3-BD36-D4B3110A4B9E}"/>
    <dgm:cxn modelId="{3E1B9A46-ED99-4111-AFCE-522E6EE4DDC5}" type="presOf" srcId="{404FCF84-5428-4449-93B2-929236D2FA3D}" destId="{B22153DA-0989-474E-9D37-CC2EC145D916}" srcOrd="0" destOrd="0" presId="urn:microsoft.com/office/officeart/2018/2/layout/IconCircleList"/>
    <dgm:cxn modelId="{EC743E49-0DAC-4EA7-A994-37F597B46418}" type="presOf" srcId="{0CBBE12F-1719-4900-B590-1EF49F0C2E62}" destId="{1BCAC415-1115-452C-8716-DD7AE84AEFDF}" srcOrd="0" destOrd="0" presId="urn:microsoft.com/office/officeart/2018/2/layout/IconCircleList"/>
    <dgm:cxn modelId="{270C0588-B765-4673-B09C-6989ED5B1783}" type="presOf" srcId="{80835755-B765-4E26-9A70-72B2934496E1}" destId="{0961BEF6-3513-4ED2-9D03-FBA8A3D08F53}" srcOrd="0" destOrd="0" presId="urn:microsoft.com/office/officeart/2018/2/layout/IconCircleList"/>
    <dgm:cxn modelId="{2061D398-35FA-44F4-A7F5-A4F441E42F76}" type="presOf" srcId="{BE362A44-D9A4-4663-9D80-59626E68A69E}" destId="{C298793C-78F8-4CA0-AD11-05D5015E794A}" srcOrd="0" destOrd="0" presId="urn:microsoft.com/office/officeart/2018/2/layout/IconCircleList"/>
    <dgm:cxn modelId="{F6035BA6-BC69-428E-B09D-0602FDD396D3}" srcId="{0CBBE12F-1719-4900-B590-1EF49F0C2E62}" destId="{80835755-B765-4E26-9A70-72B2934496E1}" srcOrd="3" destOrd="0" parTransId="{538E65DE-5B62-4BE4-A5BE-01C87D4A416C}" sibTransId="{7A565213-600C-4F6E-82E9-5393AA2713EF}"/>
    <dgm:cxn modelId="{B6AE3BC8-0A14-44DD-A2AD-DD9FF122DF2B}" type="presOf" srcId="{734EE722-EEC6-4E45-86A5-1E183A1BAAC2}" destId="{98C988EF-B4E7-4D56-9A46-17026F234694}" srcOrd="0" destOrd="0" presId="urn:microsoft.com/office/officeart/2018/2/layout/IconCircleList"/>
    <dgm:cxn modelId="{F6A308D2-D140-4148-8E6E-FCE4511ED24B}" type="presOf" srcId="{0B9D204D-8266-4DC3-BD36-D4B3110A4B9E}" destId="{AEC081C3-C88C-48D5-B325-7DE132DC7E20}" srcOrd="0" destOrd="0" presId="urn:microsoft.com/office/officeart/2018/2/layout/IconCircleList"/>
    <dgm:cxn modelId="{4E2A8DEE-07FB-4A3A-95EE-1948DCAFF1BD}" srcId="{0CBBE12F-1719-4900-B590-1EF49F0C2E62}" destId="{BE362A44-D9A4-4663-9D80-59626E68A69E}" srcOrd="0" destOrd="0" parTransId="{E1DD8ABB-9FBA-485F-B4DB-0EF14AE0A6A3}" sibTransId="{BF786F8B-7FDF-4502-BC5F-F394BDE8878A}"/>
    <dgm:cxn modelId="{006AEAEE-787A-4E40-BEF8-D6E7963BD5B6}" type="presOf" srcId="{9CEC53C4-3933-4C62-9A2F-59A81762FB48}" destId="{FCE7114A-A8AB-4740-88D0-359425781A22}" srcOrd="0" destOrd="0" presId="urn:microsoft.com/office/officeart/2018/2/layout/IconCircleList"/>
    <dgm:cxn modelId="{D25C6FFA-C254-41A7-9C30-C4EEA2D9C243}" type="presParOf" srcId="{1BCAC415-1115-452C-8716-DD7AE84AEFDF}" destId="{601732BD-1758-441C-9E3C-F5870AB4C50A}" srcOrd="0" destOrd="0" presId="urn:microsoft.com/office/officeart/2018/2/layout/IconCircleList"/>
    <dgm:cxn modelId="{46C2B321-96D1-4FEC-8A33-0C05D05608E4}" type="presParOf" srcId="{601732BD-1758-441C-9E3C-F5870AB4C50A}" destId="{954EE3A1-D604-4980-9B40-8FC2F862C5A1}" srcOrd="0" destOrd="0" presId="urn:microsoft.com/office/officeart/2018/2/layout/IconCircleList"/>
    <dgm:cxn modelId="{FE7169CE-1B1E-4A1A-B2E0-29C22F32440C}" type="presParOf" srcId="{954EE3A1-D604-4980-9B40-8FC2F862C5A1}" destId="{FB7F7179-3E32-44FC-969A-0571EC441E72}" srcOrd="0" destOrd="0" presId="urn:microsoft.com/office/officeart/2018/2/layout/IconCircleList"/>
    <dgm:cxn modelId="{0A29BD2B-871E-4C27-88AA-959FD24CBF23}" type="presParOf" srcId="{954EE3A1-D604-4980-9B40-8FC2F862C5A1}" destId="{8EE847D5-D8C3-4E82-88B3-65118F8E36B0}" srcOrd="1" destOrd="0" presId="urn:microsoft.com/office/officeart/2018/2/layout/IconCircleList"/>
    <dgm:cxn modelId="{B514E52E-3A7B-4426-8F2D-EDCA533B241A}" type="presParOf" srcId="{954EE3A1-D604-4980-9B40-8FC2F862C5A1}" destId="{0EB1D286-5D5A-43D7-BDFC-D2732F099688}" srcOrd="2" destOrd="0" presId="urn:microsoft.com/office/officeart/2018/2/layout/IconCircleList"/>
    <dgm:cxn modelId="{4681CB31-5A77-4E6D-8948-44B654D7AF8C}" type="presParOf" srcId="{954EE3A1-D604-4980-9B40-8FC2F862C5A1}" destId="{C298793C-78F8-4CA0-AD11-05D5015E794A}" srcOrd="3" destOrd="0" presId="urn:microsoft.com/office/officeart/2018/2/layout/IconCircleList"/>
    <dgm:cxn modelId="{639D97E7-B1CC-4928-B367-3A9719EBDFF7}" type="presParOf" srcId="{601732BD-1758-441C-9E3C-F5870AB4C50A}" destId="{BD449030-C490-4980-AA85-E3B8B312A809}" srcOrd="1" destOrd="0" presId="urn:microsoft.com/office/officeart/2018/2/layout/IconCircleList"/>
    <dgm:cxn modelId="{F3F107AD-7B51-4E2C-B651-144C80A426C5}" type="presParOf" srcId="{601732BD-1758-441C-9E3C-F5870AB4C50A}" destId="{12B52F5A-4629-419A-B707-D4CB93B2768B}" srcOrd="2" destOrd="0" presId="urn:microsoft.com/office/officeart/2018/2/layout/IconCircleList"/>
    <dgm:cxn modelId="{6E076A73-88B1-4B3B-8211-8B20A5DC1678}" type="presParOf" srcId="{12B52F5A-4629-419A-B707-D4CB93B2768B}" destId="{C24629A2-A75C-47E8-A606-7B9201B947CD}" srcOrd="0" destOrd="0" presId="urn:microsoft.com/office/officeart/2018/2/layout/IconCircleList"/>
    <dgm:cxn modelId="{0D7946AA-D107-4551-AB06-EA0497A9D827}" type="presParOf" srcId="{12B52F5A-4629-419A-B707-D4CB93B2768B}" destId="{79F8418A-AF46-4B7F-A51A-54CB810CC10E}" srcOrd="1" destOrd="0" presId="urn:microsoft.com/office/officeart/2018/2/layout/IconCircleList"/>
    <dgm:cxn modelId="{6A284E2A-8EBD-4134-A740-9359D1B6E00C}" type="presParOf" srcId="{12B52F5A-4629-419A-B707-D4CB93B2768B}" destId="{988FB905-4EE5-4AEF-BE0E-24ED2543C946}" srcOrd="2" destOrd="0" presId="urn:microsoft.com/office/officeart/2018/2/layout/IconCircleList"/>
    <dgm:cxn modelId="{5608A0AD-9378-4CED-8AF9-7B759D34850B}" type="presParOf" srcId="{12B52F5A-4629-419A-B707-D4CB93B2768B}" destId="{98C988EF-B4E7-4D56-9A46-17026F234694}" srcOrd="3" destOrd="0" presId="urn:microsoft.com/office/officeart/2018/2/layout/IconCircleList"/>
    <dgm:cxn modelId="{5CF0CF7D-BC26-46FD-BEF7-6A1EE875C96B}" type="presParOf" srcId="{601732BD-1758-441C-9E3C-F5870AB4C50A}" destId="{AEC081C3-C88C-48D5-B325-7DE132DC7E20}" srcOrd="3" destOrd="0" presId="urn:microsoft.com/office/officeart/2018/2/layout/IconCircleList"/>
    <dgm:cxn modelId="{06C7DE00-F8AE-4EE5-A8BF-5141DF1BC72B}" type="presParOf" srcId="{601732BD-1758-441C-9E3C-F5870AB4C50A}" destId="{33FC6695-A471-4962-84B7-72C6D4C1F3F6}" srcOrd="4" destOrd="0" presId="urn:microsoft.com/office/officeart/2018/2/layout/IconCircleList"/>
    <dgm:cxn modelId="{449EB3A3-4A4B-445B-B1E4-3632355A8BBE}" type="presParOf" srcId="{33FC6695-A471-4962-84B7-72C6D4C1F3F6}" destId="{60FEF970-17E5-4F61-A036-88FCF1A52966}" srcOrd="0" destOrd="0" presId="urn:microsoft.com/office/officeart/2018/2/layout/IconCircleList"/>
    <dgm:cxn modelId="{4EDFB431-9A08-43BB-92F7-4E02EFB91E5A}" type="presParOf" srcId="{33FC6695-A471-4962-84B7-72C6D4C1F3F6}" destId="{7A4B865C-B439-49DE-8A25-C4AF5D43C370}" srcOrd="1" destOrd="0" presId="urn:microsoft.com/office/officeart/2018/2/layout/IconCircleList"/>
    <dgm:cxn modelId="{F8995776-6FE3-487A-A11E-2F49F1BB9629}" type="presParOf" srcId="{33FC6695-A471-4962-84B7-72C6D4C1F3F6}" destId="{0FFAB52E-3611-431F-9F6F-880376B00CDE}" srcOrd="2" destOrd="0" presId="urn:microsoft.com/office/officeart/2018/2/layout/IconCircleList"/>
    <dgm:cxn modelId="{560367ED-87F4-4FE7-ADF0-F52EA848B996}" type="presParOf" srcId="{33FC6695-A471-4962-84B7-72C6D4C1F3F6}" destId="{B22153DA-0989-474E-9D37-CC2EC145D916}" srcOrd="3" destOrd="0" presId="urn:microsoft.com/office/officeart/2018/2/layout/IconCircleList"/>
    <dgm:cxn modelId="{7475F480-D286-4D3B-8E7D-6E19E87C23BA}" type="presParOf" srcId="{601732BD-1758-441C-9E3C-F5870AB4C50A}" destId="{FCE7114A-A8AB-4740-88D0-359425781A22}" srcOrd="5" destOrd="0" presId="urn:microsoft.com/office/officeart/2018/2/layout/IconCircleList"/>
    <dgm:cxn modelId="{C4D51410-0690-41EB-A708-FDA23F2714C0}" type="presParOf" srcId="{601732BD-1758-441C-9E3C-F5870AB4C50A}" destId="{E4F0C780-112E-4337-A22A-C9C5DC55510A}" srcOrd="6" destOrd="0" presId="urn:microsoft.com/office/officeart/2018/2/layout/IconCircleList"/>
    <dgm:cxn modelId="{2F513446-7388-403C-BC93-1F3AA218314D}" type="presParOf" srcId="{E4F0C780-112E-4337-A22A-C9C5DC55510A}" destId="{6CB63D35-809B-446B-8E3B-19FD299429E2}" srcOrd="0" destOrd="0" presId="urn:microsoft.com/office/officeart/2018/2/layout/IconCircleList"/>
    <dgm:cxn modelId="{3F65E901-AC8B-4D67-800A-C19A14C50FEF}" type="presParOf" srcId="{E4F0C780-112E-4337-A22A-C9C5DC55510A}" destId="{0B4B6A83-F485-4D31-9D77-66D39FD95FE5}" srcOrd="1" destOrd="0" presId="urn:microsoft.com/office/officeart/2018/2/layout/IconCircleList"/>
    <dgm:cxn modelId="{4AECE627-6351-4222-B9CB-74EAE0D521C2}" type="presParOf" srcId="{E4F0C780-112E-4337-A22A-C9C5DC55510A}" destId="{F662797A-D13B-4C1B-863F-3E300F19CD26}" srcOrd="2" destOrd="0" presId="urn:microsoft.com/office/officeart/2018/2/layout/IconCircleList"/>
    <dgm:cxn modelId="{B82DAECC-82BC-46EB-BBD3-AD02CE55206D}" type="presParOf" srcId="{E4F0C780-112E-4337-A22A-C9C5DC55510A}" destId="{0961BEF6-3513-4ED2-9D03-FBA8A3D08F5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3C2E3E-FEEE-41F2-AE98-3392CDB9C5A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FC1792-544B-417A-9DE5-62E8C0CE42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is it so important? </a:t>
          </a:r>
          <a:endParaRPr lang="en-US"/>
        </a:p>
      </dgm:t>
    </dgm:pt>
    <dgm:pt modelId="{F7F71189-CC70-454D-B821-5C82192CFA60}" type="parTrans" cxnId="{9604BBEA-ADC8-499E-B9E3-824F9A8694EE}">
      <dgm:prSet/>
      <dgm:spPr/>
      <dgm:t>
        <a:bodyPr/>
        <a:lstStyle/>
        <a:p>
          <a:endParaRPr lang="en-US"/>
        </a:p>
      </dgm:t>
    </dgm:pt>
    <dgm:pt modelId="{729E4021-4064-411A-AC8E-500A24FE3BA9}" type="sibTrans" cxnId="{9604BBEA-ADC8-499E-B9E3-824F9A8694EE}">
      <dgm:prSet/>
      <dgm:spPr/>
      <dgm:t>
        <a:bodyPr/>
        <a:lstStyle/>
        <a:p>
          <a:endParaRPr lang="en-US"/>
        </a:p>
      </dgm:t>
    </dgm:pt>
    <dgm:pt modelId="{BFAB304D-478A-41DC-B3D8-13670456DD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benefits does it have? </a:t>
          </a:r>
          <a:endParaRPr lang="en-US"/>
        </a:p>
      </dgm:t>
    </dgm:pt>
    <dgm:pt modelId="{6DB98C40-D51B-4356-B4D2-DAB3E10B8C6B}" type="parTrans" cxnId="{90D6C6C7-66E5-4268-8356-5DD99756C8C8}">
      <dgm:prSet/>
      <dgm:spPr/>
      <dgm:t>
        <a:bodyPr/>
        <a:lstStyle/>
        <a:p>
          <a:endParaRPr lang="en-US"/>
        </a:p>
      </dgm:t>
    </dgm:pt>
    <dgm:pt modelId="{4368EBAD-862C-4944-8B7C-11F44DD0D5FA}" type="sibTrans" cxnId="{90D6C6C7-66E5-4268-8356-5DD99756C8C8}">
      <dgm:prSet/>
      <dgm:spPr/>
      <dgm:t>
        <a:bodyPr/>
        <a:lstStyle/>
        <a:p>
          <a:endParaRPr lang="en-US"/>
        </a:p>
      </dgm:t>
    </dgm:pt>
    <dgm:pt modelId="{30F26481-0808-44B7-973E-5B41162437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do you do it?</a:t>
          </a:r>
          <a:endParaRPr lang="en-US"/>
        </a:p>
      </dgm:t>
    </dgm:pt>
    <dgm:pt modelId="{F9A16C38-0EBA-4727-9163-696433EF34C4}" type="parTrans" cxnId="{83A6640D-A9FC-4286-8E5E-4B1BA3B53FFF}">
      <dgm:prSet/>
      <dgm:spPr/>
      <dgm:t>
        <a:bodyPr/>
        <a:lstStyle/>
        <a:p>
          <a:endParaRPr lang="en-US"/>
        </a:p>
      </dgm:t>
    </dgm:pt>
    <dgm:pt modelId="{56B7222C-FFB4-4A66-A043-98B6796CE76B}" type="sibTrans" cxnId="{83A6640D-A9FC-4286-8E5E-4B1BA3B53FFF}">
      <dgm:prSet/>
      <dgm:spPr/>
      <dgm:t>
        <a:bodyPr/>
        <a:lstStyle/>
        <a:p>
          <a:endParaRPr lang="en-US"/>
        </a:p>
      </dgm:t>
    </dgm:pt>
    <dgm:pt modelId="{3767FEBA-2362-40BE-BC7E-B26E33B2D28E}" type="pres">
      <dgm:prSet presAssocID="{963C2E3E-FEEE-41F2-AE98-3392CDB9C5AC}" presName="root" presStyleCnt="0">
        <dgm:presLayoutVars>
          <dgm:dir/>
          <dgm:resizeHandles val="exact"/>
        </dgm:presLayoutVars>
      </dgm:prSet>
      <dgm:spPr/>
    </dgm:pt>
    <dgm:pt modelId="{24824867-26C3-4F3A-B6B4-8C30D01BEE7E}" type="pres">
      <dgm:prSet presAssocID="{12FC1792-544B-417A-9DE5-62E8C0CE42F6}" presName="compNode" presStyleCnt="0"/>
      <dgm:spPr/>
    </dgm:pt>
    <dgm:pt modelId="{94A7DE8F-B11E-44DA-8953-5D3B0E7E475D}" type="pres">
      <dgm:prSet presAssocID="{12FC1792-544B-417A-9DE5-62E8C0CE42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DED3A1A-9C48-4A37-9F1B-EBB5308CD63A}" type="pres">
      <dgm:prSet presAssocID="{12FC1792-544B-417A-9DE5-62E8C0CE42F6}" presName="spaceRect" presStyleCnt="0"/>
      <dgm:spPr/>
    </dgm:pt>
    <dgm:pt modelId="{5DDFA4A1-BBBE-44DA-A914-0C006AEAF9D7}" type="pres">
      <dgm:prSet presAssocID="{12FC1792-544B-417A-9DE5-62E8C0CE42F6}" presName="textRect" presStyleLbl="revTx" presStyleIdx="0" presStyleCnt="3">
        <dgm:presLayoutVars>
          <dgm:chMax val="1"/>
          <dgm:chPref val="1"/>
        </dgm:presLayoutVars>
      </dgm:prSet>
      <dgm:spPr/>
    </dgm:pt>
    <dgm:pt modelId="{217AD6C3-640F-4181-8517-EA3517BA57AD}" type="pres">
      <dgm:prSet presAssocID="{729E4021-4064-411A-AC8E-500A24FE3BA9}" presName="sibTrans" presStyleCnt="0"/>
      <dgm:spPr/>
    </dgm:pt>
    <dgm:pt modelId="{54061A41-98E6-4352-8BFF-2C484430A8D0}" type="pres">
      <dgm:prSet presAssocID="{BFAB304D-478A-41DC-B3D8-13670456DDF4}" presName="compNode" presStyleCnt="0"/>
      <dgm:spPr/>
    </dgm:pt>
    <dgm:pt modelId="{F9D5F545-CCBB-4875-BE0C-C70BD3981132}" type="pres">
      <dgm:prSet presAssocID="{BFAB304D-478A-41DC-B3D8-13670456DDF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708463C-4A2B-4F9C-BBBA-8FD33DCCE1C1}" type="pres">
      <dgm:prSet presAssocID="{BFAB304D-478A-41DC-B3D8-13670456DDF4}" presName="spaceRect" presStyleCnt="0"/>
      <dgm:spPr/>
    </dgm:pt>
    <dgm:pt modelId="{CD3B6C1D-4F38-4AEB-BC19-78D3DECBF6AF}" type="pres">
      <dgm:prSet presAssocID="{BFAB304D-478A-41DC-B3D8-13670456DDF4}" presName="textRect" presStyleLbl="revTx" presStyleIdx="1" presStyleCnt="3">
        <dgm:presLayoutVars>
          <dgm:chMax val="1"/>
          <dgm:chPref val="1"/>
        </dgm:presLayoutVars>
      </dgm:prSet>
      <dgm:spPr/>
    </dgm:pt>
    <dgm:pt modelId="{93320C6D-411C-4463-8086-FEAB856BD678}" type="pres">
      <dgm:prSet presAssocID="{4368EBAD-862C-4944-8B7C-11F44DD0D5FA}" presName="sibTrans" presStyleCnt="0"/>
      <dgm:spPr/>
    </dgm:pt>
    <dgm:pt modelId="{BE362089-D3E2-4085-AE8D-90C201A14683}" type="pres">
      <dgm:prSet presAssocID="{30F26481-0808-44B7-973E-5B41162437C3}" presName="compNode" presStyleCnt="0"/>
      <dgm:spPr/>
    </dgm:pt>
    <dgm:pt modelId="{4EF718AE-89AD-44E4-B46B-A65F37110AAA}" type="pres">
      <dgm:prSet presAssocID="{30F26481-0808-44B7-973E-5B41162437C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84AF61F-13DE-476D-B644-718E9A11430E}" type="pres">
      <dgm:prSet presAssocID="{30F26481-0808-44B7-973E-5B41162437C3}" presName="spaceRect" presStyleCnt="0"/>
      <dgm:spPr/>
    </dgm:pt>
    <dgm:pt modelId="{92B445E1-5630-400E-8E3A-D841617F2398}" type="pres">
      <dgm:prSet presAssocID="{30F26481-0808-44B7-973E-5B41162437C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3A6640D-A9FC-4286-8E5E-4B1BA3B53FFF}" srcId="{963C2E3E-FEEE-41F2-AE98-3392CDB9C5AC}" destId="{30F26481-0808-44B7-973E-5B41162437C3}" srcOrd="2" destOrd="0" parTransId="{F9A16C38-0EBA-4727-9163-696433EF34C4}" sibTransId="{56B7222C-FFB4-4A66-A043-98B6796CE76B}"/>
    <dgm:cxn modelId="{3E6DE316-FB9F-422D-A4B1-BBE0993DD89E}" type="presOf" srcId="{12FC1792-544B-417A-9DE5-62E8C0CE42F6}" destId="{5DDFA4A1-BBBE-44DA-A914-0C006AEAF9D7}" srcOrd="0" destOrd="0" presId="urn:microsoft.com/office/officeart/2018/2/layout/IconLabelList"/>
    <dgm:cxn modelId="{02945D63-31CE-4B49-B159-DCD3B63F6496}" type="presOf" srcId="{BFAB304D-478A-41DC-B3D8-13670456DDF4}" destId="{CD3B6C1D-4F38-4AEB-BC19-78D3DECBF6AF}" srcOrd="0" destOrd="0" presId="urn:microsoft.com/office/officeart/2018/2/layout/IconLabelList"/>
    <dgm:cxn modelId="{F0F43B67-D34F-45A4-82CA-4F9CB1BC677C}" type="presOf" srcId="{30F26481-0808-44B7-973E-5B41162437C3}" destId="{92B445E1-5630-400E-8E3A-D841617F2398}" srcOrd="0" destOrd="0" presId="urn:microsoft.com/office/officeart/2018/2/layout/IconLabelList"/>
    <dgm:cxn modelId="{11882B7D-A5FC-4997-9744-A9FEF0261948}" type="presOf" srcId="{963C2E3E-FEEE-41F2-AE98-3392CDB9C5AC}" destId="{3767FEBA-2362-40BE-BC7E-B26E33B2D28E}" srcOrd="0" destOrd="0" presId="urn:microsoft.com/office/officeart/2018/2/layout/IconLabelList"/>
    <dgm:cxn modelId="{90D6C6C7-66E5-4268-8356-5DD99756C8C8}" srcId="{963C2E3E-FEEE-41F2-AE98-3392CDB9C5AC}" destId="{BFAB304D-478A-41DC-B3D8-13670456DDF4}" srcOrd="1" destOrd="0" parTransId="{6DB98C40-D51B-4356-B4D2-DAB3E10B8C6B}" sibTransId="{4368EBAD-862C-4944-8B7C-11F44DD0D5FA}"/>
    <dgm:cxn modelId="{9604BBEA-ADC8-499E-B9E3-824F9A8694EE}" srcId="{963C2E3E-FEEE-41F2-AE98-3392CDB9C5AC}" destId="{12FC1792-544B-417A-9DE5-62E8C0CE42F6}" srcOrd="0" destOrd="0" parTransId="{F7F71189-CC70-454D-B821-5C82192CFA60}" sibTransId="{729E4021-4064-411A-AC8E-500A24FE3BA9}"/>
    <dgm:cxn modelId="{4CA853CA-21CF-4F85-AE67-CE8EDEC84F9C}" type="presParOf" srcId="{3767FEBA-2362-40BE-BC7E-B26E33B2D28E}" destId="{24824867-26C3-4F3A-B6B4-8C30D01BEE7E}" srcOrd="0" destOrd="0" presId="urn:microsoft.com/office/officeart/2018/2/layout/IconLabelList"/>
    <dgm:cxn modelId="{747F867A-F567-449C-A6D0-13FCC1D1A316}" type="presParOf" srcId="{24824867-26C3-4F3A-B6B4-8C30D01BEE7E}" destId="{94A7DE8F-B11E-44DA-8953-5D3B0E7E475D}" srcOrd="0" destOrd="0" presId="urn:microsoft.com/office/officeart/2018/2/layout/IconLabelList"/>
    <dgm:cxn modelId="{4D0EF574-FE6C-4F01-81DD-F82CCE6D7A0F}" type="presParOf" srcId="{24824867-26C3-4F3A-B6B4-8C30D01BEE7E}" destId="{8DED3A1A-9C48-4A37-9F1B-EBB5308CD63A}" srcOrd="1" destOrd="0" presId="urn:microsoft.com/office/officeart/2018/2/layout/IconLabelList"/>
    <dgm:cxn modelId="{141B2B84-F0C1-4045-8897-0BC205450EF6}" type="presParOf" srcId="{24824867-26C3-4F3A-B6B4-8C30D01BEE7E}" destId="{5DDFA4A1-BBBE-44DA-A914-0C006AEAF9D7}" srcOrd="2" destOrd="0" presId="urn:microsoft.com/office/officeart/2018/2/layout/IconLabelList"/>
    <dgm:cxn modelId="{2F6C86C7-8BBF-406B-B30A-8CA83D3BE9E2}" type="presParOf" srcId="{3767FEBA-2362-40BE-BC7E-B26E33B2D28E}" destId="{217AD6C3-640F-4181-8517-EA3517BA57AD}" srcOrd="1" destOrd="0" presId="urn:microsoft.com/office/officeart/2018/2/layout/IconLabelList"/>
    <dgm:cxn modelId="{2273723E-6D40-42C3-8857-BCE25630E8A3}" type="presParOf" srcId="{3767FEBA-2362-40BE-BC7E-B26E33B2D28E}" destId="{54061A41-98E6-4352-8BFF-2C484430A8D0}" srcOrd="2" destOrd="0" presId="urn:microsoft.com/office/officeart/2018/2/layout/IconLabelList"/>
    <dgm:cxn modelId="{099F6E9E-5F74-4F1B-98B9-1FDAA9CE74FA}" type="presParOf" srcId="{54061A41-98E6-4352-8BFF-2C484430A8D0}" destId="{F9D5F545-CCBB-4875-BE0C-C70BD3981132}" srcOrd="0" destOrd="0" presId="urn:microsoft.com/office/officeart/2018/2/layout/IconLabelList"/>
    <dgm:cxn modelId="{428B3590-9FA0-4B68-9B99-06026B869A72}" type="presParOf" srcId="{54061A41-98E6-4352-8BFF-2C484430A8D0}" destId="{B708463C-4A2B-4F9C-BBBA-8FD33DCCE1C1}" srcOrd="1" destOrd="0" presId="urn:microsoft.com/office/officeart/2018/2/layout/IconLabelList"/>
    <dgm:cxn modelId="{453A1069-76A7-4C0E-A3F4-FA4472730C01}" type="presParOf" srcId="{54061A41-98E6-4352-8BFF-2C484430A8D0}" destId="{CD3B6C1D-4F38-4AEB-BC19-78D3DECBF6AF}" srcOrd="2" destOrd="0" presId="urn:microsoft.com/office/officeart/2018/2/layout/IconLabelList"/>
    <dgm:cxn modelId="{A2BAC89E-1315-440F-870C-1CB78F9B95F6}" type="presParOf" srcId="{3767FEBA-2362-40BE-BC7E-B26E33B2D28E}" destId="{93320C6D-411C-4463-8086-FEAB856BD678}" srcOrd="3" destOrd="0" presId="urn:microsoft.com/office/officeart/2018/2/layout/IconLabelList"/>
    <dgm:cxn modelId="{B933A876-3735-4B99-9CD0-E26F4E5F9B1B}" type="presParOf" srcId="{3767FEBA-2362-40BE-BC7E-B26E33B2D28E}" destId="{BE362089-D3E2-4085-AE8D-90C201A14683}" srcOrd="4" destOrd="0" presId="urn:microsoft.com/office/officeart/2018/2/layout/IconLabelList"/>
    <dgm:cxn modelId="{15953557-DC2D-4038-8E1B-EB62AE43891D}" type="presParOf" srcId="{BE362089-D3E2-4085-AE8D-90C201A14683}" destId="{4EF718AE-89AD-44E4-B46B-A65F37110AAA}" srcOrd="0" destOrd="0" presId="urn:microsoft.com/office/officeart/2018/2/layout/IconLabelList"/>
    <dgm:cxn modelId="{56E1B6E5-C10C-4C15-9460-03BBF88B86F0}" type="presParOf" srcId="{BE362089-D3E2-4085-AE8D-90C201A14683}" destId="{E84AF61F-13DE-476D-B644-718E9A11430E}" srcOrd="1" destOrd="0" presId="urn:microsoft.com/office/officeart/2018/2/layout/IconLabelList"/>
    <dgm:cxn modelId="{9BB4B2DF-3358-4541-A86A-D2AAE481A515}" type="presParOf" srcId="{BE362089-D3E2-4085-AE8D-90C201A14683}" destId="{92B445E1-5630-400E-8E3A-D841617F239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F7179-3E32-44FC-969A-0571EC441E72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847D5-D8C3-4E82-88B3-65118F8E36B0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8793C-78F8-4CA0-AD11-05D5015E794A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many of you have an account? </a:t>
          </a:r>
          <a:endParaRPr lang="en-US" sz="2400" kern="1200"/>
        </a:p>
      </dsp:txBody>
      <dsp:txXfrm>
        <a:off x="1796691" y="8195"/>
        <a:ext cx="3120653" cy="1323913"/>
      </dsp:txXfrm>
    </dsp:sp>
    <dsp:sp modelId="{C24629A2-A75C-47E8-A606-7B9201B947CD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F8418A-AF46-4B7F-A51A-54CB810CC10E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C988EF-B4E7-4D56-9A46-17026F234694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If not sign up.</a:t>
          </a:r>
          <a:endParaRPr lang="en-US" sz="2400" kern="1200"/>
        </a:p>
      </dsp:txBody>
      <dsp:txXfrm>
        <a:off x="7068704" y="8195"/>
        <a:ext cx="3120653" cy="1323913"/>
      </dsp:txXfrm>
    </dsp:sp>
    <dsp:sp modelId="{60FEF970-17E5-4F61-A036-88FCF1A52966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4B865C-B439-49DE-8A25-C4AF5D43C370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153DA-0989-474E-9D37-CC2EC145D916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Let’s look at layout</a:t>
          </a:r>
          <a:endParaRPr lang="en-US" sz="2400" kern="1200"/>
        </a:p>
      </dsp:txBody>
      <dsp:txXfrm>
        <a:off x="1796691" y="1877792"/>
        <a:ext cx="3120653" cy="1323913"/>
      </dsp:txXfrm>
    </dsp:sp>
    <dsp:sp modelId="{6CB63D35-809B-446B-8E3B-19FD299429E2}">
      <dsp:nvSpPr>
        <dsp:cNvPr id="0" name=""/>
        <dsp:cNvSpPr/>
      </dsp:nvSpPr>
      <dsp:spPr>
        <a:xfrm>
          <a:off x="5461095" y="1877792"/>
          <a:ext cx="1323913" cy="132391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4B6A83-F485-4D31-9D77-66D39FD95FE5}">
      <dsp:nvSpPr>
        <dsp:cNvPr id="0" name=""/>
        <dsp:cNvSpPr/>
      </dsp:nvSpPr>
      <dsp:spPr>
        <a:xfrm>
          <a:off x="5739116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1BEF6-3513-4ED2-9D03-FBA8A3D08F53}">
      <dsp:nvSpPr>
        <dsp:cNvPr id="0" name=""/>
        <dsp:cNvSpPr/>
      </dsp:nvSpPr>
      <dsp:spPr>
        <a:xfrm>
          <a:off x="7068704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Your professional network. </a:t>
          </a:r>
          <a:endParaRPr lang="en-US" sz="2400" kern="1200"/>
        </a:p>
      </dsp:txBody>
      <dsp:txXfrm>
        <a:off x="7068704" y="1877792"/>
        <a:ext cx="3120653" cy="13239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7DE8F-B11E-44DA-8953-5D3B0E7E475D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FA4A1-BBBE-44DA-A914-0C006AEAF9D7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Why is it so important? </a:t>
          </a:r>
          <a:endParaRPr lang="en-US" sz="2300" kern="1200"/>
        </a:p>
      </dsp:txBody>
      <dsp:txXfrm>
        <a:off x="417971" y="2644140"/>
        <a:ext cx="2889450" cy="720000"/>
      </dsp:txXfrm>
    </dsp:sp>
    <dsp:sp modelId="{F9D5F545-CCBB-4875-BE0C-C70BD3981132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B6C1D-4F38-4AEB-BC19-78D3DECBF6AF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benefits does it have? </a:t>
          </a:r>
          <a:endParaRPr lang="en-US" sz="2300" kern="1200"/>
        </a:p>
      </dsp:txBody>
      <dsp:txXfrm>
        <a:off x="3813075" y="2644140"/>
        <a:ext cx="2889450" cy="720000"/>
      </dsp:txXfrm>
    </dsp:sp>
    <dsp:sp modelId="{4EF718AE-89AD-44E4-B46B-A65F37110AAA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445E1-5630-400E-8E3A-D841617F2398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 do you do it?</a:t>
          </a:r>
          <a:endParaRPr lang="en-US" sz="2300" kern="1200"/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6ABA2-6823-58CA-9F2B-16E78EF26C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6A3E6C-04F3-742A-2CAD-A23B9EDEEF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271D8-7FA4-BCDF-E47B-3FA210E2B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018FA-6721-C504-05CF-1FF4F0469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9F36C1-93C8-94B0-991B-6284885F4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483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96936-E747-F868-276F-E421F5133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6AAFC-623F-1051-79E3-3DE0AAE3B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B10DA-FE5B-5F22-78C8-81B748617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F018A-EABC-6843-C4D0-D0C29A873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21A9B-409C-2727-8E4E-123EB442F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387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734A1-C340-53F3-1245-8E5864B7F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C98170-6090-17DC-7051-DD1F8EF31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074A0-9CB7-D169-D06B-6A0CC003B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E74788-3251-71C4-8C8F-66566CF08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033F1-769E-EF61-DC02-B3C713515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630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05016-9CC8-6887-ADF8-67F9EA687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29A97-AE44-C8F2-6771-90D34D8BC0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8806C3-6CA5-A062-CB01-9C5638CDD6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3AA298-CA3C-ADBF-828B-524556382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F69532-864E-1C3A-D445-140ABCD7B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DD4967-13E4-0CED-85AE-7438CC5DA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50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3479-110E-7E45-F0AB-F8061F58E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6A802-0C5F-8394-AAE2-C252F1865B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094E7-BCE1-3D01-8406-A0DC5BFA22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06E565-A545-A69F-5334-7ACD218077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5A4FBF-EC47-A5C3-1F76-C20029757E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B15DD8-1C81-49B6-EC85-A0CFBCD9F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D431F5-64EB-892F-1F06-8E545ABBC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4DCA07-3861-DA27-A8BE-89DE5C0F0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170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7A63B-F9F1-5A1B-678B-7E01229CD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BA8147-1F9F-9D5E-8617-ECF63B62A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E3D44D-5278-ED95-5BDB-237460EA0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8A6B8-2C60-4D3B-80F4-248EBA133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5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4C71B2-082E-07F2-6D9F-18C095E63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33523D-BDF0-4E5F-5213-272B1D8AD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A1B76D-7558-6502-4F25-87C2C2585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677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3D172-B4D9-67AC-74E8-6F0206FD3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0040F-B309-6DBC-44ED-649243CC7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A2561D-2B22-6421-F3D8-55EA5CBFBE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E93B2F-D0F8-BD1F-E37E-97AADC13C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15C21-8820-DAC4-25A2-96821836F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F53F4E-085B-EEFF-B237-39B5DD733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826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4BB41-9F62-C574-51A7-36D6ED387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E09D5-09DD-08E9-0150-DBB3B20447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C44201-64BB-59B7-B7E8-F2C6A3FA4C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3E009A-72B7-457C-58EE-BDD4C4253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77672A-9135-8670-365E-8B7868749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289739-C6F8-9E03-5DDA-5F2BA7E6B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321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8526F-E8D2-B195-076A-BBCA0087B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1157F8-1D84-7253-D91D-7CD67A1C7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BCB21-5304-EF53-08D3-8D5B8979D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096E97-737A-5410-3878-B1E0F4350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DA972-191F-1201-9A51-7F7A1B7D9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904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C09A02-5AB6-6BC9-73F7-610D942C68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DB3FBC-D7AE-B930-8834-3C8125AB10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DB932-C840-3409-B16D-3955EDBB0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079F9-B736-2243-E829-63D2D2266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A2A4A-0A19-1326-5AE0-746443F7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023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D4A78B-0A09-E436-F840-34080A6F1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38394D-27A2-6F87-F267-43F98893F6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D3B99A-878C-E366-AA15-4E8C38C1B5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B7C6FB-8337-4178-AD1B-35E3E8AD72DB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D5155-2989-37D7-157F-86076E9EEB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C5269-2DDB-4284-256C-C78B1C1201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241853-45C2-4189-8D10-6DAF4DD1AD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30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p/placement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47270&amp;picture=coffee-break-time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201D0A-F5A1-CEEC-1867-09C9A85EAEB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241" b="4853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2FE956-EAA8-5BEA-1D84-9C3CA9B07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Volunteering and Placements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B0C5E-4A25-4422-FACD-0D14FD95CE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3511045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BA7E3-5EB2-D0F2-DBC7-7C30E34BA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B63F6-9C9C-C417-C219-4824CC6BE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600"/>
              <a:t>Aims and Learning Objectives </a:t>
            </a:r>
          </a:p>
          <a:p>
            <a:r>
              <a:rPr lang="en-GB" sz="2600"/>
              <a:t>Volunteering </a:t>
            </a:r>
          </a:p>
          <a:p>
            <a:r>
              <a:rPr lang="en-GB" sz="2600"/>
              <a:t>Networking </a:t>
            </a:r>
          </a:p>
          <a:p>
            <a:r>
              <a:rPr lang="en-GB" sz="2600"/>
              <a:t>Activities </a:t>
            </a:r>
          </a:p>
          <a:p>
            <a:r>
              <a:rPr lang="en-GB" sz="2600"/>
              <a:t>Placements </a:t>
            </a:r>
          </a:p>
          <a:p>
            <a:r>
              <a:rPr lang="en-GB" sz="2600"/>
              <a:t>Guest Speaker </a:t>
            </a:r>
          </a:p>
          <a:p>
            <a:r>
              <a:rPr lang="en-GB" sz="2600"/>
              <a:t>Summary </a:t>
            </a:r>
          </a:p>
          <a:p>
            <a:r>
              <a:rPr lang="en-GB" sz="260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80851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2589C-1B92-9E21-9448-A7DDDBED6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Aims and Learning Objectives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E60E-A171-5715-3F36-B764E1EB2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aim of today’s session is to discuss placement and volunteering.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the key difference between a placement and volunteering. </a:t>
            </a:r>
          </a:p>
          <a:p>
            <a:endParaRPr lang="en-GB" dirty="0"/>
          </a:p>
          <a:p>
            <a:r>
              <a:rPr lang="en-GB" dirty="0"/>
              <a:t>By the end of today’s session student should be able to demonstrate their understanding of the requirements to complete/start a placement. </a:t>
            </a:r>
          </a:p>
        </p:txBody>
      </p:sp>
    </p:spTree>
    <p:extLst>
      <p:ext uri="{BB962C8B-B14F-4D97-AF65-F5344CB8AC3E}">
        <p14:creationId xmlns:p14="http://schemas.microsoft.com/office/powerpoint/2010/main" val="4175933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A5C02-0E19-8721-FA8F-4265A42CA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Volunteering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7BF75-D888-F39B-AC09-FE40EF6C1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Unpaid work. </a:t>
            </a:r>
          </a:p>
          <a:p>
            <a:endParaRPr lang="en-GB" dirty="0"/>
          </a:p>
          <a:p>
            <a:r>
              <a:rPr lang="en-GB" dirty="0"/>
              <a:t>Your chance to get involved and make a change. </a:t>
            </a:r>
          </a:p>
          <a:p>
            <a:endParaRPr lang="en-GB" dirty="0"/>
          </a:p>
          <a:p>
            <a:r>
              <a:rPr lang="en-GB" dirty="0"/>
              <a:t>Gain experience in the workplace. </a:t>
            </a:r>
          </a:p>
          <a:p>
            <a:endParaRPr lang="en-GB" dirty="0"/>
          </a:p>
          <a:p>
            <a:r>
              <a:rPr lang="en-GB" dirty="0"/>
              <a:t>CV benefits.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505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08242-5A05-6EE7-22FA-49EB431F7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1C548-D36C-73B3-4551-A0DA9F614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There are a vast number of opportunities available to everyone. </a:t>
            </a:r>
          </a:p>
          <a:p>
            <a:endParaRPr lang="en-GB" dirty="0"/>
          </a:p>
          <a:p>
            <a:r>
              <a:rPr lang="en-GB" dirty="0"/>
              <a:t>Over the next few weeks, you will have the following guest speakers; </a:t>
            </a:r>
          </a:p>
          <a:p>
            <a:endParaRPr lang="en-GB" dirty="0"/>
          </a:p>
          <a:p>
            <a:r>
              <a:rPr lang="en-GB" dirty="0"/>
              <a:t>1. Victim support </a:t>
            </a:r>
          </a:p>
          <a:p>
            <a:r>
              <a:rPr lang="en-GB" dirty="0"/>
              <a:t>2. Age Cymru </a:t>
            </a:r>
          </a:p>
          <a:p>
            <a:r>
              <a:rPr lang="en-GB" dirty="0"/>
              <a:t>3. Swansea Volunteering Council</a:t>
            </a:r>
          </a:p>
        </p:txBody>
      </p:sp>
    </p:spTree>
    <p:extLst>
      <p:ext uri="{BB962C8B-B14F-4D97-AF65-F5344CB8AC3E}">
        <p14:creationId xmlns:p14="http://schemas.microsoft.com/office/powerpoint/2010/main" val="2194162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5D68A-E745-B7E3-4CB8-4D404D547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6DA35-0E6A-5C28-2BF0-1AE5A17C8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Skills that develop from volunteering; </a:t>
            </a:r>
          </a:p>
          <a:p>
            <a:endParaRPr lang="en-GB" dirty="0"/>
          </a:p>
          <a:p>
            <a:r>
              <a:rPr lang="en-GB" dirty="0"/>
              <a:t>1. Communication – Verbal and written </a:t>
            </a:r>
          </a:p>
          <a:p>
            <a:r>
              <a:rPr lang="en-GB" dirty="0"/>
              <a:t>2. Team working skills</a:t>
            </a:r>
          </a:p>
          <a:p>
            <a:r>
              <a:rPr lang="en-GB" dirty="0"/>
              <a:t>3. Independence skills </a:t>
            </a:r>
          </a:p>
          <a:p>
            <a:r>
              <a:rPr lang="en-GB" dirty="0"/>
              <a:t>4. Independence skills </a:t>
            </a:r>
          </a:p>
          <a:p>
            <a:r>
              <a:rPr lang="en-GB" dirty="0"/>
              <a:t>5. Leadership Skills.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412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8455F-1194-0C5A-ADF7-AF58302D8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 u="sng"/>
              <a:t>Continued</a:t>
            </a:r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1D508B04-646D-032A-9D27-1FA1C76169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942" r="13109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0964E-F525-EDEF-95EC-D4FB7C2F9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/>
              <a:t>Find opportunities? </a:t>
            </a:r>
          </a:p>
          <a:p>
            <a:endParaRPr lang="en-GB" sz="2000"/>
          </a:p>
          <a:p>
            <a:r>
              <a:rPr lang="en-GB" sz="2000"/>
              <a:t>LinkedIn </a:t>
            </a:r>
          </a:p>
          <a:p>
            <a:r>
              <a:rPr lang="en-GB" sz="2000"/>
              <a:t>Indeed </a:t>
            </a:r>
          </a:p>
          <a:p>
            <a:r>
              <a:rPr lang="en-GB" sz="2000"/>
              <a:t>Networking event </a:t>
            </a:r>
          </a:p>
          <a:p>
            <a:r>
              <a:rPr lang="en-GB" sz="2000"/>
              <a:t>Much more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84227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04E28-40CC-8146-1D09-E67F645A7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i="1" u="sng" dirty="0"/>
              <a:t>LinkedIn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45573E-98BB-1F15-C034-9512A6D5B6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4698268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8097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0D555F-EE0A-9078-9D1B-C21A558C7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should you profile look like?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8B32-1DC6-D4CC-3AB0-46ADD56B1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Clear name stated </a:t>
            </a:r>
          </a:p>
          <a:p>
            <a:r>
              <a:rPr lang="en-GB" dirty="0"/>
              <a:t>Clear and appropriate picture</a:t>
            </a:r>
          </a:p>
          <a:p>
            <a:r>
              <a:rPr lang="en-GB" dirty="0"/>
              <a:t>Job role if available </a:t>
            </a:r>
          </a:p>
          <a:p>
            <a:r>
              <a:rPr lang="en-GB" dirty="0"/>
              <a:t>Experience – detailed – dates and organisation name – with most recent first</a:t>
            </a:r>
          </a:p>
          <a:p>
            <a:r>
              <a:rPr lang="en-GB" dirty="0"/>
              <a:t>Education – with most recent first </a:t>
            </a:r>
          </a:p>
          <a:p>
            <a:r>
              <a:rPr lang="en-GB" dirty="0"/>
              <a:t>Language’s </a:t>
            </a:r>
          </a:p>
          <a:p>
            <a:r>
              <a:rPr lang="en-GB" dirty="0"/>
              <a:t>Interests</a:t>
            </a:r>
          </a:p>
        </p:txBody>
      </p:sp>
    </p:spTree>
    <p:extLst>
      <p:ext uri="{BB962C8B-B14F-4D97-AF65-F5344CB8AC3E}">
        <p14:creationId xmlns:p14="http://schemas.microsoft.com/office/powerpoint/2010/main" val="61783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8533E-CE3A-821F-1499-B9314E4B1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Networking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14E0E1-FE9A-9169-EA39-BB0999D67C0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0447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C56B3-495D-6469-886B-3C2A2466D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96110-4BE9-1806-B990-135FA46AC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Volunteer fayre at the beginning of the year, you did some networking. </a:t>
            </a:r>
          </a:p>
          <a:p>
            <a:endParaRPr lang="en-GB" sz="2000"/>
          </a:p>
          <a:p>
            <a:r>
              <a:rPr lang="en-GB" sz="2000"/>
              <a:t>Attend guest speaker sessions. </a:t>
            </a:r>
          </a:p>
          <a:p>
            <a:endParaRPr lang="en-GB" sz="2000"/>
          </a:p>
          <a:p>
            <a:r>
              <a:rPr lang="en-GB" sz="2000"/>
              <a:t>Attend careers fayres. </a:t>
            </a:r>
          </a:p>
        </p:txBody>
      </p:sp>
      <p:pic>
        <p:nvPicPr>
          <p:cNvPr id="5" name="Picture 4" descr="Rearview of rows of people watching a movie in a theater">
            <a:extLst>
              <a:ext uri="{FF2B5EF4-FFF2-40B4-BE49-F238E27FC236}">
                <a16:creationId xmlns:a16="http://schemas.microsoft.com/office/drawing/2014/main" id="{68215A38-EB24-D326-21B7-5A3DCBF4BB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47" r="22852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700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80E1E-633F-C6AF-9464-DF14FF860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Activity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35380-45EF-A6D3-26E1-013A2F322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10 minutes networking chat – </a:t>
            </a:r>
          </a:p>
          <a:p>
            <a:endParaRPr lang="en-GB" dirty="0"/>
          </a:p>
          <a:p>
            <a:r>
              <a:rPr lang="en-GB" dirty="0"/>
              <a:t>Paired with some you don’t usually speak too. </a:t>
            </a:r>
          </a:p>
          <a:p>
            <a:endParaRPr lang="en-GB" dirty="0"/>
          </a:p>
          <a:p>
            <a:r>
              <a:rPr lang="en-GB" dirty="0"/>
              <a:t>You will be required to talk about the following; </a:t>
            </a:r>
          </a:p>
        </p:txBody>
      </p:sp>
    </p:spTree>
    <p:extLst>
      <p:ext uri="{BB962C8B-B14F-4D97-AF65-F5344CB8AC3E}">
        <p14:creationId xmlns:p14="http://schemas.microsoft.com/office/powerpoint/2010/main" val="27841934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9CF967-2380-D934-7874-57E85B15D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383" r="10728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63E9D-2EF5-55CE-7935-CD9E31A9A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DC245-BCDD-1A70-6C26-8B18CED4E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Who am I? </a:t>
            </a:r>
          </a:p>
          <a:p>
            <a:r>
              <a:rPr lang="en-GB" sz="1700"/>
              <a:t>What career am I aiming for? </a:t>
            </a:r>
          </a:p>
          <a:p>
            <a:r>
              <a:rPr lang="en-GB" sz="1700"/>
              <a:t>One thing I am good at? </a:t>
            </a:r>
          </a:p>
          <a:p>
            <a:endParaRPr lang="en-GB" sz="1700"/>
          </a:p>
          <a:p>
            <a:r>
              <a:rPr lang="en-GB" sz="1700"/>
              <a:t>One of you goes first and then the other. </a:t>
            </a:r>
          </a:p>
          <a:p>
            <a:endParaRPr lang="en-GB" sz="1700"/>
          </a:p>
          <a:p>
            <a:r>
              <a:rPr lang="en-GB" sz="1700"/>
              <a:t>Then, share one opportunity you know of that could help the other person. Write this down for them. </a:t>
            </a:r>
          </a:p>
          <a:p>
            <a:endParaRPr lang="en-GB" sz="1700"/>
          </a:p>
          <a:p>
            <a:r>
              <a:rPr lang="en-GB" sz="1700"/>
              <a:t>This is networking. </a:t>
            </a:r>
          </a:p>
        </p:txBody>
      </p:sp>
    </p:spTree>
    <p:extLst>
      <p:ext uri="{BB962C8B-B14F-4D97-AF65-F5344CB8AC3E}">
        <p14:creationId xmlns:p14="http://schemas.microsoft.com/office/powerpoint/2010/main" val="1470988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0976D-2E15-EA79-7C3B-B6464FBBA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Placements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1B153-9C2C-6B83-483D-0C52EF773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Some of you will be required to carry out a placement in your second year. </a:t>
            </a:r>
          </a:p>
          <a:p>
            <a:endParaRPr lang="en-GB" dirty="0"/>
          </a:p>
          <a:p>
            <a:r>
              <a:rPr lang="en-GB" dirty="0"/>
              <a:t>Even if you aren’t as part of your course next year, you may in the following year. </a:t>
            </a:r>
          </a:p>
          <a:p>
            <a:endParaRPr lang="en-GB" dirty="0"/>
          </a:p>
          <a:p>
            <a:r>
              <a:rPr lang="en-GB" dirty="0"/>
              <a:t>So, it is a good time to start thinking about placements. </a:t>
            </a:r>
          </a:p>
        </p:txBody>
      </p:sp>
    </p:spTree>
    <p:extLst>
      <p:ext uri="{BB962C8B-B14F-4D97-AF65-F5344CB8AC3E}">
        <p14:creationId xmlns:p14="http://schemas.microsoft.com/office/powerpoint/2010/main" val="2328585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3FF75-486F-1556-7561-D20CF31D7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8EE85-70B1-4A81-2A1E-D28AEC5A7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Placement – Requires more legal obligations than volunteering. </a:t>
            </a:r>
          </a:p>
          <a:p>
            <a:endParaRPr lang="en-GB" dirty="0"/>
          </a:p>
          <a:p>
            <a:r>
              <a:rPr lang="en-GB" dirty="0"/>
              <a:t>Placements – require paperwork. </a:t>
            </a:r>
          </a:p>
          <a:p>
            <a:endParaRPr lang="en-GB" dirty="0"/>
          </a:p>
          <a:p>
            <a:r>
              <a:rPr lang="en-GB" dirty="0"/>
              <a:t>For those who need to find a placement your deadline is; </a:t>
            </a:r>
          </a:p>
          <a:p>
            <a:endParaRPr lang="en-GB" dirty="0"/>
          </a:p>
          <a:p>
            <a:r>
              <a:rPr lang="en-GB" dirty="0"/>
              <a:t>22</a:t>
            </a:r>
            <a:r>
              <a:rPr lang="en-GB" baseline="30000" dirty="0"/>
              <a:t>nd</a:t>
            </a:r>
            <a:r>
              <a:rPr lang="en-GB" dirty="0"/>
              <a:t> June 2026. </a:t>
            </a:r>
          </a:p>
        </p:txBody>
      </p:sp>
    </p:spTree>
    <p:extLst>
      <p:ext uri="{BB962C8B-B14F-4D97-AF65-F5344CB8AC3E}">
        <p14:creationId xmlns:p14="http://schemas.microsoft.com/office/powerpoint/2010/main" val="39143880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Orange megaphone">
            <a:extLst>
              <a:ext uri="{FF2B5EF4-FFF2-40B4-BE49-F238E27FC236}">
                <a16:creationId xmlns:a16="http://schemas.microsoft.com/office/drawing/2014/main" id="{7D787E60-E820-BC7E-8A0C-0ABF9E7DF70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521CF7-5D93-02CC-0F14-7C062A411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GB" sz="8000">
                <a:ln w="22225">
                  <a:solidFill>
                    <a:srgbClr val="FFFFFF"/>
                  </a:solidFill>
                </a:ln>
                <a:noFill/>
              </a:rPr>
              <a:t>Next hour……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4B957-775C-2259-C880-18909A1DA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You will have a guest speaker session with Sarah and her collegue from victim's support. 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They will let you know about the organisation and how you can get involved. 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Please ask any questions that you may have. </a:t>
            </a:r>
          </a:p>
        </p:txBody>
      </p:sp>
    </p:spTree>
    <p:extLst>
      <p:ext uri="{BB962C8B-B14F-4D97-AF65-F5344CB8AC3E}">
        <p14:creationId xmlns:p14="http://schemas.microsoft.com/office/powerpoint/2010/main" val="1029797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953CBF4-2700-5BA9-2360-F1B5F40702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609" y="679731"/>
            <a:ext cx="4171994" cy="373654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Let’s take a break</a:t>
            </a:r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CAAE1C5-FE1C-A199-60B3-70610D6BB1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609" y="4685288"/>
            <a:ext cx="4171994" cy="103578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Take 10 minutes and then we will return</a:t>
            </a:r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31A5B1-085E-482C-3C32-3B6A53B59F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6524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A838990-ECA5-DEF3-FFCD-406593AC91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609" y="679731"/>
            <a:ext cx="4171994" cy="373654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Thank you!</a:t>
            </a:r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F0D6549-0293-3608-F6DC-7C20343C96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609" y="4685288"/>
            <a:ext cx="4171994" cy="103578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Any Questions?</a:t>
            </a:r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Smiling Face with No Fill">
            <a:extLst>
              <a:ext uri="{FF2B5EF4-FFF2-40B4-BE49-F238E27FC236}">
                <a16:creationId xmlns:a16="http://schemas.microsoft.com/office/drawing/2014/main" id="{E5471A99-174B-68F7-E8A9-0F982F502E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99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516</Words>
  <Application>Microsoft Office PowerPoint</Application>
  <PresentationFormat>Widescreen</PresentationFormat>
  <Paragraphs>111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Volunteering and Placements</vt:lpstr>
      <vt:lpstr>Content </vt:lpstr>
      <vt:lpstr>Aims and Learning Objectives </vt:lpstr>
      <vt:lpstr>Volunteering </vt:lpstr>
      <vt:lpstr>Continued</vt:lpstr>
      <vt:lpstr>Continued</vt:lpstr>
      <vt:lpstr>Continued</vt:lpstr>
      <vt:lpstr>LinkedIn </vt:lpstr>
      <vt:lpstr>What should you profile look like?</vt:lpstr>
      <vt:lpstr>Networking </vt:lpstr>
      <vt:lpstr>Continued</vt:lpstr>
      <vt:lpstr>Activity </vt:lpstr>
      <vt:lpstr>Continued</vt:lpstr>
      <vt:lpstr>Placements</vt:lpstr>
      <vt:lpstr>Continued</vt:lpstr>
      <vt:lpstr>Next hour……</vt:lpstr>
      <vt:lpstr>Let’s take a break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2026-02-13T10:20:23Z</dcterms:created>
  <dcterms:modified xsi:type="dcterms:W3CDTF">2026-02-13T12:00:07Z</dcterms:modified>
</cp:coreProperties>
</file>