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9" r:id="rId3"/>
    <p:sldId id="261" r:id="rId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p:scale>
          <a:sx n="57" d="100"/>
          <a:sy n="57" d="100"/>
        </p:scale>
        <p:origin x="1260" y="35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slide" Target="slides/slide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B9F02C-60CA-1332-5632-7B643F51E71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06424DB-23FC-7644-5DCC-5F8E4FAC93D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8EC73E5-6FAE-4573-66FE-15D9BBBF5131}"/>
              </a:ext>
            </a:extLst>
          </p:cNvPr>
          <p:cNvSpPr>
            <a:spLocks noGrp="1"/>
          </p:cNvSpPr>
          <p:nvPr>
            <p:ph type="dt" sz="half" idx="10"/>
          </p:nvPr>
        </p:nvSpPr>
        <p:spPr/>
        <p:txBody>
          <a:bodyPr/>
          <a:lstStyle/>
          <a:p>
            <a:fld id="{FB72BE63-D4A6-4FDD-A1B7-2D49E213D5D9}" type="datetimeFigureOut">
              <a:rPr lang="en-GB" smtClean="0"/>
              <a:t>16/10/2026</a:t>
            </a:fld>
            <a:endParaRPr lang="en-GB"/>
          </a:p>
        </p:txBody>
      </p:sp>
      <p:sp>
        <p:nvSpPr>
          <p:cNvPr id="5" name="Footer Placeholder 4">
            <a:extLst>
              <a:ext uri="{FF2B5EF4-FFF2-40B4-BE49-F238E27FC236}">
                <a16:creationId xmlns:a16="http://schemas.microsoft.com/office/drawing/2014/main" id="{1A1C1196-E83E-2F83-A05E-CCD811CFB26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E14468F-8F0B-F536-FA83-E3A10A09634A}"/>
              </a:ext>
            </a:extLst>
          </p:cNvPr>
          <p:cNvSpPr>
            <a:spLocks noGrp="1"/>
          </p:cNvSpPr>
          <p:nvPr>
            <p:ph type="sldNum" sz="quarter" idx="12"/>
          </p:nvPr>
        </p:nvSpPr>
        <p:spPr/>
        <p:txBody>
          <a:bodyPr/>
          <a:lstStyle/>
          <a:p>
            <a:fld id="{2075A225-83E1-4C9D-91D2-EFF4A7090A80}" type="slidenum">
              <a:rPr lang="en-GB" smtClean="0"/>
              <a:t>‹#›</a:t>
            </a:fld>
            <a:endParaRPr lang="en-GB"/>
          </a:p>
        </p:txBody>
      </p:sp>
    </p:spTree>
    <p:extLst>
      <p:ext uri="{BB962C8B-B14F-4D97-AF65-F5344CB8AC3E}">
        <p14:creationId xmlns:p14="http://schemas.microsoft.com/office/powerpoint/2010/main" val="226527269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D9CA68-EEA3-E044-37CC-774EDB95A49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3A5795B-CBCB-3F26-4B80-9C98D9AB98A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D0C348B-3DDF-76C2-A5F2-1FB736E341E4}"/>
              </a:ext>
            </a:extLst>
          </p:cNvPr>
          <p:cNvSpPr>
            <a:spLocks noGrp="1"/>
          </p:cNvSpPr>
          <p:nvPr>
            <p:ph type="dt" sz="half" idx="10"/>
          </p:nvPr>
        </p:nvSpPr>
        <p:spPr/>
        <p:txBody>
          <a:bodyPr/>
          <a:lstStyle/>
          <a:p>
            <a:fld id="{FB72BE63-D4A6-4FDD-A1B7-2D49E213D5D9}" type="datetimeFigureOut">
              <a:rPr lang="en-GB" smtClean="0"/>
              <a:t>16/10/2026</a:t>
            </a:fld>
            <a:endParaRPr lang="en-GB"/>
          </a:p>
        </p:txBody>
      </p:sp>
      <p:sp>
        <p:nvSpPr>
          <p:cNvPr id="5" name="Footer Placeholder 4">
            <a:extLst>
              <a:ext uri="{FF2B5EF4-FFF2-40B4-BE49-F238E27FC236}">
                <a16:creationId xmlns:a16="http://schemas.microsoft.com/office/drawing/2014/main" id="{AA5A5896-9C5F-E674-9B2A-83822B7EE8B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6DF5DB-020D-039B-FEB3-F73580484CC6}"/>
              </a:ext>
            </a:extLst>
          </p:cNvPr>
          <p:cNvSpPr>
            <a:spLocks noGrp="1"/>
          </p:cNvSpPr>
          <p:nvPr>
            <p:ph type="sldNum" sz="quarter" idx="12"/>
          </p:nvPr>
        </p:nvSpPr>
        <p:spPr/>
        <p:txBody>
          <a:bodyPr/>
          <a:lstStyle/>
          <a:p>
            <a:fld id="{2075A225-83E1-4C9D-91D2-EFF4A7090A80}" type="slidenum">
              <a:rPr lang="en-GB" smtClean="0"/>
              <a:t>‹#›</a:t>
            </a:fld>
            <a:endParaRPr lang="en-GB"/>
          </a:p>
        </p:txBody>
      </p:sp>
    </p:spTree>
    <p:extLst>
      <p:ext uri="{BB962C8B-B14F-4D97-AF65-F5344CB8AC3E}">
        <p14:creationId xmlns:p14="http://schemas.microsoft.com/office/powerpoint/2010/main" val="22180486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B6A0E6-8D10-F38C-C233-109042070B8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C0D0DB5-8B33-9994-273A-7352843F755F}"/>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5D847E7-A48C-B29D-ED5B-5F1C9C906C2F}"/>
              </a:ext>
            </a:extLst>
          </p:cNvPr>
          <p:cNvSpPr>
            <a:spLocks noGrp="1"/>
          </p:cNvSpPr>
          <p:nvPr>
            <p:ph type="dt" sz="half" idx="10"/>
          </p:nvPr>
        </p:nvSpPr>
        <p:spPr/>
        <p:txBody>
          <a:bodyPr/>
          <a:lstStyle/>
          <a:p>
            <a:fld id="{FB72BE63-D4A6-4FDD-A1B7-2D49E213D5D9}" type="datetimeFigureOut">
              <a:rPr lang="en-GB" smtClean="0"/>
              <a:t>16/10/2026</a:t>
            </a:fld>
            <a:endParaRPr lang="en-GB"/>
          </a:p>
        </p:txBody>
      </p:sp>
      <p:sp>
        <p:nvSpPr>
          <p:cNvPr id="5" name="Footer Placeholder 4">
            <a:extLst>
              <a:ext uri="{FF2B5EF4-FFF2-40B4-BE49-F238E27FC236}">
                <a16:creationId xmlns:a16="http://schemas.microsoft.com/office/drawing/2014/main" id="{76438C5B-7DE8-BCEA-C955-840856090A2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809DB9E-6E0C-A1D6-C9A5-99A659F1CB65}"/>
              </a:ext>
            </a:extLst>
          </p:cNvPr>
          <p:cNvSpPr>
            <a:spLocks noGrp="1"/>
          </p:cNvSpPr>
          <p:nvPr>
            <p:ph type="sldNum" sz="quarter" idx="12"/>
          </p:nvPr>
        </p:nvSpPr>
        <p:spPr/>
        <p:txBody>
          <a:bodyPr/>
          <a:lstStyle/>
          <a:p>
            <a:fld id="{2075A225-83E1-4C9D-91D2-EFF4A7090A80}" type="slidenum">
              <a:rPr lang="en-GB" smtClean="0"/>
              <a:t>‹#›</a:t>
            </a:fld>
            <a:endParaRPr lang="en-GB"/>
          </a:p>
        </p:txBody>
      </p:sp>
    </p:spTree>
    <p:extLst>
      <p:ext uri="{BB962C8B-B14F-4D97-AF65-F5344CB8AC3E}">
        <p14:creationId xmlns:p14="http://schemas.microsoft.com/office/powerpoint/2010/main" val="193672523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06C8FB-259C-FEC1-3CD9-04CCD7803F9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238DEA8-ADF8-2DE4-349C-12988161498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762E025-E54C-A794-5DC1-75575E2EEBD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2FC33D7-EBF3-6A72-D2E9-84782933996F}"/>
              </a:ext>
            </a:extLst>
          </p:cNvPr>
          <p:cNvSpPr>
            <a:spLocks noGrp="1"/>
          </p:cNvSpPr>
          <p:nvPr>
            <p:ph type="dt" sz="half" idx="10"/>
          </p:nvPr>
        </p:nvSpPr>
        <p:spPr/>
        <p:txBody>
          <a:bodyPr/>
          <a:lstStyle/>
          <a:p>
            <a:fld id="{FB72BE63-D4A6-4FDD-A1B7-2D49E213D5D9}" type="datetimeFigureOut">
              <a:rPr lang="en-GB" smtClean="0"/>
              <a:t>16/10/2026</a:t>
            </a:fld>
            <a:endParaRPr lang="en-GB"/>
          </a:p>
        </p:txBody>
      </p:sp>
      <p:sp>
        <p:nvSpPr>
          <p:cNvPr id="6" name="Footer Placeholder 5">
            <a:extLst>
              <a:ext uri="{FF2B5EF4-FFF2-40B4-BE49-F238E27FC236}">
                <a16:creationId xmlns:a16="http://schemas.microsoft.com/office/drawing/2014/main" id="{89BC279B-6193-616E-35B4-DBE3D362A47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55A1BE6-8CA4-C7C6-C44F-96AC65472B92}"/>
              </a:ext>
            </a:extLst>
          </p:cNvPr>
          <p:cNvSpPr>
            <a:spLocks noGrp="1"/>
          </p:cNvSpPr>
          <p:nvPr>
            <p:ph type="sldNum" sz="quarter" idx="12"/>
          </p:nvPr>
        </p:nvSpPr>
        <p:spPr/>
        <p:txBody>
          <a:bodyPr/>
          <a:lstStyle/>
          <a:p>
            <a:fld id="{2075A225-83E1-4C9D-91D2-EFF4A7090A80}" type="slidenum">
              <a:rPr lang="en-GB" smtClean="0"/>
              <a:t>‹#›</a:t>
            </a:fld>
            <a:endParaRPr lang="en-GB"/>
          </a:p>
        </p:txBody>
      </p:sp>
    </p:spTree>
    <p:extLst>
      <p:ext uri="{BB962C8B-B14F-4D97-AF65-F5344CB8AC3E}">
        <p14:creationId xmlns:p14="http://schemas.microsoft.com/office/powerpoint/2010/main" val="316279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350BDA-BDD7-42F2-40E4-EC9AAC59161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862958A-5DA5-8A7F-C5E8-1B46C9762C9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462E1F0-E935-FCAE-296F-B1DBBEE734B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938276C-F0D9-6581-8862-FCCD819F768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7CE3CBB-7EB1-46CB-33E9-33A6BB5F87B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84ED6C8-7AEE-26E3-FEC5-3D8077362587}"/>
              </a:ext>
            </a:extLst>
          </p:cNvPr>
          <p:cNvSpPr>
            <a:spLocks noGrp="1"/>
          </p:cNvSpPr>
          <p:nvPr>
            <p:ph type="dt" sz="half" idx="10"/>
          </p:nvPr>
        </p:nvSpPr>
        <p:spPr/>
        <p:txBody>
          <a:bodyPr/>
          <a:lstStyle/>
          <a:p>
            <a:fld id="{FB72BE63-D4A6-4FDD-A1B7-2D49E213D5D9}" type="datetimeFigureOut">
              <a:rPr lang="en-GB" smtClean="0"/>
              <a:t>16/10/2026</a:t>
            </a:fld>
            <a:endParaRPr lang="en-GB"/>
          </a:p>
        </p:txBody>
      </p:sp>
      <p:sp>
        <p:nvSpPr>
          <p:cNvPr id="8" name="Footer Placeholder 7">
            <a:extLst>
              <a:ext uri="{FF2B5EF4-FFF2-40B4-BE49-F238E27FC236}">
                <a16:creationId xmlns:a16="http://schemas.microsoft.com/office/drawing/2014/main" id="{B8C75122-E1A8-9FAD-024B-AAB860A7865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F23C2900-D71A-C02A-1D46-C7B042FB6CE2}"/>
              </a:ext>
            </a:extLst>
          </p:cNvPr>
          <p:cNvSpPr>
            <a:spLocks noGrp="1"/>
          </p:cNvSpPr>
          <p:nvPr>
            <p:ph type="sldNum" sz="quarter" idx="12"/>
          </p:nvPr>
        </p:nvSpPr>
        <p:spPr/>
        <p:txBody>
          <a:bodyPr/>
          <a:lstStyle/>
          <a:p>
            <a:fld id="{2075A225-83E1-4C9D-91D2-EFF4A7090A80}" type="slidenum">
              <a:rPr lang="en-GB" smtClean="0"/>
              <a:t>‹#›</a:t>
            </a:fld>
            <a:endParaRPr lang="en-GB"/>
          </a:p>
        </p:txBody>
      </p:sp>
    </p:spTree>
    <p:extLst>
      <p:ext uri="{BB962C8B-B14F-4D97-AF65-F5344CB8AC3E}">
        <p14:creationId xmlns:p14="http://schemas.microsoft.com/office/powerpoint/2010/main" val="25002774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F9F4C9-8AC2-ABA4-355B-59AE894CAF3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1BF2E48-64B2-97A6-4003-C8A1BA12A1DC}"/>
              </a:ext>
            </a:extLst>
          </p:cNvPr>
          <p:cNvSpPr>
            <a:spLocks noGrp="1"/>
          </p:cNvSpPr>
          <p:nvPr>
            <p:ph type="dt" sz="half" idx="10"/>
          </p:nvPr>
        </p:nvSpPr>
        <p:spPr/>
        <p:txBody>
          <a:bodyPr/>
          <a:lstStyle/>
          <a:p>
            <a:fld id="{FB72BE63-D4A6-4FDD-A1B7-2D49E213D5D9}" type="datetimeFigureOut">
              <a:rPr lang="en-GB" smtClean="0"/>
              <a:t>16/10/2026</a:t>
            </a:fld>
            <a:endParaRPr lang="en-GB"/>
          </a:p>
        </p:txBody>
      </p:sp>
      <p:sp>
        <p:nvSpPr>
          <p:cNvPr id="4" name="Footer Placeholder 3">
            <a:extLst>
              <a:ext uri="{FF2B5EF4-FFF2-40B4-BE49-F238E27FC236}">
                <a16:creationId xmlns:a16="http://schemas.microsoft.com/office/drawing/2014/main" id="{48D9FE44-CB13-C585-96AC-E398EE79BAD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C16A81E-9574-57A5-0518-47C88710E31A}"/>
              </a:ext>
            </a:extLst>
          </p:cNvPr>
          <p:cNvSpPr>
            <a:spLocks noGrp="1"/>
          </p:cNvSpPr>
          <p:nvPr>
            <p:ph type="sldNum" sz="quarter" idx="12"/>
          </p:nvPr>
        </p:nvSpPr>
        <p:spPr/>
        <p:txBody>
          <a:bodyPr/>
          <a:lstStyle/>
          <a:p>
            <a:fld id="{2075A225-83E1-4C9D-91D2-EFF4A7090A80}" type="slidenum">
              <a:rPr lang="en-GB" smtClean="0"/>
              <a:t>‹#›</a:t>
            </a:fld>
            <a:endParaRPr lang="en-GB"/>
          </a:p>
        </p:txBody>
      </p:sp>
    </p:spTree>
    <p:extLst>
      <p:ext uri="{BB962C8B-B14F-4D97-AF65-F5344CB8AC3E}">
        <p14:creationId xmlns:p14="http://schemas.microsoft.com/office/powerpoint/2010/main" val="32067047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8E8BD28-6DAD-CCB1-7D03-A214C225F228}"/>
              </a:ext>
            </a:extLst>
          </p:cNvPr>
          <p:cNvSpPr>
            <a:spLocks noGrp="1"/>
          </p:cNvSpPr>
          <p:nvPr>
            <p:ph type="dt" sz="half" idx="10"/>
          </p:nvPr>
        </p:nvSpPr>
        <p:spPr/>
        <p:txBody>
          <a:bodyPr/>
          <a:lstStyle/>
          <a:p>
            <a:fld id="{FB72BE63-D4A6-4FDD-A1B7-2D49E213D5D9}" type="datetimeFigureOut">
              <a:rPr lang="en-GB" smtClean="0"/>
              <a:t>16/10/2026</a:t>
            </a:fld>
            <a:endParaRPr lang="en-GB"/>
          </a:p>
        </p:txBody>
      </p:sp>
      <p:sp>
        <p:nvSpPr>
          <p:cNvPr id="3" name="Footer Placeholder 2">
            <a:extLst>
              <a:ext uri="{FF2B5EF4-FFF2-40B4-BE49-F238E27FC236}">
                <a16:creationId xmlns:a16="http://schemas.microsoft.com/office/drawing/2014/main" id="{FB60F185-96C9-D1E3-E906-14C798471CF9}"/>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EBE236B-B06E-2119-969C-CA6331EA7B65}"/>
              </a:ext>
            </a:extLst>
          </p:cNvPr>
          <p:cNvSpPr>
            <a:spLocks noGrp="1"/>
          </p:cNvSpPr>
          <p:nvPr>
            <p:ph type="sldNum" sz="quarter" idx="12"/>
          </p:nvPr>
        </p:nvSpPr>
        <p:spPr/>
        <p:txBody>
          <a:bodyPr/>
          <a:lstStyle/>
          <a:p>
            <a:fld id="{2075A225-83E1-4C9D-91D2-EFF4A7090A80}" type="slidenum">
              <a:rPr lang="en-GB" smtClean="0"/>
              <a:t>‹#›</a:t>
            </a:fld>
            <a:endParaRPr lang="en-GB"/>
          </a:p>
        </p:txBody>
      </p:sp>
    </p:spTree>
    <p:extLst>
      <p:ext uri="{BB962C8B-B14F-4D97-AF65-F5344CB8AC3E}">
        <p14:creationId xmlns:p14="http://schemas.microsoft.com/office/powerpoint/2010/main" val="294674815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EBDFC-6070-7056-CFA6-71783FB0597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88FF2B8-F75B-936B-89F1-B5C168CDFD7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19464C8E-1FBD-7B6B-24C8-B63CC31EB57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403B6E3-6070-A75A-EC7E-0D58B229EA72}"/>
              </a:ext>
            </a:extLst>
          </p:cNvPr>
          <p:cNvSpPr>
            <a:spLocks noGrp="1"/>
          </p:cNvSpPr>
          <p:nvPr>
            <p:ph type="dt" sz="half" idx="10"/>
          </p:nvPr>
        </p:nvSpPr>
        <p:spPr/>
        <p:txBody>
          <a:bodyPr/>
          <a:lstStyle/>
          <a:p>
            <a:fld id="{FB72BE63-D4A6-4FDD-A1B7-2D49E213D5D9}" type="datetimeFigureOut">
              <a:rPr lang="en-GB" smtClean="0"/>
              <a:t>16/10/2026</a:t>
            </a:fld>
            <a:endParaRPr lang="en-GB"/>
          </a:p>
        </p:txBody>
      </p:sp>
      <p:sp>
        <p:nvSpPr>
          <p:cNvPr id="6" name="Footer Placeholder 5">
            <a:extLst>
              <a:ext uri="{FF2B5EF4-FFF2-40B4-BE49-F238E27FC236}">
                <a16:creationId xmlns:a16="http://schemas.microsoft.com/office/drawing/2014/main" id="{E51F9DA9-8B1F-BACE-49D7-CB3F9318750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7649EDC-0244-FA85-A794-E99AFA9BDCF8}"/>
              </a:ext>
            </a:extLst>
          </p:cNvPr>
          <p:cNvSpPr>
            <a:spLocks noGrp="1"/>
          </p:cNvSpPr>
          <p:nvPr>
            <p:ph type="sldNum" sz="quarter" idx="12"/>
          </p:nvPr>
        </p:nvSpPr>
        <p:spPr/>
        <p:txBody>
          <a:bodyPr/>
          <a:lstStyle/>
          <a:p>
            <a:fld id="{2075A225-83E1-4C9D-91D2-EFF4A7090A80}" type="slidenum">
              <a:rPr lang="en-GB" smtClean="0"/>
              <a:t>‹#›</a:t>
            </a:fld>
            <a:endParaRPr lang="en-GB"/>
          </a:p>
        </p:txBody>
      </p:sp>
    </p:spTree>
    <p:extLst>
      <p:ext uri="{BB962C8B-B14F-4D97-AF65-F5344CB8AC3E}">
        <p14:creationId xmlns:p14="http://schemas.microsoft.com/office/powerpoint/2010/main" val="167933026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1F43FE-213B-53A5-062A-B0D0F6B6B0D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1781B19-FF7A-30BC-7631-0E6809CBBCF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FDBD68C-FFC3-50E4-D6FB-CD88005EB37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678E007-851E-FBF9-B562-E3561C98BAC5}"/>
              </a:ext>
            </a:extLst>
          </p:cNvPr>
          <p:cNvSpPr>
            <a:spLocks noGrp="1"/>
          </p:cNvSpPr>
          <p:nvPr>
            <p:ph type="dt" sz="half" idx="10"/>
          </p:nvPr>
        </p:nvSpPr>
        <p:spPr/>
        <p:txBody>
          <a:bodyPr/>
          <a:lstStyle/>
          <a:p>
            <a:fld id="{FB72BE63-D4A6-4FDD-A1B7-2D49E213D5D9}" type="datetimeFigureOut">
              <a:rPr lang="en-GB" smtClean="0"/>
              <a:t>16/10/2026</a:t>
            </a:fld>
            <a:endParaRPr lang="en-GB"/>
          </a:p>
        </p:txBody>
      </p:sp>
      <p:sp>
        <p:nvSpPr>
          <p:cNvPr id="6" name="Footer Placeholder 5">
            <a:extLst>
              <a:ext uri="{FF2B5EF4-FFF2-40B4-BE49-F238E27FC236}">
                <a16:creationId xmlns:a16="http://schemas.microsoft.com/office/drawing/2014/main" id="{D325A856-5951-FCAD-85C4-76A263483A4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806EB67-CAFB-755F-B3F5-AAF3A08E7276}"/>
              </a:ext>
            </a:extLst>
          </p:cNvPr>
          <p:cNvSpPr>
            <a:spLocks noGrp="1"/>
          </p:cNvSpPr>
          <p:nvPr>
            <p:ph type="sldNum" sz="quarter" idx="12"/>
          </p:nvPr>
        </p:nvSpPr>
        <p:spPr/>
        <p:txBody>
          <a:bodyPr/>
          <a:lstStyle/>
          <a:p>
            <a:fld id="{2075A225-83E1-4C9D-91D2-EFF4A7090A80}" type="slidenum">
              <a:rPr lang="en-GB" smtClean="0"/>
              <a:t>‹#›</a:t>
            </a:fld>
            <a:endParaRPr lang="en-GB"/>
          </a:p>
        </p:txBody>
      </p:sp>
    </p:spTree>
    <p:extLst>
      <p:ext uri="{BB962C8B-B14F-4D97-AF65-F5344CB8AC3E}">
        <p14:creationId xmlns:p14="http://schemas.microsoft.com/office/powerpoint/2010/main" val="243576535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5073B5-AEAB-249E-8ECC-10552FC2983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86832B8-47AD-2D22-695F-960684F514C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F35DB88-1D59-AF97-68DB-A7D47932F655}"/>
              </a:ext>
            </a:extLst>
          </p:cNvPr>
          <p:cNvSpPr>
            <a:spLocks noGrp="1"/>
          </p:cNvSpPr>
          <p:nvPr>
            <p:ph type="dt" sz="half" idx="10"/>
          </p:nvPr>
        </p:nvSpPr>
        <p:spPr/>
        <p:txBody>
          <a:bodyPr/>
          <a:lstStyle/>
          <a:p>
            <a:fld id="{FB72BE63-D4A6-4FDD-A1B7-2D49E213D5D9}" type="datetimeFigureOut">
              <a:rPr lang="en-GB" smtClean="0"/>
              <a:t>16/10/2026</a:t>
            </a:fld>
            <a:endParaRPr lang="en-GB"/>
          </a:p>
        </p:txBody>
      </p:sp>
      <p:sp>
        <p:nvSpPr>
          <p:cNvPr id="5" name="Footer Placeholder 4">
            <a:extLst>
              <a:ext uri="{FF2B5EF4-FFF2-40B4-BE49-F238E27FC236}">
                <a16:creationId xmlns:a16="http://schemas.microsoft.com/office/drawing/2014/main" id="{78B376E1-A7A0-5244-FA1D-09AD782B09D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13DFB6E-50C5-FBE8-CD3F-69641FCC0C31}"/>
              </a:ext>
            </a:extLst>
          </p:cNvPr>
          <p:cNvSpPr>
            <a:spLocks noGrp="1"/>
          </p:cNvSpPr>
          <p:nvPr>
            <p:ph type="sldNum" sz="quarter" idx="12"/>
          </p:nvPr>
        </p:nvSpPr>
        <p:spPr/>
        <p:txBody>
          <a:bodyPr/>
          <a:lstStyle/>
          <a:p>
            <a:fld id="{2075A225-83E1-4C9D-91D2-EFF4A7090A80}" type="slidenum">
              <a:rPr lang="en-GB" smtClean="0"/>
              <a:t>‹#›</a:t>
            </a:fld>
            <a:endParaRPr lang="en-GB"/>
          </a:p>
        </p:txBody>
      </p:sp>
    </p:spTree>
    <p:extLst>
      <p:ext uri="{BB962C8B-B14F-4D97-AF65-F5344CB8AC3E}">
        <p14:creationId xmlns:p14="http://schemas.microsoft.com/office/powerpoint/2010/main" val="20439778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7B5DBCC-CB0A-19EB-681C-FBDFE70EB0D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A0E46C2-5693-EA52-1167-B84CB976FC9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359ABFD-E7F7-5458-EF95-71325F334662}"/>
              </a:ext>
            </a:extLst>
          </p:cNvPr>
          <p:cNvSpPr>
            <a:spLocks noGrp="1"/>
          </p:cNvSpPr>
          <p:nvPr>
            <p:ph type="dt" sz="half" idx="10"/>
          </p:nvPr>
        </p:nvSpPr>
        <p:spPr/>
        <p:txBody>
          <a:bodyPr/>
          <a:lstStyle/>
          <a:p>
            <a:fld id="{FB72BE63-D4A6-4FDD-A1B7-2D49E213D5D9}" type="datetimeFigureOut">
              <a:rPr lang="en-GB" smtClean="0"/>
              <a:t>16/10/2026</a:t>
            </a:fld>
            <a:endParaRPr lang="en-GB"/>
          </a:p>
        </p:txBody>
      </p:sp>
      <p:sp>
        <p:nvSpPr>
          <p:cNvPr id="5" name="Footer Placeholder 4">
            <a:extLst>
              <a:ext uri="{FF2B5EF4-FFF2-40B4-BE49-F238E27FC236}">
                <a16:creationId xmlns:a16="http://schemas.microsoft.com/office/drawing/2014/main" id="{8602A92C-3FEF-95D2-2510-5ACE361890C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D5823D4-A527-7B4E-9225-8FE7CA36AA00}"/>
              </a:ext>
            </a:extLst>
          </p:cNvPr>
          <p:cNvSpPr>
            <a:spLocks noGrp="1"/>
          </p:cNvSpPr>
          <p:nvPr>
            <p:ph type="sldNum" sz="quarter" idx="12"/>
          </p:nvPr>
        </p:nvSpPr>
        <p:spPr/>
        <p:txBody>
          <a:bodyPr/>
          <a:lstStyle/>
          <a:p>
            <a:fld id="{2075A225-83E1-4C9D-91D2-EFF4A7090A80}" type="slidenum">
              <a:rPr lang="en-GB" smtClean="0"/>
              <a:t>‹#›</a:t>
            </a:fld>
            <a:endParaRPr lang="en-GB"/>
          </a:p>
        </p:txBody>
      </p:sp>
    </p:spTree>
    <p:extLst>
      <p:ext uri="{BB962C8B-B14F-4D97-AF65-F5344CB8AC3E}">
        <p14:creationId xmlns:p14="http://schemas.microsoft.com/office/powerpoint/2010/main" val="41010160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1BF9961-7AAD-8A44-5841-3331F18B030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52FCA77-6FD6-2CA8-32A7-D9E6018CB0F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B3EA884-389F-158D-A91F-BC48907B50C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FB72BE63-D4A6-4FDD-A1B7-2D49E213D5D9}" type="datetimeFigureOut">
              <a:rPr lang="en-GB" smtClean="0"/>
              <a:t>16/10/2026</a:t>
            </a:fld>
            <a:endParaRPr lang="en-GB"/>
          </a:p>
        </p:txBody>
      </p:sp>
      <p:sp>
        <p:nvSpPr>
          <p:cNvPr id="5" name="Footer Placeholder 4">
            <a:extLst>
              <a:ext uri="{FF2B5EF4-FFF2-40B4-BE49-F238E27FC236}">
                <a16:creationId xmlns:a16="http://schemas.microsoft.com/office/drawing/2014/main" id="{80F620A5-B53B-858B-7D5F-CC74CB8C4AD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66D1CFD3-1F7D-ABB4-4815-B9E62D8C758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2075A225-83E1-4C9D-91D2-EFF4A7090A80}" type="slidenum">
              <a:rPr lang="en-GB" smtClean="0"/>
              <a:t>‹#›</a:t>
            </a:fld>
            <a:endParaRPr lang="en-GB"/>
          </a:p>
        </p:txBody>
      </p:sp>
    </p:spTree>
    <p:extLst>
      <p:ext uri="{BB962C8B-B14F-4D97-AF65-F5344CB8AC3E}">
        <p14:creationId xmlns:p14="http://schemas.microsoft.com/office/powerpoint/2010/main" val="111707547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hyperlink" Target="mailto:Barbumirabela15@gmail.com" TargetMode="Externa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hyperlink" Target="mailto:Barbumirabela15@gmail.com" TargetMode="Externa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17E6D3-314A-EA5D-A562-B88B7EE78DB7}"/>
              </a:ext>
            </a:extLst>
          </p:cNvPr>
          <p:cNvSpPr>
            <a:spLocks noGrp="1"/>
          </p:cNvSpPr>
          <p:nvPr>
            <p:ph type="ctrTitle"/>
          </p:nvPr>
        </p:nvSpPr>
        <p:spPr>
          <a:xfrm>
            <a:off x="1007390" y="1"/>
            <a:ext cx="10538846" cy="836907"/>
          </a:xfrm>
        </p:spPr>
        <p:txBody>
          <a:bodyPr>
            <a:normAutofit fontScale="90000"/>
          </a:bodyPr>
          <a:lstStyle/>
          <a:p>
            <a:r>
              <a:rPr lang="en-GB" dirty="0"/>
              <a:t>KITCHEN PORTER</a:t>
            </a:r>
          </a:p>
        </p:txBody>
      </p:sp>
      <p:sp>
        <p:nvSpPr>
          <p:cNvPr id="3" name="Subtitle 2">
            <a:extLst>
              <a:ext uri="{FF2B5EF4-FFF2-40B4-BE49-F238E27FC236}">
                <a16:creationId xmlns:a16="http://schemas.microsoft.com/office/drawing/2014/main" id="{D0FD93F5-602F-D0C2-9292-264BFB42C26F}"/>
              </a:ext>
            </a:extLst>
          </p:cNvPr>
          <p:cNvSpPr>
            <a:spLocks noGrp="1"/>
          </p:cNvSpPr>
          <p:nvPr>
            <p:ph type="subTitle" idx="1"/>
          </p:nvPr>
        </p:nvSpPr>
        <p:spPr>
          <a:xfrm>
            <a:off x="-170766" y="836910"/>
            <a:ext cx="12192000" cy="836908"/>
          </a:xfrm>
        </p:spPr>
        <p:txBody>
          <a:bodyPr>
            <a:normAutofit fontScale="25000" lnSpcReduction="20000"/>
          </a:bodyPr>
          <a:lstStyle/>
          <a:p>
            <a:r>
              <a:rPr lang="en-GB" sz="8000" dirty="0"/>
              <a:t>JOB TITLE- KITCHEN PORTER. </a:t>
            </a:r>
          </a:p>
          <a:p>
            <a:r>
              <a:rPr lang="en-GB" sz="8000" dirty="0"/>
              <a:t>COMPANY- THE IVY TEMPLE ROW BIRMINGHAM</a:t>
            </a:r>
          </a:p>
          <a:p>
            <a:r>
              <a:rPr lang="en-GB" sz="8000" dirty="0"/>
              <a:t>LOCATION- BIRMINGHAM</a:t>
            </a:r>
          </a:p>
          <a:p>
            <a:endParaRPr lang="en-GB" sz="4000" dirty="0"/>
          </a:p>
          <a:p>
            <a:r>
              <a:rPr lang="en-GB" sz="8000" dirty="0"/>
              <a:t>JOB DESCRIBTION; A Kitchen Porter [KP] is an essential support worker in a commercial or industrial kitchen who keeps the space clean, safe, and running smoothly. </a:t>
            </a:r>
          </a:p>
          <a:p>
            <a:endParaRPr lang="en-GB" sz="8000" dirty="0"/>
          </a:p>
          <a:p>
            <a:endParaRPr lang="en-GB" sz="6400" dirty="0"/>
          </a:p>
          <a:p>
            <a:r>
              <a:rPr lang="en-GB" sz="8000" dirty="0"/>
              <a:t>-Ensure cleanliness and sanitation of kitchen equipment, </a:t>
            </a:r>
            <a:r>
              <a:rPr lang="en-GB" sz="8000" dirty="0" err="1"/>
              <a:t>utensils,and</a:t>
            </a:r>
            <a:r>
              <a:rPr lang="en-GB" sz="8000" dirty="0"/>
              <a:t> areas.</a:t>
            </a:r>
          </a:p>
          <a:p>
            <a:r>
              <a:rPr lang="en-GB" sz="8000" dirty="0"/>
              <a:t>-Wash </a:t>
            </a:r>
            <a:r>
              <a:rPr lang="en-GB" sz="8000" dirty="0" err="1"/>
              <a:t>dishes,pots,pans</a:t>
            </a:r>
            <a:r>
              <a:rPr lang="en-GB" sz="8000" dirty="0"/>
              <a:t>, and other kitchenware.</a:t>
            </a:r>
          </a:p>
          <a:p>
            <a:r>
              <a:rPr lang="en-GB" sz="8000" dirty="0"/>
              <a:t>-Assist in receiving deliveries and storing supplies in designated areas.</a:t>
            </a:r>
          </a:p>
          <a:p>
            <a:r>
              <a:rPr lang="en-GB" sz="8000" dirty="0"/>
              <a:t>-Empty rubbish bins and dispose of waste in designated waste areas.</a:t>
            </a:r>
          </a:p>
          <a:p>
            <a:r>
              <a:rPr lang="en-GB" sz="8000" dirty="0"/>
              <a:t>-Support kitchen staff by </a:t>
            </a:r>
            <a:r>
              <a:rPr lang="en-GB" sz="8000" dirty="0" err="1"/>
              <a:t>perfoming</a:t>
            </a:r>
            <a:r>
              <a:rPr lang="en-GB" sz="8000" dirty="0"/>
              <a:t> basic food preparation tasks, such as peeling vegetables or portioning ingredients.</a:t>
            </a:r>
          </a:p>
          <a:p>
            <a:r>
              <a:rPr lang="en-GB" sz="8000" dirty="0"/>
              <a:t>-Ensure chemicals and cleaning equipment are continuously </a:t>
            </a:r>
            <a:r>
              <a:rPr lang="en-GB" sz="8000" dirty="0" err="1"/>
              <a:t>stocked,i.e</a:t>
            </a:r>
            <a:r>
              <a:rPr lang="en-GB" sz="8000" dirty="0"/>
              <a:t>. blue roll and </a:t>
            </a:r>
            <a:r>
              <a:rPr lang="en-GB" sz="8000" dirty="0" err="1"/>
              <a:t>sanitizier</a:t>
            </a:r>
            <a:r>
              <a:rPr lang="en-GB" sz="8000" dirty="0"/>
              <a:t>.   </a:t>
            </a:r>
          </a:p>
          <a:p>
            <a:r>
              <a:rPr lang="en-GB" sz="8000" dirty="0"/>
              <a:t>REQUIREMENTS; </a:t>
            </a:r>
          </a:p>
          <a:p>
            <a:r>
              <a:rPr lang="en-GB" sz="8000" dirty="0"/>
              <a:t>-No previous experience is required, although experience in a kitchen environment is preferred. </a:t>
            </a:r>
          </a:p>
          <a:p>
            <a:r>
              <a:rPr lang="en-GB" sz="8000" dirty="0"/>
              <a:t>-Ability to lift and carry heavy efficiently in a fast-paced environment. </a:t>
            </a:r>
          </a:p>
        </p:txBody>
      </p:sp>
      <p:sp>
        <p:nvSpPr>
          <p:cNvPr id="5" name="TextBox 4">
            <a:extLst>
              <a:ext uri="{FF2B5EF4-FFF2-40B4-BE49-F238E27FC236}">
                <a16:creationId xmlns:a16="http://schemas.microsoft.com/office/drawing/2014/main" id="{269C8B84-9060-9012-B683-325B2B74CBFA}"/>
              </a:ext>
            </a:extLst>
          </p:cNvPr>
          <p:cNvSpPr txBox="1"/>
          <p:nvPr/>
        </p:nvSpPr>
        <p:spPr>
          <a:xfrm>
            <a:off x="0" y="2505670"/>
            <a:ext cx="12229597" cy="646331"/>
          </a:xfrm>
          <a:prstGeom prst="rect">
            <a:avLst/>
          </a:prstGeom>
          <a:noFill/>
        </p:spPr>
        <p:txBody>
          <a:bodyPr wrap="square">
            <a:spAutoFit/>
          </a:bodyPr>
          <a:lstStyle/>
          <a:p>
            <a:endParaRPr lang="en-GB" dirty="0"/>
          </a:p>
          <a:p>
            <a:r>
              <a:rPr lang="en-GB" dirty="0"/>
              <a:t>                                                                                                   RESPONSIBILITIES</a:t>
            </a:r>
            <a:endParaRPr lang="en-GB" sz="1800" dirty="0"/>
          </a:p>
        </p:txBody>
      </p:sp>
    </p:spTree>
    <p:extLst>
      <p:ext uri="{BB962C8B-B14F-4D97-AF65-F5344CB8AC3E}">
        <p14:creationId xmlns:p14="http://schemas.microsoft.com/office/powerpoint/2010/main" val="127947563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78DF17-FE93-5BA0-179C-8FD3E29CAD48}"/>
              </a:ext>
            </a:extLst>
          </p:cNvPr>
          <p:cNvSpPr>
            <a:spLocks noGrp="1"/>
          </p:cNvSpPr>
          <p:nvPr>
            <p:ph type="title"/>
          </p:nvPr>
        </p:nvSpPr>
        <p:spPr>
          <a:xfrm>
            <a:off x="135466" y="220134"/>
            <a:ext cx="10532533" cy="2540000"/>
          </a:xfrm>
        </p:spPr>
        <p:txBody>
          <a:bodyPr>
            <a:normAutofit fontScale="90000"/>
          </a:bodyPr>
          <a:lstStyle/>
          <a:p>
            <a:r>
              <a:rPr lang="en-GB" sz="3600" dirty="0"/>
              <a:t>MIRABELA BARBU                                </a:t>
            </a:r>
            <a:br>
              <a:rPr lang="en-GB" sz="3600" dirty="0"/>
            </a:br>
            <a:r>
              <a:rPr lang="en-GB" sz="3600" dirty="0">
                <a:hlinkClick r:id="rId2"/>
              </a:rPr>
              <a:t>Barbumirabela15@gmail.com</a:t>
            </a:r>
            <a:r>
              <a:rPr lang="en-GB" sz="3600" dirty="0"/>
              <a:t>                         07467149112</a:t>
            </a:r>
            <a:br>
              <a:rPr lang="en-GB" sz="3600" dirty="0"/>
            </a:br>
            <a:r>
              <a:rPr lang="en-GB" sz="3600" dirty="0"/>
              <a:t>Birmingham </a:t>
            </a:r>
            <a:br>
              <a:rPr lang="en-GB" sz="3600" dirty="0"/>
            </a:br>
            <a:r>
              <a:rPr lang="en-GB" sz="3600" dirty="0"/>
              <a:t>Indeed.com/</a:t>
            </a:r>
            <a:r>
              <a:rPr lang="en-GB" sz="3600" dirty="0" err="1"/>
              <a:t>Mirabela</a:t>
            </a:r>
            <a:r>
              <a:rPr lang="en-GB" sz="3600" dirty="0"/>
              <a:t> Barbu</a:t>
            </a:r>
            <a:br>
              <a:rPr lang="en-GB" sz="4000" dirty="0"/>
            </a:br>
            <a:br>
              <a:rPr lang="en-GB" dirty="0"/>
            </a:br>
            <a:endParaRPr lang="en-GB" dirty="0"/>
          </a:p>
        </p:txBody>
      </p:sp>
      <p:sp>
        <p:nvSpPr>
          <p:cNvPr id="3" name="Content Placeholder 2">
            <a:extLst>
              <a:ext uri="{FF2B5EF4-FFF2-40B4-BE49-F238E27FC236}">
                <a16:creationId xmlns:a16="http://schemas.microsoft.com/office/drawing/2014/main" id="{74E5BC53-1C84-1327-CF21-33BDC982BB0E}"/>
              </a:ext>
            </a:extLst>
          </p:cNvPr>
          <p:cNvSpPr>
            <a:spLocks noGrp="1"/>
          </p:cNvSpPr>
          <p:nvPr>
            <p:ph sz="half" idx="1"/>
          </p:nvPr>
        </p:nvSpPr>
        <p:spPr>
          <a:xfrm>
            <a:off x="0" y="2235201"/>
            <a:ext cx="6259286" cy="4622799"/>
          </a:xfrm>
        </p:spPr>
        <p:txBody>
          <a:bodyPr>
            <a:noAutofit/>
          </a:bodyPr>
          <a:lstStyle/>
          <a:p>
            <a:pPr lvl="2"/>
            <a:r>
              <a:rPr lang="en-GB" dirty="0">
                <a:solidFill>
                  <a:srgbClr val="FF0000"/>
                </a:solidFill>
              </a:rPr>
              <a:t>PERSONAL PROFILE</a:t>
            </a:r>
            <a:r>
              <a:rPr lang="en-GB" dirty="0"/>
              <a:t>; </a:t>
            </a:r>
          </a:p>
          <a:p>
            <a:r>
              <a:rPr lang="en-GB" sz="2000" dirty="0"/>
              <a:t>I am a </a:t>
            </a:r>
            <a:r>
              <a:rPr lang="en-GB" sz="2000" dirty="0" err="1"/>
              <a:t>caring,hard</a:t>
            </a:r>
            <a:r>
              <a:rPr lang="en-GB" sz="2000" dirty="0"/>
              <a:t>-working, motivated and </a:t>
            </a:r>
            <a:r>
              <a:rPr lang="en-GB" sz="2000" dirty="0" err="1"/>
              <a:t>carefull</a:t>
            </a:r>
            <a:r>
              <a:rPr lang="en-GB" sz="2000" dirty="0"/>
              <a:t> individual with good communication skills. I enjoy supporting people and treating others with respect and dignity. I can work well with people in a team.  I also like to help people and give them ideas when they struggle with something. I like to make the world a better place by choosing to help others.</a:t>
            </a:r>
          </a:p>
          <a:p>
            <a:endParaRPr lang="en-GB" sz="2400" dirty="0">
              <a:solidFill>
                <a:srgbClr val="FF0000"/>
              </a:solidFill>
            </a:endParaRPr>
          </a:p>
          <a:p>
            <a:r>
              <a:rPr lang="en-GB" sz="1400" dirty="0">
                <a:solidFill>
                  <a:srgbClr val="FF0000"/>
                </a:solidFill>
              </a:rPr>
              <a:t>SKILLS</a:t>
            </a:r>
          </a:p>
          <a:p>
            <a:r>
              <a:rPr lang="en-GB" sz="1400" dirty="0">
                <a:solidFill>
                  <a:srgbClr val="FF0000"/>
                </a:solidFill>
              </a:rPr>
              <a:t>Teamwork and Collaboration skills</a:t>
            </a:r>
          </a:p>
          <a:p>
            <a:r>
              <a:rPr lang="en-GB" sz="1400" dirty="0">
                <a:solidFill>
                  <a:srgbClr val="FF0000"/>
                </a:solidFill>
              </a:rPr>
              <a:t>Good Listener</a:t>
            </a:r>
          </a:p>
          <a:p>
            <a:r>
              <a:rPr lang="en-GB" sz="1400" dirty="0" err="1">
                <a:solidFill>
                  <a:srgbClr val="FF0000"/>
                </a:solidFill>
              </a:rPr>
              <a:t>Carefull</a:t>
            </a:r>
            <a:r>
              <a:rPr lang="en-GB" sz="1400" dirty="0">
                <a:solidFill>
                  <a:srgbClr val="FF0000"/>
                </a:solidFill>
              </a:rPr>
              <a:t> at Details</a:t>
            </a:r>
          </a:p>
          <a:p>
            <a:r>
              <a:rPr lang="en-GB" sz="1400" dirty="0">
                <a:solidFill>
                  <a:srgbClr val="FF0000"/>
                </a:solidFill>
              </a:rPr>
              <a:t>Hardworking            [AND FAST] </a:t>
            </a:r>
          </a:p>
          <a:p>
            <a:pPr marL="0" indent="0">
              <a:buNone/>
            </a:pPr>
            <a:endParaRPr lang="en-GB" sz="1400" dirty="0"/>
          </a:p>
          <a:p>
            <a:endParaRPr lang="en-GB" sz="2400" dirty="0"/>
          </a:p>
        </p:txBody>
      </p:sp>
      <p:sp>
        <p:nvSpPr>
          <p:cNvPr id="7" name="Content Placeholder 6">
            <a:extLst>
              <a:ext uri="{FF2B5EF4-FFF2-40B4-BE49-F238E27FC236}">
                <a16:creationId xmlns:a16="http://schemas.microsoft.com/office/drawing/2014/main" id="{E536BF59-2E7D-ABAA-64B1-E9CF5B3BF43E}"/>
              </a:ext>
            </a:extLst>
          </p:cNvPr>
          <p:cNvSpPr>
            <a:spLocks noGrp="1"/>
          </p:cNvSpPr>
          <p:nvPr>
            <p:ph sz="half" idx="2"/>
          </p:nvPr>
        </p:nvSpPr>
        <p:spPr>
          <a:xfrm>
            <a:off x="7230534" y="2233231"/>
            <a:ext cx="4826000" cy="4404635"/>
          </a:xfrm>
        </p:spPr>
        <p:txBody>
          <a:bodyPr>
            <a:normAutofit fontScale="62500" lnSpcReduction="20000"/>
          </a:bodyPr>
          <a:lstStyle/>
          <a:p>
            <a:r>
              <a:rPr lang="en-GB" sz="4000" dirty="0">
                <a:solidFill>
                  <a:srgbClr val="FF0000"/>
                </a:solidFill>
              </a:rPr>
              <a:t> EDUCATION</a:t>
            </a:r>
          </a:p>
          <a:p>
            <a:r>
              <a:rPr lang="en-GB" sz="4000" dirty="0"/>
              <a:t>University Of Wales Trinity Saint David</a:t>
            </a:r>
          </a:p>
          <a:p>
            <a:r>
              <a:rPr lang="en-GB" sz="4000" dirty="0"/>
              <a:t>Oasis Academy Short Heath </a:t>
            </a:r>
          </a:p>
          <a:p>
            <a:endParaRPr lang="en-GB" sz="4000" dirty="0"/>
          </a:p>
          <a:p>
            <a:r>
              <a:rPr lang="en-GB" sz="4000" dirty="0">
                <a:solidFill>
                  <a:srgbClr val="FF0000"/>
                </a:solidFill>
              </a:rPr>
              <a:t>Interests</a:t>
            </a:r>
          </a:p>
          <a:p>
            <a:r>
              <a:rPr lang="en-GB" sz="4000" dirty="0"/>
              <a:t>Traveling </a:t>
            </a:r>
          </a:p>
          <a:p>
            <a:r>
              <a:rPr lang="en-GB" sz="4000" dirty="0"/>
              <a:t>Reading</a:t>
            </a:r>
          </a:p>
          <a:p>
            <a:r>
              <a:rPr lang="en-GB" sz="4000" dirty="0"/>
              <a:t>Driving</a:t>
            </a:r>
          </a:p>
          <a:p>
            <a:r>
              <a:rPr lang="en-GB" sz="4000" dirty="0"/>
              <a:t>Shopping</a:t>
            </a:r>
          </a:p>
          <a:p>
            <a:r>
              <a:rPr lang="en-GB" sz="4000" dirty="0"/>
              <a:t>Working</a:t>
            </a:r>
          </a:p>
          <a:p>
            <a:endParaRPr lang="en-GB" sz="4000" dirty="0"/>
          </a:p>
        </p:txBody>
      </p:sp>
    </p:spTree>
    <p:extLst>
      <p:ext uri="{BB962C8B-B14F-4D97-AF65-F5344CB8AC3E}">
        <p14:creationId xmlns:p14="http://schemas.microsoft.com/office/powerpoint/2010/main" val="129531470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D6749B-3738-8B60-56D4-8A4CB1433C1F}"/>
              </a:ext>
            </a:extLst>
          </p:cNvPr>
          <p:cNvSpPr>
            <a:spLocks noGrp="1"/>
          </p:cNvSpPr>
          <p:nvPr>
            <p:ph type="ctrTitle"/>
          </p:nvPr>
        </p:nvSpPr>
        <p:spPr>
          <a:xfrm>
            <a:off x="1286934" y="372533"/>
            <a:ext cx="9144000" cy="7332134"/>
          </a:xfrm>
        </p:spPr>
        <p:txBody>
          <a:bodyPr>
            <a:normAutofit fontScale="90000"/>
          </a:bodyPr>
          <a:lstStyle/>
          <a:p>
            <a:r>
              <a:rPr lang="en-GB" sz="3100" dirty="0"/>
              <a:t>MIRABELA BARBU</a:t>
            </a:r>
            <a:br>
              <a:rPr lang="en-GB" sz="3100" dirty="0"/>
            </a:br>
            <a:r>
              <a:rPr lang="en-GB" sz="3100" dirty="0"/>
              <a:t>23 COOPERS ROAD</a:t>
            </a:r>
            <a:br>
              <a:rPr lang="en-GB" sz="3100" dirty="0"/>
            </a:br>
            <a:r>
              <a:rPr lang="en-GB" sz="3100" dirty="0">
                <a:hlinkClick r:id="rId2"/>
              </a:rPr>
              <a:t>Barbumirabela15@gmail.com</a:t>
            </a:r>
            <a:br>
              <a:rPr lang="en-GB" sz="3100" dirty="0"/>
            </a:br>
            <a:r>
              <a:rPr lang="en-GB" sz="3100" dirty="0"/>
              <a:t>18/10/2026</a:t>
            </a:r>
            <a:br>
              <a:rPr lang="en-GB" sz="3100" dirty="0"/>
            </a:br>
            <a:br>
              <a:rPr lang="en-GB" sz="3100" dirty="0"/>
            </a:br>
            <a:br>
              <a:rPr lang="en-GB" sz="3100" dirty="0"/>
            </a:br>
            <a:r>
              <a:rPr lang="en-GB" sz="3100" dirty="0"/>
              <a:t>Dear MR/MRS</a:t>
            </a:r>
            <a:br>
              <a:rPr lang="en-GB" sz="3100" dirty="0"/>
            </a:br>
            <a:r>
              <a:rPr lang="en-GB" sz="3100" dirty="0"/>
              <a:t>I am writing to apply for the position of Kitchen Porter. I consider myself suitable for this job because I believe that I have all the skills required for it.</a:t>
            </a:r>
            <a:br>
              <a:rPr lang="en-GB" sz="3100" dirty="0"/>
            </a:br>
            <a:r>
              <a:rPr lang="en-GB" sz="3100" dirty="0"/>
              <a:t>  Throughout my studies I have learnt the importance of patience, paying attention carefully and developed team working skills. Such as respecting others and their ideas. I am also willing to learn other skills as it will benefit me in the future. </a:t>
            </a:r>
            <a:br>
              <a:rPr lang="en-GB" sz="3100" dirty="0"/>
            </a:br>
            <a:r>
              <a:rPr lang="en-GB" sz="3100" dirty="0"/>
              <a:t>Please take my cover letter into consideration and thank you for your time.</a:t>
            </a:r>
            <a:br>
              <a:rPr lang="en-GB" sz="3100" dirty="0"/>
            </a:br>
            <a:r>
              <a:rPr lang="en-GB" sz="3100" dirty="0"/>
              <a:t>YOURS SINCERELY, MIRABELA BARBU</a:t>
            </a:r>
            <a:br>
              <a:rPr lang="en-GB" sz="3100" dirty="0"/>
            </a:br>
            <a:br>
              <a:rPr lang="en-GB" sz="3100" dirty="0"/>
            </a:br>
            <a:r>
              <a:rPr lang="en-GB" sz="3100" dirty="0"/>
              <a:t> </a:t>
            </a:r>
          </a:p>
        </p:txBody>
      </p:sp>
    </p:spTree>
    <p:extLst>
      <p:ext uri="{BB962C8B-B14F-4D97-AF65-F5344CB8AC3E}">
        <p14:creationId xmlns:p14="http://schemas.microsoft.com/office/powerpoint/2010/main" val="425842033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2675</TotalTime>
  <Words>419</Words>
  <Application>Microsoft Office PowerPoint</Application>
  <PresentationFormat>Widescreen</PresentationFormat>
  <Paragraphs>39</Paragraphs>
  <Slides>3</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vt:i4>
      </vt:variant>
    </vt:vector>
  </HeadingPairs>
  <TitlesOfParts>
    <vt:vector size="7" baseType="lpstr">
      <vt:lpstr>Aptos</vt:lpstr>
      <vt:lpstr>Aptos Display</vt:lpstr>
      <vt:lpstr>Arial</vt:lpstr>
      <vt:lpstr>Office Theme</vt:lpstr>
      <vt:lpstr>KITCHEN PORTER</vt:lpstr>
      <vt:lpstr>MIRABELA BARBU                                 Barbumirabela15@gmail.com                         07467149112 Birmingham  Indeed.com/Mirabela Barbu  </vt:lpstr>
      <vt:lpstr>MIRABELA BARBU 23 COOPERS ROAD Barbumirabela15@gmail.com 18/10/2026   Dear MR/MRS I am writing to apply for the position of Kitchen Porter. I consider myself suitable for this job because I believe that I have all the skills required for it.   Throughout my studies I have learnt the importance of patience, paying attention carefully and developed team working skills. Such as respecting others and their ideas. I am also willing to learn other skills as it will benefit me in the future.  Please take my cover letter into consideration and thank you for your time. YOURS SINCERELY, MIRABELA BARBU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Adrian Barbu</dc:creator>
  <cp:lastModifiedBy>Adrian Barbu</cp:lastModifiedBy>
  <cp:revision>1</cp:revision>
  <dcterms:created xsi:type="dcterms:W3CDTF">2026-10-17T11:38:50Z</dcterms:created>
  <dcterms:modified xsi:type="dcterms:W3CDTF">2026-10-19T08:14:15Z</dcterms:modified>
</cp:coreProperties>
</file>