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2"/>
  </p:notesMasterIdLst>
  <p:sldIdLst>
    <p:sldId id="885" r:id="rId3"/>
    <p:sldId id="881" r:id="rId4"/>
    <p:sldId id="875" r:id="rId5"/>
    <p:sldId id="877" r:id="rId6"/>
    <p:sldId id="876" r:id="rId7"/>
    <p:sldId id="891" r:id="rId8"/>
    <p:sldId id="892" r:id="rId9"/>
    <p:sldId id="435" r:id="rId10"/>
    <p:sldId id="257" r:id="rId11"/>
    <p:sldId id="571" r:id="rId12"/>
    <p:sldId id="880" r:id="rId13"/>
    <p:sldId id="887" r:id="rId14"/>
    <p:sldId id="888" r:id="rId15"/>
    <p:sldId id="895" r:id="rId16"/>
    <p:sldId id="889" r:id="rId17"/>
    <p:sldId id="494" r:id="rId18"/>
    <p:sldId id="728" r:id="rId19"/>
    <p:sldId id="873" r:id="rId20"/>
    <p:sldId id="315"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02DFF"/>
    <a:srgbClr val="3333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6F7F279-D3DA-4172-9AEA-AC2FA2571FCF}" v="31" dt="2025-11-13T11:16:46.76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22" autoAdjust="0"/>
    <p:restoredTop sz="94660"/>
  </p:normalViewPr>
  <p:slideViewPr>
    <p:cSldViewPr snapToGrid="0">
      <p:cViewPr varScale="1">
        <p:scale>
          <a:sx n="60" d="100"/>
          <a:sy n="60" d="100"/>
        </p:scale>
        <p:origin x="519" y="2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mes Williams" userId="c957a50b-491f-4d94-b4bc-52aca3e2340d" providerId="ADAL" clId="{24AD1EBB-B856-443B-9200-42FCDD6529A9}"/>
    <pc:docChg chg="undo custSel addSld delSld modSld sldOrd">
      <pc:chgData name="James Williams" userId="c957a50b-491f-4d94-b4bc-52aca3e2340d" providerId="ADAL" clId="{24AD1EBB-B856-443B-9200-42FCDD6529A9}" dt="2025-11-13T14:56:38.551" v="1374" actId="20577"/>
      <pc:docMkLst>
        <pc:docMk/>
      </pc:docMkLst>
      <pc:sldChg chg="modSp mod">
        <pc:chgData name="James Williams" userId="c957a50b-491f-4d94-b4bc-52aca3e2340d" providerId="ADAL" clId="{24AD1EBB-B856-443B-9200-42FCDD6529A9}" dt="2025-11-13T14:54:07.718" v="1114" actId="403"/>
        <pc:sldMkLst>
          <pc:docMk/>
          <pc:sldMk cId="1342318846" sldId="435"/>
        </pc:sldMkLst>
        <pc:spChg chg="mod">
          <ac:chgData name="James Williams" userId="c957a50b-491f-4d94-b4bc-52aca3e2340d" providerId="ADAL" clId="{24AD1EBB-B856-443B-9200-42FCDD6529A9}" dt="2025-11-10T16:05:34.804" v="556" actId="27636"/>
          <ac:spMkLst>
            <pc:docMk/>
            <pc:sldMk cId="1342318846" sldId="435"/>
            <ac:spMk id="2" creationId="{00000000-0000-0000-0000-000000000000}"/>
          </ac:spMkLst>
        </pc:spChg>
        <pc:spChg chg="mod">
          <ac:chgData name="James Williams" userId="c957a50b-491f-4d94-b4bc-52aca3e2340d" providerId="ADAL" clId="{24AD1EBB-B856-443B-9200-42FCDD6529A9}" dt="2025-11-13T14:54:07.718" v="1114" actId="403"/>
          <ac:spMkLst>
            <pc:docMk/>
            <pc:sldMk cId="1342318846" sldId="435"/>
            <ac:spMk id="3" creationId="{00000000-0000-0000-0000-000000000000}"/>
          </ac:spMkLst>
        </pc:spChg>
      </pc:sldChg>
      <pc:sldChg chg="addSp delSp modSp add mod">
        <pc:chgData name="James Williams" userId="c957a50b-491f-4d94-b4bc-52aca3e2340d" providerId="ADAL" clId="{24AD1EBB-B856-443B-9200-42FCDD6529A9}" dt="2025-11-13T11:16:34.426" v="1038" actId="1076"/>
        <pc:sldMkLst>
          <pc:docMk/>
          <pc:sldMk cId="1720784754" sldId="494"/>
        </pc:sldMkLst>
        <pc:inkChg chg="add del">
          <ac:chgData name="James Williams" userId="c957a50b-491f-4d94-b4bc-52aca3e2340d" providerId="ADAL" clId="{24AD1EBB-B856-443B-9200-42FCDD6529A9}" dt="2025-11-13T11:14:46.172" v="1017" actId="9405"/>
          <ac:inkMkLst>
            <pc:docMk/>
            <pc:sldMk cId="1720784754" sldId="494"/>
            <ac:inkMk id="3" creationId="{B5931F61-3724-E5A6-DE58-BF0972E2DF79}"/>
          </ac:inkMkLst>
        </pc:inkChg>
        <pc:inkChg chg="add del">
          <ac:chgData name="James Williams" userId="c957a50b-491f-4d94-b4bc-52aca3e2340d" providerId="ADAL" clId="{24AD1EBB-B856-443B-9200-42FCDD6529A9}" dt="2025-11-13T11:14:51.200" v="1019"/>
          <ac:inkMkLst>
            <pc:docMk/>
            <pc:sldMk cId="1720784754" sldId="494"/>
            <ac:inkMk id="5" creationId="{F97B033F-672D-8AB5-49B0-CC14C3ECF58A}"/>
          </ac:inkMkLst>
        </pc:inkChg>
        <pc:inkChg chg="add del mod">
          <ac:chgData name="James Williams" userId="c957a50b-491f-4d94-b4bc-52aca3e2340d" providerId="ADAL" clId="{24AD1EBB-B856-443B-9200-42FCDD6529A9}" dt="2025-11-13T11:14:59.918" v="1021" actId="478"/>
          <ac:inkMkLst>
            <pc:docMk/>
            <pc:sldMk cId="1720784754" sldId="494"/>
            <ac:inkMk id="6" creationId="{3C6A9F68-26FC-C113-0A7A-AF900EB8FD46}"/>
          </ac:inkMkLst>
        </pc:inkChg>
        <pc:cxnChg chg="add mod">
          <ac:chgData name="James Williams" userId="c957a50b-491f-4d94-b4bc-52aca3e2340d" providerId="ADAL" clId="{24AD1EBB-B856-443B-9200-42FCDD6529A9}" dt="2025-11-13T11:16:34.426" v="1038" actId="1076"/>
          <ac:cxnSpMkLst>
            <pc:docMk/>
            <pc:sldMk cId="1720784754" sldId="494"/>
            <ac:cxnSpMk id="8" creationId="{8259F64F-0592-B22C-F40B-0020E1B02C52}"/>
          </ac:cxnSpMkLst>
        </pc:cxnChg>
      </pc:sldChg>
      <pc:sldChg chg="addSp modSp add mod">
        <pc:chgData name="James Williams" userId="c957a50b-491f-4d94-b4bc-52aca3e2340d" providerId="ADAL" clId="{24AD1EBB-B856-443B-9200-42FCDD6529A9}" dt="2025-11-13T11:16:46.764" v="1042" actId="1076"/>
        <pc:sldMkLst>
          <pc:docMk/>
          <pc:sldMk cId="3586654613" sldId="728"/>
        </pc:sldMkLst>
        <pc:spChg chg="mod">
          <ac:chgData name="James Williams" userId="c957a50b-491f-4d94-b4bc-52aca3e2340d" providerId="ADAL" clId="{24AD1EBB-B856-443B-9200-42FCDD6529A9}" dt="2025-11-13T11:16:41.729" v="1040" actId="1076"/>
          <ac:spMkLst>
            <pc:docMk/>
            <pc:sldMk cId="3586654613" sldId="728"/>
            <ac:spMk id="2" creationId="{03C12FE5-D99B-03E3-E196-B476648B9FF8}"/>
          </ac:spMkLst>
        </pc:spChg>
        <pc:spChg chg="mod">
          <ac:chgData name="James Williams" userId="c957a50b-491f-4d94-b4bc-52aca3e2340d" providerId="ADAL" clId="{24AD1EBB-B856-443B-9200-42FCDD6529A9}" dt="2025-11-13T11:16:46.764" v="1042" actId="1076"/>
          <ac:spMkLst>
            <pc:docMk/>
            <pc:sldMk cId="3586654613" sldId="728"/>
            <ac:spMk id="4" creationId="{E0199A68-46D5-7267-6F6F-905EE53F98C0}"/>
          </ac:spMkLst>
        </pc:spChg>
        <pc:cxnChg chg="add mod">
          <ac:chgData name="James Williams" userId="c957a50b-491f-4d94-b4bc-52aca3e2340d" providerId="ADAL" clId="{24AD1EBB-B856-443B-9200-42FCDD6529A9}" dt="2025-11-13T11:16:44.152" v="1041" actId="1076"/>
          <ac:cxnSpMkLst>
            <pc:docMk/>
            <pc:sldMk cId="3586654613" sldId="728"/>
            <ac:cxnSpMk id="3" creationId="{FB889B28-A23E-B5AA-7E12-4B4CAA096E3B}"/>
          </ac:cxnSpMkLst>
        </pc:cxnChg>
      </pc:sldChg>
      <pc:sldChg chg="addSp modSp mod">
        <pc:chgData name="James Williams" userId="c957a50b-491f-4d94-b4bc-52aca3e2340d" providerId="ADAL" clId="{24AD1EBB-B856-443B-9200-42FCDD6529A9}" dt="2025-11-13T09:07:55.089" v="992" actId="20577"/>
        <pc:sldMkLst>
          <pc:docMk/>
          <pc:sldMk cId="1872162724" sldId="875"/>
        </pc:sldMkLst>
        <pc:spChg chg="mod">
          <ac:chgData name="James Williams" userId="c957a50b-491f-4d94-b4bc-52aca3e2340d" providerId="ADAL" clId="{24AD1EBB-B856-443B-9200-42FCDD6529A9}" dt="2025-11-13T09:07:55.089" v="992" actId="20577"/>
          <ac:spMkLst>
            <pc:docMk/>
            <pc:sldMk cId="1872162724" sldId="875"/>
            <ac:spMk id="3" creationId="{2AC0950B-B754-3EB6-5CB5-38276E393C7E}"/>
          </ac:spMkLst>
        </pc:spChg>
        <pc:spChg chg="mod">
          <ac:chgData name="James Williams" userId="c957a50b-491f-4d94-b4bc-52aca3e2340d" providerId="ADAL" clId="{24AD1EBB-B856-443B-9200-42FCDD6529A9}" dt="2025-11-06T13:34:25.660" v="11"/>
          <ac:spMkLst>
            <pc:docMk/>
            <pc:sldMk cId="1872162724" sldId="875"/>
            <ac:spMk id="5" creationId="{A5FB5D32-0BAA-5A88-DCE5-DF85F73B77FB}"/>
          </ac:spMkLst>
        </pc:spChg>
        <pc:spChg chg="mod">
          <ac:chgData name="James Williams" userId="c957a50b-491f-4d94-b4bc-52aca3e2340d" providerId="ADAL" clId="{24AD1EBB-B856-443B-9200-42FCDD6529A9}" dt="2025-11-10T16:04:31.065" v="516" actId="20577"/>
          <ac:spMkLst>
            <pc:docMk/>
            <pc:sldMk cId="1872162724" sldId="875"/>
            <ac:spMk id="6" creationId="{B9899AFB-9346-BB70-AE10-EDCCA4906D2F}"/>
          </ac:spMkLst>
        </pc:spChg>
        <pc:grpChg chg="add mod">
          <ac:chgData name="James Williams" userId="c957a50b-491f-4d94-b4bc-52aca3e2340d" providerId="ADAL" clId="{24AD1EBB-B856-443B-9200-42FCDD6529A9}" dt="2025-11-06T13:34:39.248" v="14" actId="1076"/>
          <ac:grpSpMkLst>
            <pc:docMk/>
            <pc:sldMk cId="1872162724" sldId="875"/>
            <ac:grpSpMk id="4" creationId="{C6103F99-8F57-D78A-579B-B3EF36F907B6}"/>
          </ac:grpSpMkLst>
        </pc:grpChg>
      </pc:sldChg>
      <pc:sldChg chg="modSp mod">
        <pc:chgData name="James Williams" userId="c957a50b-491f-4d94-b4bc-52aca3e2340d" providerId="ADAL" clId="{24AD1EBB-B856-443B-9200-42FCDD6529A9}" dt="2025-11-13T09:07:19.854" v="965" actId="20577"/>
        <pc:sldMkLst>
          <pc:docMk/>
          <pc:sldMk cId="3498702298" sldId="876"/>
        </pc:sldMkLst>
        <pc:spChg chg="mod">
          <ac:chgData name="James Williams" userId="c957a50b-491f-4d94-b4bc-52aca3e2340d" providerId="ADAL" clId="{24AD1EBB-B856-443B-9200-42FCDD6529A9}" dt="2025-11-13T09:07:19.854" v="965" actId="20577"/>
          <ac:spMkLst>
            <pc:docMk/>
            <pc:sldMk cId="3498702298" sldId="876"/>
            <ac:spMk id="2" creationId="{95B963D2-348B-0C9B-3D1A-A9A2247365D7}"/>
          </ac:spMkLst>
        </pc:spChg>
        <pc:spChg chg="mod">
          <ac:chgData name="James Williams" userId="c957a50b-491f-4d94-b4bc-52aca3e2340d" providerId="ADAL" clId="{24AD1EBB-B856-443B-9200-42FCDD6529A9}" dt="2025-11-10T16:09:15.806" v="780" actId="403"/>
          <ac:spMkLst>
            <pc:docMk/>
            <pc:sldMk cId="3498702298" sldId="876"/>
            <ac:spMk id="3" creationId="{8E08AF4E-E2CE-2C46-4CEF-63F1577526EE}"/>
          </ac:spMkLst>
        </pc:spChg>
      </pc:sldChg>
      <pc:sldChg chg="modSp mod">
        <pc:chgData name="James Williams" userId="c957a50b-491f-4d94-b4bc-52aca3e2340d" providerId="ADAL" clId="{24AD1EBB-B856-443B-9200-42FCDD6529A9}" dt="2025-11-10T16:04:42.228" v="529" actId="20577"/>
        <pc:sldMkLst>
          <pc:docMk/>
          <pc:sldMk cId="879813884" sldId="877"/>
        </pc:sldMkLst>
        <pc:spChg chg="mod">
          <ac:chgData name="James Williams" userId="c957a50b-491f-4d94-b4bc-52aca3e2340d" providerId="ADAL" clId="{24AD1EBB-B856-443B-9200-42FCDD6529A9}" dt="2025-11-10T16:04:42.228" v="529" actId="20577"/>
          <ac:spMkLst>
            <pc:docMk/>
            <pc:sldMk cId="879813884" sldId="877"/>
            <ac:spMk id="2" creationId="{F54EB9C4-430B-7E5A-C6D8-93191F514B1E}"/>
          </ac:spMkLst>
        </pc:spChg>
      </pc:sldChg>
      <pc:sldChg chg="del">
        <pc:chgData name="James Williams" userId="c957a50b-491f-4d94-b4bc-52aca3e2340d" providerId="ADAL" clId="{24AD1EBB-B856-443B-9200-42FCDD6529A9}" dt="2025-11-10T13:57:45.292" v="24" actId="2696"/>
        <pc:sldMkLst>
          <pc:docMk/>
          <pc:sldMk cId="2581588118" sldId="878"/>
        </pc:sldMkLst>
      </pc:sldChg>
      <pc:sldChg chg="modSp mod">
        <pc:chgData name="James Williams" userId="c957a50b-491f-4d94-b4bc-52aca3e2340d" providerId="ADAL" clId="{24AD1EBB-B856-443B-9200-42FCDD6529A9}" dt="2025-11-13T14:56:38.551" v="1374" actId="20577"/>
        <pc:sldMkLst>
          <pc:docMk/>
          <pc:sldMk cId="3616900642" sldId="880"/>
        </pc:sldMkLst>
        <pc:spChg chg="mod">
          <ac:chgData name="James Williams" userId="c957a50b-491f-4d94-b4bc-52aca3e2340d" providerId="ADAL" clId="{24AD1EBB-B856-443B-9200-42FCDD6529A9}" dt="2025-11-13T14:56:25.063" v="1369" actId="1076"/>
          <ac:spMkLst>
            <pc:docMk/>
            <pc:sldMk cId="3616900642" sldId="880"/>
            <ac:spMk id="8" creationId="{053151E9-B6F6-F0DA-0693-BCCC3D8EA030}"/>
          </ac:spMkLst>
        </pc:spChg>
        <pc:spChg chg="mod">
          <ac:chgData name="James Williams" userId="c957a50b-491f-4d94-b4bc-52aca3e2340d" providerId="ADAL" clId="{24AD1EBB-B856-443B-9200-42FCDD6529A9}" dt="2025-11-13T14:56:38.551" v="1374" actId="20577"/>
          <ac:spMkLst>
            <pc:docMk/>
            <pc:sldMk cId="3616900642" sldId="880"/>
            <ac:spMk id="9" creationId="{46975245-CB71-CFDF-6C49-7913A6C80FEA}"/>
          </ac:spMkLst>
        </pc:spChg>
      </pc:sldChg>
      <pc:sldChg chg="modSp mod">
        <pc:chgData name="James Williams" userId="c957a50b-491f-4d94-b4bc-52aca3e2340d" providerId="ADAL" clId="{24AD1EBB-B856-443B-9200-42FCDD6529A9}" dt="2025-11-06T13:13:04.978" v="7" actId="20577"/>
        <pc:sldMkLst>
          <pc:docMk/>
          <pc:sldMk cId="987384392" sldId="881"/>
        </pc:sldMkLst>
        <pc:spChg chg="mod">
          <ac:chgData name="James Williams" userId="c957a50b-491f-4d94-b4bc-52aca3e2340d" providerId="ADAL" clId="{24AD1EBB-B856-443B-9200-42FCDD6529A9}" dt="2025-11-06T13:13:04.978" v="7" actId="20577"/>
          <ac:spMkLst>
            <pc:docMk/>
            <pc:sldMk cId="987384392" sldId="881"/>
            <ac:spMk id="7" creationId="{00000000-0000-0000-0000-000000000000}"/>
          </ac:spMkLst>
        </pc:spChg>
      </pc:sldChg>
      <pc:sldChg chg="add ord">
        <pc:chgData name="James Williams" userId="c957a50b-491f-4d94-b4bc-52aca3e2340d" providerId="ADAL" clId="{24AD1EBB-B856-443B-9200-42FCDD6529A9}" dt="2025-11-06T13:22:30.641" v="10"/>
        <pc:sldMkLst>
          <pc:docMk/>
          <pc:sldMk cId="2142399157" sldId="885"/>
        </pc:sldMkLst>
      </pc:sldChg>
      <pc:sldChg chg="add del">
        <pc:chgData name="James Williams" userId="c957a50b-491f-4d94-b4bc-52aca3e2340d" providerId="ADAL" clId="{24AD1EBB-B856-443B-9200-42FCDD6529A9}" dt="2025-11-10T16:13:18.104" v="961" actId="2696"/>
        <pc:sldMkLst>
          <pc:docMk/>
          <pc:sldMk cId="1129124748" sldId="886"/>
        </pc:sldMkLst>
      </pc:sldChg>
      <pc:sldChg chg="addSp delSp modSp new mod ord setBg">
        <pc:chgData name="James Williams" userId="c957a50b-491f-4d94-b4bc-52aca3e2340d" providerId="ADAL" clId="{24AD1EBB-B856-443B-9200-42FCDD6529A9}" dt="2025-11-13T10:04:31.881" v="1011"/>
        <pc:sldMkLst>
          <pc:docMk/>
          <pc:sldMk cId="2685329761" sldId="887"/>
        </pc:sldMkLst>
        <pc:spChg chg="mod">
          <ac:chgData name="James Williams" userId="c957a50b-491f-4d94-b4bc-52aca3e2340d" providerId="ADAL" clId="{24AD1EBB-B856-443B-9200-42FCDD6529A9}" dt="2025-11-10T14:58:01.946" v="347" actId="1076"/>
          <ac:spMkLst>
            <pc:docMk/>
            <pc:sldMk cId="2685329761" sldId="887"/>
            <ac:spMk id="2" creationId="{2271A5AB-A1B6-FAAF-0EA0-AA0755DE1CD6}"/>
          </ac:spMkLst>
        </pc:spChg>
        <pc:spChg chg="add">
          <ac:chgData name="James Williams" userId="c957a50b-491f-4d94-b4bc-52aca3e2340d" providerId="ADAL" clId="{24AD1EBB-B856-443B-9200-42FCDD6529A9}" dt="2025-11-10T14:49:39.343" v="184" actId="26606"/>
          <ac:spMkLst>
            <pc:docMk/>
            <pc:sldMk cId="2685329761" sldId="887"/>
            <ac:spMk id="29" creationId="{FBC711EC-2569-4DB4-BE16-66EC29DBE5CC}"/>
          </ac:spMkLst>
        </pc:spChg>
        <pc:grpChg chg="add mod">
          <ac:chgData name="James Williams" userId="c957a50b-491f-4d94-b4bc-52aca3e2340d" providerId="ADAL" clId="{24AD1EBB-B856-443B-9200-42FCDD6529A9}" dt="2025-11-10T15:04:51.280" v="370" actId="1076"/>
          <ac:grpSpMkLst>
            <pc:docMk/>
            <pc:sldMk cId="2685329761" sldId="887"/>
            <ac:grpSpMk id="36" creationId="{35130F23-778D-684C-0065-6DC23C325B6A}"/>
          </ac:grpSpMkLst>
        </pc:grpChg>
        <pc:grpChg chg="add mod">
          <ac:chgData name="James Williams" userId="c957a50b-491f-4d94-b4bc-52aca3e2340d" providerId="ADAL" clId="{24AD1EBB-B856-443B-9200-42FCDD6529A9}" dt="2025-11-10T15:04:51.280" v="370" actId="1076"/>
          <ac:grpSpMkLst>
            <pc:docMk/>
            <pc:sldMk cId="2685329761" sldId="887"/>
            <ac:grpSpMk id="37" creationId="{BA122FAC-EC57-5620-86F5-593892817FDC}"/>
          </ac:grpSpMkLst>
        </pc:grpChg>
        <pc:picChg chg="add mod ord">
          <ac:chgData name="James Williams" userId="c957a50b-491f-4d94-b4bc-52aca3e2340d" providerId="ADAL" clId="{24AD1EBB-B856-443B-9200-42FCDD6529A9}" dt="2025-11-10T14:58:01.946" v="347" actId="1076"/>
          <ac:picMkLst>
            <pc:docMk/>
            <pc:sldMk cId="2685329761" sldId="887"/>
            <ac:picMk id="5" creationId="{5F35227B-DC88-818B-3575-8A4906C0C849}"/>
          </ac:picMkLst>
        </pc:picChg>
        <pc:picChg chg="add mod">
          <ac:chgData name="James Williams" userId="c957a50b-491f-4d94-b4bc-52aca3e2340d" providerId="ADAL" clId="{24AD1EBB-B856-443B-9200-42FCDD6529A9}" dt="2025-11-10T14:58:51.078" v="359" actId="164"/>
          <ac:picMkLst>
            <pc:docMk/>
            <pc:sldMk cId="2685329761" sldId="887"/>
            <ac:picMk id="7" creationId="{08190AD2-1B01-907C-7F0D-620406189008}"/>
          </ac:picMkLst>
        </pc:picChg>
        <pc:picChg chg="add mod">
          <ac:chgData name="James Williams" userId="c957a50b-491f-4d94-b4bc-52aca3e2340d" providerId="ADAL" clId="{24AD1EBB-B856-443B-9200-42FCDD6529A9}" dt="2025-11-10T14:58:51.078" v="359" actId="164"/>
          <ac:picMkLst>
            <pc:docMk/>
            <pc:sldMk cId="2685329761" sldId="887"/>
            <ac:picMk id="9" creationId="{17740D94-C55B-BD27-47E2-C652656A38C9}"/>
          </ac:picMkLst>
        </pc:picChg>
        <pc:picChg chg="add mod topLvl">
          <ac:chgData name="James Williams" userId="c957a50b-491f-4d94-b4bc-52aca3e2340d" providerId="ADAL" clId="{24AD1EBB-B856-443B-9200-42FCDD6529A9}" dt="2025-11-10T14:59:12.608" v="365" actId="164"/>
          <ac:picMkLst>
            <pc:docMk/>
            <pc:sldMk cId="2685329761" sldId="887"/>
            <ac:picMk id="11" creationId="{01C9DD08-1EB2-36EB-C5F3-741DD2ACDC25}"/>
          </ac:picMkLst>
        </pc:picChg>
        <pc:picChg chg="add mod ord topLvl">
          <ac:chgData name="James Williams" userId="c957a50b-491f-4d94-b4bc-52aca3e2340d" providerId="ADAL" clId="{24AD1EBB-B856-443B-9200-42FCDD6529A9}" dt="2025-11-10T14:59:12.608" v="365" actId="164"/>
          <ac:picMkLst>
            <pc:docMk/>
            <pc:sldMk cId="2685329761" sldId="887"/>
            <ac:picMk id="13" creationId="{4CCC03C9-7F65-93F8-FF12-A413DD77189F}"/>
          </ac:picMkLst>
        </pc:picChg>
        <pc:picChg chg="add mod ord topLvl">
          <ac:chgData name="James Williams" userId="c957a50b-491f-4d94-b4bc-52aca3e2340d" providerId="ADAL" clId="{24AD1EBB-B856-443B-9200-42FCDD6529A9}" dt="2025-11-10T14:59:12.608" v="365" actId="164"/>
          <ac:picMkLst>
            <pc:docMk/>
            <pc:sldMk cId="2685329761" sldId="887"/>
            <ac:picMk id="15" creationId="{937D76E7-04D3-CE8E-0826-3E76463215B9}"/>
          </ac:picMkLst>
        </pc:picChg>
        <pc:picChg chg="add mod">
          <ac:chgData name="James Williams" userId="c957a50b-491f-4d94-b4bc-52aca3e2340d" providerId="ADAL" clId="{24AD1EBB-B856-443B-9200-42FCDD6529A9}" dt="2025-11-10T14:59:31.255" v="369" actId="1076"/>
          <ac:picMkLst>
            <pc:docMk/>
            <pc:sldMk cId="2685329761" sldId="887"/>
            <ac:picMk id="18" creationId="{6B5A0292-FFB5-13FF-4DA8-097DE36710F2}"/>
          </ac:picMkLst>
        </pc:picChg>
        <pc:picChg chg="add mod">
          <ac:chgData name="James Williams" userId="c957a50b-491f-4d94-b4bc-52aca3e2340d" providerId="ADAL" clId="{24AD1EBB-B856-443B-9200-42FCDD6529A9}" dt="2025-11-10T15:05:39.187" v="379" actId="1076"/>
          <ac:picMkLst>
            <pc:docMk/>
            <pc:sldMk cId="2685329761" sldId="887"/>
            <ac:picMk id="25" creationId="{E8CE1933-90AA-A130-AE7E-8028ADE6FF5A}"/>
          </ac:picMkLst>
        </pc:picChg>
        <pc:picChg chg="add mod">
          <ac:chgData name="James Williams" userId="c957a50b-491f-4d94-b4bc-52aca3e2340d" providerId="ADAL" clId="{24AD1EBB-B856-443B-9200-42FCDD6529A9}" dt="2025-11-10T15:05:39.187" v="379" actId="1076"/>
          <ac:picMkLst>
            <pc:docMk/>
            <pc:sldMk cId="2685329761" sldId="887"/>
            <ac:picMk id="32" creationId="{8B8D17BB-46ED-21AB-9B6A-8C1B1B156B4E}"/>
          </ac:picMkLst>
        </pc:picChg>
        <pc:picChg chg="add mod">
          <ac:chgData name="James Williams" userId="c957a50b-491f-4d94-b4bc-52aca3e2340d" providerId="ADAL" clId="{24AD1EBB-B856-443B-9200-42FCDD6529A9}" dt="2025-11-10T15:05:39.187" v="379" actId="1076"/>
          <ac:picMkLst>
            <pc:docMk/>
            <pc:sldMk cId="2685329761" sldId="887"/>
            <ac:picMk id="34" creationId="{AE72DEBB-014A-867E-0393-33F90FCC09F4}"/>
          </ac:picMkLst>
        </pc:picChg>
      </pc:sldChg>
      <pc:sldChg chg="addSp delSp modSp new mod setBg">
        <pc:chgData name="James Williams" userId="c957a50b-491f-4d94-b4bc-52aca3e2340d" providerId="ADAL" clId="{24AD1EBB-B856-443B-9200-42FCDD6529A9}" dt="2025-11-10T16:12:45.427" v="943" actId="20577"/>
        <pc:sldMkLst>
          <pc:docMk/>
          <pc:sldMk cId="3997402072" sldId="888"/>
        </pc:sldMkLst>
        <pc:spChg chg="mod">
          <ac:chgData name="James Williams" userId="c957a50b-491f-4d94-b4bc-52aca3e2340d" providerId="ADAL" clId="{24AD1EBB-B856-443B-9200-42FCDD6529A9}" dt="2025-11-10T16:12:14.425" v="925" actId="14100"/>
          <ac:spMkLst>
            <pc:docMk/>
            <pc:sldMk cId="3997402072" sldId="888"/>
            <ac:spMk id="2" creationId="{4EF155B2-EA64-8AF4-0E27-2DE34F1FB2B1}"/>
          </ac:spMkLst>
        </pc:spChg>
        <pc:spChg chg="mod">
          <ac:chgData name="James Williams" userId="c957a50b-491f-4d94-b4bc-52aca3e2340d" providerId="ADAL" clId="{24AD1EBB-B856-443B-9200-42FCDD6529A9}" dt="2025-11-10T16:12:45.427" v="943" actId="20577"/>
          <ac:spMkLst>
            <pc:docMk/>
            <pc:sldMk cId="3997402072" sldId="888"/>
            <ac:spMk id="3" creationId="{165F4B60-8251-0164-90E7-48F24521C8DF}"/>
          </ac:spMkLst>
        </pc:spChg>
        <pc:spChg chg="add">
          <ac:chgData name="James Williams" userId="c957a50b-491f-4d94-b4bc-52aca3e2340d" providerId="ADAL" clId="{24AD1EBB-B856-443B-9200-42FCDD6529A9}" dt="2025-11-10T16:11:44.379" v="915" actId="26606"/>
          <ac:spMkLst>
            <pc:docMk/>
            <pc:sldMk cId="3997402072" sldId="888"/>
            <ac:spMk id="12" creationId="{28D31E1B-0407-4223-9642-0B642CBF57D9}"/>
          </ac:spMkLst>
        </pc:spChg>
        <pc:spChg chg="add">
          <ac:chgData name="James Williams" userId="c957a50b-491f-4d94-b4bc-52aca3e2340d" providerId="ADAL" clId="{24AD1EBB-B856-443B-9200-42FCDD6529A9}" dt="2025-11-10T16:11:44.379" v="915" actId="26606"/>
          <ac:spMkLst>
            <pc:docMk/>
            <pc:sldMk cId="3997402072" sldId="888"/>
            <ac:spMk id="19" creationId="{D5B0017B-2ECA-49AF-B397-DC140825DF8D}"/>
          </ac:spMkLst>
        </pc:spChg>
        <pc:spChg chg="add">
          <ac:chgData name="James Williams" userId="c957a50b-491f-4d94-b4bc-52aca3e2340d" providerId="ADAL" clId="{24AD1EBB-B856-443B-9200-42FCDD6529A9}" dt="2025-11-10T16:11:44.379" v="915" actId="26606"/>
          <ac:spMkLst>
            <pc:docMk/>
            <pc:sldMk cId="3997402072" sldId="888"/>
            <ac:spMk id="21" creationId="{70E96339-907C-46C3-99AC-31179B6F0EBD}"/>
          </ac:spMkLst>
        </pc:spChg>
        <pc:grpChg chg="add">
          <ac:chgData name="James Williams" userId="c957a50b-491f-4d94-b4bc-52aca3e2340d" providerId="ADAL" clId="{24AD1EBB-B856-443B-9200-42FCDD6529A9}" dt="2025-11-10T16:11:44.379" v="915" actId="26606"/>
          <ac:grpSpMkLst>
            <pc:docMk/>
            <pc:sldMk cId="3997402072" sldId="888"/>
            <ac:grpSpMk id="14" creationId="{AE1C45F0-260A-458C-96ED-C1F6D2151219}"/>
          </ac:grpSpMkLst>
        </pc:grpChg>
        <pc:picChg chg="add mod">
          <ac:chgData name="James Williams" userId="c957a50b-491f-4d94-b4bc-52aca3e2340d" providerId="ADAL" clId="{24AD1EBB-B856-443B-9200-42FCDD6529A9}" dt="2025-11-10T16:11:44.379" v="915" actId="26606"/>
          <ac:picMkLst>
            <pc:docMk/>
            <pc:sldMk cId="3997402072" sldId="888"/>
            <ac:picMk id="7" creationId="{798A9FCF-8603-1C89-4ABE-0F2C1D4F9519}"/>
          </ac:picMkLst>
        </pc:picChg>
        <pc:cxnChg chg="add">
          <ac:chgData name="James Williams" userId="c957a50b-491f-4d94-b4bc-52aca3e2340d" providerId="ADAL" clId="{24AD1EBB-B856-443B-9200-42FCDD6529A9}" dt="2025-11-10T16:11:44.379" v="915" actId="26606"/>
          <ac:cxnSpMkLst>
            <pc:docMk/>
            <pc:sldMk cId="3997402072" sldId="888"/>
            <ac:cxnSpMk id="23" creationId="{6CF1BAF6-AD41-4082-B212-8A1F9A2E8779}"/>
          </ac:cxnSpMkLst>
        </pc:cxnChg>
      </pc:sldChg>
      <pc:sldChg chg="addSp delSp modSp new mod setBg">
        <pc:chgData name="James Williams" userId="c957a50b-491f-4d94-b4bc-52aca3e2340d" providerId="ADAL" clId="{24AD1EBB-B856-443B-9200-42FCDD6529A9}" dt="2025-11-10T16:04:01.387" v="513" actId="403"/>
        <pc:sldMkLst>
          <pc:docMk/>
          <pc:sldMk cId="63746357" sldId="889"/>
        </pc:sldMkLst>
        <pc:spChg chg="mod">
          <ac:chgData name="James Williams" userId="c957a50b-491f-4d94-b4bc-52aca3e2340d" providerId="ADAL" clId="{24AD1EBB-B856-443B-9200-42FCDD6529A9}" dt="2025-11-10T16:03:39.556" v="510" actId="26606"/>
          <ac:spMkLst>
            <pc:docMk/>
            <pc:sldMk cId="63746357" sldId="889"/>
            <ac:spMk id="2" creationId="{AF2BFD42-829B-F894-A22E-A78F347DD215}"/>
          </ac:spMkLst>
        </pc:spChg>
        <pc:spChg chg="mod">
          <ac:chgData name="James Williams" userId="c957a50b-491f-4d94-b4bc-52aca3e2340d" providerId="ADAL" clId="{24AD1EBB-B856-443B-9200-42FCDD6529A9}" dt="2025-11-10T16:04:01.387" v="513" actId="403"/>
          <ac:spMkLst>
            <pc:docMk/>
            <pc:sldMk cId="63746357" sldId="889"/>
            <ac:spMk id="3" creationId="{47ACE17F-8047-E154-2ACF-6D61BEF50946}"/>
          </ac:spMkLst>
        </pc:spChg>
        <pc:spChg chg="add">
          <ac:chgData name="James Williams" userId="c957a50b-491f-4d94-b4bc-52aca3e2340d" providerId="ADAL" clId="{24AD1EBB-B856-443B-9200-42FCDD6529A9}" dt="2025-11-10T16:03:39.556" v="510" actId="26606"/>
          <ac:spMkLst>
            <pc:docMk/>
            <pc:sldMk cId="63746357" sldId="889"/>
            <ac:spMk id="42" creationId="{395ECC94-3D5E-46A7-A7A1-DE807E1563B4}"/>
          </ac:spMkLst>
        </pc:spChg>
        <pc:spChg chg="add">
          <ac:chgData name="James Williams" userId="c957a50b-491f-4d94-b4bc-52aca3e2340d" providerId="ADAL" clId="{24AD1EBB-B856-443B-9200-42FCDD6529A9}" dt="2025-11-10T16:03:39.556" v="510" actId="26606"/>
          <ac:spMkLst>
            <pc:docMk/>
            <pc:sldMk cId="63746357" sldId="889"/>
            <ac:spMk id="44" creationId="{7E549738-9961-462D-81B7-4A7A44691102}"/>
          </ac:spMkLst>
        </pc:spChg>
        <pc:spChg chg="add">
          <ac:chgData name="James Williams" userId="c957a50b-491f-4d94-b4bc-52aca3e2340d" providerId="ADAL" clId="{24AD1EBB-B856-443B-9200-42FCDD6529A9}" dt="2025-11-10T16:03:39.556" v="510" actId="26606"/>
          <ac:spMkLst>
            <pc:docMk/>
            <pc:sldMk cId="63746357" sldId="889"/>
            <ac:spMk id="47" creationId="{922F19F4-FE70-43DC-856F-2CE5F521DC48}"/>
          </ac:spMkLst>
        </pc:spChg>
        <pc:spChg chg="add">
          <ac:chgData name="James Williams" userId="c957a50b-491f-4d94-b4bc-52aca3e2340d" providerId="ADAL" clId="{24AD1EBB-B856-443B-9200-42FCDD6529A9}" dt="2025-11-10T16:03:39.556" v="510" actId="26606"/>
          <ac:spMkLst>
            <pc:docMk/>
            <pc:sldMk cId="63746357" sldId="889"/>
            <ac:spMk id="52" creationId="{D5B0017B-2ECA-49AF-B397-DC140825DF8D}"/>
          </ac:spMkLst>
        </pc:spChg>
        <pc:picChg chg="add mod">
          <ac:chgData name="James Williams" userId="c957a50b-491f-4d94-b4bc-52aca3e2340d" providerId="ADAL" clId="{24AD1EBB-B856-443B-9200-42FCDD6529A9}" dt="2025-11-10T16:03:39.556" v="510" actId="26606"/>
          <ac:picMkLst>
            <pc:docMk/>
            <pc:sldMk cId="63746357" sldId="889"/>
            <ac:picMk id="5" creationId="{31E2543B-D6C2-6F27-B0BA-F4B997C7C23D}"/>
          </ac:picMkLst>
        </pc:picChg>
        <pc:picChg chg="add mod ord">
          <ac:chgData name="James Williams" userId="c957a50b-491f-4d94-b4bc-52aca3e2340d" providerId="ADAL" clId="{24AD1EBB-B856-443B-9200-42FCDD6529A9}" dt="2025-11-10T16:03:15.835" v="507" actId="26606"/>
          <ac:picMkLst>
            <pc:docMk/>
            <pc:sldMk cId="63746357" sldId="889"/>
            <ac:picMk id="7" creationId="{6FBB74CB-A960-14FF-2A8E-2B0CD3039580}"/>
          </ac:picMkLst>
        </pc:picChg>
      </pc:sldChg>
      <pc:sldChg chg="modSp new del mod">
        <pc:chgData name="James Williams" userId="c957a50b-491f-4d94-b4bc-52aca3e2340d" providerId="ADAL" clId="{24AD1EBB-B856-443B-9200-42FCDD6529A9}" dt="2025-11-10T16:08:49.339" v="763" actId="2696"/>
        <pc:sldMkLst>
          <pc:docMk/>
          <pc:sldMk cId="2009469327" sldId="890"/>
        </pc:sldMkLst>
      </pc:sldChg>
      <pc:sldChg chg="modSp add mod ord">
        <pc:chgData name="James Williams" userId="c957a50b-491f-4d94-b4bc-52aca3e2340d" providerId="ADAL" clId="{24AD1EBB-B856-443B-9200-42FCDD6529A9}" dt="2025-11-10T16:09:29.547" v="781" actId="12"/>
        <pc:sldMkLst>
          <pc:docMk/>
          <pc:sldMk cId="2891812967" sldId="891"/>
        </pc:sldMkLst>
        <pc:spChg chg="mod">
          <ac:chgData name="James Williams" userId="c957a50b-491f-4d94-b4bc-52aca3e2340d" providerId="ADAL" clId="{24AD1EBB-B856-443B-9200-42FCDD6529A9}" dt="2025-11-10T16:08:38.263" v="759" actId="115"/>
          <ac:spMkLst>
            <pc:docMk/>
            <pc:sldMk cId="2891812967" sldId="891"/>
            <ac:spMk id="2" creationId="{3614A3C7-16A9-3069-01D6-60718BD8A1C5}"/>
          </ac:spMkLst>
        </pc:spChg>
        <pc:spChg chg="mod">
          <ac:chgData name="James Williams" userId="c957a50b-491f-4d94-b4bc-52aca3e2340d" providerId="ADAL" clId="{24AD1EBB-B856-443B-9200-42FCDD6529A9}" dt="2025-11-10T16:09:29.547" v="781" actId="12"/>
          <ac:spMkLst>
            <pc:docMk/>
            <pc:sldMk cId="2891812967" sldId="891"/>
            <ac:spMk id="3" creationId="{481DDDB4-39F3-4FAD-E48D-33E9964E5884}"/>
          </ac:spMkLst>
        </pc:spChg>
      </pc:sldChg>
      <pc:sldChg chg="modSp add mod">
        <pc:chgData name="James Williams" userId="c957a50b-491f-4d94-b4bc-52aca3e2340d" providerId="ADAL" clId="{24AD1EBB-B856-443B-9200-42FCDD6529A9}" dt="2025-11-10T16:11:18.984" v="914" actId="13926"/>
        <pc:sldMkLst>
          <pc:docMk/>
          <pc:sldMk cId="2681387765" sldId="892"/>
        </pc:sldMkLst>
        <pc:spChg chg="mod">
          <ac:chgData name="James Williams" userId="c957a50b-491f-4d94-b4bc-52aca3e2340d" providerId="ADAL" clId="{24AD1EBB-B856-443B-9200-42FCDD6529A9}" dt="2025-11-10T16:08:58.760" v="774" actId="20577"/>
          <ac:spMkLst>
            <pc:docMk/>
            <pc:sldMk cId="2681387765" sldId="892"/>
            <ac:spMk id="2" creationId="{2BFDF926-62E0-3B57-7BCD-4933EC435D16}"/>
          </ac:spMkLst>
        </pc:spChg>
        <pc:spChg chg="mod">
          <ac:chgData name="James Williams" userId="c957a50b-491f-4d94-b4bc-52aca3e2340d" providerId="ADAL" clId="{24AD1EBB-B856-443B-9200-42FCDD6529A9}" dt="2025-11-10T16:11:18.984" v="914" actId="13926"/>
          <ac:spMkLst>
            <pc:docMk/>
            <pc:sldMk cId="2681387765" sldId="892"/>
            <ac:spMk id="3" creationId="{4E8068E6-B251-E796-3014-FCAD578C278C}"/>
          </ac:spMkLst>
        </pc:spChg>
      </pc:sldChg>
      <pc:sldChg chg="modSp add del mod">
        <pc:chgData name="James Williams" userId="c957a50b-491f-4d94-b4bc-52aca3e2340d" providerId="ADAL" clId="{24AD1EBB-B856-443B-9200-42FCDD6529A9}" dt="2025-11-13T09:50:39.676" v="1007" actId="2696"/>
        <pc:sldMkLst>
          <pc:docMk/>
          <pc:sldMk cId="24088757" sldId="893"/>
        </pc:sldMkLst>
      </pc:sldChg>
      <pc:sldChg chg="add del">
        <pc:chgData name="James Williams" userId="c957a50b-491f-4d94-b4bc-52aca3e2340d" providerId="ADAL" clId="{24AD1EBB-B856-443B-9200-42FCDD6529A9}" dt="2025-11-13T09:50:49.702" v="1009" actId="2696"/>
        <pc:sldMkLst>
          <pc:docMk/>
          <pc:sldMk cId="3810769516" sldId="894"/>
        </pc:sldMkLst>
      </pc:sldChg>
      <pc:sldChg chg="add">
        <pc:chgData name="James Williams" userId="c957a50b-491f-4d94-b4bc-52aca3e2340d" providerId="ADAL" clId="{24AD1EBB-B856-443B-9200-42FCDD6529A9}" dt="2025-11-13T09:50:35.272" v="1006"/>
        <pc:sldMkLst>
          <pc:docMk/>
          <pc:sldMk cId="391819533" sldId="895"/>
        </pc:sldMkLst>
      </pc:sldChg>
      <pc:sldChg chg="add del ord">
        <pc:chgData name="James Williams" userId="c957a50b-491f-4d94-b4bc-52aca3e2340d" providerId="ADAL" clId="{24AD1EBB-B856-443B-9200-42FCDD6529A9}" dt="2025-11-13T11:14:22.084" v="1015" actId="2696"/>
        <pc:sldMkLst>
          <pc:docMk/>
          <pc:sldMk cId="3525365406" sldId="89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C2D9BB-3E76-49EC-BF6E-B119DF5416FE}" type="datetimeFigureOut">
              <a:rPr lang="en-GB" smtClean="0"/>
              <a:t>13/11/2025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60C707-69CF-4042-B84F-DAC7494AB836}" type="slidenum">
              <a:rPr lang="en-GB" smtClean="0"/>
              <a:t>‹#›</a:t>
            </a:fld>
            <a:endParaRPr lang="en-GB"/>
          </a:p>
        </p:txBody>
      </p:sp>
    </p:spTree>
    <p:extLst>
      <p:ext uri="{BB962C8B-B14F-4D97-AF65-F5344CB8AC3E}">
        <p14:creationId xmlns:p14="http://schemas.microsoft.com/office/powerpoint/2010/main" val="13041017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FE1F0CB-AC4F-463F-A400-B6079113F21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378627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FE1F0CB-AC4F-463F-A400-B6079113F21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1851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BFA0DC-13D7-0070-280A-C2803D3A366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1618271-126E-2D30-3FA0-593A32F949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B318588-7F93-196F-F6FA-059FAECD79D8}"/>
              </a:ext>
            </a:extLst>
          </p:cNvPr>
          <p:cNvSpPr>
            <a:spLocks noGrp="1"/>
          </p:cNvSpPr>
          <p:nvPr>
            <p:ph type="dt" sz="half" idx="10"/>
          </p:nvPr>
        </p:nvSpPr>
        <p:spPr/>
        <p:txBody>
          <a:bodyPr/>
          <a:lstStyle/>
          <a:p>
            <a:fld id="{1EE82CF2-9A09-4478-ABE3-603227B11827}" type="datetimeFigureOut">
              <a:rPr lang="en-GB" smtClean="0"/>
              <a:t>13/11/2025</a:t>
            </a:fld>
            <a:endParaRPr lang="en-GB"/>
          </a:p>
        </p:txBody>
      </p:sp>
      <p:sp>
        <p:nvSpPr>
          <p:cNvPr id="5" name="Footer Placeholder 4">
            <a:extLst>
              <a:ext uri="{FF2B5EF4-FFF2-40B4-BE49-F238E27FC236}">
                <a16:creationId xmlns:a16="http://schemas.microsoft.com/office/drawing/2014/main" id="{9C9B90F9-371D-74B2-0319-FAFD3197A29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D6EA5C-3EBA-FC91-BB3C-0152497788BA}"/>
              </a:ext>
            </a:extLst>
          </p:cNvPr>
          <p:cNvSpPr>
            <a:spLocks noGrp="1"/>
          </p:cNvSpPr>
          <p:nvPr>
            <p:ph type="sldNum" sz="quarter" idx="12"/>
          </p:nvPr>
        </p:nvSpPr>
        <p:spPr/>
        <p:txBody>
          <a:bodyPr/>
          <a:lstStyle/>
          <a:p>
            <a:fld id="{BF12FF42-0781-4351-B220-2FF1FC20955C}" type="slidenum">
              <a:rPr lang="en-GB" smtClean="0"/>
              <a:t>‹#›</a:t>
            </a:fld>
            <a:endParaRPr lang="en-GB"/>
          </a:p>
        </p:txBody>
      </p:sp>
    </p:spTree>
    <p:extLst>
      <p:ext uri="{BB962C8B-B14F-4D97-AF65-F5344CB8AC3E}">
        <p14:creationId xmlns:p14="http://schemas.microsoft.com/office/powerpoint/2010/main" val="16424292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A41A28-98E4-3FA5-F5F2-707F932C866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6F03268-8683-900C-0F99-48255048713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8B57236-7336-D9A1-52AF-845C8FEF9B2D}"/>
              </a:ext>
            </a:extLst>
          </p:cNvPr>
          <p:cNvSpPr>
            <a:spLocks noGrp="1"/>
          </p:cNvSpPr>
          <p:nvPr>
            <p:ph type="dt" sz="half" idx="10"/>
          </p:nvPr>
        </p:nvSpPr>
        <p:spPr/>
        <p:txBody>
          <a:bodyPr/>
          <a:lstStyle/>
          <a:p>
            <a:fld id="{1EE82CF2-9A09-4478-ABE3-603227B11827}" type="datetimeFigureOut">
              <a:rPr lang="en-GB" smtClean="0"/>
              <a:t>13/11/2025</a:t>
            </a:fld>
            <a:endParaRPr lang="en-GB"/>
          </a:p>
        </p:txBody>
      </p:sp>
      <p:sp>
        <p:nvSpPr>
          <p:cNvPr id="5" name="Footer Placeholder 4">
            <a:extLst>
              <a:ext uri="{FF2B5EF4-FFF2-40B4-BE49-F238E27FC236}">
                <a16:creationId xmlns:a16="http://schemas.microsoft.com/office/drawing/2014/main" id="{EA3EBE54-FE47-0DBF-FC25-82A95CC45A9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7043034-829D-550A-EE40-C6130D5925E3}"/>
              </a:ext>
            </a:extLst>
          </p:cNvPr>
          <p:cNvSpPr>
            <a:spLocks noGrp="1"/>
          </p:cNvSpPr>
          <p:nvPr>
            <p:ph type="sldNum" sz="quarter" idx="12"/>
          </p:nvPr>
        </p:nvSpPr>
        <p:spPr/>
        <p:txBody>
          <a:bodyPr/>
          <a:lstStyle/>
          <a:p>
            <a:fld id="{BF12FF42-0781-4351-B220-2FF1FC20955C}" type="slidenum">
              <a:rPr lang="en-GB" smtClean="0"/>
              <a:t>‹#›</a:t>
            </a:fld>
            <a:endParaRPr lang="en-GB"/>
          </a:p>
        </p:txBody>
      </p:sp>
    </p:spTree>
    <p:extLst>
      <p:ext uri="{BB962C8B-B14F-4D97-AF65-F5344CB8AC3E}">
        <p14:creationId xmlns:p14="http://schemas.microsoft.com/office/powerpoint/2010/main" val="857613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673A3-1626-2315-9AEA-884F746D99D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8FF1B5C-9FEE-0E4C-F3D4-B37E24E357F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5A82B9E-01F0-A7E1-C3B8-710B181C38C9}"/>
              </a:ext>
            </a:extLst>
          </p:cNvPr>
          <p:cNvSpPr>
            <a:spLocks noGrp="1"/>
          </p:cNvSpPr>
          <p:nvPr>
            <p:ph type="dt" sz="half" idx="10"/>
          </p:nvPr>
        </p:nvSpPr>
        <p:spPr/>
        <p:txBody>
          <a:bodyPr/>
          <a:lstStyle/>
          <a:p>
            <a:fld id="{1EE82CF2-9A09-4478-ABE3-603227B11827}" type="datetimeFigureOut">
              <a:rPr lang="en-GB" smtClean="0"/>
              <a:t>13/11/2025</a:t>
            </a:fld>
            <a:endParaRPr lang="en-GB"/>
          </a:p>
        </p:txBody>
      </p:sp>
      <p:sp>
        <p:nvSpPr>
          <p:cNvPr id="5" name="Footer Placeholder 4">
            <a:extLst>
              <a:ext uri="{FF2B5EF4-FFF2-40B4-BE49-F238E27FC236}">
                <a16:creationId xmlns:a16="http://schemas.microsoft.com/office/drawing/2014/main" id="{E26C34AA-5596-1851-014B-BDFE90DE2D4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929F09A-5860-65AE-9855-AE450C813033}"/>
              </a:ext>
            </a:extLst>
          </p:cNvPr>
          <p:cNvSpPr>
            <a:spLocks noGrp="1"/>
          </p:cNvSpPr>
          <p:nvPr>
            <p:ph type="sldNum" sz="quarter" idx="12"/>
          </p:nvPr>
        </p:nvSpPr>
        <p:spPr/>
        <p:txBody>
          <a:bodyPr/>
          <a:lstStyle/>
          <a:p>
            <a:fld id="{BF12FF42-0781-4351-B220-2FF1FC20955C}" type="slidenum">
              <a:rPr lang="en-GB" smtClean="0"/>
              <a:t>‹#›</a:t>
            </a:fld>
            <a:endParaRPr lang="en-GB"/>
          </a:p>
        </p:txBody>
      </p:sp>
    </p:spTree>
    <p:extLst>
      <p:ext uri="{BB962C8B-B14F-4D97-AF65-F5344CB8AC3E}">
        <p14:creationId xmlns:p14="http://schemas.microsoft.com/office/powerpoint/2010/main" val="7307273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BB2A9F-A762-236A-7C2C-342B1FD19B1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E95ABFE-E73D-E39B-C1FB-C88019969AB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117AFE8-7B58-1713-E7A2-FD967D06935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7D79ABA-451E-D4E3-6968-53F49FCF956C}"/>
              </a:ext>
            </a:extLst>
          </p:cNvPr>
          <p:cNvSpPr>
            <a:spLocks noGrp="1"/>
          </p:cNvSpPr>
          <p:nvPr>
            <p:ph type="dt" sz="half" idx="10"/>
          </p:nvPr>
        </p:nvSpPr>
        <p:spPr/>
        <p:txBody>
          <a:bodyPr/>
          <a:lstStyle/>
          <a:p>
            <a:fld id="{1EE82CF2-9A09-4478-ABE3-603227B11827}" type="datetimeFigureOut">
              <a:rPr lang="en-GB" smtClean="0"/>
              <a:t>13/11/2025</a:t>
            </a:fld>
            <a:endParaRPr lang="en-GB"/>
          </a:p>
        </p:txBody>
      </p:sp>
      <p:sp>
        <p:nvSpPr>
          <p:cNvPr id="6" name="Footer Placeholder 5">
            <a:extLst>
              <a:ext uri="{FF2B5EF4-FFF2-40B4-BE49-F238E27FC236}">
                <a16:creationId xmlns:a16="http://schemas.microsoft.com/office/drawing/2014/main" id="{DFBD53E5-F88D-A887-9EB5-0ECEC879A32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C0160C2-EB2F-BA57-13C8-481D9AA51AB1}"/>
              </a:ext>
            </a:extLst>
          </p:cNvPr>
          <p:cNvSpPr>
            <a:spLocks noGrp="1"/>
          </p:cNvSpPr>
          <p:nvPr>
            <p:ph type="sldNum" sz="quarter" idx="12"/>
          </p:nvPr>
        </p:nvSpPr>
        <p:spPr/>
        <p:txBody>
          <a:bodyPr/>
          <a:lstStyle/>
          <a:p>
            <a:fld id="{BF12FF42-0781-4351-B220-2FF1FC20955C}" type="slidenum">
              <a:rPr lang="en-GB" smtClean="0"/>
              <a:t>‹#›</a:t>
            </a:fld>
            <a:endParaRPr lang="en-GB"/>
          </a:p>
        </p:txBody>
      </p:sp>
    </p:spTree>
    <p:extLst>
      <p:ext uri="{BB962C8B-B14F-4D97-AF65-F5344CB8AC3E}">
        <p14:creationId xmlns:p14="http://schemas.microsoft.com/office/powerpoint/2010/main" val="38767146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BC9B50-C71F-7CAE-A1DB-657CF608728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B85CA86-498F-9200-84B4-D2C04EA0045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716A923-D1FC-5583-FB62-21BB4939543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A8BB4EA-A433-A08E-2AAF-AC9ED843D75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5C4B9FE-652D-8439-D0C8-E2AA111F9BC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7C2C51F-19C1-2B9A-6846-C4C133E93DFC}"/>
              </a:ext>
            </a:extLst>
          </p:cNvPr>
          <p:cNvSpPr>
            <a:spLocks noGrp="1"/>
          </p:cNvSpPr>
          <p:nvPr>
            <p:ph type="dt" sz="half" idx="10"/>
          </p:nvPr>
        </p:nvSpPr>
        <p:spPr/>
        <p:txBody>
          <a:bodyPr/>
          <a:lstStyle/>
          <a:p>
            <a:fld id="{1EE82CF2-9A09-4478-ABE3-603227B11827}" type="datetimeFigureOut">
              <a:rPr lang="en-GB" smtClean="0"/>
              <a:t>13/11/2025</a:t>
            </a:fld>
            <a:endParaRPr lang="en-GB"/>
          </a:p>
        </p:txBody>
      </p:sp>
      <p:sp>
        <p:nvSpPr>
          <p:cNvPr id="8" name="Footer Placeholder 7">
            <a:extLst>
              <a:ext uri="{FF2B5EF4-FFF2-40B4-BE49-F238E27FC236}">
                <a16:creationId xmlns:a16="http://schemas.microsoft.com/office/drawing/2014/main" id="{1D9CB82E-600C-2DDF-FEB0-067032224F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407479D-6C06-88A9-5946-6E37028013A8}"/>
              </a:ext>
            </a:extLst>
          </p:cNvPr>
          <p:cNvSpPr>
            <a:spLocks noGrp="1"/>
          </p:cNvSpPr>
          <p:nvPr>
            <p:ph type="sldNum" sz="quarter" idx="12"/>
          </p:nvPr>
        </p:nvSpPr>
        <p:spPr/>
        <p:txBody>
          <a:bodyPr/>
          <a:lstStyle/>
          <a:p>
            <a:fld id="{BF12FF42-0781-4351-B220-2FF1FC20955C}" type="slidenum">
              <a:rPr lang="en-GB" smtClean="0"/>
              <a:t>‹#›</a:t>
            </a:fld>
            <a:endParaRPr lang="en-GB"/>
          </a:p>
        </p:txBody>
      </p:sp>
    </p:spTree>
    <p:extLst>
      <p:ext uri="{BB962C8B-B14F-4D97-AF65-F5344CB8AC3E}">
        <p14:creationId xmlns:p14="http://schemas.microsoft.com/office/powerpoint/2010/main" val="41542236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FF2F4D-CD82-D2FC-3062-7840A4B56AC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C038DE1-B453-F0E4-0F8F-DDC304887C96}"/>
              </a:ext>
            </a:extLst>
          </p:cNvPr>
          <p:cNvSpPr>
            <a:spLocks noGrp="1"/>
          </p:cNvSpPr>
          <p:nvPr>
            <p:ph type="dt" sz="half" idx="10"/>
          </p:nvPr>
        </p:nvSpPr>
        <p:spPr/>
        <p:txBody>
          <a:bodyPr/>
          <a:lstStyle/>
          <a:p>
            <a:fld id="{1EE82CF2-9A09-4478-ABE3-603227B11827}" type="datetimeFigureOut">
              <a:rPr lang="en-GB" smtClean="0"/>
              <a:t>13/11/2025</a:t>
            </a:fld>
            <a:endParaRPr lang="en-GB"/>
          </a:p>
        </p:txBody>
      </p:sp>
      <p:sp>
        <p:nvSpPr>
          <p:cNvPr id="4" name="Footer Placeholder 3">
            <a:extLst>
              <a:ext uri="{FF2B5EF4-FFF2-40B4-BE49-F238E27FC236}">
                <a16:creationId xmlns:a16="http://schemas.microsoft.com/office/drawing/2014/main" id="{E5FF69F8-165C-DE26-3E78-7960D414B73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48C3FDA-EB8E-8DFB-2C47-4DEA57DE9F27}"/>
              </a:ext>
            </a:extLst>
          </p:cNvPr>
          <p:cNvSpPr>
            <a:spLocks noGrp="1"/>
          </p:cNvSpPr>
          <p:nvPr>
            <p:ph type="sldNum" sz="quarter" idx="12"/>
          </p:nvPr>
        </p:nvSpPr>
        <p:spPr/>
        <p:txBody>
          <a:bodyPr/>
          <a:lstStyle/>
          <a:p>
            <a:fld id="{BF12FF42-0781-4351-B220-2FF1FC20955C}" type="slidenum">
              <a:rPr lang="en-GB" smtClean="0"/>
              <a:t>‹#›</a:t>
            </a:fld>
            <a:endParaRPr lang="en-GB"/>
          </a:p>
        </p:txBody>
      </p:sp>
    </p:spTree>
    <p:extLst>
      <p:ext uri="{BB962C8B-B14F-4D97-AF65-F5344CB8AC3E}">
        <p14:creationId xmlns:p14="http://schemas.microsoft.com/office/powerpoint/2010/main" val="21949693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C9042BA-27FA-C3F4-5474-00646C289D54}"/>
              </a:ext>
            </a:extLst>
          </p:cNvPr>
          <p:cNvSpPr>
            <a:spLocks noGrp="1"/>
          </p:cNvSpPr>
          <p:nvPr>
            <p:ph type="dt" sz="half" idx="10"/>
          </p:nvPr>
        </p:nvSpPr>
        <p:spPr/>
        <p:txBody>
          <a:bodyPr/>
          <a:lstStyle/>
          <a:p>
            <a:fld id="{1EE82CF2-9A09-4478-ABE3-603227B11827}" type="datetimeFigureOut">
              <a:rPr lang="en-GB" smtClean="0"/>
              <a:t>13/11/2025</a:t>
            </a:fld>
            <a:endParaRPr lang="en-GB"/>
          </a:p>
        </p:txBody>
      </p:sp>
      <p:sp>
        <p:nvSpPr>
          <p:cNvPr id="3" name="Footer Placeholder 2">
            <a:extLst>
              <a:ext uri="{FF2B5EF4-FFF2-40B4-BE49-F238E27FC236}">
                <a16:creationId xmlns:a16="http://schemas.microsoft.com/office/drawing/2014/main" id="{508A7B9E-DFF3-B20C-7669-90FE1743346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D23EE4C-D24F-ADBC-FE12-E6F44C247550}"/>
              </a:ext>
            </a:extLst>
          </p:cNvPr>
          <p:cNvSpPr>
            <a:spLocks noGrp="1"/>
          </p:cNvSpPr>
          <p:nvPr>
            <p:ph type="sldNum" sz="quarter" idx="12"/>
          </p:nvPr>
        </p:nvSpPr>
        <p:spPr/>
        <p:txBody>
          <a:bodyPr/>
          <a:lstStyle/>
          <a:p>
            <a:fld id="{BF12FF42-0781-4351-B220-2FF1FC20955C}" type="slidenum">
              <a:rPr lang="en-GB" smtClean="0"/>
              <a:t>‹#›</a:t>
            </a:fld>
            <a:endParaRPr lang="en-GB"/>
          </a:p>
        </p:txBody>
      </p:sp>
    </p:spTree>
    <p:extLst>
      <p:ext uri="{BB962C8B-B14F-4D97-AF65-F5344CB8AC3E}">
        <p14:creationId xmlns:p14="http://schemas.microsoft.com/office/powerpoint/2010/main" val="2910870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D8C025-235A-B21D-1667-568556C6FBB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AB0578D-1F68-D7B8-816D-7758E030CCC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D44B98D-85F3-5E14-FBAC-77BEDE08C1A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DF8C6C8-E745-76B2-3637-4A96BC22845F}"/>
              </a:ext>
            </a:extLst>
          </p:cNvPr>
          <p:cNvSpPr>
            <a:spLocks noGrp="1"/>
          </p:cNvSpPr>
          <p:nvPr>
            <p:ph type="dt" sz="half" idx="10"/>
          </p:nvPr>
        </p:nvSpPr>
        <p:spPr/>
        <p:txBody>
          <a:bodyPr/>
          <a:lstStyle/>
          <a:p>
            <a:fld id="{1EE82CF2-9A09-4478-ABE3-603227B11827}" type="datetimeFigureOut">
              <a:rPr lang="en-GB" smtClean="0"/>
              <a:t>13/11/2025</a:t>
            </a:fld>
            <a:endParaRPr lang="en-GB"/>
          </a:p>
        </p:txBody>
      </p:sp>
      <p:sp>
        <p:nvSpPr>
          <p:cNvPr id="6" name="Footer Placeholder 5">
            <a:extLst>
              <a:ext uri="{FF2B5EF4-FFF2-40B4-BE49-F238E27FC236}">
                <a16:creationId xmlns:a16="http://schemas.microsoft.com/office/drawing/2014/main" id="{45776B33-D7F9-D81C-BF77-A9C3DBEDFE7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E0BD625-6A89-D5B7-2D77-26B4989325E1}"/>
              </a:ext>
            </a:extLst>
          </p:cNvPr>
          <p:cNvSpPr>
            <a:spLocks noGrp="1"/>
          </p:cNvSpPr>
          <p:nvPr>
            <p:ph type="sldNum" sz="quarter" idx="12"/>
          </p:nvPr>
        </p:nvSpPr>
        <p:spPr/>
        <p:txBody>
          <a:bodyPr/>
          <a:lstStyle/>
          <a:p>
            <a:fld id="{BF12FF42-0781-4351-B220-2FF1FC20955C}" type="slidenum">
              <a:rPr lang="en-GB" smtClean="0"/>
              <a:t>‹#›</a:t>
            </a:fld>
            <a:endParaRPr lang="en-GB"/>
          </a:p>
        </p:txBody>
      </p:sp>
    </p:spTree>
    <p:extLst>
      <p:ext uri="{BB962C8B-B14F-4D97-AF65-F5344CB8AC3E}">
        <p14:creationId xmlns:p14="http://schemas.microsoft.com/office/powerpoint/2010/main" val="25896056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0632DF-EC0B-99C2-007B-6E1978309BD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F8156C8-3178-A85B-1017-59A4E4A13EA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E9CDC52-DA61-FD88-9180-6A909360522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026B47-CDE1-E1BD-1322-7EDBD2ED3813}"/>
              </a:ext>
            </a:extLst>
          </p:cNvPr>
          <p:cNvSpPr>
            <a:spLocks noGrp="1"/>
          </p:cNvSpPr>
          <p:nvPr>
            <p:ph type="dt" sz="half" idx="10"/>
          </p:nvPr>
        </p:nvSpPr>
        <p:spPr/>
        <p:txBody>
          <a:bodyPr/>
          <a:lstStyle/>
          <a:p>
            <a:fld id="{1EE82CF2-9A09-4478-ABE3-603227B11827}" type="datetimeFigureOut">
              <a:rPr lang="en-GB" smtClean="0"/>
              <a:t>13/11/2025</a:t>
            </a:fld>
            <a:endParaRPr lang="en-GB"/>
          </a:p>
        </p:txBody>
      </p:sp>
      <p:sp>
        <p:nvSpPr>
          <p:cNvPr id="6" name="Footer Placeholder 5">
            <a:extLst>
              <a:ext uri="{FF2B5EF4-FFF2-40B4-BE49-F238E27FC236}">
                <a16:creationId xmlns:a16="http://schemas.microsoft.com/office/drawing/2014/main" id="{F4CCB035-5920-C507-3F9C-ED6C3CAEAC8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7C2C240-E1DA-A511-7AA9-ACF5D031B1C0}"/>
              </a:ext>
            </a:extLst>
          </p:cNvPr>
          <p:cNvSpPr>
            <a:spLocks noGrp="1"/>
          </p:cNvSpPr>
          <p:nvPr>
            <p:ph type="sldNum" sz="quarter" idx="12"/>
          </p:nvPr>
        </p:nvSpPr>
        <p:spPr/>
        <p:txBody>
          <a:bodyPr/>
          <a:lstStyle/>
          <a:p>
            <a:fld id="{BF12FF42-0781-4351-B220-2FF1FC20955C}" type="slidenum">
              <a:rPr lang="en-GB" smtClean="0"/>
              <a:t>‹#›</a:t>
            </a:fld>
            <a:endParaRPr lang="en-GB"/>
          </a:p>
        </p:txBody>
      </p:sp>
    </p:spTree>
    <p:extLst>
      <p:ext uri="{BB962C8B-B14F-4D97-AF65-F5344CB8AC3E}">
        <p14:creationId xmlns:p14="http://schemas.microsoft.com/office/powerpoint/2010/main" val="27794038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A95978-A5A5-B46D-7CD9-63651E1CD56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4168180-4C29-DF7C-DCC4-7D669318110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18A11B0-EF5C-69C3-534D-F206377CCF60}"/>
              </a:ext>
            </a:extLst>
          </p:cNvPr>
          <p:cNvSpPr>
            <a:spLocks noGrp="1"/>
          </p:cNvSpPr>
          <p:nvPr>
            <p:ph type="dt" sz="half" idx="10"/>
          </p:nvPr>
        </p:nvSpPr>
        <p:spPr/>
        <p:txBody>
          <a:bodyPr/>
          <a:lstStyle/>
          <a:p>
            <a:fld id="{1EE82CF2-9A09-4478-ABE3-603227B11827}" type="datetimeFigureOut">
              <a:rPr lang="en-GB" smtClean="0"/>
              <a:t>13/11/2025</a:t>
            </a:fld>
            <a:endParaRPr lang="en-GB"/>
          </a:p>
        </p:txBody>
      </p:sp>
      <p:sp>
        <p:nvSpPr>
          <p:cNvPr id="5" name="Footer Placeholder 4">
            <a:extLst>
              <a:ext uri="{FF2B5EF4-FFF2-40B4-BE49-F238E27FC236}">
                <a16:creationId xmlns:a16="http://schemas.microsoft.com/office/drawing/2014/main" id="{E1343077-A702-8A4E-8198-678EDACB6F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9B6C881-6DF7-A460-2773-E9CBDCA315C4}"/>
              </a:ext>
            </a:extLst>
          </p:cNvPr>
          <p:cNvSpPr>
            <a:spLocks noGrp="1"/>
          </p:cNvSpPr>
          <p:nvPr>
            <p:ph type="sldNum" sz="quarter" idx="12"/>
          </p:nvPr>
        </p:nvSpPr>
        <p:spPr/>
        <p:txBody>
          <a:bodyPr/>
          <a:lstStyle/>
          <a:p>
            <a:fld id="{BF12FF42-0781-4351-B220-2FF1FC20955C}" type="slidenum">
              <a:rPr lang="en-GB" smtClean="0"/>
              <a:t>‹#›</a:t>
            </a:fld>
            <a:endParaRPr lang="en-GB"/>
          </a:p>
        </p:txBody>
      </p:sp>
    </p:spTree>
    <p:extLst>
      <p:ext uri="{BB962C8B-B14F-4D97-AF65-F5344CB8AC3E}">
        <p14:creationId xmlns:p14="http://schemas.microsoft.com/office/powerpoint/2010/main" val="16888385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94B58E7-6630-B62E-A3E5-E4B5E9DAFD0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CF3AEA5-2103-5F3D-AAA6-2DE81D38F3F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22341A0-9679-93F3-DFC4-8FB3394F65BE}"/>
              </a:ext>
            </a:extLst>
          </p:cNvPr>
          <p:cNvSpPr>
            <a:spLocks noGrp="1"/>
          </p:cNvSpPr>
          <p:nvPr>
            <p:ph type="dt" sz="half" idx="10"/>
          </p:nvPr>
        </p:nvSpPr>
        <p:spPr/>
        <p:txBody>
          <a:bodyPr/>
          <a:lstStyle/>
          <a:p>
            <a:fld id="{1EE82CF2-9A09-4478-ABE3-603227B11827}" type="datetimeFigureOut">
              <a:rPr lang="en-GB" smtClean="0"/>
              <a:t>13/11/2025</a:t>
            </a:fld>
            <a:endParaRPr lang="en-GB"/>
          </a:p>
        </p:txBody>
      </p:sp>
      <p:sp>
        <p:nvSpPr>
          <p:cNvPr id="5" name="Footer Placeholder 4">
            <a:extLst>
              <a:ext uri="{FF2B5EF4-FFF2-40B4-BE49-F238E27FC236}">
                <a16:creationId xmlns:a16="http://schemas.microsoft.com/office/drawing/2014/main" id="{B25CEE4A-C885-ACC8-B8CA-00F07EE2C1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B582968-187D-39D1-EE57-49536E07384F}"/>
              </a:ext>
            </a:extLst>
          </p:cNvPr>
          <p:cNvSpPr>
            <a:spLocks noGrp="1"/>
          </p:cNvSpPr>
          <p:nvPr>
            <p:ph type="sldNum" sz="quarter" idx="12"/>
          </p:nvPr>
        </p:nvSpPr>
        <p:spPr/>
        <p:txBody>
          <a:bodyPr/>
          <a:lstStyle/>
          <a:p>
            <a:fld id="{BF12FF42-0781-4351-B220-2FF1FC20955C}" type="slidenum">
              <a:rPr lang="en-GB" smtClean="0"/>
              <a:t>‹#›</a:t>
            </a:fld>
            <a:endParaRPr lang="en-GB"/>
          </a:p>
        </p:txBody>
      </p:sp>
    </p:spTree>
    <p:extLst>
      <p:ext uri="{BB962C8B-B14F-4D97-AF65-F5344CB8AC3E}">
        <p14:creationId xmlns:p14="http://schemas.microsoft.com/office/powerpoint/2010/main" val="17280644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BDE81C76-8E97-4A9C-880D-EB8A295FC595}" type="datetimeFigureOut">
              <a:rPr lang="en-GB" smtClean="0"/>
              <a:t>13/11/2025</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28484086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DE81C76-8E97-4A9C-880D-EB8A295FC595}" type="datetimeFigureOut">
              <a:rPr lang="en-GB" smtClean="0"/>
              <a:t>13/11/2025</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12222053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DE81C76-8E97-4A9C-880D-EB8A295FC595}" type="datetimeFigureOut">
              <a:rPr lang="en-GB" smtClean="0"/>
              <a:t>13/11/2025</a:t>
            </a:fld>
            <a:endParaRPr lang="en-GB"/>
          </a:p>
        </p:txBody>
      </p:sp>
      <p:sp>
        <p:nvSpPr>
          <p:cNvPr id="6" name="Slide Number Placeholder 5"/>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19583398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DE81C76-8E97-4A9C-880D-EB8A295FC595}" type="datetimeFigureOut">
              <a:rPr lang="en-GB" smtClean="0"/>
              <a:t>13/11/2025</a:t>
            </a:fld>
            <a:endParaRPr lang="en-GB"/>
          </a:p>
        </p:txBody>
      </p:sp>
      <p:sp>
        <p:nvSpPr>
          <p:cNvPr id="7" name="Slide Number Placeholder 6"/>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38237230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DE81C76-8E97-4A9C-880D-EB8A295FC595}" type="datetimeFigureOut">
              <a:rPr lang="en-GB" smtClean="0"/>
              <a:t>13/11/2025</a:t>
            </a:fld>
            <a:endParaRPr lang="en-GB"/>
          </a:p>
        </p:txBody>
      </p:sp>
      <p:sp>
        <p:nvSpPr>
          <p:cNvPr id="9" name="Slide Number Placeholder 8"/>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27270107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DE81C76-8E97-4A9C-880D-EB8A295FC595}" type="datetimeFigureOut">
              <a:rPr lang="en-GB" smtClean="0"/>
              <a:t>13/11/2025</a:t>
            </a:fld>
            <a:endParaRPr lang="en-GB"/>
          </a:p>
        </p:txBody>
      </p:sp>
      <p:sp>
        <p:nvSpPr>
          <p:cNvPr id="5" name="Slide Number Placeholder 4"/>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218572568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E81C76-8E97-4A9C-880D-EB8A295FC595}" type="datetimeFigureOut">
              <a:rPr lang="en-GB" smtClean="0"/>
              <a:t>13/11/2025</a:t>
            </a:fld>
            <a:endParaRPr lang="en-GB"/>
          </a:p>
        </p:txBody>
      </p:sp>
      <p:sp>
        <p:nvSpPr>
          <p:cNvPr id="4" name="Slide Number Placeholder 3"/>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422557570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DE81C76-8E97-4A9C-880D-EB8A295FC595}" type="datetimeFigureOut">
              <a:rPr lang="en-GB" smtClean="0"/>
              <a:t>13/11/2025</a:t>
            </a:fld>
            <a:endParaRPr lang="en-GB"/>
          </a:p>
        </p:txBody>
      </p:sp>
      <p:sp>
        <p:nvSpPr>
          <p:cNvPr id="7" name="Slide Number Placeholder 6"/>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24823686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DE81C76-8E97-4A9C-880D-EB8A295FC595}" type="datetimeFigureOut">
              <a:rPr lang="en-GB" smtClean="0"/>
              <a:t>13/11/2025</a:t>
            </a:fld>
            <a:endParaRPr lang="en-GB"/>
          </a:p>
        </p:txBody>
      </p:sp>
      <p:sp>
        <p:nvSpPr>
          <p:cNvPr id="7" name="Slide Number Placeholder 6"/>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18188789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DE81C76-8E97-4A9C-880D-EB8A295FC595}" type="datetimeFigureOut">
              <a:rPr lang="en-GB" smtClean="0"/>
              <a:t>13/11/2025</a:t>
            </a:fld>
            <a:endParaRPr lang="en-GB"/>
          </a:p>
        </p:txBody>
      </p:sp>
      <p:sp>
        <p:nvSpPr>
          <p:cNvPr id="6" name="Slide Number Placeholder 5"/>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43961062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DE81C76-8E97-4A9C-880D-EB8A295FC595}" type="datetimeFigureOut">
              <a:rPr lang="en-GB" smtClean="0"/>
              <a:t>13/11/2025</a:t>
            </a:fld>
            <a:endParaRPr lang="en-GB"/>
          </a:p>
        </p:txBody>
      </p:sp>
      <p:sp>
        <p:nvSpPr>
          <p:cNvPr id="6" name="Slide Number Placeholder 5"/>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21021479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3C8FA90-9816-EF8D-3341-A9816B1EF2F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702DD7B-6186-19D7-3D55-3704DAC5F5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51B68D7-B5AC-24D0-8A38-2865433E3DE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EE82CF2-9A09-4478-ABE3-603227B11827}" type="datetimeFigureOut">
              <a:rPr lang="en-GB" smtClean="0"/>
              <a:t>13/11/2025</a:t>
            </a:fld>
            <a:endParaRPr lang="en-GB"/>
          </a:p>
        </p:txBody>
      </p:sp>
      <p:sp>
        <p:nvSpPr>
          <p:cNvPr id="5" name="Footer Placeholder 4">
            <a:extLst>
              <a:ext uri="{FF2B5EF4-FFF2-40B4-BE49-F238E27FC236}">
                <a16:creationId xmlns:a16="http://schemas.microsoft.com/office/drawing/2014/main" id="{757B171D-B4BE-F8C4-3AE9-CCB05845D2F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4922535B-4725-0696-1F89-D6914CCD943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F12FF42-0781-4351-B220-2FF1FC20955C}" type="slidenum">
              <a:rPr lang="en-GB" smtClean="0"/>
              <a:t>‹#›</a:t>
            </a:fld>
            <a:endParaRPr lang="en-GB"/>
          </a:p>
        </p:txBody>
      </p:sp>
    </p:spTree>
    <p:extLst>
      <p:ext uri="{BB962C8B-B14F-4D97-AF65-F5344CB8AC3E}">
        <p14:creationId xmlns:p14="http://schemas.microsoft.com/office/powerpoint/2010/main" val="7722283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BDE81C76-8E97-4A9C-880D-EB8A295FC595}" type="datetimeFigureOut">
              <a:rPr lang="en-GB" smtClean="0"/>
              <a:t>13/11/2025</a:t>
            </a:fld>
            <a:endParaRPr lang="en-GB"/>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773A7962-2399-43FD-9FF8-7E1071DDBD97}" type="slidenum">
              <a:rPr lang="en-GB" smtClean="0"/>
              <a:t>‹#›</a:t>
            </a:fld>
            <a:endParaRPr lang="en-GB"/>
          </a:p>
        </p:txBody>
      </p:sp>
    </p:spTree>
    <p:extLst>
      <p:ext uri="{BB962C8B-B14F-4D97-AF65-F5344CB8AC3E}">
        <p14:creationId xmlns:p14="http://schemas.microsoft.com/office/powerpoint/2010/main" val="19568681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hyperlink" Target="https://teams.microsoft.com/l/meetup-join/19%3ameeting_NTJhYmI5NjAtM2NmNS00YzVmLThhZDItZGQ1MjcwNDBiMzJj%40thread.v2/0?context=%7b%22Tid%22%3a%224e0f11f9-046e-4505-9cb8-db2152311e21%22%2c%22Oid%22%3a%22c957a50b-491f-4d94-b4bc-52aca3e2340d%22%7d" TargetMode="External"/><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hyperlink" Target="https://tinyurl.com/4cwksxtd"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18.svg"/><Relationship Id="rId3" Type="http://schemas.openxmlformats.org/officeDocument/2006/relationships/image" Target="../media/image8.svg"/><Relationship Id="rId7" Type="http://schemas.openxmlformats.org/officeDocument/2006/relationships/image" Target="../media/image12.svg"/><Relationship Id="rId12"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3.xml"/><Relationship Id="rId6" Type="http://schemas.openxmlformats.org/officeDocument/2006/relationships/image" Target="../media/image11.png"/><Relationship Id="rId11" Type="http://schemas.openxmlformats.org/officeDocument/2006/relationships/image" Target="../media/image16.svg"/><Relationship Id="rId5" Type="http://schemas.openxmlformats.org/officeDocument/2006/relationships/image" Target="../media/image10.sv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sv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hyperlink" Target="https://www.123test.com/disc-personality-test" TargetMode="External"/><Relationship Id="rId2" Type="http://schemas.openxmlformats.org/officeDocument/2006/relationships/hyperlink" Target="https://www.truity.com/test/enneagram-personality-test" TargetMode="External"/><Relationship Id="rId1" Type="http://schemas.openxmlformats.org/officeDocument/2006/relationships/slideLayout" Target="../slideLayouts/slideLayout13.xml"/><Relationship Id="rId5" Type="http://schemas.openxmlformats.org/officeDocument/2006/relationships/hyperlink" Target="http://www.viacharacter.org/www/Character-Strengths-Survey" TargetMode="External"/><Relationship Id="rId4" Type="http://schemas.openxmlformats.org/officeDocument/2006/relationships/hyperlink" Target="https://www.discprofile.com/what-is-disc/overview/"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kairos2.com/knowing_ourselves_part_1.htm" TargetMode="External"/><Relationship Id="rId2" Type="http://schemas.openxmlformats.org/officeDocument/2006/relationships/image" Target="../media/image19.jpg"/><Relationship Id="rId1" Type="http://schemas.openxmlformats.org/officeDocument/2006/relationships/slideLayout" Target="../slideLayouts/slideLayout2.xml"/><Relationship Id="rId4" Type="http://schemas.openxmlformats.org/officeDocument/2006/relationships/hyperlink" Target="https://creativecommons.org/licenses/by/3.0/" TargetMode="External"/></Relationships>
</file>

<file path=ppt/slides/_rels/slide10.xml.rels><?xml version="1.0" encoding="UTF-8" standalone="yes"?>
<Relationships xmlns="http://schemas.openxmlformats.org/package/2006/relationships"><Relationship Id="rId8" Type="http://schemas.openxmlformats.org/officeDocument/2006/relationships/hyperlink" Target="https://creativecommons.org/licenses/by-sa/3.0/" TargetMode="External"/><Relationship Id="rId3" Type="http://schemas.openxmlformats.org/officeDocument/2006/relationships/hyperlink" Target="https://www.eclecticenergies.com/enneagram/test" TargetMode="External"/><Relationship Id="rId7" Type="http://schemas.openxmlformats.org/officeDocument/2006/relationships/hyperlink" Target="https://mruczek.wiki/Enneagram" TargetMode="External"/><Relationship Id="rId2" Type="http://schemas.openxmlformats.org/officeDocument/2006/relationships/hyperlink" Target="https://www.truity.com/test/enneagram-personality-test" TargetMode="External"/><Relationship Id="rId1" Type="http://schemas.openxmlformats.org/officeDocument/2006/relationships/slideLayout" Target="../slideLayouts/slideLayout2.xml"/><Relationship Id="rId6" Type="http://schemas.openxmlformats.org/officeDocument/2006/relationships/image" Target="../media/image20.gif"/><Relationship Id="rId5" Type="http://schemas.openxmlformats.org/officeDocument/2006/relationships/hyperlink" Target="https://cloverleaf.me/assessments/enneagram/" TargetMode="External"/><Relationship Id="rId4" Type="http://schemas.openxmlformats.org/officeDocument/2006/relationships/hyperlink" Target="https://personalitypath.com/free-enneagram-personality-test/?gad_source=1&amp;gad_campaignid=22102897178&amp;gclid=Cj0KCQiAq7HIBhDoARIsAOATDxAzZOoU9UxHx5qtVZzKlk90-uWuS3JCbw8ZwkNzZIFOwU2JKV4OtnkaAmsBEALw_wcB" TargetMode="External"/></Relationships>
</file>

<file path=ppt/slides/_rels/slide11.xml.rels><?xml version="1.0" encoding="UTF-8" standalone="yes"?>
<Relationships xmlns="http://schemas.openxmlformats.org/package/2006/relationships"><Relationship Id="rId8" Type="http://schemas.openxmlformats.org/officeDocument/2006/relationships/hyperlink" Target="https://www.truity.com/test/enneagram-personality-test" TargetMode="External"/><Relationship Id="rId3" Type="http://schemas.openxmlformats.org/officeDocument/2006/relationships/hyperlink" Target="https://testyourself.psychtests.com/testid/Team-Roles-Test" TargetMode="External"/><Relationship Id="rId7" Type="http://schemas.openxmlformats.org/officeDocument/2006/relationships/hyperlink" Target="https://365tests.com/personality-tests/free-color-personality-test/" TargetMode="External"/><Relationship Id="rId2" Type="http://schemas.openxmlformats.org/officeDocument/2006/relationships/hyperlink" Target="https://www.123test.com/team-roles-test/#its123-testAnchor" TargetMode="External"/><Relationship Id="rId1" Type="http://schemas.openxmlformats.org/officeDocument/2006/relationships/slideLayout" Target="../slideLayouts/slideLayout2.xml"/><Relationship Id="rId6" Type="http://schemas.openxmlformats.org/officeDocument/2006/relationships/hyperlink" Target="https://personalitymax.com/multiple-intelligences/" TargetMode="External"/><Relationship Id="rId5" Type="http://schemas.openxmlformats.org/officeDocument/2006/relationships/hyperlink" Target="https://personalitymax.com/personality-test/" TargetMode="External"/><Relationship Id="rId10" Type="http://schemas.openxmlformats.org/officeDocument/2006/relationships/hyperlink" Target="http://www.viacharacter.org/www/Character-Strengths-Survey" TargetMode="External"/><Relationship Id="rId4" Type="http://schemas.openxmlformats.org/officeDocument/2006/relationships/hyperlink" Target="https://www.truity.com/test/type-finder-personality-test-new" TargetMode="External"/><Relationship Id="rId9" Type="http://schemas.openxmlformats.org/officeDocument/2006/relationships/hyperlink" Target="https://www.123test.com/disc-personality-test" TargetMode="External"/></Relationships>
</file>

<file path=ppt/slides/_rels/slide12.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image" Target="../media/image32.svg"/><Relationship Id="rId18" Type="http://schemas.openxmlformats.org/officeDocument/2006/relationships/image" Target="../media/image37.png"/><Relationship Id="rId3" Type="http://schemas.openxmlformats.org/officeDocument/2006/relationships/image" Target="../media/image22.svg"/><Relationship Id="rId21" Type="http://schemas.openxmlformats.org/officeDocument/2006/relationships/image" Target="../media/image40.svg"/><Relationship Id="rId7" Type="http://schemas.openxmlformats.org/officeDocument/2006/relationships/image" Target="../media/image26.svg"/><Relationship Id="rId12" Type="http://schemas.openxmlformats.org/officeDocument/2006/relationships/image" Target="../media/image31.png"/><Relationship Id="rId17" Type="http://schemas.openxmlformats.org/officeDocument/2006/relationships/image" Target="../media/image36.svg"/><Relationship Id="rId2" Type="http://schemas.openxmlformats.org/officeDocument/2006/relationships/image" Target="../media/image21.png"/><Relationship Id="rId16" Type="http://schemas.openxmlformats.org/officeDocument/2006/relationships/image" Target="../media/image35.png"/><Relationship Id="rId20" Type="http://schemas.openxmlformats.org/officeDocument/2006/relationships/image" Target="../media/image39.png"/><Relationship Id="rId1" Type="http://schemas.openxmlformats.org/officeDocument/2006/relationships/slideLayout" Target="../slideLayouts/slideLayout2.xml"/><Relationship Id="rId6" Type="http://schemas.openxmlformats.org/officeDocument/2006/relationships/image" Target="../media/image25.png"/><Relationship Id="rId11" Type="http://schemas.openxmlformats.org/officeDocument/2006/relationships/image" Target="../media/image30.svg"/><Relationship Id="rId5" Type="http://schemas.openxmlformats.org/officeDocument/2006/relationships/image" Target="../media/image24.svg"/><Relationship Id="rId15" Type="http://schemas.openxmlformats.org/officeDocument/2006/relationships/image" Target="../media/image34.svg"/><Relationship Id="rId10" Type="http://schemas.openxmlformats.org/officeDocument/2006/relationships/image" Target="../media/image29.png"/><Relationship Id="rId19" Type="http://schemas.openxmlformats.org/officeDocument/2006/relationships/image" Target="../media/image38.svg"/><Relationship Id="rId4" Type="http://schemas.openxmlformats.org/officeDocument/2006/relationships/image" Target="../media/image23.png"/><Relationship Id="rId9" Type="http://schemas.openxmlformats.org/officeDocument/2006/relationships/image" Target="../media/image28.svg"/><Relationship Id="rId14" Type="http://schemas.openxmlformats.org/officeDocument/2006/relationships/image" Target="../media/image33.png"/></Relationships>
</file>

<file path=ppt/slides/_rels/slide13.xml.rels><?xml version="1.0" encoding="UTF-8" standalone="yes"?>
<Relationships xmlns="http://schemas.openxmlformats.org/package/2006/relationships"><Relationship Id="rId3" Type="http://schemas.openxmlformats.org/officeDocument/2006/relationships/image" Target="../media/image42.sv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hyperlink" Target="https://www.truity.com/test/enneagram-personality-test" TargetMode="External"/><Relationship Id="rId3" Type="http://schemas.openxmlformats.org/officeDocument/2006/relationships/hyperlink" Target="https://testyourself.psychtests.com/testid/Team-Roles-Test" TargetMode="External"/><Relationship Id="rId7" Type="http://schemas.openxmlformats.org/officeDocument/2006/relationships/hyperlink" Target="https://365tests.com/personality-tests/free-color-personality-test/" TargetMode="External"/><Relationship Id="rId2" Type="http://schemas.openxmlformats.org/officeDocument/2006/relationships/hyperlink" Target="https://www.123test.com/team-roles-test/#its123-testAnchor" TargetMode="External"/><Relationship Id="rId1" Type="http://schemas.openxmlformats.org/officeDocument/2006/relationships/slideLayout" Target="../slideLayouts/slideLayout2.xml"/><Relationship Id="rId6" Type="http://schemas.openxmlformats.org/officeDocument/2006/relationships/hyperlink" Target="https://personalitymax.com/multiple-intelligences/" TargetMode="External"/><Relationship Id="rId5" Type="http://schemas.openxmlformats.org/officeDocument/2006/relationships/hyperlink" Target="https://personalitymax.com/personality-test/" TargetMode="External"/><Relationship Id="rId10" Type="http://schemas.openxmlformats.org/officeDocument/2006/relationships/hyperlink" Target="http://www.viacharacter.org/www/Character-Strengths-Survey" TargetMode="External"/><Relationship Id="rId4" Type="http://schemas.openxmlformats.org/officeDocument/2006/relationships/hyperlink" Target="https://www.truity.com/test/type-finder-personality-test-new" TargetMode="External"/><Relationship Id="rId9" Type="http://schemas.openxmlformats.org/officeDocument/2006/relationships/hyperlink" Target="https://www.123test.com/disc-personality-test"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44.svg"/><Relationship Id="rId2" Type="http://schemas.openxmlformats.org/officeDocument/2006/relationships/image" Target="../media/image43.png"/><Relationship Id="rId1" Type="http://schemas.openxmlformats.org/officeDocument/2006/relationships/slideLayout" Target="../slideLayouts/slideLayout2.xml"/><Relationship Id="rId5" Type="http://schemas.openxmlformats.org/officeDocument/2006/relationships/image" Target="../media/image46.svg"/><Relationship Id="rId4" Type="http://schemas.openxmlformats.org/officeDocument/2006/relationships/image" Target="../media/image4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8.svg"/><Relationship Id="rId7" Type="http://schemas.openxmlformats.org/officeDocument/2006/relationships/image" Target="../media/image52.svg"/><Relationship Id="rId2" Type="http://schemas.openxmlformats.org/officeDocument/2006/relationships/image" Target="../media/image47.png"/><Relationship Id="rId1" Type="http://schemas.openxmlformats.org/officeDocument/2006/relationships/slideLayout" Target="../slideLayouts/slideLayout13.xml"/><Relationship Id="rId6" Type="http://schemas.openxmlformats.org/officeDocument/2006/relationships/image" Target="../media/image51.png"/><Relationship Id="rId5" Type="http://schemas.openxmlformats.org/officeDocument/2006/relationships/image" Target="../media/image50.svg"/><Relationship Id="rId4" Type="http://schemas.openxmlformats.org/officeDocument/2006/relationships/image" Target="../media/image49.png"/></Relationships>
</file>

<file path=ppt/slides/_rels/slide19.xml.rels><?xml version="1.0" encoding="UTF-8" standalone="yes"?>
<Relationships xmlns="http://schemas.openxmlformats.org/package/2006/relationships"><Relationship Id="rId2" Type="http://schemas.openxmlformats.org/officeDocument/2006/relationships/image" Target="../media/image53.wmf"/><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25147AAE-7C10-A7D2-362A-DBB641DA1005}"/>
              </a:ext>
            </a:extLst>
          </p:cNvPr>
          <p:cNvSpPr txBox="1">
            <a:spLocks/>
          </p:cNvSpPr>
          <p:nvPr/>
        </p:nvSpPr>
        <p:spPr>
          <a:xfrm>
            <a:off x="484618" y="1048001"/>
            <a:ext cx="11367748" cy="5056131"/>
          </a:xfrm>
          <a:prstGeom prst="rect">
            <a:avLst/>
          </a:prstGeom>
          <a:ln w="19050">
            <a:noFill/>
            <a:prstDash val="dash"/>
          </a:ln>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300"/>
              </a:spcAft>
              <a:buClrTx/>
              <a:buSzTx/>
              <a:buFont typeface="Arial" panose="020B0604020202020204" pitchFamily="34" charset="0"/>
              <a:buNone/>
              <a:tabLst/>
              <a:defRPr/>
            </a:pPr>
            <a:r>
              <a:rPr kumimoji="0" lang="en-GB" sz="2400" b="0" i="0" u="none" strike="noStrike" kern="1200" cap="none" spc="0" normalizeH="0" baseline="0" noProof="0" dirty="0">
                <a:ln>
                  <a:noFill/>
                </a:ln>
                <a:solidFill>
                  <a:prstClr val="black"/>
                </a:solidFill>
                <a:effectLst/>
                <a:uLnTx/>
                <a:uFillTx/>
                <a:latin typeface="Myriad Pro"/>
                <a:ea typeface="+mn-ea"/>
                <a:cs typeface="Arial" panose="020B0604020202020204" pitchFamily="34" charset="0"/>
              </a:rPr>
              <a:t>Log-in to Teams: </a:t>
            </a:r>
            <a:r>
              <a:rPr kumimoji="0" lang="en-US" sz="2400" b="1" i="0" u="none" strike="noStrike" kern="1200" cap="none" spc="0" normalizeH="0" baseline="0" noProof="0" dirty="0">
                <a:ln>
                  <a:noFill/>
                </a:ln>
                <a:solidFill>
                  <a:srgbClr val="3333FF"/>
                </a:solidFill>
                <a:effectLst/>
                <a:uLnTx/>
                <a:uFillTx/>
                <a:latin typeface="Myriad Pro"/>
                <a:ea typeface="+mn-ea"/>
                <a:cs typeface="+mn-cs"/>
                <a:hlinkClick r:id="rId3" tooltip="Meeting join link">
                  <a:extLst>
                    <a:ext uri="{A12FA001-AC4F-418D-AE19-62706E023703}">
                      <ahyp:hlinkClr xmlns:ahyp="http://schemas.microsoft.com/office/drawing/2018/hyperlinkcolor" val="tx"/>
                    </a:ext>
                  </a:extLst>
                </a:hlinkClick>
              </a:rPr>
              <a:t>Click here to join the meeting</a:t>
            </a:r>
          </a:p>
          <a:p>
            <a:pPr marL="0" marR="0" lvl="0" indent="0" algn="l" defTabSz="914400" rtl="0" eaLnBrk="1" fontAlgn="auto" latinLnBrk="0" hangingPunct="1">
              <a:lnSpc>
                <a:spcPct val="100000"/>
              </a:lnSpc>
              <a:spcBef>
                <a:spcPts val="0"/>
              </a:spcBef>
              <a:spcAft>
                <a:spcPts val="300"/>
              </a:spcAft>
              <a:buClrTx/>
              <a:buSzTx/>
              <a:buFont typeface="Arial" panose="020B0604020202020204" pitchFamily="34" charset="0"/>
              <a:buNone/>
              <a:tabLst/>
              <a:defRPr/>
            </a:pPr>
            <a:r>
              <a:rPr kumimoji="0" lang="en-GB" sz="2400" b="0" i="0" u="none" strike="noStrike" kern="1200" cap="none" spc="0" normalizeH="0" baseline="0" noProof="0" dirty="0">
                <a:ln>
                  <a:noFill/>
                </a:ln>
                <a:solidFill>
                  <a:prstClr val="black"/>
                </a:solidFill>
                <a:effectLst/>
                <a:uLnTx/>
                <a:uFillTx/>
                <a:latin typeface="Myriad Pro"/>
                <a:ea typeface="+mn-ea"/>
                <a:cs typeface="Arial" panose="020B0604020202020204" pitchFamily="34" charset="0"/>
              </a:rPr>
              <a:t>Or use: </a:t>
            </a:r>
            <a:r>
              <a:rPr kumimoji="0" lang="en-GB" sz="2400" b="0" i="0" u="sng" strike="noStrike" kern="1200" cap="none" spc="0" normalizeH="0" baseline="0" noProof="0" dirty="0">
                <a:ln>
                  <a:noFill/>
                </a:ln>
                <a:solidFill>
                  <a:srgbClr val="3333FF"/>
                </a:solidFill>
                <a:effectLst/>
                <a:uLnTx/>
                <a:uFillTx/>
                <a:latin typeface="Myriad Pro"/>
                <a:ea typeface="+mn-ea"/>
                <a:cs typeface="+mn-cs"/>
                <a:hlinkClick r:id="rId4">
                  <a:extLst>
                    <a:ext uri="{A12FA001-AC4F-418D-AE19-62706E023703}">
                      <ahyp:hlinkClr xmlns:ahyp="http://schemas.microsoft.com/office/drawing/2018/hyperlinkcolor" val="tx"/>
                    </a:ext>
                  </a:extLst>
                </a:hlinkClick>
              </a:rPr>
              <a:t>https://tinyurl.com/4cwksxtd</a:t>
            </a:r>
            <a:r>
              <a:rPr kumimoji="0" lang="en-GB" sz="2400" b="0" i="0" u="none" strike="noStrike" kern="1200" cap="none" spc="0" normalizeH="0" baseline="0" noProof="0" dirty="0">
                <a:ln>
                  <a:noFill/>
                </a:ln>
                <a:solidFill>
                  <a:prstClr val="black"/>
                </a:solidFill>
                <a:effectLst/>
                <a:uLnTx/>
                <a:uFillTx/>
                <a:latin typeface="Myriad Pro"/>
                <a:ea typeface="+mn-ea"/>
                <a:cs typeface="Arial" panose="020B0604020202020204" pitchFamily="34" charset="0"/>
              </a:rPr>
              <a:t> - The Teams link is also available in Moodle.</a:t>
            </a:r>
            <a:endParaRPr kumimoji="0" lang="en-GB" sz="2400" b="0" i="0" u="sng" strike="noStrike" kern="1200" cap="none" spc="0" normalizeH="0" baseline="0" noProof="0" dirty="0">
              <a:ln>
                <a:noFill/>
              </a:ln>
              <a:solidFill>
                <a:prstClr val="black"/>
              </a:solidFill>
              <a:effectLst/>
              <a:uLnTx/>
              <a:uFillTx/>
              <a:latin typeface="Myriad Pro"/>
              <a:ea typeface="+mn-ea"/>
              <a:cs typeface="+mn-cs"/>
            </a:endParaRPr>
          </a:p>
          <a:p>
            <a:pPr marL="0" marR="0" lvl="0" indent="0" algn="l" defTabSz="914400" rtl="0" eaLnBrk="1" fontAlgn="auto" latinLnBrk="0" hangingPunct="1">
              <a:lnSpc>
                <a:spcPct val="100000"/>
              </a:lnSpc>
              <a:spcBef>
                <a:spcPts val="0"/>
              </a:spcBef>
              <a:spcAft>
                <a:spcPts val="300"/>
              </a:spcAft>
              <a:buClrTx/>
              <a:buSzTx/>
              <a:buFont typeface="Arial" panose="020B0604020202020204" pitchFamily="34" charset="0"/>
              <a:buNone/>
              <a:tabLst/>
              <a:defRPr/>
            </a:pPr>
            <a:r>
              <a:rPr kumimoji="0" lang="en-GB" sz="2400" b="0" i="0" u="none" strike="noStrike" kern="1200" cap="none" spc="0" normalizeH="0" baseline="0" noProof="0" dirty="0">
                <a:ln>
                  <a:noFill/>
                </a:ln>
                <a:solidFill>
                  <a:prstClr val="black"/>
                </a:solidFill>
                <a:effectLst/>
                <a:uLnTx/>
                <a:uFillTx/>
                <a:latin typeface="Myriad Pro"/>
                <a:ea typeface="+mn-ea"/>
                <a:cs typeface="Arial" panose="020B0604020202020204" pitchFamily="34" charset="0"/>
              </a:rPr>
              <a:t>To:</a:t>
            </a:r>
          </a:p>
          <a:p>
            <a:pPr marL="457200" marR="0" lvl="1" indent="0" algn="l" defTabSz="914400" rtl="0" eaLnBrk="1" fontAlgn="auto" latinLnBrk="0" hangingPunct="1">
              <a:lnSpc>
                <a:spcPct val="100000"/>
              </a:lnSpc>
              <a:spcBef>
                <a:spcPts val="0"/>
              </a:spcBef>
              <a:spcAft>
                <a:spcPts val="30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Myriad Pro"/>
                <a:ea typeface="+mn-ea"/>
                <a:cs typeface="Arial" panose="020B0604020202020204" pitchFamily="34" charset="0"/>
              </a:rPr>
              <a:t> </a:t>
            </a:r>
            <a:r>
              <a:rPr kumimoji="0" lang="en-GB" sz="2400" b="0" i="0" u="none" strike="noStrike" kern="1200" cap="none" spc="0" normalizeH="0" baseline="0" noProof="0" dirty="0">
                <a:ln>
                  <a:noFill/>
                </a:ln>
                <a:solidFill>
                  <a:prstClr val="black"/>
                </a:solidFill>
                <a:effectLst/>
                <a:highlight>
                  <a:srgbClr val="FFFF00"/>
                </a:highlight>
                <a:uLnTx/>
                <a:uFillTx/>
                <a:latin typeface="Myriad Pro"/>
                <a:ea typeface="+mn-ea"/>
                <a:cs typeface="Arial" panose="020B0604020202020204" pitchFamily="34" charset="0"/>
              </a:rPr>
              <a:t>Ask Questions in chat &amp; DM</a:t>
            </a:r>
            <a:r>
              <a:rPr kumimoji="0" lang="en-GB" sz="2400" b="0" i="0" u="none" strike="noStrike" kern="1200" cap="none" spc="0" normalizeH="0" baseline="0" noProof="0" dirty="0">
                <a:ln>
                  <a:noFill/>
                </a:ln>
                <a:solidFill>
                  <a:prstClr val="black"/>
                </a:solidFill>
                <a:effectLst/>
                <a:uLnTx/>
                <a:uFillTx/>
                <a:latin typeface="Myriad Pro"/>
                <a:ea typeface="+mn-ea"/>
                <a:cs typeface="Arial" panose="020B0604020202020204" pitchFamily="34" charset="0"/>
              </a:rPr>
              <a:t>*</a:t>
            </a:r>
          </a:p>
          <a:p>
            <a:pPr marL="457200" marR="0" lvl="1" indent="0" algn="l" defTabSz="914400" rtl="0" eaLnBrk="1" fontAlgn="auto" latinLnBrk="0" hangingPunct="1">
              <a:lnSpc>
                <a:spcPct val="100000"/>
              </a:lnSpc>
              <a:spcBef>
                <a:spcPts val="0"/>
              </a:spcBef>
              <a:spcAft>
                <a:spcPts val="30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Myriad Pro"/>
                <a:ea typeface="+mn-ea"/>
                <a:cs typeface="Arial" panose="020B0604020202020204" pitchFamily="34" charset="0"/>
              </a:rPr>
              <a:t> </a:t>
            </a:r>
            <a:r>
              <a:rPr kumimoji="0" lang="en-GB" sz="2400" b="0" i="0" u="none" strike="noStrike" kern="1200" cap="none" spc="0" normalizeH="0" baseline="0" noProof="0" dirty="0">
                <a:ln>
                  <a:noFill/>
                </a:ln>
                <a:solidFill>
                  <a:prstClr val="black"/>
                </a:solidFill>
                <a:effectLst/>
                <a:highlight>
                  <a:srgbClr val="FFFF00"/>
                </a:highlight>
                <a:uLnTx/>
                <a:uFillTx/>
                <a:latin typeface="Myriad Pro"/>
                <a:ea typeface="+mn-ea"/>
                <a:cs typeface="Arial" panose="020B0604020202020204" pitchFamily="34" charset="0"/>
              </a:rPr>
              <a:t>Request &amp; receive feedback</a:t>
            </a:r>
            <a:r>
              <a:rPr kumimoji="0" lang="en-GB" sz="2400" b="0" i="0" u="none" strike="noStrike" kern="1200" cap="none" spc="0" normalizeH="0" baseline="0" noProof="0" dirty="0">
                <a:ln>
                  <a:noFill/>
                </a:ln>
                <a:solidFill>
                  <a:prstClr val="black"/>
                </a:solidFill>
                <a:effectLst/>
                <a:uLnTx/>
                <a:uFillTx/>
                <a:latin typeface="Myriad Pro"/>
                <a:ea typeface="+mn-ea"/>
                <a:cs typeface="Arial" panose="020B0604020202020204" pitchFamily="34" charset="0"/>
              </a:rPr>
              <a:t>*</a:t>
            </a:r>
          </a:p>
          <a:p>
            <a:pPr marL="457200" marR="0" lvl="1" indent="0" algn="l" defTabSz="914400" rtl="0" eaLnBrk="1" fontAlgn="auto" latinLnBrk="0" hangingPunct="1">
              <a:lnSpc>
                <a:spcPct val="100000"/>
              </a:lnSpc>
              <a:spcBef>
                <a:spcPts val="0"/>
              </a:spcBef>
              <a:spcAft>
                <a:spcPts val="30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Myriad Pro"/>
                <a:ea typeface="+mn-ea"/>
                <a:cs typeface="Arial" panose="020B0604020202020204" pitchFamily="34" charset="0"/>
              </a:rPr>
              <a:t> Collaborate with others</a:t>
            </a:r>
          </a:p>
          <a:p>
            <a:pPr marL="457200" marR="0" lvl="1" indent="0" algn="l" defTabSz="914400" rtl="0" eaLnBrk="1" fontAlgn="auto" latinLnBrk="0" hangingPunct="1">
              <a:lnSpc>
                <a:spcPct val="100000"/>
              </a:lnSpc>
              <a:spcBef>
                <a:spcPts val="0"/>
              </a:spcBef>
              <a:spcAft>
                <a:spcPts val="30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Myriad Pro"/>
                <a:ea typeface="+mn-ea"/>
                <a:cs typeface="Arial" panose="020B0604020202020204" pitchFamily="34" charset="0"/>
              </a:rPr>
              <a:t> Support each other</a:t>
            </a:r>
          </a:p>
          <a:p>
            <a:pPr marL="457200" marR="0" lvl="1" indent="0" algn="l" defTabSz="914400" rtl="0" eaLnBrk="1" fontAlgn="auto" latinLnBrk="0" hangingPunct="1">
              <a:lnSpc>
                <a:spcPct val="100000"/>
              </a:lnSpc>
              <a:spcBef>
                <a:spcPts val="0"/>
              </a:spcBef>
              <a:spcAft>
                <a:spcPts val="30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Myriad Pro"/>
                <a:ea typeface="+mn-ea"/>
                <a:cs typeface="Arial" panose="020B0604020202020204" pitchFamily="34" charset="0"/>
              </a:rPr>
              <a:t> Share resources</a:t>
            </a:r>
            <a:br>
              <a:rPr kumimoji="0" lang="en-GB" sz="2400" b="0" i="0" u="none" strike="noStrike" kern="1200" cap="none" spc="0" normalizeH="0" baseline="0" noProof="0" dirty="0">
                <a:ln>
                  <a:noFill/>
                </a:ln>
                <a:solidFill>
                  <a:prstClr val="black"/>
                </a:solidFill>
                <a:effectLst/>
                <a:uLnTx/>
                <a:uFillTx/>
                <a:latin typeface="Myriad Pro"/>
                <a:ea typeface="+mn-ea"/>
                <a:cs typeface="Arial" panose="020B0604020202020204" pitchFamily="34" charset="0"/>
              </a:rPr>
            </a:br>
            <a:endParaRPr kumimoji="0" lang="en-GB" sz="2400" b="0" i="0" u="none" strike="noStrike" kern="1200" cap="none" spc="0" normalizeH="0" baseline="0" noProof="0" dirty="0">
              <a:ln>
                <a:noFill/>
              </a:ln>
              <a:solidFill>
                <a:prstClr val="black"/>
              </a:solidFill>
              <a:effectLst/>
              <a:uLnTx/>
              <a:uFillTx/>
              <a:latin typeface="Myriad Pro"/>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300"/>
              </a:spcAft>
              <a:buClrTx/>
              <a:buSzTx/>
              <a:buFont typeface="Arial" panose="020B0604020202020204" pitchFamily="34" charset="0"/>
              <a:buNone/>
              <a:tabLst/>
              <a:defRPr/>
            </a:pPr>
            <a:r>
              <a:rPr kumimoji="0" lang="en-GB" sz="2400" b="0" i="0" u="none" strike="noStrike" kern="1200" cap="none" spc="0" normalizeH="0" baseline="0" noProof="0" dirty="0">
                <a:ln>
                  <a:noFill/>
                </a:ln>
                <a:solidFill>
                  <a:prstClr val="black"/>
                </a:solidFill>
                <a:effectLst/>
                <a:uLnTx/>
                <a:uFillTx/>
                <a:latin typeface="Myriad Pro"/>
                <a:ea typeface="+mn-ea"/>
                <a:cs typeface="+mn-cs"/>
              </a:rPr>
              <a:t>* Ask Qs &amp; for feedback during the Activity &amp; Q&amp;A sessions.</a:t>
            </a:r>
            <a:br>
              <a:rPr kumimoji="0" lang="en-GB" sz="2400" b="0" i="0" u="none" strike="noStrike" kern="1200" cap="none" spc="0" normalizeH="0" baseline="0" noProof="0" dirty="0">
                <a:ln>
                  <a:noFill/>
                </a:ln>
                <a:solidFill>
                  <a:prstClr val="black"/>
                </a:solidFill>
                <a:effectLst/>
                <a:uLnTx/>
                <a:uFillTx/>
                <a:latin typeface="Myriad Pro"/>
                <a:ea typeface="+mn-ea"/>
                <a:cs typeface="+mn-cs"/>
              </a:rPr>
            </a:br>
            <a:r>
              <a:rPr kumimoji="0" lang="en-GB" sz="2400" b="0" i="0" u="none" strike="noStrike" kern="1200" cap="none" spc="0" normalizeH="0" baseline="0" noProof="0" dirty="0">
                <a:ln>
                  <a:noFill/>
                </a:ln>
                <a:solidFill>
                  <a:prstClr val="black"/>
                </a:solidFill>
                <a:effectLst/>
                <a:uLnTx/>
                <a:uFillTx/>
                <a:latin typeface="Myriad Pro"/>
                <a:ea typeface="+mn-ea"/>
                <a:cs typeface="+mn-cs"/>
              </a:rPr>
              <a:t>* Reminder: </a:t>
            </a:r>
            <a:r>
              <a:rPr kumimoji="0" lang="en-GB" sz="2400" b="0" i="0" u="none" strike="noStrike" kern="1200" cap="none" spc="0" normalizeH="0" baseline="0" noProof="0" dirty="0">
                <a:ln>
                  <a:noFill/>
                </a:ln>
                <a:solidFill>
                  <a:prstClr val="black"/>
                </a:solidFill>
                <a:effectLst/>
                <a:highlight>
                  <a:srgbClr val="FFFF00"/>
                </a:highlight>
                <a:uLnTx/>
                <a:uFillTx/>
                <a:latin typeface="Myriad Pro"/>
                <a:ea typeface="+mn-ea"/>
                <a:cs typeface="+mn-cs"/>
              </a:rPr>
              <a:t>Bring Headphones with mic for 1-2-1 support, if needed.</a:t>
            </a:r>
          </a:p>
        </p:txBody>
      </p:sp>
      <p:sp>
        <p:nvSpPr>
          <p:cNvPr id="2" name="Title 1">
            <a:extLst>
              <a:ext uri="{FF2B5EF4-FFF2-40B4-BE49-F238E27FC236}">
                <a16:creationId xmlns:a16="http://schemas.microsoft.com/office/drawing/2014/main" id="{7D0C4313-F21F-465B-89E5-EC25D19FE8BB}"/>
              </a:ext>
            </a:extLst>
          </p:cNvPr>
          <p:cNvSpPr>
            <a:spLocks noGrp="1"/>
          </p:cNvSpPr>
          <p:nvPr>
            <p:ph type="title"/>
          </p:nvPr>
        </p:nvSpPr>
        <p:spPr>
          <a:xfrm>
            <a:off x="1956369" y="190655"/>
            <a:ext cx="7988819" cy="716939"/>
          </a:xfrm>
        </p:spPr>
        <p:txBody>
          <a:bodyPr>
            <a:normAutofit fontScale="90000"/>
          </a:bodyPr>
          <a:lstStyle/>
          <a:p>
            <a:r>
              <a:rPr lang="en-GB" sz="5400" b="1" u="sng" dirty="0"/>
              <a:t>Log-in to MS-Teams</a:t>
            </a:r>
          </a:p>
        </p:txBody>
      </p:sp>
      <p:grpSp>
        <p:nvGrpSpPr>
          <p:cNvPr id="9" name="Group 8">
            <a:extLst>
              <a:ext uri="{FF2B5EF4-FFF2-40B4-BE49-F238E27FC236}">
                <a16:creationId xmlns:a16="http://schemas.microsoft.com/office/drawing/2014/main" id="{2A7EC381-B78E-33A9-8D1C-695AD8BB46E6}"/>
              </a:ext>
            </a:extLst>
          </p:cNvPr>
          <p:cNvGrpSpPr/>
          <p:nvPr/>
        </p:nvGrpSpPr>
        <p:grpSpPr>
          <a:xfrm>
            <a:off x="7413509" y="1504552"/>
            <a:ext cx="4293873" cy="3028332"/>
            <a:chOff x="5860677" y="2191869"/>
            <a:chExt cx="3666564" cy="2523566"/>
          </a:xfrm>
        </p:grpSpPr>
        <p:pic>
          <p:nvPicPr>
            <p:cNvPr id="6" name="Graphic 5" descr="Meeting outline">
              <a:extLst>
                <a:ext uri="{FF2B5EF4-FFF2-40B4-BE49-F238E27FC236}">
                  <a16:creationId xmlns:a16="http://schemas.microsoft.com/office/drawing/2014/main" id="{6EC8E407-E663-4E16-DF7A-A29469ED1BB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003675" y="2191869"/>
              <a:ext cx="2523566" cy="2523566"/>
            </a:xfrm>
            <a:prstGeom prst="rect">
              <a:avLst/>
            </a:prstGeom>
          </p:spPr>
        </p:pic>
        <p:pic>
          <p:nvPicPr>
            <p:cNvPr id="8" name="Graphic 7" descr="Online meeting with solid fill">
              <a:extLst>
                <a:ext uri="{FF2B5EF4-FFF2-40B4-BE49-F238E27FC236}">
                  <a16:creationId xmlns:a16="http://schemas.microsoft.com/office/drawing/2014/main" id="{02AF6B8B-F32F-C118-936D-B59699A9139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860677" y="2857500"/>
              <a:ext cx="1703294" cy="1703294"/>
            </a:xfrm>
            <a:prstGeom prst="rect">
              <a:avLst/>
            </a:prstGeom>
          </p:spPr>
        </p:pic>
      </p:grpSp>
    </p:spTree>
    <p:extLst>
      <p:ext uri="{BB962C8B-B14F-4D97-AF65-F5344CB8AC3E}">
        <p14:creationId xmlns:p14="http://schemas.microsoft.com/office/powerpoint/2010/main" val="21423991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a:xfrm>
            <a:off x="1814430" y="1911246"/>
            <a:ext cx="8563140" cy="2402947"/>
          </a:xfrm>
          <a:prstGeom prst="rect">
            <a:avLst/>
          </a:prstGeom>
          <a:gradFill>
            <a:gsLst>
              <a:gs pos="0">
                <a:schemeClr val="accent1">
                  <a:lumMod val="5000"/>
                  <a:lumOff val="95000"/>
                  <a:alpha val="16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sz="4800" b="0" i="0" u="sng"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Myriad Pro"/>
                <a:ea typeface="+mj-ea"/>
                <a:cs typeface="+mj-cs"/>
              </a:rPr>
              <a:t>L4 LDE: Assignment 2 </a:t>
            </a: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sz="6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Myriad Pro"/>
                <a:ea typeface="+mj-ea"/>
                <a:cs typeface="+mj-cs"/>
              </a:rPr>
              <a:t>Task 1: Self-evaluation</a:t>
            </a:r>
          </a:p>
          <a:p>
            <a:pPr marL="0" marR="0" lvl="0" indent="0" algn="ctr" defTabSz="914400" rtl="0" eaLnBrk="1" fontAlgn="auto" latinLnBrk="0" hangingPunct="1">
              <a:lnSpc>
                <a:spcPct val="90000"/>
              </a:lnSpc>
              <a:spcBef>
                <a:spcPct val="0"/>
              </a:spcBef>
              <a:spcAft>
                <a:spcPts val="0"/>
              </a:spcAft>
              <a:buClrTx/>
              <a:buSzTx/>
              <a:buFontTx/>
              <a:buNone/>
              <a:tabLst/>
              <a:defRPr/>
            </a:pPr>
            <a:r>
              <a:rPr lang="en-GB" b="1" dirty="0">
                <a:solidFill>
                  <a:srgbClr val="FFFF00"/>
                </a:solidFill>
                <a:effectLst>
                  <a:outerShdw blurRad="38100" dist="38100" dir="2700000" algn="tl">
                    <a:srgbClr val="000000">
                      <a:alpha val="43137"/>
                    </a:srgbClr>
                  </a:outerShdw>
                </a:effectLst>
                <a:latin typeface="Myriad Pro"/>
              </a:rPr>
              <a:t>Part 2</a:t>
            </a:r>
            <a:endParaRPr kumimoji="0" lang="en-GB" sz="6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Myriad Pro"/>
              <a:ea typeface="+mj-ea"/>
              <a:cs typeface="+mj-cs"/>
            </a:endParaRPr>
          </a:p>
        </p:txBody>
      </p:sp>
    </p:spTree>
    <p:extLst>
      <p:ext uri="{BB962C8B-B14F-4D97-AF65-F5344CB8AC3E}">
        <p14:creationId xmlns:p14="http://schemas.microsoft.com/office/powerpoint/2010/main" val="9873843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9B0B24-9084-94C5-B835-A2BC15498CB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E91E33C-34CA-1245-18ED-DF51875B984B}"/>
              </a:ext>
            </a:extLst>
          </p:cNvPr>
          <p:cNvSpPr>
            <a:spLocks noGrp="1"/>
          </p:cNvSpPr>
          <p:nvPr>
            <p:ph type="title"/>
          </p:nvPr>
        </p:nvSpPr>
        <p:spPr>
          <a:xfrm>
            <a:off x="609600" y="274638"/>
            <a:ext cx="10972800" cy="936324"/>
          </a:xfrm>
        </p:spPr>
        <p:txBody>
          <a:bodyPr/>
          <a:lstStyle/>
          <a:p>
            <a:r>
              <a:rPr lang="en-GB" b="1" u="sng" dirty="0"/>
              <a:t>Lecture-tutorial 2</a:t>
            </a:r>
          </a:p>
        </p:txBody>
      </p:sp>
      <p:sp>
        <p:nvSpPr>
          <p:cNvPr id="3" name="Content Placeholder 2">
            <a:extLst>
              <a:ext uri="{FF2B5EF4-FFF2-40B4-BE49-F238E27FC236}">
                <a16:creationId xmlns:a16="http://schemas.microsoft.com/office/drawing/2014/main" id="{2AC0950B-B754-3EB6-5CB5-38276E393C7E}"/>
              </a:ext>
            </a:extLst>
          </p:cNvPr>
          <p:cNvSpPr>
            <a:spLocks noGrp="1"/>
          </p:cNvSpPr>
          <p:nvPr>
            <p:ph idx="1"/>
          </p:nvPr>
        </p:nvSpPr>
        <p:spPr>
          <a:xfrm>
            <a:off x="726448" y="1311936"/>
            <a:ext cx="10855951" cy="3917032"/>
          </a:xfrm>
        </p:spPr>
        <p:txBody>
          <a:bodyPr>
            <a:normAutofit/>
          </a:bodyPr>
          <a:lstStyle/>
          <a:p>
            <a:r>
              <a:rPr lang="en-GB" dirty="0"/>
              <a:t>Overview: Assignment 2</a:t>
            </a:r>
          </a:p>
          <a:p>
            <a:r>
              <a:rPr lang="en-GB" dirty="0"/>
              <a:t>Assignment 2: Task 1</a:t>
            </a:r>
          </a:p>
          <a:p>
            <a:r>
              <a:rPr lang="en-GB" dirty="0"/>
              <a:t>Task 1 Referencing</a:t>
            </a:r>
          </a:p>
          <a:p>
            <a:r>
              <a:rPr lang="en-GB" altLang="en-US" dirty="0"/>
              <a:t>Optional: Additional Self-discovery tools</a:t>
            </a:r>
          </a:p>
          <a:p>
            <a:r>
              <a:rPr lang="en-US" altLang="en-US" dirty="0"/>
              <a:t>Tutorial Activity 2: Self-evaluation &amp; Assignment 2 Task 1</a:t>
            </a:r>
          </a:p>
          <a:p>
            <a:pPr marL="0" indent="0">
              <a:buNone/>
            </a:pPr>
            <a:r>
              <a:rPr lang="en-US" altLang="en-US" dirty="0"/>
              <a:t>   + Q&amp;A</a:t>
            </a:r>
            <a:endParaRPr lang="en-GB" altLang="en-US" dirty="0"/>
          </a:p>
          <a:p>
            <a:pPr marL="0" indent="0">
              <a:buNone/>
            </a:pPr>
            <a:endParaRPr lang="en-US" altLang="en-US" dirty="0"/>
          </a:p>
          <a:p>
            <a:endParaRPr lang="en-GB" dirty="0"/>
          </a:p>
        </p:txBody>
      </p:sp>
      <p:grpSp>
        <p:nvGrpSpPr>
          <p:cNvPr id="4" name="Group 3">
            <a:extLst>
              <a:ext uri="{FF2B5EF4-FFF2-40B4-BE49-F238E27FC236}">
                <a16:creationId xmlns:a16="http://schemas.microsoft.com/office/drawing/2014/main" id="{C6103F99-8F57-D78A-579B-B3EF36F907B6}"/>
              </a:ext>
            </a:extLst>
          </p:cNvPr>
          <p:cNvGrpSpPr/>
          <p:nvPr/>
        </p:nvGrpSpPr>
        <p:grpSpPr>
          <a:xfrm>
            <a:off x="9084942" y="812770"/>
            <a:ext cx="2767424" cy="2357149"/>
            <a:chOff x="8605970" y="1195947"/>
            <a:chExt cx="2871387" cy="2335543"/>
          </a:xfrm>
        </p:grpSpPr>
        <p:sp>
          <p:nvSpPr>
            <p:cNvPr id="5" name="Star: 10 Points 4">
              <a:extLst>
                <a:ext uri="{FF2B5EF4-FFF2-40B4-BE49-F238E27FC236}">
                  <a16:creationId xmlns:a16="http://schemas.microsoft.com/office/drawing/2014/main" id="{A5FB5D32-0BAA-5A88-DCE5-DF85F73B77FB}"/>
                </a:ext>
              </a:extLst>
            </p:cNvPr>
            <p:cNvSpPr/>
            <p:nvPr/>
          </p:nvSpPr>
          <p:spPr>
            <a:xfrm rot="904262">
              <a:off x="8605970" y="1195947"/>
              <a:ext cx="2871387" cy="2335543"/>
            </a:xfrm>
            <a:prstGeom prst="star10">
              <a:avLst/>
            </a:prstGeom>
            <a:solidFill>
              <a:srgbClr val="D6D1FF">
                <a:alpha val="65000"/>
              </a:srgbClr>
            </a:solidFill>
            <a:ln>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B9899AFB-9346-BB70-AE10-EDCCA4906D2F}"/>
                </a:ext>
              </a:extLst>
            </p:cNvPr>
            <p:cNvSpPr txBox="1"/>
            <p:nvPr/>
          </p:nvSpPr>
          <p:spPr>
            <a:xfrm rot="1086944">
              <a:off x="8861134" y="1860542"/>
              <a:ext cx="2508803" cy="1006353"/>
            </a:xfrm>
            <a:prstGeom prst="rect">
              <a:avLst/>
            </a:prstGeom>
            <a:noFill/>
          </p:spPr>
          <p:txBody>
            <a:bodyPr wrap="square" rtlCol="0">
              <a:spAutoFit/>
            </a:bodyPr>
            <a:lstStyle/>
            <a:p>
              <a:pPr algn="ctr"/>
              <a:r>
                <a:rPr lang="en-GB" sz="2000" dirty="0"/>
                <a:t>Usual 10-15min break half-way through.</a:t>
              </a:r>
            </a:p>
          </p:txBody>
        </p:sp>
      </p:grpSp>
    </p:spTree>
    <p:extLst>
      <p:ext uri="{BB962C8B-B14F-4D97-AF65-F5344CB8AC3E}">
        <p14:creationId xmlns:p14="http://schemas.microsoft.com/office/powerpoint/2010/main" val="18721627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5ACC69-244D-5955-911A-2D45ACFD569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54EB9C4-430B-7E5A-C6D8-93191F514B1E}"/>
              </a:ext>
            </a:extLst>
          </p:cNvPr>
          <p:cNvSpPr>
            <a:spLocks noGrp="1"/>
          </p:cNvSpPr>
          <p:nvPr>
            <p:ph type="title"/>
          </p:nvPr>
        </p:nvSpPr>
        <p:spPr/>
        <p:txBody>
          <a:bodyPr/>
          <a:lstStyle/>
          <a:p>
            <a:r>
              <a:rPr lang="en-GB" b="1" u="sng" dirty="0"/>
              <a:t>Reminder: Assignment 2 - Task 1</a:t>
            </a:r>
          </a:p>
        </p:txBody>
      </p:sp>
      <p:sp>
        <p:nvSpPr>
          <p:cNvPr id="3" name="Content Placeholder 2">
            <a:extLst>
              <a:ext uri="{FF2B5EF4-FFF2-40B4-BE49-F238E27FC236}">
                <a16:creationId xmlns:a16="http://schemas.microsoft.com/office/drawing/2014/main" id="{69D0A47F-E745-D017-3AE7-2A23FA190CED}"/>
              </a:ext>
            </a:extLst>
          </p:cNvPr>
          <p:cNvSpPr>
            <a:spLocks noGrp="1"/>
          </p:cNvSpPr>
          <p:nvPr>
            <p:ph idx="1"/>
          </p:nvPr>
        </p:nvSpPr>
        <p:spPr>
          <a:xfrm>
            <a:off x="609600" y="1417638"/>
            <a:ext cx="11162270" cy="3961670"/>
          </a:xfrm>
        </p:spPr>
        <p:txBody>
          <a:bodyPr>
            <a:normAutofit/>
          </a:bodyPr>
          <a:lstStyle/>
          <a:p>
            <a:pPr>
              <a:lnSpc>
                <a:spcPct val="110000"/>
              </a:lnSpc>
              <a:spcBef>
                <a:spcPts val="1200"/>
              </a:spcBef>
            </a:pPr>
            <a:r>
              <a:rPr lang="en-GB" sz="2800" b="1" dirty="0">
                <a:effectLst/>
                <a:latin typeface="Arial" panose="020B0604020202020204" pitchFamily="34" charset="0"/>
                <a:ea typeface="Times New Roman" panose="02020603050405020304" pitchFamily="18" charset="0"/>
                <a:cs typeface="Arial" panose="020B0604020202020204" pitchFamily="34" charset="0"/>
              </a:rPr>
              <a:t>Self-evaluation:</a:t>
            </a:r>
            <a:r>
              <a:rPr lang="en-GB" sz="2800" dirty="0">
                <a:effectLst/>
                <a:latin typeface="Arial" panose="020B0604020202020204" pitchFamily="34" charset="0"/>
                <a:ea typeface="Times New Roman" panose="02020603050405020304" pitchFamily="18" charset="0"/>
                <a:cs typeface="Arial" panose="020B0604020202020204" pitchFamily="34" charset="0"/>
              </a:rPr>
              <a:t> Provide an overview of yourself including areas such as strengths, weaknesses and traits gained from your own self-reflection and from the various self-assessment tools provided.</a:t>
            </a:r>
            <a:endParaRPr lang="en-GB" sz="2800" dirty="0">
              <a:effectLst/>
              <a:latin typeface="Arial" panose="020B0604020202020204" pitchFamily="34" charset="0"/>
              <a:ea typeface="Times New Roman" panose="02020603050405020304" pitchFamily="18" charset="0"/>
              <a:cs typeface="Times New Roman" panose="02020603050405020304" pitchFamily="18" charset="0"/>
            </a:endParaRPr>
          </a:p>
        </p:txBody>
      </p:sp>
      <p:grpSp>
        <p:nvGrpSpPr>
          <p:cNvPr id="16" name="Group 15">
            <a:extLst>
              <a:ext uri="{FF2B5EF4-FFF2-40B4-BE49-F238E27FC236}">
                <a16:creationId xmlns:a16="http://schemas.microsoft.com/office/drawing/2014/main" id="{8D547C46-9D92-629C-9EF8-2C0C525AC250}"/>
              </a:ext>
            </a:extLst>
          </p:cNvPr>
          <p:cNvGrpSpPr/>
          <p:nvPr/>
        </p:nvGrpSpPr>
        <p:grpSpPr>
          <a:xfrm>
            <a:off x="1599769" y="3045938"/>
            <a:ext cx="9181932" cy="1874611"/>
            <a:chOff x="1155533" y="2971798"/>
            <a:chExt cx="9181932" cy="1874611"/>
          </a:xfrm>
        </p:grpSpPr>
        <p:pic>
          <p:nvPicPr>
            <p:cNvPr id="5" name="Graphic 4" descr="Office worker female outline">
              <a:extLst>
                <a:ext uri="{FF2B5EF4-FFF2-40B4-BE49-F238E27FC236}">
                  <a16:creationId xmlns:a16="http://schemas.microsoft.com/office/drawing/2014/main" id="{FC8B8C72-8CF2-32DD-CC07-0A7A2AA333F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537854" y="3046797"/>
              <a:ext cx="1799611" cy="1799611"/>
            </a:xfrm>
            <a:prstGeom prst="rect">
              <a:avLst/>
            </a:prstGeom>
          </p:spPr>
        </p:pic>
        <p:pic>
          <p:nvPicPr>
            <p:cNvPr id="7" name="Graphic 6" descr="Female Profile outline">
              <a:extLst>
                <a:ext uri="{FF2B5EF4-FFF2-40B4-BE49-F238E27FC236}">
                  <a16:creationId xmlns:a16="http://schemas.microsoft.com/office/drawing/2014/main" id="{895FA931-8D36-1B60-DF80-647EB4B7140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969396" y="3046797"/>
              <a:ext cx="1799611" cy="1799611"/>
            </a:xfrm>
            <a:prstGeom prst="rect">
              <a:avLst/>
            </a:prstGeom>
          </p:spPr>
        </p:pic>
        <p:pic>
          <p:nvPicPr>
            <p:cNvPr id="9" name="Graphic 8" descr="User outline">
              <a:extLst>
                <a:ext uri="{FF2B5EF4-FFF2-40B4-BE49-F238E27FC236}">
                  <a16:creationId xmlns:a16="http://schemas.microsoft.com/office/drawing/2014/main" id="{996F7833-14A0-B115-8F0F-FE02F64623D3}"/>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5400938" y="3046797"/>
              <a:ext cx="1799611" cy="1799611"/>
            </a:xfrm>
            <a:prstGeom prst="rect">
              <a:avLst/>
            </a:prstGeom>
          </p:spPr>
        </p:pic>
        <p:pic>
          <p:nvPicPr>
            <p:cNvPr id="11" name="Graphic 10" descr="Male profile outline">
              <a:extLst>
                <a:ext uri="{FF2B5EF4-FFF2-40B4-BE49-F238E27FC236}">
                  <a16:creationId xmlns:a16="http://schemas.microsoft.com/office/drawing/2014/main" id="{B2B4C6F5-636A-4D9F-9CB0-845C7D553FAB}"/>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3966534" y="3046798"/>
              <a:ext cx="1799611" cy="1799611"/>
            </a:xfrm>
            <a:prstGeom prst="rect">
              <a:avLst/>
            </a:prstGeom>
          </p:spPr>
        </p:pic>
        <p:pic>
          <p:nvPicPr>
            <p:cNvPr id="13" name="Graphic 12" descr="Call center outline">
              <a:extLst>
                <a:ext uri="{FF2B5EF4-FFF2-40B4-BE49-F238E27FC236}">
                  <a16:creationId xmlns:a16="http://schemas.microsoft.com/office/drawing/2014/main" id="{B702FEF7-E4A6-A196-8F8A-B68E5B7435B1}"/>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2497360" y="2971798"/>
              <a:ext cx="1799611" cy="1799611"/>
            </a:xfrm>
            <a:prstGeom prst="rect">
              <a:avLst/>
            </a:prstGeom>
          </p:spPr>
        </p:pic>
        <p:pic>
          <p:nvPicPr>
            <p:cNvPr id="15" name="Graphic 14" descr="School boy outline">
              <a:extLst>
                <a:ext uri="{FF2B5EF4-FFF2-40B4-BE49-F238E27FC236}">
                  <a16:creationId xmlns:a16="http://schemas.microsoft.com/office/drawing/2014/main" id="{DDFF176C-1D48-0B68-8D08-493D7753534A}"/>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1155533" y="2975057"/>
              <a:ext cx="1799611" cy="1799611"/>
            </a:xfrm>
            <a:prstGeom prst="rect">
              <a:avLst/>
            </a:prstGeom>
          </p:spPr>
        </p:pic>
      </p:grpSp>
    </p:spTree>
    <p:extLst>
      <p:ext uri="{BB962C8B-B14F-4D97-AF65-F5344CB8AC3E}">
        <p14:creationId xmlns:p14="http://schemas.microsoft.com/office/powerpoint/2010/main" val="8798138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B963D2-348B-0C9B-3D1A-A9A2247365D7}"/>
              </a:ext>
            </a:extLst>
          </p:cNvPr>
          <p:cNvSpPr>
            <a:spLocks noGrp="1"/>
          </p:cNvSpPr>
          <p:nvPr>
            <p:ph type="title"/>
          </p:nvPr>
        </p:nvSpPr>
        <p:spPr>
          <a:xfrm>
            <a:off x="609600" y="135301"/>
            <a:ext cx="10972800" cy="857476"/>
          </a:xfrm>
        </p:spPr>
        <p:txBody>
          <a:bodyPr>
            <a:normAutofit/>
          </a:bodyPr>
          <a:lstStyle/>
          <a:p>
            <a:r>
              <a:rPr lang="en-GB" altLang="en-US" u="sng" dirty="0"/>
              <a:t>Overview: Lecture-tutorial</a:t>
            </a:r>
            <a:endParaRPr lang="en-GB" u="sng" dirty="0"/>
          </a:p>
        </p:txBody>
      </p:sp>
      <p:sp>
        <p:nvSpPr>
          <p:cNvPr id="3" name="Content Placeholder 2">
            <a:extLst>
              <a:ext uri="{FF2B5EF4-FFF2-40B4-BE49-F238E27FC236}">
                <a16:creationId xmlns:a16="http://schemas.microsoft.com/office/drawing/2014/main" id="{8E08AF4E-E2CE-2C46-4CEF-63F1577526EE}"/>
              </a:ext>
            </a:extLst>
          </p:cNvPr>
          <p:cNvSpPr>
            <a:spLocks noGrp="1"/>
          </p:cNvSpPr>
          <p:nvPr>
            <p:ph idx="1"/>
          </p:nvPr>
        </p:nvSpPr>
        <p:spPr>
          <a:xfrm>
            <a:off x="548639" y="1071154"/>
            <a:ext cx="10972800" cy="4554583"/>
          </a:xfrm>
        </p:spPr>
        <p:txBody>
          <a:bodyPr>
            <a:noAutofit/>
          </a:bodyPr>
          <a:lstStyle/>
          <a:p>
            <a:pPr marL="0" indent="0">
              <a:spcBef>
                <a:spcPts val="0"/>
              </a:spcBef>
              <a:spcAft>
                <a:spcPts val="600"/>
              </a:spcAft>
              <a:buNone/>
            </a:pPr>
            <a:r>
              <a:rPr lang="en-GB" sz="2800" dirty="0"/>
              <a:t>In Lecture-tutorial 1, we completed a self-reflection activity and looked at 4 self-discovery tools that will help you to complete task 1, including: </a:t>
            </a:r>
          </a:p>
          <a:p>
            <a:pPr marL="400050" lvl="1" indent="0">
              <a:spcBef>
                <a:spcPts val="0"/>
              </a:spcBef>
              <a:spcAft>
                <a:spcPts val="600"/>
              </a:spcAft>
              <a:buNone/>
            </a:pPr>
            <a:r>
              <a:rPr lang="en-GB" dirty="0"/>
              <a:t>1. </a:t>
            </a:r>
            <a:r>
              <a:rPr lang="en-GB" b="1" dirty="0"/>
              <a:t>Belbin</a:t>
            </a:r>
            <a:r>
              <a:rPr lang="en-GB" dirty="0"/>
              <a:t> Team Role Theory</a:t>
            </a:r>
            <a:r>
              <a:rPr lang="en-GB" altLang="en-US" dirty="0"/>
              <a:t>.</a:t>
            </a:r>
          </a:p>
          <a:p>
            <a:pPr marL="400050" lvl="1" indent="0">
              <a:spcBef>
                <a:spcPts val="0"/>
              </a:spcBef>
              <a:spcAft>
                <a:spcPts val="600"/>
              </a:spcAft>
              <a:buNone/>
            </a:pPr>
            <a:r>
              <a:rPr lang="en-GB" dirty="0"/>
              <a:t>2. </a:t>
            </a:r>
            <a:r>
              <a:rPr lang="en-GB" b="1" dirty="0"/>
              <a:t>Myers–Briggs </a:t>
            </a:r>
            <a:r>
              <a:rPr lang="en-GB" dirty="0"/>
              <a:t>Type Indicator</a:t>
            </a:r>
            <a:endParaRPr lang="en-GB" altLang="en-US" dirty="0"/>
          </a:p>
          <a:p>
            <a:pPr marL="400050" lvl="1" indent="0">
              <a:spcBef>
                <a:spcPts val="0"/>
              </a:spcBef>
              <a:spcAft>
                <a:spcPts val="600"/>
              </a:spcAft>
              <a:buNone/>
            </a:pPr>
            <a:r>
              <a:rPr lang="en-US" altLang="en-US" dirty="0"/>
              <a:t>3. </a:t>
            </a:r>
            <a:r>
              <a:rPr lang="en-US" altLang="en-US" b="1" dirty="0"/>
              <a:t>Gardner’s</a:t>
            </a:r>
            <a:r>
              <a:rPr lang="en-US" altLang="en-US" dirty="0"/>
              <a:t> Theory of Multiple Intelligences</a:t>
            </a:r>
          </a:p>
          <a:p>
            <a:pPr marL="400050" lvl="1" indent="0">
              <a:spcBef>
                <a:spcPts val="0"/>
              </a:spcBef>
              <a:spcAft>
                <a:spcPts val="600"/>
              </a:spcAft>
              <a:buNone/>
            </a:pPr>
            <a:r>
              <a:rPr lang="en-US" altLang="en-US" dirty="0"/>
              <a:t>4. </a:t>
            </a:r>
            <a:r>
              <a:rPr lang="en-US" altLang="en-US" b="1" dirty="0"/>
              <a:t>Color</a:t>
            </a:r>
            <a:r>
              <a:rPr lang="en-US" altLang="en-US" dirty="0"/>
              <a:t> Personality Test</a:t>
            </a:r>
          </a:p>
          <a:p>
            <a:pPr marL="0" indent="0">
              <a:spcBef>
                <a:spcPts val="0"/>
              </a:spcBef>
              <a:spcAft>
                <a:spcPts val="600"/>
              </a:spcAft>
              <a:buNone/>
            </a:pPr>
            <a:r>
              <a:rPr lang="en-GB" sz="2800" dirty="0"/>
              <a:t>If you haven’t completed the above, there is time in this tutorial to complete them and document the results.</a:t>
            </a:r>
          </a:p>
        </p:txBody>
      </p:sp>
    </p:spTree>
    <p:extLst>
      <p:ext uri="{BB962C8B-B14F-4D97-AF65-F5344CB8AC3E}">
        <p14:creationId xmlns:p14="http://schemas.microsoft.com/office/powerpoint/2010/main" val="34987022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B387A3-EF80-4352-DE88-B3AE502DEDD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614A3C7-16A9-3069-01D6-60718BD8A1C5}"/>
              </a:ext>
            </a:extLst>
          </p:cNvPr>
          <p:cNvSpPr>
            <a:spLocks noGrp="1"/>
          </p:cNvSpPr>
          <p:nvPr>
            <p:ph type="title"/>
          </p:nvPr>
        </p:nvSpPr>
        <p:spPr/>
        <p:txBody>
          <a:bodyPr/>
          <a:lstStyle/>
          <a:p>
            <a:r>
              <a:rPr lang="en-GB" b="1" u="sng" dirty="0"/>
              <a:t>Task 1: Citations &amp; References</a:t>
            </a:r>
          </a:p>
        </p:txBody>
      </p:sp>
      <p:sp>
        <p:nvSpPr>
          <p:cNvPr id="3" name="Content Placeholder 2">
            <a:extLst>
              <a:ext uri="{FF2B5EF4-FFF2-40B4-BE49-F238E27FC236}">
                <a16:creationId xmlns:a16="http://schemas.microsoft.com/office/drawing/2014/main" id="{481DDDB4-39F3-4FAD-E48D-33E9964E5884}"/>
              </a:ext>
            </a:extLst>
          </p:cNvPr>
          <p:cNvSpPr>
            <a:spLocks noGrp="1"/>
          </p:cNvSpPr>
          <p:nvPr>
            <p:ph idx="1"/>
          </p:nvPr>
        </p:nvSpPr>
        <p:spPr/>
        <p:txBody>
          <a:bodyPr>
            <a:normAutofit lnSpcReduction="10000"/>
          </a:bodyPr>
          <a:lstStyle/>
          <a:p>
            <a:r>
              <a:rPr lang="en-US" dirty="0"/>
              <a:t>For each test/questionnaire you do, in the assignment, you can find a reference source to cite and define each underlying theory.</a:t>
            </a:r>
          </a:p>
          <a:p>
            <a:r>
              <a:rPr lang="en-US" dirty="0"/>
              <a:t>For each theory/survey:</a:t>
            </a:r>
          </a:p>
          <a:p>
            <a:pPr marL="971550" lvl="1" indent="-514350">
              <a:buFont typeface="+mj-lt"/>
              <a:buAutoNum type="arabicPeriod"/>
            </a:pPr>
            <a:r>
              <a:rPr lang="en-US" dirty="0"/>
              <a:t>Define the underlying theory</a:t>
            </a:r>
          </a:p>
          <a:p>
            <a:pPr marL="971550" lvl="1" indent="-514350">
              <a:buFont typeface="+mj-lt"/>
              <a:buAutoNum type="arabicPeriod"/>
            </a:pPr>
            <a:r>
              <a:rPr lang="en-US" dirty="0"/>
              <a:t>Complete the corresponding survey</a:t>
            </a:r>
          </a:p>
          <a:p>
            <a:pPr marL="971550" lvl="1" indent="-514350">
              <a:buFont typeface="+mj-lt"/>
              <a:buAutoNum type="arabicPeriod"/>
            </a:pPr>
            <a:r>
              <a:rPr lang="en-US" dirty="0"/>
              <a:t>Document your results</a:t>
            </a:r>
          </a:p>
          <a:p>
            <a:pPr marL="971550" lvl="1" indent="-514350">
              <a:buFont typeface="+mj-lt"/>
              <a:buAutoNum type="arabicPeriod"/>
            </a:pPr>
            <a:r>
              <a:rPr lang="en-US" dirty="0"/>
              <a:t>Review your results</a:t>
            </a:r>
            <a:endParaRPr lang="en-GB" dirty="0"/>
          </a:p>
        </p:txBody>
      </p:sp>
    </p:spTree>
    <p:extLst>
      <p:ext uri="{BB962C8B-B14F-4D97-AF65-F5344CB8AC3E}">
        <p14:creationId xmlns:p14="http://schemas.microsoft.com/office/powerpoint/2010/main" val="28918129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695A79-DF45-B39D-3CDC-D4B1C7D1360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BFDF926-62E0-3B57-7BCD-4933EC435D16}"/>
              </a:ext>
            </a:extLst>
          </p:cNvPr>
          <p:cNvSpPr>
            <a:spLocks noGrp="1"/>
          </p:cNvSpPr>
          <p:nvPr>
            <p:ph type="title"/>
          </p:nvPr>
        </p:nvSpPr>
        <p:spPr/>
        <p:txBody>
          <a:bodyPr/>
          <a:lstStyle/>
          <a:p>
            <a:r>
              <a:rPr lang="en-GB" b="1" u="sng" dirty="0"/>
              <a:t>Activity: Task 1 Citations &amp; References</a:t>
            </a:r>
          </a:p>
        </p:txBody>
      </p:sp>
      <p:sp>
        <p:nvSpPr>
          <p:cNvPr id="3" name="Content Placeholder 2">
            <a:extLst>
              <a:ext uri="{FF2B5EF4-FFF2-40B4-BE49-F238E27FC236}">
                <a16:creationId xmlns:a16="http://schemas.microsoft.com/office/drawing/2014/main" id="{4E8068E6-B251-E796-3014-FCAD578C278C}"/>
              </a:ext>
            </a:extLst>
          </p:cNvPr>
          <p:cNvSpPr>
            <a:spLocks noGrp="1"/>
          </p:cNvSpPr>
          <p:nvPr>
            <p:ph idx="1"/>
          </p:nvPr>
        </p:nvSpPr>
        <p:spPr/>
        <p:txBody>
          <a:bodyPr>
            <a:normAutofit/>
          </a:bodyPr>
          <a:lstStyle/>
          <a:p>
            <a:r>
              <a:rPr lang="en-US" dirty="0"/>
              <a:t>To help you to do this. Research and document a definition for each of the following theories:</a:t>
            </a:r>
          </a:p>
          <a:p>
            <a:pPr marL="400050" lvl="1" indent="0">
              <a:spcBef>
                <a:spcPts val="0"/>
              </a:spcBef>
              <a:spcAft>
                <a:spcPts val="600"/>
              </a:spcAft>
              <a:buNone/>
            </a:pPr>
            <a:r>
              <a:rPr lang="en-GB" sz="3200" dirty="0"/>
              <a:t>1. </a:t>
            </a:r>
            <a:r>
              <a:rPr lang="en-GB" sz="3200" b="1" dirty="0">
                <a:highlight>
                  <a:srgbClr val="FFFF00"/>
                </a:highlight>
              </a:rPr>
              <a:t>Belbin</a:t>
            </a:r>
            <a:r>
              <a:rPr lang="en-GB" sz="3200" dirty="0">
                <a:highlight>
                  <a:srgbClr val="FFFF00"/>
                </a:highlight>
              </a:rPr>
              <a:t> Team Role Theory</a:t>
            </a:r>
            <a:r>
              <a:rPr lang="en-GB" altLang="en-US" sz="3200" dirty="0"/>
              <a:t>.</a:t>
            </a:r>
          </a:p>
          <a:p>
            <a:pPr marL="400050" lvl="1" indent="0">
              <a:spcBef>
                <a:spcPts val="0"/>
              </a:spcBef>
              <a:spcAft>
                <a:spcPts val="600"/>
              </a:spcAft>
              <a:buNone/>
            </a:pPr>
            <a:r>
              <a:rPr lang="en-GB" sz="3200" dirty="0"/>
              <a:t>2. </a:t>
            </a:r>
            <a:r>
              <a:rPr lang="en-GB" sz="3200" b="1" dirty="0">
                <a:highlight>
                  <a:srgbClr val="FFFF00"/>
                </a:highlight>
              </a:rPr>
              <a:t>Myers–Briggs </a:t>
            </a:r>
            <a:r>
              <a:rPr lang="en-GB" sz="3200" dirty="0">
                <a:highlight>
                  <a:srgbClr val="FFFF00"/>
                </a:highlight>
              </a:rPr>
              <a:t>Type Indicator</a:t>
            </a:r>
            <a:endParaRPr lang="en-GB" altLang="en-US" sz="3200" dirty="0">
              <a:highlight>
                <a:srgbClr val="FFFF00"/>
              </a:highlight>
            </a:endParaRPr>
          </a:p>
          <a:p>
            <a:pPr marL="400050" lvl="1" indent="0">
              <a:spcBef>
                <a:spcPts val="0"/>
              </a:spcBef>
              <a:spcAft>
                <a:spcPts val="600"/>
              </a:spcAft>
              <a:buNone/>
            </a:pPr>
            <a:r>
              <a:rPr lang="en-US" altLang="en-US" sz="3200" dirty="0"/>
              <a:t>3. </a:t>
            </a:r>
            <a:r>
              <a:rPr lang="en-US" altLang="en-US" sz="3200" b="1" dirty="0">
                <a:highlight>
                  <a:srgbClr val="FFFF00"/>
                </a:highlight>
              </a:rPr>
              <a:t>Gardner’s</a:t>
            </a:r>
            <a:r>
              <a:rPr lang="en-US" altLang="en-US" sz="3200" dirty="0">
                <a:highlight>
                  <a:srgbClr val="FFFF00"/>
                </a:highlight>
              </a:rPr>
              <a:t> Theory of Multiple Intelligences</a:t>
            </a:r>
          </a:p>
          <a:p>
            <a:pPr marL="400050" lvl="1" indent="0">
              <a:spcBef>
                <a:spcPts val="0"/>
              </a:spcBef>
              <a:spcAft>
                <a:spcPts val="600"/>
              </a:spcAft>
              <a:buNone/>
            </a:pPr>
            <a:r>
              <a:rPr lang="en-US" altLang="en-US" sz="3200" dirty="0"/>
              <a:t>4. </a:t>
            </a:r>
            <a:r>
              <a:rPr lang="en-US" altLang="en-US" sz="3200" b="1" dirty="0">
                <a:highlight>
                  <a:srgbClr val="FFFF00"/>
                </a:highlight>
              </a:rPr>
              <a:t>Color</a:t>
            </a:r>
            <a:r>
              <a:rPr lang="en-US" altLang="en-US" sz="3200" dirty="0">
                <a:highlight>
                  <a:srgbClr val="FFFF00"/>
                </a:highlight>
              </a:rPr>
              <a:t> Personality Test theory</a:t>
            </a:r>
          </a:p>
        </p:txBody>
      </p:sp>
    </p:spTree>
    <p:extLst>
      <p:ext uri="{BB962C8B-B14F-4D97-AF65-F5344CB8AC3E}">
        <p14:creationId xmlns:p14="http://schemas.microsoft.com/office/powerpoint/2010/main" val="26813877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445" y="197767"/>
            <a:ext cx="10972800" cy="1143000"/>
          </a:xfrm>
        </p:spPr>
        <p:txBody>
          <a:bodyPr>
            <a:normAutofit/>
          </a:bodyPr>
          <a:lstStyle/>
          <a:p>
            <a:r>
              <a:rPr lang="en-GB" b="1" dirty="0"/>
              <a:t>Optional: </a:t>
            </a:r>
            <a:r>
              <a:rPr lang="en-GB" u="sng" dirty="0"/>
              <a:t>Additional self-discovery tools</a:t>
            </a:r>
          </a:p>
        </p:txBody>
      </p:sp>
      <p:sp>
        <p:nvSpPr>
          <p:cNvPr id="3" name="Content Placeholder 2"/>
          <p:cNvSpPr>
            <a:spLocks noGrp="1"/>
          </p:cNvSpPr>
          <p:nvPr>
            <p:ph idx="1"/>
          </p:nvPr>
        </p:nvSpPr>
        <p:spPr>
          <a:xfrm>
            <a:off x="513806" y="1269098"/>
            <a:ext cx="10972800" cy="4319804"/>
          </a:xfrm>
        </p:spPr>
        <p:txBody>
          <a:bodyPr>
            <a:normAutofit fontScale="92500" lnSpcReduction="10000"/>
          </a:bodyPr>
          <a:lstStyle/>
          <a:p>
            <a:pPr marL="0" indent="0">
              <a:buNone/>
            </a:pPr>
            <a:r>
              <a:rPr lang="en-GB" sz="2400" dirty="0"/>
              <a:t>If you have time, there are some additional tools that can be very helpful in understanding yourself and other people, that help support relationships &amp; team-working. If you complete the first 4 tests with time to spare, consider completing these 1/2 od these short tests too:</a:t>
            </a:r>
          </a:p>
          <a:p>
            <a:pPr marL="514350" indent="-514350">
              <a:buFont typeface="+mj-lt"/>
              <a:buAutoNum type="arabicPeriod"/>
            </a:pPr>
            <a:r>
              <a:rPr lang="en-GB" sz="2400" dirty="0"/>
              <a:t>To discover more about your personality, motivations and emotions, try the </a:t>
            </a:r>
            <a:r>
              <a:rPr lang="en-GB" sz="2400" b="1" dirty="0">
                <a:highlight>
                  <a:srgbClr val="FFFF00"/>
                </a:highlight>
              </a:rPr>
              <a:t>Enneagram</a:t>
            </a:r>
            <a:r>
              <a:rPr lang="en-GB" sz="2400" dirty="0"/>
              <a:t>: </a:t>
            </a:r>
            <a:r>
              <a:rPr lang="en-GB" sz="2400" dirty="0">
                <a:hlinkClick r:id="rId2"/>
              </a:rPr>
              <a:t>Enneagram Personality Test</a:t>
            </a:r>
            <a:endParaRPr lang="en-GB" sz="2400" dirty="0"/>
          </a:p>
          <a:p>
            <a:pPr marL="514350" indent="-514350">
              <a:buFont typeface="+mj-lt"/>
              <a:buAutoNum type="arabicPeriod"/>
            </a:pPr>
            <a:r>
              <a:rPr lang="en-GB" sz="2400" dirty="0"/>
              <a:t>To discover more about your behaviour and Team fit, try the short </a:t>
            </a:r>
            <a:r>
              <a:rPr lang="en-GB" sz="2400" b="1" dirty="0">
                <a:highlight>
                  <a:srgbClr val="FFFF00"/>
                </a:highlight>
                <a:hlinkClick r:id="rId3"/>
              </a:rPr>
              <a:t>DISC</a:t>
            </a:r>
            <a:r>
              <a:rPr lang="en-GB" sz="2400" dirty="0">
                <a:hlinkClick r:id="rId3"/>
              </a:rPr>
              <a:t> personality type</a:t>
            </a:r>
            <a:r>
              <a:rPr lang="en-GB" sz="2400" dirty="0"/>
              <a:t> test. </a:t>
            </a:r>
          </a:p>
          <a:p>
            <a:pPr lvl="1">
              <a:buFont typeface="Wingdings" panose="05000000000000000000" pitchFamily="2" charset="2"/>
              <a:buChar char="Ø"/>
            </a:pPr>
            <a:r>
              <a:rPr lang="en-GB" sz="2400" dirty="0"/>
              <a:t>If interested, for more information about DISC, please </a:t>
            </a:r>
            <a:r>
              <a:rPr lang="en-GB" sz="2400" dirty="0">
                <a:hlinkClick r:id="rId4"/>
              </a:rPr>
              <a:t>click here</a:t>
            </a:r>
            <a:r>
              <a:rPr lang="en-GB" sz="2400" dirty="0"/>
              <a:t>. </a:t>
            </a:r>
          </a:p>
          <a:p>
            <a:pPr marL="514350" indent="-514350">
              <a:buFont typeface="+mj-lt"/>
              <a:buAutoNum type="arabicPeriod"/>
            </a:pPr>
            <a:r>
              <a:rPr lang="en-GB" sz="2400" dirty="0"/>
              <a:t>To discover more about your Strengths, try the </a:t>
            </a:r>
            <a:r>
              <a:rPr lang="en-GB" sz="2400" b="1" dirty="0">
                <a:highlight>
                  <a:srgbClr val="FFFF00"/>
                </a:highlight>
              </a:rPr>
              <a:t>VIA Character Strengths </a:t>
            </a:r>
            <a:r>
              <a:rPr lang="en-GB" sz="2400" b="1" dirty="0"/>
              <a:t>questionnaire:</a:t>
            </a:r>
            <a:br>
              <a:rPr lang="en-GB" sz="2400" dirty="0"/>
            </a:br>
            <a:r>
              <a:rPr lang="en-GB" sz="2400" dirty="0">
                <a:hlinkClick r:id="rId5"/>
              </a:rPr>
              <a:t>http://www.viacharacter.org/www/Character-Strengths-Survey</a:t>
            </a:r>
            <a:r>
              <a:rPr lang="en-GB" sz="2400" dirty="0"/>
              <a:t>.</a:t>
            </a:r>
          </a:p>
        </p:txBody>
      </p:sp>
    </p:spTree>
    <p:extLst>
      <p:ext uri="{BB962C8B-B14F-4D97-AF65-F5344CB8AC3E}">
        <p14:creationId xmlns:p14="http://schemas.microsoft.com/office/powerpoint/2010/main" val="13423188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B2FAE1EF-AAB2-8EE5-DDD4-0DB4827E227F}"/>
              </a:ext>
            </a:extLst>
          </p:cNvPr>
          <p:cNvSpPr>
            <a:spLocks noGrp="1"/>
          </p:cNvSpPr>
          <p:nvPr>
            <p:ph type="title"/>
          </p:nvPr>
        </p:nvSpPr>
        <p:spPr>
          <a:xfrm>
            <a:off x="0" y="-28575"/>
            <a:ext cx="10972800" cy="1143000"/>
          </a:xfrm>
        </p:spPr>
        <p:txBody>
          <a:bodyPr>
            <a:normAutofit/>
          </a:bodyPr>
          <a:lstStyle/>
          <a:p>
            <a:r>
              <a:rPr lang="en-GB" dirty="0"/>
              <a:t>Bg. </a:t>
            </a:r>
            <a:r>
              <a:rPr lang="en-GB" b="1" dirty="0"/>
              <a:t>The Enneagram</a:t>
            </a:r>
            <a:endParaRPr lang="en-GB" dirty="0"/>
          </a:p>
        </p:txBody>
      </p:sp>
      <p:pic>
        <p:nvPicPr>
          <p:cNvPr id="24" name="Picture 23" descr="A diagram of a star with the names of the same star&#10;&#10;AI-generated content may be incorrect.">
            <a:extLst>
              <a:ext uri="{FF2B5EF4-FFF2-40B4-BE49-F238E27FC236}">
                <a16:creationId xmlns:a16="http://schemas.microsoft.com/office/drawing/2014/main" id="{09A8DBC6-45E1-0155-0129-E71AD8F6F90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800" t="6102" r="7880" b="19840"/>
          <a:stretch>
            <a:fillRect/>
          </a:stretch>
        </p:blipFill>
        <p:spPr>
          <a:xfrm>
            <a:off x="6963483" y="570460"/>
            <a:ext cx="5073569" cy="2587076"/>
          </a:xfrm>
          <a:prstGeom prst="rect">
            <a:avLst/>
          </a:prstGeom>
        </p:spPr>
      </p:pic>
      <p:sp>
        <p:nvSpPr>
          <p:cNvPr id="25" name="TextBox 24">
            <a:extLst>
              <a:ext uri="{FF2B5EF4-FFF2-40B4-BE49-F238E27FC236}">
                <a16:creationId xmlns:a16="http://schemas.microsoft.com/office/drawing/2014/main" id="{A5BD334E-9F89-8076-D240-C2D146DB8875}"/>
              </a:ext>
            </a:extLst>
          </p:cNvPr>
          <p:cNvSpPr txBox="1"/>
          <p:nvPr/>
        </p:nvSpPr>
        <p:spPr>
          <a:xfrm>
            <a:off x="9739628" y="3157536"/>
            <a:ext cx="2297424" cy="200055"/>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r>
              <a:rPr kumimoji="0" lang="en-GB" sz="700" b="0" i="0" u="none" strike="noStrike" kern="1200" cap="none" spc="0" normalizeH="0" baseline="0" noProof="0">
                <a:ln>
                  <a:noFill/>
                </a:ln>
                <a:solidFill>
                  <a:prstClr val="black">
                    <a:lumMod val="75000"/>
                    <a:lumOff val="25000"/>
                  </a:prstClr>
                </a:solidFill>
                <a:effectLst/>
                <a:uLnTx/>
                <a:uFillTx/>
                <a:latin typeface="Aptos" panose="02110004020202020204"/>
                <a:ea typeface="+mn-ea"/>
                <a:cs typeface="+mn-cs"/>
                <a:hlinkClick r:id="rId3" tooltip="https://www.kairos2.com/knowing_ourselves_part_1.htm">
                  <a:extLst>
                    <a:ext uri="{A12FA001-AC4F-418D-AE19-62706E023703}">
                      <ahyp:hlinkClr xmlns:ahyp="http://schemas.microsoft.com/office/drawing/2018/hyperlinkcolor" val="tx"/>
                    </a:ext>
                  </a:extLst>
                </a:hlinkClick>
              </a:rPr>
              <a:t>This Photo</a:t>
            </a:r>
            <a:r>
              <a:rPr kumimoji="0" lang="en-GB" sz="700" b="0" i="0" u="none" strike="noStrike" kern="1200" cap="none" spc="0" normalizeH="0" baseline="0" noProof="0">
                <a:ln>
                  <a:noFill/>
                </a:ln>
                <a:solidFill>
                  <a:prstClr val="black">
                    <a:lumMod val="75000"/>
                    <a:lumOff val="25000"/>
                  </a:prstClr>
                </a:solidFill>
                <a:effectLst/>
                <a:uLnTx/>
                <a:uFillTx/>
                <a:latin typeface="Aptos" panose="02110004020202020204"/>
                <a:ea typeface="+mn-ea"/>
                <a:cs typeface="+mn-cs"/>
              </a:rPr>
              <a:t> by Unknown Author is licensed under </a:t>
            </a:r>
            <a:r>
              <a:rPr kumimoji="0" lang="en-GB" sz="700" b="0" i="0" u="none" strike="noStrike" kern="1200" cap="none" spc="0" normalizeH="0" baseline="0" noProof="0">
                <a:ln>
                  <a:noFill/>
                </a:ln>
                <a:solidFill>
                  <a:prstClr val="black">
                    <a:lumMod val="75000"/>
                    <a:lumOff val="25000"/>
                  </a:prstClr>
                </a:solidFill>
                <a:effectLst/>
                <a:uLnTx/>
                <a:uFillTx/>
                <a:latin typeface="Aptos" panose="02110004020202020204"/>
                <a:ea typeface="+mn-ea"/>
                <a:cs typeface="+mn-cs"/>
                <a:hlinkClick r:id="rId4" tooltip="https://creativecommons.org/licenses/by/3.0/">
                  <a:extLst>
                    <a:ext uri="{A12FA001-AC4F-418D-AE19-62706E023703}">
                      <ahyp:hlinkClr xmlns:ahyp="http://schemas.microsoft.com/office/drawing/2018/hyperlinkcolor" val="tx"/>
                    </a:ext>
                  </a:extLst>
                </a:hlinkClick>
              </a:rPr>
              <a:t>CC BY</a:t>
            </a:r>
            <a:endParaRPr kumimoji="0" lang="en-GB" sz="700" b="0" i="0" u="none" strike="noStrike" kern="1200" cap="none" spc="0" normalizeH="0" baseline="0" noProof="0">
              <a:ln>
                <a:noFill/>
              </a:ln>
              <a:solidFill>
                <a:prstClr val="black">
                  <a:lumMod val="75000"/>
                  <a:lumOff val="25000"/>
                </a:prstClr>
              </a:solidFill>
              <a:effectLst/>
              <a:uLnTx/>
              <a:uFillTx/>
              <a:latin typeface="Aptos" panose="02110004020202020204"/>
              <a:ea typeface="+mn-ea"/>
              <a:cs typeface="+mn-cs"/>
            </a:endParaRPr>
          </a:p>
        </p:txBody>
      </p:sp>
      <p:sp>
        <p:nvSpPr>
          <p:cNvPr id="27" name="TextBox 26">
            <a:extLst>
              <a:ext uri="{FF2B5EF4-FFF2-40B4-BE49-F238E27FC236}">
                <a16:creationId xmlns:a16="http://schemas.microsoft.com/office/drawing/2014/main" id="{4A7FD758-2E29-2F0D-BC99-E4F2430B3EB9}"/>
              </a:ext>
            </a:extLst>
          </p:cNvPr>
          <p:cNvSpPr txBox="1"/>
          <p:nvPr/>
        </p:nvSpPr>
        <p:spPr>
          <a:xfrm>
            <a:off x="236558" y="3700464"/>
            <a:ext cx="11718884" cy="2993127"/>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30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Aptos" panose="02110004020202020204"/>
                <a:ea typeface="+mn-ea"/>
                <a:cs typeface="+mn-cs"/>
              </a:rPr>
              <a:t>It is used for self-awareness / self-discovery / self-understanding and personal growth, and while it identifies a core type, it acknowledges that people exhibit traits from other types as well.</a:t>
            </a:r>
          </a:p>
          <a:p>
            <a:pPr marL="285750" marR="0" lvl="0" indent="-285750" algn="l" defTabSz="914400" rtl="0" eaLnBrk="1" fontAlgn="auto" latinLnBrk="0" hangingPunct="1">
              <a:lnSpc>
                <a:spcPct val="100000"/>
              </a:lnSpc>
              <a:spcBef>
                <a:spcPts val="0"/>
              </a:spcBef>
              <a:spcAft>
                <a:spcPts val="30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Aptos" panose="02110004020202020204"/>
                <a:ea typeface="+mn-ea"/>
                <a:cs typeface="+mn-cs"/>
              </a:rPr>
              <a:t>By identifying your type, you can better understand the underlying reasons for your actions and emotional patterns. It provides a framework for understanding perspectives and motivations.</a:t>
            </a:r>
          </a:p>
          <a:p>
            <a:pPr marL="285750" marR="0" lvl="0" indent="-285750" algn="l" defTabSz="914400" rtl="0" eaLnBrk="1" fontAlgn="auto" latinLnBrk="0" hangingPunct="1">
              <a:lnSpc>
                <a:spcPct val="100000"/>
              </a:lnSpc>
              <a:spcBef>
                <a:spcPts val="0"/>
              </a:spcBef>
              <a:spcAft>
                <a:spcPts val="30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Aptos" panose="02110004020202020204"/>
                <a:ea typeface="+mn-ea"/>
                <a:cs typeface="+mn-cs"/>
              </a:rPr>
              <a:t>It can be a tool for self-discovery, personal development, and healing past wounds.</a:t>
            </a:r>
          </a:p>
          <a:p>
            <a:pPr marL="285750" marR="0" lvl="0" indent="-285750" algn="l" defTabSz="914400" rtl="0" eaLnBrk="1" fontAlgn="auto" latinLnBrk="0" hangingPunct="1">
              <a:lnSpc>
                <a:spcPct val="100000"/>
              </a:lnSpc>
              <a:spcBef>
                <a:spcPts val="0"/>
              </a:spcBef>
              <a:spcAft>
                <a:spcPts val="30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Aptos" panose="02110004020202020204"/>
                <a:ea typeface="+mn-ea"/>
                <a:cs typeface="+mn-cs"/>
              </a:rPr>
              <a:t>The Enneagram is used in Organisations to enhance individual </a:t>
            </a:r>
            <a:r>
              <a:rPr kumimoji="0" lang="en-GB" sz="1600" b="1" i="0" u="none" strike="noStrike" kern="1200" cap="none" spc="0" normalizeH="0" baseline="0" noProof="0" dirty="0">
                <a:ln>
                  <a:noFill/>
                </a:ln>
                <a:solidFill>
                  <a:prstClr val="black"/>
                </a:solidFill>
                <a:effectLst/>
                <a:uLnTx/>
                <a:uFillTx/>
                <a:latin typeface="Aptos" panose="02110004020202020204"/>
                <a:ea typeface="+mn-ea"/>
                <a:cs typeface="+mn-cs"/>
              </a:rPr>
              <a:t>self-awareness, improve communication and collaboration with others, resolve conflict, and align team roles with individual strengths and core motivations</a:t>
            </a:r>
            <a:r>
              <a:rPr kumimoji="0" lang="en-GB" sz="1600" b="0" i="0" u="none" strike="noStrike" kern="1200" cap="none" spc="0" normalizeH="0" baseline="0" noProof="0" dirty="0">
                <a:ln>
                  <a:noFill/>
                </a:ln>
                <a:solidFill>
                  <a:prstClr val="black"/>
                </a:solidFill>
                <a:effectLst/>
                <a:uLnTx/>
                <a:uFillTx/>
                <a:latin typeface="Aptos" panose="02110004020202020204"/>
                <a:ea typeface="+mn-ea"/>
                <a:cs typeface="+mn-cs"/>
              </a:rPr>
              <a:t>. </a:t>
            </a:r>
          </a:p>
          <a:p>
            <a:pPr marL="285750" marR="0" lvl="0" indent="-285750" algn="l" defTabSz="914400" rtl="0" eaLnBrk="1" fontAlgn="auto" latinLnBrk="0" hangingPunct="1">
              <a:lnSpc>
                <a:spcPct val="100000"/>
              </a:lnSpc>
              <a:spcBef>
                <a:spcPts val="0"/>
              </a:spcBef>
              <a:spcAft>
                <a:spcPts val="30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Aptos" panose="02110004020202020204"/>
                <a:ea typeface="+mn-ea"/>
                <a:cs typeface="+mn-cs"/>
              </a:rPr>
              <a:t>It provides a framework for understanding workplace behaviours, and fosters empathy, understanding and psychological safety within teams which enhances effective team-working.</a:t>
            </a:r>
          </a:p>
          <a:p>
            <a:pPr marL="0" marR="0" lvl="0" indent="0" algn="l" defTabSz="914400" rtl="0" eaLnBrk="1" fontAlgn="auto" latinLnBrk="0" hangingPunct="1">
              <a:lnSpc>
                <a:spcPct val="100000"/>
              </a:lnSpc>
              <a:spcBef>
                <a:spcPts val="0"/>
              </a:spcBef>
              <a:spcAft>
                <a:spcPts val="30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ptos" panose="02110004020202020204"/>
                <a:ea typeface="+mn-ea"/>
                <a:cs typeface="+mn-cs"/>
              </a:rPr>
              <a:t>* The word "enneagram" is Greek for "</a:t>
            </a:r>
            <a:r>
              <a:rPr kumimoji="0" lang="en-GB" sz="1400" b="1" i="0" u="none" strike="noStrike" kern="1200" cap="none" spc="0" normalizeH="0" baseline="0" noProof="0" dirty="0">
                <a:ln>
                  <a:noFill/>
                </a:ln>
                <a:solidFill>
                  <a:prstClr val="black"/>
                </a:solidFill>
                <a:effectLst/>
                <a:uLnTx/>
                <a:uFillTx/>
                <a:latin typeface="Aptos" panose="02110004020202020204"/>
                <a:ea typeface="+mn-ea"/>
                <a:cs typeface="+mn-cs"/>
              </a:rPr>
              <a:t>a nine-pointed figure</a:t>
            </a:r>
            <a:r>
              <a:rPr kumimoji="0" lang="en-GB" sz="1400" b="0" i="0" u="none" strike="noStrike" kern="1200" cap="none" spc="0" normalizeH="0" baseline="0" noProof="0" dirty="0">
                <a:ln>
                  <a:noFill/>
                </a:ln>
                <a:solidFill>
                  <a:prstClr val="black"/>
                </a:solidFill>
                <a:effectLst/>
                <a:uLnTx/>
                <a:uFillTx/>
                <a:latin typeface="Aptos" panose="02110004020202020204"/>
                <a:ea typeface="+mn-ea"/>
                <a:cs typeface="+mn-cs"/>
              </a:rPr>
              <a:t>," which is how the system is visually represented. Typology is a system for classifying or dividing things into groups based on shared characteristics. It refers to the study of types or a system of grouping.</a:t>
            </a:r>
          </a:p>
        </p:txBody>
      </p:sp>
      <p:sp>
        <p:nvSpPr>
          <p:cNvPr id="5" name="Content Placeholder 2">
            <a:extLst>
              <a:ext uri="{FF2B5EF4-FFF2-40B4-BE49-F238E27FC236}">
                <a16:creationId xmlns:a16="http://schemas.microsoft.com/office/drawing/2014/main" id="{00F30640-788F-DF13-3C01-769A1A2004C5}"/>
              </a:ext>
            </a:extLst>
          </p:cNvPr>
          <p:cNvSpPr>
            <a:spLocks noGrp="1"/>
          </p:cNvSpPr>
          <p:nvPr>
            <p:ph idx="1"/>
          </p:nvPr>
        </p:nvSpPr>
        <p:spPr>
          <a:xfrm>
            <a:off x="267891" y="892970"/>
            <a:ext cx="7261622" cy="2807494"/>
          </a:xfrm>
        </p:spPr>
        <p:txBody>
          <a:bodyPr>
            <a:noAutofit/>
          </a:bodyPr>
          <a:lstStyle/>
          <a:p>
            <a:pPr lvl="0">
              <a:lnSpc>
                <a:spcPct val="100000"/>
              </a:lnSpc>
              <a:spcBef>
                <a:spcPts val="0"/>
              </a:spcBef>
              <a:spcAft>
                <a:spcPts val="200"/>
              </a:spcAft>
            </a:pPr>
            <a:r>
              <a:rPr lang="en-US" sz="1600" dirty="0">
                <a:cs typeface="Arial" panose="020B0604020202020204" pitchFamily="34" charset="0"/>
              </a:rPr>
              <a:t>The Enneagram is widely used by many Organisations including Google, for purposes such as </a:t>
            </a:r>
            <a:r>
              <a:rPr lang="en-US" sz="1600" b="1" dirty="0">
                <a:cs typeface="Arial" panose="020B0604020202020204" pitchFamily="34" charset="0"/>
              </a:rPr>
              <a:t>team building, enhance team-working, improving communication, conflict resolution</a:t>
            </a:r>
            <a:r>
              <a:rPr lang="en-US" sz="1600" dirty="0">
                <a:cs typeface="Arial" panose="020B0604020202020204" pitchFamily="34" charset="0"/>
              </a:rPr>
              <a:t>, and to help managers understand employee motivations beyond surface-level behavior.</a:t>
            </a:r>
            <a:endParaRPr lang="en-US" sz="1600" b="1" dirty="0">
              <a:cs typeface="Arial" panose="020B0604020202020204" pitchFamily="34" charset="0"/>
            </a:endParaRPr>
          </a:p>
          <a:p>
            <a:pPr lvl="0">
              <a:lnSpc>
                <a:spcPct val="100000"/>
              </a:lnSpc>
              <a:spcBef>
                <a:spcPts val="0"/>
              </a:spcBef>
              <a:spcAft>
                <a:spcPts val="200"/>
              </a:spcAft>
            </a:pPr>
            <a:r>
              <a:rPr lang="en-US" sz="1600" dirty="0">
                <a:cs typeface="Arial" panose="020B0604020202020204" pitchFamily="34" charset="0"/>
              </a:rPr>
              <a:t> </a:t>
            </a:r>
            <a:r>
              <a:rPr lang="en-GB" sz="1600" dirty="0">
                <a:cs typeface="Arial" panose="020B0604020202020204" pitchFamily="34" charset="0"/>
              </a:rPr>
              <a:t>The Enneagram is a </a:t>
            </a:r>
            <a:r>
              <a:rPr lang="en-GB" sz="1600" b="1" dirty="0">
                <a:cs typeface="Arial" panose="020B0604020202020204" pitchFamily="34" charset="0"/>
              </a:rPr>
              <a:t>personality typology system</a:t>
            </a:r>
            <a:r>
              <a:rPr lang="en-GB" sz="1600" dirty="0">
                <a:cs typeface="Arial" panose="020B0604020202020204" pitchFamily="34" charset="0"/>
              </a:rPr>
              <a:t> that divides people into </a:t>
            </a:r>
            <a:r>
              <a:rPr lang="en-GB" sz="1600" b="1" dirty="0">
                <a:cs typeface="Arial" panose="020B0604020202020204" pitchFamily="34" charset="0"/>
              </a:rPr>
              <a:t>nine basic types </a:t>
            </a:r>
            <a:r>
              <a:rPr lang="en-GB" sz="1600" dirty="0">
                <a:cs typeface="Arial" panose="020B0604020202020204" pitchFamily="34" charset="0"/>
              </a:rPr>
              <a:t>based on their core motivations, fears, and desires. </a:t>
            </a:r>
          </a:p>
          <a:p>
            <a:pPr lvl="0">
              <a:lnSpc>
                <a:spcPct val="100000"/>
              </a:lnSpc>
              <a:spcBef>
                <a:spcPts val="0"/>
              </a:spcBef>
              <a:spcAft>
                <a:spcPts val="200"/>
              </a:spcAft>
            </a:pPr>
            <a:r>
              <a:rPr lang="en-GB" sz="1600" dirty="0">
                <a:cs typeface="Arial" panose="020B0604020202020204" pitchFamily="34" charset="0"/>
              </a:rPr>
              <a:t>It can be used to gain self-awareness, understand your own motivations, and develop more harmonious relationships with others. </a:t>
            </a:r>
          </a:p>
          <a:p>
            <a:pPr lvl="0">
              <a:lnSpc>
                <a:spcPct val="100000"/>
              </a:lnSpc>
              <a:spcBef>
                <a:spcPts val="0"/>
              </a:spcBef>
              <a:spcAft>
                <a:spcPts val="200"/>
              </a:spcAft>
            </a:pPr>
            <a:r>
              <a:rPr lang="en-GB" sz="1600" dirty="0">
                <a:cs typeface="Arial" panose="020B0604020202020204" pitchFamily="34" charset="0"/>
              </a:rPr>
              <a:t>The Enneagram describes nine distinct personality types of how people interpret the world and manage emotions. Each type is defined by its own fundamental fears and desires, which drive its behaviour.</a:t>
            </a:r>
          </a:p>
        </p:txBody>
      </p:sp>
    </p:spTree>
    <p:extLst>
      <p:ext uri="{BB962C8B-B14F-4D97-AF65-F5344CB8AC3E}">
        <p14:creationId xmlns:p14="http://schemas.microsoft.com/office/powerpoint/2010/main" val="32675896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73B8142-BDE3-26F8-95CD-13263022D4C0}"/>
            </a:ext>
          </a:extLst>
        </p:cNvPr>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FF81F8D5-515A-45DC-B296-30AB11F2C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8" name="Rectangle 17">
            <a:extLst>
              <a:ext uri="{FF2B5EF4-FFF2-40B4-BE49-F238E27FC236}">
                <a16:creationId xmlns:a16="http://schemas.microsoft.com/office/drawing/2014/main" id="{90464369-70FA-42AF-948F-80664CA7BF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146816"/>
          </a:xfrm>
          <a:prstGeom prst="rect">
            <a:avLst/>
          </a:prstGeom>
          <a:solidFill>
            <a:schemeClr val="bg1">
              <a:lumMod val="85000"/>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6" name="Title 1">
            <a:extLst>
              <a:ext uri="{FF2B5EF4-FFF2-40B4-BE49-F238E27FC236}">
                <a16:creationId xmlns:a16="http://schemas.microsoft.com/office/drawing/2014/main" id="{8CDF2A09-BB0C-8E0A-A09B-6DBB99220694}"/>
              </a:ext>
            </a:extLst>
          </p:cNvPr>
          <p:cNvSpPr>
            <a:spLocks noGrp="1"/>
          </p:cNvSpPr>
          <p:nvPr>
            <p:ph type="title"/>
          </p:nvPr>
        </p:nvSpPr>
        <p:spPr>
          <a:xfrm>
            <a:off x="581646" y="349664"/>
            <a:ext cx="5845571" cy="1638377"/>
          </a:xfrm>
        </p:spPr>
        <p:txBody>
          <a:bodyPr anchor="b">
            <a:normAutofit/>
          </a:bodyPr>
          <a:lstStyle/>
          <a:p>
            <a:r>
              <a:rPr lang="en-GB" sz="4800" dirty="0"/>
              <a:t>Bg. </a:t>
            </a:r>
            <a:r>
              <a:rPr lang="en-GB" sz="4800" b="1" dirty="0"/>
              <a:t>The Enneagram – Survey tests</a:t>
            </a:r>
            <a:endParaRPr lang="en-GB" sz="4800" dirty="0"/>
          </a:p>
        </p:txBody>
      </p:sp>
      <p:sp>
        <p:nvSpPr>
          <p:cNvPr id="5" name="Content Placeholder 2">
            <a:extLst>
              <a:ext uri="{FF2B5EF4-FFF2-40B4-BE49-F238E27FC236}">
                <a16:creationId xmlns:a16="http://schemas.microsoft.com/office/drawing/2014/main" id="{C8A17A54-C255-8CFD-2AB7-BED0D43D333D}"/>
              </a:ext>
            </a:extLst>
          </p:cNvPr>
          <p:cNvSpPr>
            <a:spLocks noGrp="1"/>
          </p:cNvSpPr>
          <p:nvPr>
            <p:ph idx="1"/>
          </p:nvPr>
        </p:nvSpPr>
        <p:spPr>
          <a:xfrm>
            <a:off x="485105" y="2294162"/>
            <a:ext cx="6583029" cy="3023702"/>
          </a:xfrm>
        </p:spPr>
        <p:txBody>
          <a:bodyPr anchor="ctr">
            <a:normAutofit/>
          </a:bodyPr>
          <a:lstStyle/>
          <a:p>
            <a:pPr marL="0" lvl="0" indent="0">
              <a:buNone/>
            </a:pPr>
            <a:r>
              <a:rPr lang="en-GB" sz="2400" dirty="0"/>
              <a:t>Choose one:</a:t>
            </a:r>
          </a:p>
          <a:p>
            <a:r>
              <a:rPr lang="en-GB" sz="2400" dirty="0">
                <a:hlinkClick r:id="rId2"/>
              </a:rPr>
              <a:t>https://www.truity.com/test/enneagram-personality-test</a:t>
            </a:r>
            <a:endParaRPr lang="en-US" sz="2400" dirty="0">
              <a:hlinkClick r:id="rId3"/>
            </a:endParaRPr>
          </a:p>
          <a:p>
            <a:pPr lvl="0"/>
            <a:r>
              <a:rPr lang="en-US" sz="2400" dirty="0">
                <a:hlinkClick r:id="rId3"/>
              </a:rPr>
              <a:t>Eclectic Energies Enneagram Tests (free)</a:t>
            </a:r>
            <a:endParaRPr lang="en-US" sz="2400" dirty="0"/>
          </a:p>
          <a:p>
            <a:pPr lvl="0"/>
            <a:r>
              <a:rPr lang="en-US" sz="2400" dirty="0">
                <a:hlinkClick r:id="rId4"/>
              </a:rPr>
              <a:t>Personality Path: Take the Free Enneagram Personality Test</a:t>
            </a:r>
            <a:endParaRPr lang="en-US" sz="2400" dirty="0"/>
          </a:p>
          <a:p>
            <a:pPr lvl="0"/>
            <a:r>
              <a:rPr lang="en-US" sz="2400" dirty="0">
                <a:hlinkClick r:id="rId5"/>
              </a:rPr>
              <a:t>Take The Enneagram Test To Find Out Your Type</a:t>
            </a:r>
            <a:endParaRPr lang="en-US" sz="2400" dirty="0"/>
          </a:p>
        </p:txBody>
      </p:sp>
      <p:sp>
        <p:nvSpPr>
          <p:cNvPr id="15" name="Rectangle 14">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669568" y="277912"/>
            <a:ext cx="524256" cy="1186339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7" name="Rectangle 16">
            <a:extLst>
              <a:ext uri="{FF2B5EF4-FFF2-40B4-BE49-F238E27FC236}">
                <a16:creationId xmlns:a16="http://schemas.microsoft.com/office/drawing/2014/main" id="{CC552A98-EF7D-4D42-AB69-066B786AB5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15447" y="399675"/>
            <a:ext cx="4647368" cy="580993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2" name="Picture 1" descr="A group of people with different symbols&#10;&#10;AI-generated content may be incorrect.">
            <a:extLst>
              <a:ext uri="{FF2B5EF4-FFF2-40B4-BE49-F238E27FC236}">
                <a16:creationId xmlns:a16="http://schemas.microsoft.com/office/drawing/2014/main" id="{DE70C225-D8DE-C28A-A9A8-3FC413D8A60C}"/>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t="2400" r="2" b="2"/>
          <a:stretch>
            <a:fillRect/>
          </a:stretch>
        </p:blipFill>
        <p:spPr>
          <a:xfrm>
            <a:off x="7264877" y="592582"/>
            <a:ext cx="4442018" cy="5353373"/>
          </a:xfrm>
          <a:prstGeom prst="rect">
            <a:avLst/>
          </a:prstGeom>
        </p:spPr>
      </p:pic>
      <p:sp>
        <p:nvSpPr>
          <p:cNvPr id="19" name="Rectangle 18">
            <a:extLst>
              <a:ext uri="{FF2B5EF4-FFF2-40B4-BE49-F238E27FC236}">
                <a16:creationId xmlns:a16="http://schemas.microsoft.com/office/drawing/2014/main" id="{A648176E-454C-437C-B0FC-9B82FCF32B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774185" y="6131892"/>
            <a:ext cx="524256"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 name="TextBox 2">
            <a:extLst>
              <a:ext uri="{FF2B5EF4-FFF2-40B4-BE49-F238E27FC236}">
                <a16:creationId xmlns:a16="http://schemas.microsoft.com/office/drawing/2014/main" id="{C9F486FE-A6D1-8AD7-E4F3-2B4A26B83BA4}"/>
              </a:ext>
            </a:extLst>
          </p:cNvPr>
          <p:cNvSpPr txBox="1"/>
          <p:nvPr/>
        </p:nvSpPr>
        <p:spPr>
          <a:xfrm>
            <a:off x="9485886" y="6010313"/>
            <a:ext cx="2432076" cy="200055"/>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r>
              <a:rPr kumimoji="0" lang="en-GB" sz="700" b="0" i="0" u="none" strike="noStrike" kern="1200" cap="none" spc="0" normalizeH="0" baseline="0" noProof="0" dirty="0">
                <a:ln>
                  <a:noFill/>
                </a:ln>
                <a:solidFill>
                  <a:prstClr val="black">
                    <a:lumMod val="75000"/>
                    <a:lumOff val="25000"/>
                  </a:prstClr>
                </a:solidFill>
                <a:effectLst/>
                <a:uLnTx/>
                <a:uFillTx/>
                <a:latin typeface="Aptos" panose="02110004020202020204"/>
                <a:ea typeface="+mn-ea"/>
                <a:cs typeface="+mn-cs"/>
                <a:hlinkClick r:id="rId7" tooltip="https://mruczek.wiki/Enneagram">
                  <a:extLst>
                    <a:ext uri="{A12FA001-AC4F-418D-AE19-62706E023703}">
                      <ahyp:hlinkClr xmlns:ahyp="http://schemas.microsoft.com/office/drawing/2018/hyperlinkcolor" val="tx"/>
                    </a:ext>
                  </a:extLst>
                </a:hlinkClick>
              </a:rPr>
              <a:t>This Photo</a:t>
            </a:r>
            <a:r>
              <a:rPr kumimoji="0" lang="en-GB" sz="700" b="0" i="0" u="none" strike="noStrike" kern="1200" cap="none" spc="0" normalizeH="0" baseline="0" noProof="0" dirty="0">
                <a:ln>
                  <a:noFill/>
                </a:ln>
                <a:solidFill>
                  <a:prstClr val="black">
                    <a:lumMod val="75000"/>
                    <a:lumOff val="25000"/>
                  </a:prstClr>
                </a:solidFill>
                <a:effectLst/>
                <a:uLnTx/>
                <a:uFillTx/>
                <a:latin typeface="Aptos" panose="02110004020202020204"/>
                <a:ea typeface="+mn-ea"/>
                <a:cs typeface="+mn-cs"/>
              </a:rPr>
              <a:t> by Unknown Author is licensed under </a:t>
            </a:r>
            <a:r>
              <a:rPr kumimoji="0" lang="en-GB" sz="700" b="0" i="0" u="none" strike="noStrike" kern="1200" cap="none" spc="0" normalizeH="0" baseline="0" noProof="0" dirty="0">
                <a:ln>
                  <a:noFill/>
                </a:ln>
                <a:solidFill>
                  <a:prstClr val="black">
                    <a:lumMod val="75000"/>
                    <a:lumOff val="25000"/>
                  </a:prstClr>
                </a:solidFill>
                <a:effectLst/>
                <a:uLnTx/>
                <a:uFillTx/>
                <a:latin typeface="Aptos" panose="02110004020202020204"/>
                <a:ea typeface="+mn-ea"/>
                <a:cs typeface="+mn-cs"/>
                <a:hlinkClick r:id="rId8" tooltip="https://creativecommons.org/licenses/by-sa/3.0/">
                  <a:extLst>
                    <a:ext uri="{A12FA001-AC4F-418D-AE19-62706E023703}">
                      <ahyp:hlinkClr xmlns:ahyp="http://schemas.microsoft.com/office/drawing/2018/hyperlinkcolor" val="tx"/>
                    </a:ext>
                  </a:extLst>
                </a:hlinkClick>
              </a:rPr>
              <a:t>CC BY-SA</a:t>
            </a:r>
            <a:endParaRPr kumimoji="0" lang="en-GB" sz="700" b="0" i="0" u="none" strike="noStrike" kern="1200" cap="none" spc="0" normalizeH="0" baseline="0" noProof="0" dirty="0">
              <a:ln>
                <a:noFill/>
              </a:ln>
              <a:solidFill>
                <a:prstClr val="black">
                  <a:lumMod val="75000"/>
                  <a:lumOff val="25000"/>
                </a:prstClr>
              </a:solidFill>
              <a:effectLst/>
              <a:uLnTx/>
              <a:uFillTx/>
              <a:latin typeface="Aptos" panose="02110004020202020204"/>
              <a:ea typeface="+mn-ea"/>
              <a:cs typeface="+mn-cs"/>
            </a:endParaRPr>
          </a:p>
        </p:txBody>
      </p:sp>
    </p:spTree>
    <p:extLst>
      <p:ext uri="{BB962C8B-B14F-4D97-AF65-F5344CB8AC3E}">
        <p14:creationId xmlns:p14="http://schemas.microsoft.com/office/powerpoint/2010/main" val="30379305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93B1DA-B4CA-744C-BA2A-9000670EE82E}"/>
            </a:ext>
          </a:extLst>
        </p:cNvPr>
        <p:cNvGrpSpPr/>
        <p:nvPr/>
      </p:nvGrpSpPr>
      <p:grpSpPr>
        <a:xfrm>
          <a:off x="0" y="0"/>
          <a:ext cx="0" cy="0"/>
          <a:chOff x="0" y="0"/>
          <a:chExt cx="0" cy="0"/>
        </a:xfrm>
      </p:grpSpPr>
      <p:sp>
        <p:nvSpPr>
          <p:cNvPr id="8" name="Title 1">
            <a:extLst>
              <a:ext uri="{FF2B5EF4-FFF2-40B4-BE49-F238E27FC236}">
                <a16:creationId xmlns:a16="http://schemas.microsoft.com/office/drawing/2014/main" id="{053151E9-B6F6-F0DA-0693-BCCC3D8EA030}"/>
              </a:ext>
            </a:extLst>
          </p:cNvPr>
          <p:cNvSpPr>
            <a:spLocks noGrp="1"/>
          </p:cNvSpPr>
          <p:nvPr>
            <p:ph type="title"/>
          </p:nvPr>
        </p:nvSpPr>
        <p:spPr>
          <a:xfrm>
            <a:off x="212035" y="157750"/>
            <a:ext cx="10972800" cy="742021"/>
          </a:xfrm>
        </p:spPr>
        <p:txBody>
          <a:bodyPr>
            <a:normAutofit/>
          </a:bodyPr>
          <a:lstStyle/>
          <a:p>
            <a:r>
              <a:rPr lang="en-GB" b="1" u="sng" dirty="0"/>
              <a:t>Activity: Task 1 Self-evaluation</a:t>
            </a:r>
          </a:p>
        </p:txBody>
      </p:sp>
      <p:sp>
        <p:nvSpPr>
          <p:cNvPr id="9" name="Content Placeholder 2">
            <a:extLst>
              <a:ext uri="{FF2B5EF4-FFF2-40B4-BE49-F238E27FC236}">
                <a16:creationId xmlns:a16="http://schemas.microsoft.com/office/drawing/2014/main" id="{46975245-CB71-CFDF-6C49-7913A6C80FEA}"/>
              </a:ext>
            </a:extLst>
          </p:cNvPr>
          <p:cNvSpPr>
            <a:spLocks noGrp="1"/>
          </p:cNvSpPr>
          <p:nvPr>
            <p:ph idx="1"/>
          </p:nvPr>
        </p:nvSpPr>
        <p:spPr>
          <a:xfrm>
            <a:off x="127264" y="834129"/>
            <a:ext cx="11602425" cy="5495110"/>
          </a:xfrm>
        </p:spPr>
        <p:txBody>
          <a:bodyPr>
            <a:noAutofit/>
          </a:bodyPr>
          <a:lstStyle/>
          <a:p>
            <a:pPr marL="493200" indent="-457200">
              <a:spcBef>
                <a:spcPts val="600"/>
              </a:spcBef>
              <a:buFont typeface="+mj-lt"/>
              <a:buAutoNum type="arabicPeriod"/>
            </a:pPr>
            <a:r>
              <a:rPr lang="en-GB" sz="2000" dirty="0"/>
              <a:t>Document an overview of yourself including strengths, weaknesses &amp; traits gained from the self-evaluation tools below. Save the results for now, to later include in the PowerPoint presentation.</a:t>
            </a:r>
          </a:p>
          <a:p>
            <a:pPr marL="893250" lvl="1" indent="-457200">
              <a:spcBef>
                <a:spcPts val="600"/>
              </a:spcBef>
              <a:buFont typeface="+mj-lt"/>
              <a:buAutoNum type="alphaLcPeriod"/>
            </a:pPr>
            <a:r>
              <a:rPr lang="en-GB" sz="2000" b="1" dirty="0"/>
              <a:t>Belbin</a:t>
            </a:r>
            <a:r>
              <a:rPr lang="en-GB" sz="2000" dirty="0"/>
              <a:t> </a:t>
            </a:r>
            <a:r>
              <a:rPr lang="en-GB" altLang="en-US" sz="2000" b="1" dirty="0"/>
              <a:t>Team Role test</a:t>
            </a:r>
            <a:r>
              <a:rPr lang="en-GB" altLang="en-US" sz="2000" dirty="0"/>
              <a:t>: </a:t>
            </a:r>
            <a:r>
              <a:rPr lang="en-GB" altLang="en-US" sz="2000" dirty="0">
                <a:solidFill>
                  <a:srgbClr val="3333FF"/>
                </a:solidFill>
                <a:hlinkClick r:id="rId2">
                  <a:extLst>
                    <a:ext uri="{A12FA001-AC4F-418D-AE19-62706E023703}">
                      <ahyp:hlinkClr xmlns:ahyp="http://schemas.microsoft.com/office/drawing/2018/hyperlinkcolor" val="tx"/>
                    </a:ext>
                  </a:extLst>
                </a:hlinkClick>
              </a:rPr>
              <a:t>https://www.123test.com/team-roles-test/#its123-testAnchor</a:t>
            </a:r>
            <a:br>
              <a:rPr lang="en-GB" altLang="en-US" sz="2000" dirty="0">
                <a:solidFill>
                  <a:srgbClr val="3333FF"/>
                </a:solidFill>
              </a:rPr>
            </a:br>
            <a:r>
              <a:rPr lang="en-GB" altLang="en-US" sz="2000" dirty="0"/>
              <a:t>Or: </a:t>
            </a:r>
            <a:r>
              <a:rPr lang="en-GB" sz="2000" dirty="0">
                <a:solidFill>
                  <a:srgbClr val="3333FF"/>
                </a:solidFill>
                <a:hlinkClick r:id="rId3">
                  <a:extLst>
                    <a:ext uri="{A12FA001-AC4F-418D-AE19-62706E023703}">
                      <ahyp:hlinkClr xmlns:ahyp="http://schemas.microsoft.com/office/drawing/2018/hyperlinkcolor" val="tx"/>
                    </a:ext>
                  </a:extLst>
                </a:hlinkClick>
              </a:rPr>
              <a:t>Team Roles Test</a:t>
            </a:r>
            <a:endParaRPr lang="en-GB" altLang="en-US" sz="2000" dirty="0">
              <a:solidFill>
                <a:srgbClr val="3333FF"/>
              </a:solidFill>
            </a:endParaRPr>
          </a:p>
          <a:p>
            <a:pPr marL="893250" lvl="1" indent="-457200">
              <a:spcBef>
                <a:spcPts val="600"/>
              </a:spcBef>
              <a:buFont typeface="+mj-lt"/>
              <a:buAutoNum type="alphaLcPeriod"/>
            </a:pPr>
            <a:r>
              <a:rPr lang="en-GB" altLang="en-US" sz="2000" b="1" dirty="0"/>
              <a:t>MBTI test</a:t>
            </a:r>
            <a:r>
              <a:rPr lang="en-GB" altLang="en-US" sz="2000" dirty="0"/>
              <a:t>: </a:t>
            </a:r>
            <a:r>
              <a:rPr lang="en-GB" altLang="en-US" sz="2000" dirty="0">
                <a:solidFill>
                  <a:srgbClr val="3333FF"/>
                </a:solidFill>
                <a:hlinkClick r:id="rId4">
                  <a:extLst>
                    <a:ext uri="{A12FA001-AC4F-418D-AE19-62706E023703}">
                      <ahyp:hlinkClr xmlns:ahyp="http://schemas.microsoft.com/office/drawing/2018/hyperlinkcolor" val="tx"/>
                    </a:ext>
                  </a:extLst>
                </a:hlinkClick>
              </a:rPr>
              <a:t>https://www.truity.com/test/type-finder-personality-test-new</a:t>
            </a:r>
            <a:r>
              <a:rPr lang="en-GB" altLang="en-US" sz="2000" dirty="0">
                <a:solidFill>
                  <a:srgbClr val="3333FF"/>
                </a:solidFill>
              </a:rPr>
              <a:t> </a:t>
            </a:r>
            <a:br>
              <a:rPr lang="en-GB" altLang="en-US" sz="2000" dirty="0"/>
            </a:br>
            <a:r>
              <a:rPr lang="en-GB" altLang="en-US" sz="2000" dirty="0"/>
              <a:t>or here </a:t>
            </a:r>
            <a:r>
              <a:rPr lang="en-GB" altLang="en-US" sz="2000" dirty="0">
                <a:solidFill>
                  <a:srgbClr val="3333FF"/>
                </a:solidFill>
                <a:hlinkClick r:id="rId5">
                  <a:extLst>
                    <a:ext uri="{A12FA001-AC4F-418D-AE19-62706E023703}">
                      <ahyp:hlinkClr xmlns:ahyp="http://schemas.microsoft.com/office/drawing/2018/hyperlinkcolor" val="tx"/>
                    </a:ext>
                  </a:extLst>
                </a:hlinkClick>
              </a:rPr>
              <a:t>https://personalitymax.com/personality-test/</a:t>
            </a:r>
            <a:endParaRPr lang="en-GB" altLang="en-US" sz="2000" dirty="0">
              <a:solidFill>
                <a:srgbClr val="3333FF"/>
              </a:solidFill>
            </a:endParaRPr>
          </a:p>
          <a:p>
            <a:pPr marL="893250" lvl="1" indent="-457200">
              <a:spcBef>
                <a:spcPts val="600"/>
              </a:spcBef>
              <a:buFont typeface="+mj-lt"/>
              <a:buAutoNum type="alphaLcPeriod"/>
            </a:pPr>
            <a:r>
              <a:rPr lang="en-GB" sz="2000" b="1" dirty="0"/>
              <a:t>Multiple intelligence survey</a:t>
            </a:r>
            <a:r>
              <a:rPr lang="en-GB" sz="2000" dirty="0"/>
              <a:t>:</a:t>
            </a:r>
            <a:br>
              <a:rPr lang="en-GB" sz="2000" dirty="0"/>
            </a:br>
            <a:r>
              <a:rPr lang="en-GB" sz="2000" dirty="0">
                <a:solidFill>
                  <a:srgbClr val="3333FF"/>
                </a:solidFill>
                <a:hlinkClick r:id="rId6">
                  <a:extLst>
                    <a:ext uri="{A12FA001-AC4F-418D-AE19-62706E023703}">
                      <ahyp:hlinkClr xmlns:ahyp="http://schemas.microsoft.com/office/drawing/2018/hyperlinkcolor" val="tx"/>
                    </a:ext>
                  </a:extLst>
                </a:hlinkClick>
              </a:rPr>
              <a:t>https://personalitymax.com/multiple-intelligences/</a:t>
            </a:r>
            <a:endParaRPr lang="en-GB" sz="2000" dirty="0">
              <a:solidFill>
                <a:srgbClr val="3333FF"/>
              </a:solidFill>
            </a:endParaRPr>
          </a:p>
          <a:p>
            <a:pPr marL="893250" lvl="1" indent="-457200">
              <a:spcBef>
                <a:spcPts val="600"/>
              </a:spcBef>
              <a:buFont typeface="+mj-lt"/>
              <a:buAutoNum type="alphaLcPeriod"/>
            </a:pPr>
            <a:r>
              <a:rPr lang="en-GB" sz="2000" b="1" dirty="0"/>
              <a:t>Colour Personality questionnaire</a:t>
            </a:r>
            <a:r>
              <a:rPr lang="en-GB" sz="2000" dirty="0"/>
              <a:t>: </a:t>
            </a:r>
            <a:r>
              <a:rPr lang="en-GB" sz="2000" dirty="0">
                <a:solidFill>
                  <a:srgbClr val="3333FF"/>
                </a:solidFill>
                <a:hlinkClick r:id="rId7">
                  <a:extLst>
                    <a:ext uri="{A12FA001-AC4F-418D-AE19-62706E023703}">
                      <ahyp:hlinkClr xmlns:ahyp="http://schemas.microsoft.com/office/drawing/2018/hyperlinkcolor" val="tx"/>
                    </a:ext>
                  </a:extLst>
                </a:hlinkClick>
              </a:rPr>
              <a:t>https://365tests.com/personality-tests/free-color-personality-test/</a:t>
            </a:r>
            <a:r>
              <a:rPr lang="en-GB" sz="2000" dirty="0">
                <a:solidFill>
                  <a:srgbClr val="3333FF"/>
                </a:solidFill>
              </a:rPr>
              <a:t> </a:t>
            </a:r>
          </a:p>
          <a:p>
            <a:pPr marL="514350" indent="-514350">
              <a:buFont typeface="+mj-lt"/>
              <a:buAutoNum type="arabicPeriod"/>
            </a:pPr>
            <a:r>
              <a:rPr lang="en-GB" sz="2000" b="1" dirty="0"/>
              <a:t>Optional</a:t>
            </a:r>
            <a:r>
              <a:rPr lang="en-GB" sz="2000" dirty="0"/>
              <a:t>: </a:t>
            </a:r>
            <a:r>
              <a:rPr lang="en-GB" sz="2000" dirty="0">
                <a:highlight>
                  <a:srgbClr val="FFFF00"/>
                </a:highlight>
              </a:rPr>
              <a:t>If time, complete and document the results from 1/2 of the following self-discovery tools:</a:t>
            </a:r>
            <a:br>
              <a:rPr lang="en-GB" sz="2000" dirty="0">
                <a:highlight>
                  <a:srgbClr val="FFFF00"/>
                </a:highlight>
              </a:rPr>
            </a:br>
            <a:r>
              <a:rPr lang="en-GB" sz="2000" dirty="0">
                <a:highlight>
                  <a:srgbClr val="FFFF00"/>
                </a:highlight>
              </a:rPr>
              <a:t>Note: Task 1 can be completed for the full marks by using the x4 tools above. Or use 1 of the tools below instead of 1 of the above tools if you don’t get on with it. Or use 1/2 in addition to the first 4 if you are interested in pursuing this topic further.</a:t>
            </a:r>
          </a:p>
          <a:p>
            <a:pPr marL="914400" lvl="1" indent="-514350">
              <a:buFont typeface="+mj-lt"/>
              <a:buAutoNum type="alphaLcPeriod"/>
            </a:pPr>
            <a:r>
              <a:rPr lang="en-GB" sz="2000" b="1" dirty="0">
                <a:highlight>
                  <a:srgbClr val="FFFF00"/>
                </a:highlight>
              </a:rPr>
              <a:t>Enneagram:</a:t>
            </a:r>
            <a:r>
              <a:rPr lang="en-GB" sz="2000" b="1" dirty="0"/>
              <a:t> </a:t>
            </a:r>
            <a:r>
              <a:rPr lang="en-GB" sz="2000" dirty="0"/>
              <a:t>To discover more about your personality, motivations and emotions, try the : </a:t>
            </a:r>
            <a:r>
              <a:rPr lang="en-GB" sz="2000" dirty="0">
                <a:solidFill>
                  <a:srgbClr val="3333FF"/>
                </a:solidFill>
                <a:hlinkClick r:id="rId8">
                  <a:extLst>
                    <a:ext uri="{A12FA001-AC4F-418D-AE19-62706E023703}">
                      <ahyp:hlinkClr xmlns:ahyp="http://schemas.microsoft.com/office/drawing/2018/hyperlinkcolor" val="tx"/>
                    </a:ext>
                  </a:extLst>
                </a:hlinkClick>
              </a:rPr>
              <a:t>Enneagram Personality Test</a:t>
            </a:r>
            <a:endParaRPr lang="en-GB" sz="2000" dirty="0">
              <a:solidFill>
                <a:srgbClr val="3333FF"/>
              </a:solidFill>
            </a:endParaRPr>
          </a:p>
          <a:p>
            <a:pPr marL="914400" lvl="1" indent="-514350">
              <a:buFont typeface="+mj-lt"/>
              <a:buAutoNum type="alphaLcPeriod"/>
            </a:pPr>
            <a:r>
              <a:rPr lang="en-GB" sz="2000" b="1" dirty="0">
                <a:highlight>
                  <a:srgbClr val="FFFF00"/>
                </a:highlight>
              </a:rPr>
              <a:t>DISC:</a:t>
            </a:r>
            <a:r>
              <a:rPr lang="en-GB" sz="2000" b="1" dirty="0"/>
              <a:t> </a:t>
            </a:r>
            <a:r>
              <a:rPr lang="en-GB" sz="2000" dirty="0"/>
              <a:t>To discover more about your behaviour &amp; Team fit, try the </a:t>
            </a:r>
            <a:r>
              <a:rPr lang="en-GB" sz="2000" b="1" dirty="0">
                <a:solidFill>
                  <a:srgbClr val="3333FF"/>
                </a:solidFill>
                <a:hlinkClick r:id="rId9">
                  <a:extLst>
                    <a:ext uri="{A12FA001-AC4F-418D-AE19-62706E023703}">
                      <ahyp:hlinkClr xmlns:ahyp="http://schemas.microsoft.com/office/drawing/2018/hyperlinkcolor" val="tx"/>
                    </a:ext>
                  </a:extLst>
                </a:hlinkClick>
              </a:rPr>
              <a:t>DISC</a:t>
            </a:r>
            <a:r>
              <a:rPr lang="en-GB" sz="2000" dirty="0">
                <a:solidFill>
                  <a:srgbClr val="3333FF"/>
                </a:solidFill>
                <a:hlinkClick r:id="rId9">
                  <a:extLst>
                    <a:ext uri="{A12FA001-AC4F-418D-AE19-62706E023703}">
                      <ahyp:hlinkClr xmlns:ahyp="http://schemas.microsoft.com/office/drawing/2018/hyperlinkcolor" val="tx"/>
                    </a:ext>
                  </a:extLst>
                </a:hlinkClick>
              </a:rPr>
              <a:t> personality type</a:t>
            </a:r>
            <a:r>
              <a:rPr lang="en-GB" sz="2000" dirty="0">
                <a:solidFill>
                  <a:srgbClr val="3333FF"/>
                </a:solidFill>
              </a:rPr>
              <a:t> </a:t>
            </a:r>
            <a:r>
              <a:rPr lang="en-GB" sz="2000" dirty="0"/>
              <a:t>test. </a:t>
            </a:r>
          </a:p>
          <a:p>
            <a:pPr marL="914400" lvl="1" indent="-514350">
              <a:buFont typeface="+mj-lt"/>
              <a:buAutoNum type="alphaLcPeriod"/>
            </a:pPr>
            <a:r>
              <a:rPr lang="en-GB" sz="2000" b="1" dirty="0">
                <a:highlight>
                  <a:srgbClr val="FFFF00"/>
                </a:highlight>
              </a:rPr>
              <a:t>VIA Strengths Survey: </a:t>
            </a:r>
            <a:r>
              <a:rPr lang="en-GB" sz="2000" dirty="0"/>
              <a:t>To discover more about your Strengths, try the VIA Character Strengths questionnaire: </a:t>
            </a:r>
            <a:r>
              <a:rPr lang="en-GB" sz="2000" dirty="0">
                <a:solidFill>
                  <a:srgbClr val="3333FF"/>
                </a:solidFill>
                <a:hlinkClick r:id="rId10">
                  <a:extLst>
                    <a:ext uri="{A12FA001-AC4F-418D-AE19-62706E023703}">
                      <ahyp:hlinkClr xmlns:ahyp="http://schemas.microsoft.com/office/drawing/2018/hyperlinkcolor" val="tx"/>
                    </a:ext>
                  </a:extLst>
                </a:hlinkClick>
              </a:rPr>
              <a:t>http://www.viacharacter.org/www/Character-Strengths-Survey</a:t>
            </a:r>
            <a:endParaRPr lang="en-GB" sz="2000" dirty="0"/>
          </a:p>
          <a:p>
            <a:pPr marL="893250" lvl="1" indent="-457200">
              <a:spcBef>
                <a:spcPts val="600"/>
              </a:spcBef>
              <a:buFont typeface="+mj-lt"/>
              <a:buAutoNum type="alphaLcPeriod"/>
            </a:pPr>
            <a:endParaRPr lang="en-GB" sz="1800" dirty="0"/>
          </a:p>
        </p:txBody>
      </p:sp>
    </p:spTree>
    <p:extLst>
      <p:ext uri="{BB962C8B-B14F-4D97-AF65-F5344CB8AC3E}">
        <p14:creationId xmlns:p14="http://schemas.microsoft.com/office/powerpoint/2010/main" val="36169006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FBC711EC-2569-4DB4-BE16-66EC29DBE5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80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71A5AB-A1B6-FAAF-0EA0-AA0755DE1CD6}"/>
              </a:ext>
            </a:extLst>
          </p:cNvPr>
          <p:cNvSpPr>
            <a:spLocks noGrp="1"/>
          </p:cNvSpPr>
          <p:nvPr>
            <p:ph type="title"/>
          </p:nvPr>
        </p:nvSpPr>
        <p:spPr>
          <a:xfrm>
            <a:off x="775919" y="-15865"/>
            <a:ext cx="4222620" cy="1756835"/>
          </a:xfrm>
        </p:spPr>
        <p:txBody>
          <a:bodyPr vert="horz" lIns="91440" tIns="45720" rIns="91440" bIns="45720" rtlCol="0" anchor="b">
            <a:normAutofit/>
          </a:bodyPr>
          <a:lstStyle/>
          <a:p>
            <a:r>
              <a:rPr lang="en-US" sz="5200" kern="1200" dirty="0">
                <a:solidFill>
                  <a:schemeClr val="tx1"/>
                </a:solidFill>
                <a:latin typeface="+mj-lt"/>
                <a:ea typeface="+mj-ea"/>
                <a:cs typeface="+mj-cs"/>
              </a:rPr>
              <a:t>Break time: 10/15mns</a:t>
            </a:r>
          </a:p>
        </p:txBody>
      </p:sp>
      <p:pic>
        <p:nvPicPr>
          <p:cNvPr id="5" name="Graphic 4" descr="Pause with solid fill">
            <a:extLst>
              <a:ext uri="{FF2B5EF4-FFF2-40B4-BE49-F238E27FC236}">
                <a16:creationId xmlns:a16="http://schemas.microsoft.com/office/drawing/2014/main" id="{5F35227B-DC88-818B-3575-8A4906C0C84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530681" y="2097907"/>
            <a:ext cx="2120766" cy="2120766"/>
          </a:xfrm>
          <a:prstGeom prst="rect">
            <a:avLst/>
          </a:prstGeom>
        </p:spPr>
      </p:pic>
      <p:grpSp>
        <p:nvGrpSpPr>
          <p:cNvPr id="36" name="Group 35">
            <a:extLst>
              <a:ext uri="{FF2B5EF4-FFF2-40B4-BE49-F238E27FC236}">
                <a16:creationId xmlns:a16="http://schemas.microsoft.com/office/drawing/2014/main" id="{35130F23-778D-684C-0065-6DC23C325B6A}"/>
              </a:ext>
            </a:extLst>
          </p:cNvPr>
          <p:cNvGrpSpPr/>
          <p:nvPr/>
        </p:nvGrpSpPr>
        <p:grpSpPr>
          <a:xfrm>
            <a:off x="5746143" y="1159734"/>
            <a:ext cx="3181149" cy="2217644"/>
            <a:chOff x="6977770" y="465934"/>
            <a:chExt cx="3181149" cy="2217644"/>
          </a:xfrm>
        </p:grpSpPr>
        <p:pic>
          <p:nvPicPr>
            <p:cNvPr id="7" name="Graphic 6" descr="Coffee with solid fill">
              <a:extLst>
                <a:ext uri="{FF2B5EF4-FFF2-40B4-BE49-F238E27FC236}">
                  <a16:creationId xmlns:a16="http://schemas.microsoft.com/office/drawing/2014/main" id="{08190AD2-1B01-907C-7F0D-62040618900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038153" y="562812"/>
              <a:ext cx="2120766" cy="2120766"/>
            </a:xfrm>
            <a:prstGeom prst="rect">
              <a:avLst/>
            </a:prstGeom>
          </p:spPr>
        </p:pic>
        <p:pic>
          <p:nvPicPr>
            <p:cNvPr id="9" name="Graphic 8" descr="Latte Cup with solid fill">
              <a:extLst>
                <a:ext uri="{FF2B5EF4-FFF2-40B4-BE49-F238E27FC236}">
                  <a16:creationId xmlns:a16="http://schemas.microsoft.com/office/drawing/2014/main" id="{17740D94-C55B-BD27-47E2-C652656A38C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977770" y="465934"/>
              <a:ext cx="2120766" cy="2120766"/>
            </a:xfrm>
            <a:prstGeom prst="rect">
              <a:avLst/>
            </a:prstGeom>
          </p:spPr>
        </p:pic>
      </p:grpSp>
      <p:grpSp>
        <p:nvGrpSpPr>
          <p:cNvPr id="37" name="Group 36">
            <a:extLst>
              <a:ext uri="{FF2B5EF4-FFF2-40B4-BE49-F238E27FC236}">
                <a16:creationId xmlns:a16="http://schemas.microsoft.com/office/drawing/2014/main" id="{BA122FAC-EC57-5620-86F5-593892817FDC}"/>
              </a:ext>
            </a:extLst>
          </p:cNvPr>
          <p:cNvGrpSpPr/>
          <p:nvPr/>
        </p:nvGrpSpPr>
        <p:grpSpPr>
          <a:xfrm>
            <a:off x="8458823" y="951786"/>
            <a:ext cx="2774704" cy="2595903"/>
            <a:chOff x="8541844" y="458414"/>
            <a:chExt cx="2774704" cy="2595903"/>
          </a:xfrm>
        </p:grpSpPr>
        <p:pic>
          <p:nvPicPr>
            <p:cNvPr id="13" name="Graphic 12" descr="Apple outline">
              <a:extLst>
                <a:ext uri="{FF2B5EF4-FFF2-40B4-BE49-F238E27FC236}">
                  <a16:creationId xmlns:a16="http://schemas.microsoft.com/office/drawing/2014/main" id="{4CCC03C9-7F65-93F8-FF12-A413DD77189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541844" y="458414"/>
              <a:ext cx="1567251" cy="1567251"/>
            </a:xfrm>
            <a:prstGeom prst="rect">
              <a:avLst/>
            </a:prstGeom>
          </p:spPr>
        </p:pic>
        <p:pic>
          <p:nvPicPr>
            <p:cNvPr id="15" name="Graphic 14" descr="Chocolate outline">
              <a:extLst>
                <a:ext uri="{FF2B5EF4-FFF2-40B4-BE49-F238E27FC236}">
                  <a16:creationId xmlns:a16="http://schemas.microsoft.com/office/drawing/2014/main" id="{937D76E7-04D3-CE8E-0826-3E76463215B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9032087" y="1160161"/>
              <a:ext cx="1567251" cy="1567251"/>
            </a:xfrm>
            <a:prstGeom prst="rect">
              <a:avLst/>
            </a:prstGeom>
          </p:spPr>
        </p:pic>
        <p:pic>
          <p:nvPicPr>
            <p:cNvPr id="11" name="Graphic 10" descr="Gingerbread cookie outline">
              <a:extLst>
                <a:ext uri="{FF2B5EF4-FFF2-40B4-BE49-F238E27FC236}">
                  <a16:creationId xmlns:a16="http://schemas.microsoft.com/office/drawing/2014/main" id="{01C9DD08-1EB2-36EB-C5F3-741DD2ACDC2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9749297" y="1487066"/>
              <a:ext cx="1567251" cy="1567251"/>
            </a:xfrm>
            <a:prstGeom prst="rect">
              <a:avLst/>
            </a:prstGeom>
          </p:spPr>
        </p:pic>
      </p:grpSp>
      <p:pic>
        <p:nvPicPr>
          <p:cNvPr id="18" name="Graphic 17" descr="Walk outline">
            <a:extLst>
              <a:ext uri="{FF2B5EF4-FFF2-40B4-BE49-F238E27FC236}">
                <a16:creationId xmlns:a16="http://schemas.microsoft.com/office/drawing/2014/main" id="{6B5A0292-FFB5-13FF-4DA8-097DE36710F2}"/>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3806452" y="1962504"/>
            <a:ext cx="2196548" cy="2196548"/>
          </a:xfrm>
          <a:prstGeom prst="rect">
            <a:avLst/>
          </a:prstGeom>
        </p:spPr>
      </p:pic>
      <p:pic>
        <p:nvPicPr>
          <p:cNvPr id="25" name="Graphic 24" descr="Tree With Roots with solid fill">
            <a:extLst>
              <a:ext uri="{FF2B5EF4-FFF2-40B4-BE49-F238E27FC236}">
                <a16:creationId xmlns:a16="http://schemas.microsoft.com/office/drawing/2014/main" id="{E8CE1933-90AA-A130-AE7E-8028ADE6FF5A}"/>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7857881" y="4081384"/>
            <a:ext cx="1952959" cy="1952959"/>
          </a:xfrm>
          <a:prstGeom prst="rect">
            <a:avLst/>
          </a:prstGeom>
        </p:spPr>
      </p:pic>
      <p:pic>
        <p:nvPicPr>
          <p:cNvPr id="32" name="Graphic 31" descr="Tree With Roots outline">
            <a:extLst>
              <a:ext uri="{FF2B5EF4-FFF2-40B4-BE49-F238E27FC236}">
                <a16:creationId xmlns:a16="http://schemas.microsoft.com/office/drawing/2014/main" id="{8B8D17BB-46ED-21AB-9B6A-8C1B1B156B4E}"/>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8790078" y="3915509"/>
            <a:ext cx="2318266" cy="2318266"/>
          </a:xfrm>
          <a:prstGeom prst="rect">
            <a:avLst/>
          </a:prstGeom>
        </p:spPr>
      </p:pic>
      <p:pic>
        <p:nvPicPr>
          <p:cNvPr id="34" name="Graphic 33" descr="Sunrise outline">
            <a:extLst>
              <a:ext uri="{FF2B5EF4-FFF2-40B4-BE49-F238E27FC236}">
                <a16:creationId xmlns:a16="http://schemas.microsoft.com/office/drawing/2014/main" id="{AE72DEBB-014A-867E-0393-33F90FCC09F4}"/>
              </a:ext>
            </a:extLst>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6222289" y="3802689"/>
            <a:ext cx="2318266" cy="2318266"/>
          </a:xfrm>
          <a:prstGeom prst="rect">
            <a:avLst/>
          </a:prstGeom>
        </p:spPr>
      </p:pic>
    </p:spTree>
    <p:extLst>
      <p:ext uri="{BB962C8B-B14F-4D97-AF65-F5344CB8AC3E}">
        <p14:creationId xmlns:p14="http://schemas.microsoft.com/office/powerpoint/2010/main" val="26853297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8D31E1B-0407-4223-9642-0B642CBF57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oup 13">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062849"/>
            <a:ext cx="731521" cy="673460"/>
            <a:chOff x="3940602" y="308034"/>
            <a:chExt cx="2116791" cy="3428999"/>
          </a:xfrm>
          <a:solidFill>
            <a:schemeClr val="accent4"/>
          </a:solidFill>
        </p:grpSpPr>
        <p:sp>
          <p:nvSpPr>
            <p:cNvPr id="15" name="Rectangle 14">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Rectangle 18">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656150"/>
            <a:ext cx="5672667" cy="14315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F155B2-EA64-8AF4-0E27-2DE34F1FB2B1}"/>
              </a:ext>
            </a:extLst>
          </p:cNvPr>
          <p:cNvSpPr>
            <a:spLocks noGrp="1"/>
          </p:cNvSpPr>
          <p:nvPr>
            <p:ph type="title"/>
          </p:nvPr>
        </p:nvSpPr>
        <p:spPr>
          <a:xfrm>
            <a:off x="1043632" y="873940"/>
            <a:ext cx="4665406" cy="1035781"/>
          </a:xfrm>
        </p:spPr>
        <p:txBody>
          <a:bodyPr anchor="ctr">
            <a:normAutofit fontScale="90000"/>
          </a:bodyPr>
          <a:lstStyle/>
          <a:p>
            <a:r>
              <a:rPr lang="en-GB" sz="3600" b="1" u="sng" dirty="0"/>
              <a:t>Activity: Informal results share</a:t>
            </a:r>
          </a:p>
        </p:txBody>
      </p:sp>
      <p:sp>
        <p:nvSpPr>
          <p:cNvPr id="3" name="Content Placeholder 2">
            <a:extLst>
              <a:ext uri="{FF2B5EF4-FFF2-40B4-BE49-F238E27FC236}">
                <a16:creationId xmlns:a16="http://schemas.microsoft.com/office/drawing/2014/main" id="{165F4B60-8251-0164-90E7-48F24521C8DF}"/>
              </a:ext>
            </a:extLst>
          </p:cNvPr>
          <p:cNvSpPr>
            <a:spLocks noGrp="1"/>
          </p:cNvSpPr>
          <p:nvPr>
            <p:ph idx="1"/>
          </p:nvPr>
        </p:nvSpPr>
        <p:spPr>
          <a:xfrm>
            <a:off x="1045029" y="2524721"/>
            <a:ext cx="5355771" cy="3677123"/>
          </a:xfrm>
        </p:spPr>
        <p:txBody>
          <a:bodyPr anchor="t">
            <a:normAutofit/>
          </a:bodyPr>
          <a:lstStyle/>
          <a:p>
            <a:r>
              <a:rPr lang="en-US" sz="2400" dirty="0"/>
              <a:t>In pairs or small group of 2/3, share &amp; discuss your results &amp; findings from the tests so far.</a:t>
            </a:r>
            <a:endParaRPr lang="en-GB" sz="2400" dirty="0"/>
          </a:p>
        </p:txBody>
      </p:sp>
      <p:sp>
        <p:nvSpPr>
          <p:cNvPr id="21" name="Rectangle 20">
            <a:extLst>
              <a:ext uri="{FF2B5EF4-FFF2-40B4-BE49-F238E27FC236}">
                <a16:creationId xmlns:a16="http://schemas.microsoft.com/office/drawing/2014/main" id="{70E96339-907C-46C3-99AC-31179B6F0E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16299" y="608401"/>
            <a:ext cx="4637502" cy="5593443"/>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Meeting outline">
            <a:extLst>
              <a:ext uri="{FF2B5EF4-FFF2-40B4-BE49-F238E27FC236}">
                <a16:creationId xmlns:a16="http://schemas.microsoft.com/office/drawing/2014/main" id="{798A9FCF-8603-1C89-4ABE-0F2C1D4F951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930493" y="1347516"/>
            <a:ext cx="4223252" cy="4223252"/>
          </a:xfrm>
          <a:prstGeom prst="rect">
            <a:avLst/>
          </a:prstGeom>
        </p:spPr>
      </p:pic>
      <p:cxnSp>
        <p:nvCxnSpPr>
          <p:cNvPr id="23" name="Straight Connector 22">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92240"/>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974020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98D331-4BEE-CAC0-BB26-67A57EE0023D}"/>
            </a:ext>
          </a:extLst>
        </p:cNvPr>
        <p:cNvGrpSpPr/>
        <p:nvPr/>
      </p:nvGrpSpPr>
      <p:grpSpPr>
        <a:xfrm>
          <a:off x="0" y="0"/>
          <a:ext cx="0" cy="0"/>
          <a:chOff x="0" y="0"/>
          <a:chExt cx="0" cy="0"/>
        </a:xfrm>
      </p:grpSpPr>
      <p:sp>
        <p:nvSpPr>
          <p:cNvPr id="8" name="Title 1">
            <a:extLst>
              <a:ext uri="{FF2B5EF4-FFF2-40B4-BE49-F238E27FC236}">
                <a16:creationId xmlns:a16="http://schemas.microsoft.com/office/drawing/2014/main" id="{ADAE942A-87D2-31B7-95E4-B9398B2DEC5C}"/>
              </a:ext>
            </a:extLst>
          </p:cNvPr>
          <p:cNvSpPr>
            <a:spLocks noGrp="1"/>
          </p:cNvSpPr>
          <p:nvPr>
            <p:ph type="title"/>
          </p:nvPr>
        </p:nvSpPr>
        <p:spPr>
          <a:xfrm>
            <a:off x="609600" y="163670"/>
            <a:ext cx="10972800" cy="742021"/>
          </a:xfrm>
        </p:spPr>
        <p:txBody>
          <a:bodyPr>
            <a:normAutofit/>
          </a:bodyPr>
          <a:lstStyle/>
          <a:p>
            <a:r>
              <a:rPr lang="en-GB" b="1" u="sng" dirty="0"/>
              <a:t>Activity: Task 1 Self-evaluation</a:t>
            </a:r>
          </a:p>
        </p:txBody>
      </p:sp>
      <p:sp>
        <p:nvSpPr>
          <p:cNvPr id="9" name="Content Placeholder 2">
            <a:extLst>
              <a:ext uri="{FF2B5EF4-FFF2-40B4-BE49-F238E27FC236}">
                <a16:creationId xmlns:a16="http://schemas.microsoft.com/office/drawing/2014/main" id="{05379B51-3044-4DDC-AFE8-0A0B0BC42868}"/>
              </a:ext>
            </a:extLst>
          </p:cNvPr>
          <p:cNvSpPr>
            <a:spLocks noGrp="1"/>
          </p:cNvSpPr>
          <p:nvPr>
            <p:ph idx="1"/>
          </p:nvPr>
        </p:nvSpPr>
        <p:spPr>
          <a:xfrm>
            <a:off x="119313" y="905691"/>
            <a:ext cx="11602425" cy="5495110"/>
          </a:xfrm>
        </p:spPr>
        <p:txBody>
          <a:bodyPr>
            <a:noAutofit/>
          </a:bodyPr>
          <a:lstStyle/>
          <a:p>
            <a:pPr marL="493200" indent="-457200">
              <a:spcBef>
                <a:spcPts val="600"/>
              </a:spcBef>
              <a:buFont typeface="+mj-lt"/>
              <a:buAutoNum type="arabicPeriod"/>
            </a:pPr>
            <a:r>
              <a:rPr lang="en-GB" sz="2000" dirty="0"/>
              <a:t>Document an overview of yourself including strengths, weaknesses &amp; traits gained from the self-evaluation tools below. Save the results for now, to later include in the PowerPoint presentation.</a:t>
            </a:r>
          </a:p>
          <a:p>
            <a:pPr marL="893250" lvl="1" indent="-457200">
              <a:spcBef>
                <a:spcPts val="600"/>
              </a:spcBef>
              <a:buFont typeface="+mj-lt"/>
              <a:buAutoNum type="alphaLcPeriod"/>
            </a:pPr>
            <a:r>
              <a:rPr lang="en-GB" sz="2000" b="1" dirty="0"/>
              <a:t>Belbin</a:t>
            </a:r>
            <a:r>
              <a:rPr lang="en-GB" sz="2000" dirty="0"/>
              <a:t> </a:t>
            </a:r>
            <a:r>
              <a:rPr lang="en-GB" altLang="en-US" sz="2000" b="1" dirty="0"/>
              <a:t>Team Role test</a:t>
            </a:r>
            <a:r>
              <a:rPr lang="en-GB" altLang="en-US" sz="2000" dirty="0"/>
              <a:t>: </a:t>
            </a:r>
            <a:r>
              <a:rPr lang="en-GB" altLang="en-US" sz="2000" dirty="0">
                <a:solidFill>
                  <a:srgbClr val="3333FF"/>
                </a:solidFill>
                <a:hlinkClick r:id="rId2">
                  <a:extLst>
                    <a:ext uri="{A12FA001-AC4F-418D-AE19-62706E023703}">
                      <ahyp:hlinkClr xmlns:ahyp="http://schemas.microsoft.com/office/drawing/2018/hyperlinkcolor" val="tx"/>
                    </a:ext>
                  </a:extLst>
                </a:hlinkClick>
              </a:rPr>
              <a:t>https://www.123test.com/team-roles-test/#its123-testAnchor</a:t>
            </a:r>
            <a:br>
              <a:rPr lang="en-GB" altLang="en-US" sz="2000" dirty="0">
                <a:solidFill>
                  <a:srgbClr val="3333FF"/>
                </a:solidFill>
              </a:rPr>
            </a:br>
            <a:r>
              <a:rPr lang="en-GB" altLang="en-US" sz="2000" dirty="0"/>
              <a:t>Or: </a:t>
            </a:r>
            <a:r>
              <a:rPr lang="en-GB" sz="2000" dirty="0">
                <a:solidFill>
                  <a:srgbClr val="3333FF"/>
                </a:solidFill>
                <a:hlinkClick r:id="rId3">
                  <a:extLst>
                    <a:ext uri="{A12FA001-AC4F-418D-AE19-62706E023703}">
                      <ahyp:hlinkClr xmlns:ahyp="http://schemas.microsoft.com/office/drawing/2018/hyperlinkcolor" val="tx"/>
                    </a:ext>
                  </a:extLst>
                </a:hlinkClick>
              </a:rPr>
              <a:t>Team Roles Test</a:t>
            </a:r>
            <a:endParaRPr lang="en-GB" altLang="en-US" sz="2000" dirty="0">
              <a:solidFill>
                <a:srgbClr val="3333FF"/>
              </a:solidFill>
            </a:endParaRPr>
          </a:p>
          <a:p>
            <a:pPr marL="893250" lvl="1" indent="-457200">
              <a:spcBef>
                <a:spcPts val="600"/>
              </a:spcBef>
              <a:buFont typeface="+mj-lt"/>
              <a:buAutoNum type="alphaLcPeriod"/>
            </a:pPr>
            <a:r>
              <a:rPr lang="en-GB" altLang="en-US" sz="2000" b="1" dirty="0"/>
              <a:t>MBTI test</a:t>
            </a:r>
            <a:r>
              <a:rPr lang="en-GB" altLang="en-US" sz="2000" dirty="0"/>
              <a:t>: </a:t>
            </a:r>
            <a:r>
              <a:rPr lang="en-GB" altLang="en-US" sz="2000" dirty="0">
                <a:solidFill>
                  <a:srgbClr val="3333FF"/>
                </a:solidFill>
                <a:hlinkClick r:id="rId4">
                  <a:extLst>
                    <a:ext uri="{A12FA001-AC4F-418D-AE19-62706E023703}">
                      <ahyp:hlinkClr xmlns:ahyp="http://schemas.microsoft.com/office/drawing/2018/hyperlinkcolor" val="tx"/>
                    </a:ext>
                  </a:extLst>
                </a:hlinkClick>
              </a:rPr>
              <a:t>https://www.truity.com/test/type-finder-personality-test-new</a:t>
            </a:r>
            <a:r>
              <a:rPr lang="en-GB" altLang="en-US" sz="2000" dirty="0">
                <a:solidFill>
                  <a:srgbClr val="3333FF"/>
                </a:solidFill>
              </a:rPr>
              <a:t> </a:t>
            </a:r>
            <a:br>
              <a:rPr lang="en-GB" altLang="en-US" sz="2000" dirty="0"/>
            </a:br>
            <a:r>
              <a:rPr lang="en-GB" altLang="en-US" sz="2000" dirty="0"/>
              <a:t>or here </a:t>
            </a:r>
            <a:r>
              <a:rPr lang="en-GB" altLang="en-US" sz="2000" dirty="0">
                <a:solidFill>
                  <a:srgbClr val="3333FF"/>
                </a:solidFill>
                <a:hlinkClick r:id="rId5">
                  <a:extLst>
                    <a:ext uri="{A12FA001-AC4F-418D-AE19-62706E023703}">
                      <ahyp:hlinkClr xmlns:ahyp="http://schemas.microsoft.com/office/drawing/2018/hyperlinkcolor" val="tx"/>
                    </a:ext>
                  </a:extLst>
                </a:hlinkClick>
              </a:rPr>
              <a:t>https://personalitymax.com/personality-test/</a:t>
            </a:r>
            <a:endParaRPr lang="en-GB" altLang="en-US" sz="2000" dirty="0">
              <a:solidFill>
                <a:srgbClr val="3333FF"/>
              </a:solidFill>
            </a:endParaRPr>
          </a:p>
          <a:p>
            <a:pPr marL="893250" lvl="1" indent="-457200">
              <a:spcBef>
                <a:spcPts val="600"/>
              </a:spcBef>
              <a:buFont typeface="+mj-lt"/>
              <a:buAutoNum type="alphaLcPeriod"/>
            </a:pPr>
            <a:r>
              <a:rPr lang="en-GB" sz="2000" b="1" dirty="0"/>
              <a:t>Multiple intelligence survey</a:t>
            </a:r>
            <a:r>
              <a:rPr lang="en-GB" sz="2000" dirty="0"/>
              <a:t>:</a:t>
            </a:r>
            <a:br>
              <a:rPr lang="en-GB" sz="2000" dirty="0"/>
            </a:br>
            <a:r>
              <a:rPr lang="en-GB" sz="2000" dirty="0">
                <a:solidFill>
                  <a:srgbClr val="3333FF"/>
                </a:solidFill>
                <a:hlinkClick r:id="rId6">
                  <a:extLst>
                    <a:ext uri="{A12FA001-AC4F-418D-AE19-62706E023703}">
                      <ahyp:hlinkClr xmlns:ahyp="http://schemas.microsoft.com/office/drawing/2018/hyperlinkcolor" val="tx"/>
                    </a:ext>
                  </a:extLst>
                </a:hlinkClick>
              </a:rPr>
              <a:t>https://personalitymax.com/multiple-intelligences/</a:t>
            </a:r>
            <a:endParaRPr lang="en-GB" sz="2000" dirty="0">
              <a:solidFill>
                <a:srgbClr val="3333FF"/>
              </a:solidFill>
            </a:endParaRPr>
          </a:p>
          <a:p>
            <a:pPr marL="893250" lvl="1" indent="-457200">
              <a:spcBef>
                <a:spcPts val="600"/>
              </a:spcBef>
              <a:buFont typeface="+mj-lt"/>
              <a:buAutoNum type="alphaLcPeriod"/>
            </a:pPr>
            <a:r>
              <a:rPr lang="en-GB" sz="2000" b="1" dirty="0"/>
              <a:t>Colour Personality questionnaire</a:t>
            </a:r>
            <a:r>
              <a:rPr lang="en-GB" sz="2000" dirty="0"/>
              <a:t>: </a:t>
            </a:r>
            <a:r>
              <a:rPr lang="en-GB" sz="2000" dirty="0">
                <a:solidFill>
                  <a:srgbClr val="3333FF"/>
                </a:solidFill>
                <a:hlinkClick r:id="rId7">
                  <a:extLst>
                    <a:ext uri="{A12FA001-AC4F-418D-AE19-62706E023703}">
                      <ahyp:hlinkClr xmlns:ahyp="http://schemas.microsoft.com/office/drawing/2018/hyperlinkcolor" val="tx"/>
                    </a:ext>
                  </a:extLst>
                </a:hlinkClick>
              </a:rPr>
              <a:t>https://365tests.com/personality-tests/free-color-personality-test/</a:t>
            </a:r>
            <a:r>
              <a:rPr lang="en-GB" sz="2000" dirty="0">
                <a:solidFill>
                  <a:srgbClr val="3333FF"/>
                </a:solidFill>
              </a:rPr>
              <a:t> </a:t>
            </a:r>
          </a:p>
          <a:p>
            <a:pPr marL="514350" indent="-514350">
              <a:buFont typeface="+mj-lt"/>
              <a:buAutoNum type="arabicPeriod"/>
            </a:pPr>
            <a:r>
              <a:rPr lang="en-GB" sz="2000" b="1" dirty="0"/>
              <a:t>Optional</a:t>
            </a:r>
            <a:r>
              <a:rPr lang="en-GB" sz="2000" dirty="0"/>
              <a:t>: If time, complete and document the results from the following self-discovery tools:</a:t>
            </a:r>
            <a:br>
              <a:rPr lang="en-GB" sz="2000" dirty="0"/>
            </a:br>
            <a:r>
              <a:rPr lang="en-GB" sz="2000" dirty="0"/>
              <a:t>Note: No extra marks. Task 1 can be completed and the full marks awarded for the use of x4 tools.</a:t>
            </a:r>
          </a:p>
          <a:p>
            <a:pPr marL="914400" lvl="1" indent="-514350">
              <a:buFont typeface="+mj-lt"/>
              <a:buAutoNum type="alphaLcPeriod"/>
            </a:pPr>
            <a:r>
              <a:rPr lang="en-GB" sz="2000" b="1" dirty="0">
                <a:highlight>
                  <a:srgbClr val="FFFF00"/>
                </a:highlight>
              </a:rPr>
              <a:t>Enneagram:</a:t>
            </a:r>
            <a:r>
              <a:rPr lang="en-GB" sz="2000" b="1" dirty="0"/>
              <a:t> </a:t>
            </a:r>
            <a:r>
              <a:rPr lang="en-GB" sz="2000" dirty="0"/>
              <a:t>To discover more about your personality, motivations and emotions, try the : </a:t>
            </a:r>
            <a:r>
              <a:rPr lang="en-GB" sz="2000" dirty="0">
                <a:solidFill>
                  <a:srgbClr val="3333FF"/>
                </a:solidFill>
                <a:hlinkClick r:id="rId8">
                  <a:extLst>
                    <a:ext uri="{A12FA001-AC4F-418D-AE19-62706E023703}">
                      <ahyp:hlinkClr xmlns:ahyp="http://schemas.microsoft.com/office/drawing/2018/hyperlinkcolor" val="tx"/>
                    </a:ext>
                  </a:extLst>
                </a:hlinkClick>
              </a:rPr>
              <a:t>Enneagram Personality Test</a:t>
            </a:r>
            <a:endParaRPr lang="en-GB" sz="2000" dirty="0">
              <a:solidFill>
                <a:srgbClr val="3333FF"/>
              </a:solidFill>
            </a:endParaRPr>
          </a:p>
          <a:p>
            <a:pPr marL="914400" lvl="1" indent="-514350">
              <a:buFont typeface="+mj-lt"/>
              <a:buAutoNum type="alphaLcPeriod"/>
            </a:pPr>
            <a:r>
              <a:rPr lang="en-GB" sz="2000" b="1" dirty="0">
                <a:highlight>
                  <a:srgbClr val="FFFF00"/>
                </a:highlight>
              </a:rPr>
              <a:t>DISC:</a:t>
            </a:r>
            <a:r>
              <a:rPr lang="en-GB" sz="2000" b="1" dirty="0"/>
              <a:t> </a:t>
            </a:r>
            <a:r>
              <a:rPr lang="en-GB" sz="2000" dirty="0"/>
              <a:t>To discover more about your behaviour &amp; Team fit, try the </a:t>
            </a:r>
            <a:r>
              <a:rPr lang="en-GB" sz="2000" b="1" dirty="0">
                <a:solidFill>
                  <a:srgbClr val="3333FF"/>
                </a:solidFill>
                <a:hlinkClick r:id="rId9">
                  <a:extLst>
                    <a:ext uri="{A12FA001-AC4F-418D-AE19-62706E023703}">
                      <ahyp:hlinkClr xmlns:ahyp="http://schemas.microsoft.com/office/drawing/2018/hyperlinkcolor" val="tx"/>
                    </a:ext>
                  </a:extLst>
                </a:hlinkClick>
              </a:rPr>
              <a:t>DISC</a:t>
            </a:r>
            <a:r>
              <a:rPr lang="en-GB" sz="2000" dirty="0">
                <a:solidFill>
                  <a:srgbClr val="3333FF"/>
                </a:solidFill>
                <a:hlinkClick r:id="rId9">
                  <a:extLst>
                    <a:ext uri="{A12FA001-AC4F-418D-AE19-62706E023703}">
                      <ahyp:hlinkClr xmlns:ahyp="http://schemas.microsoft.com/office/drawing/2018/hyperlinkcolor" val="tx"/>
                    </a:ext>
                  </a:extLst>
                </a:hlinkClick>
              </a:rPr>
              <a:t> personality type</a:t>
            </a:r>
            <a:r>
              <a:rPr lang="en-GB" sz="2000" dirty="0">
                <a:solidFill>
                  <a:srgbClr val="3333FF"/>
                </a:solidFill>
              </a:rPr>
              <a:t> </a:t>
            </a:r>
            <a:r>
              <a:rPr lang="en-GB" sz="2000" dirty="0"/>
              <a:t>test. </a:t>
            </a:r>
          </a:p>
          <a:p>
            <a:pPr marL="914400" lvl="1" indent="-514350">
              <a:buFont typeface="+mj-lt"/>
              <a:buAutoNum type="alphaLcPeriod"/>
            </a:pPr>
            <a:r>
              <a:rPr lang="en-GB" sz="2000" b="1" dirty="0">
                <a:highlight>
                  <a:srgbClr val="FFFF00"/>
                </a:highlight>
              </a:rPr>
              <a:t>VIA Strengths Survey: </a:t>
            </a:r>
            <a:r>
              <a:rPr lang="en-GB" sz="2000" dirty="0"/>
              <a:t>To discover more about your Strengths, try the VIA Character Strengths questionnaire: </a:t>
            </a:r>
            <a:r>
              <a:rPr lang="en-GB" sz="2000" dirty="0">
                <a:solidFill>
                  <a:srgbClr val="3333FF"/>
                </a:solidFill>
                <a:hlinkClick r:id="rId10">
                  <a:extLst>
                    <a:ext uri="{A12FA001-AC4F-418D-AE19-62706E023703}">
                      <ahyp:hlinkClr xmlns:ahyp="http://schemas.microsoft.com/office/drawing/2018/hyperlinkcolor" val="tx"/>
                    </a:ext>
                  </a:extLst>
                </a:hlinkClick>
              </a:rPr>
              <a:t>http://www.viacharacter.org/www/Character-Strengths-Survey</a:t>
            </a:r>
            <a:endParaRPr lang="en-GB" sz="2000" dirty="0"/>
          </a:p>
          <a:p>
            <a:pPr marL="893250" lvl="1" indent="-457200">
              <a:spcBef>
                <a:spcPts val="600"/>
              </a:spcBef>
              <a:buFont typeface="+mj-lt"/>
              <a:buAutoNum type="alphaLcPeriod"/>
            </a:pPr>
            <a:endParaRPr lang="en-GB" sz="1800" dirty="0"/>
          </a:p>
        </p:txBody>
      </p:sp>
    </p:spTree>
    <p:extLst>
      <p:ext uri="{BB962C8B-B14F-4D97-AF65-F5344CB8AC3E}">
        <p14:creationId xmlns:p14="http://schemas.microsoft.com/office/powerpoint/2010/main" val="3918195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7" name="Rectangle 46">
            <a:extLst>
              <a:ext uri="{FF2B5EF4-FFF2-40B4-BE49-F238E27FC236}">
                <a16:creationId xmlns:a16="http://schemas.microsoft.com/office/drawing/2014/main" id="{922F19F4-FE70-43DC-856F-2CE5F521DC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8" name="Group 47">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062849"/>
            <a:ext cx="731521" cy="673460"/>
            <a:chOff x="3940602" y="308034"/>
            <a:chExt cx="2116791" cy="3428999"/>
          </a:xfrm>
          <a:solidFill>
            <a:schemeClr val="accent4"/>
          </a:solidFill>
        </p:grpSpPr>
        <p:sp>
          <p:nvSpPr>
            <p:cNvPr id="49" name="Rectangle 48">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9">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2" name="Rectangle 51">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656150"/>
            <a:ext cx="5590787" cy="14315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F2BFD42-829B-F894-A22E-A78F347DD215}"/>
              </a:ext>
            </a:extLst>
          </p:cNvPr>
          <p:cNvSpPr>
            <a:spLocks noGrp="1"/>
          </p:cNvSpPr>
          <p:nvPr>
            <p:ph type="title"/>
          </p:nvPr>
        </p:nvSpPr>
        <p:spPr>
          <a:xfrm>
            <a:off x="1043631" y="873940"/>
            <a:ext cx="4928291" cy="1035781"/>
          </a:xfrm>
        </p:spPr>
        <p:txBody>
          <a:bodyPr anchor="ctr">
            <a:normAutofit/>
          </a:bodyPr>
          <a:lstStyle/>
          <a:p>
            <a:r>
              <a:rPr lang="en-GB" sz="3600"/>
              <a:t>Tutor Check-in:</a:t>
            </a:r>
          </a:p>
        </p:txBody>
      </p:sp>
      <p:sp>
        <p:nvSpPr>
          <p:cNvPr id="3" name="Content Placeholder 2">
            <a:extLst>
              <a:ext uri="{FF2B5EF4-FFF2-40B4-BE49-F238E27FC236}">
                <a16:creationId xmlns:a16="http://schemas.microsoft.com/office/drawing/2014/main" id="{47ACE17F-8047-E154-2ACF-6D61BEF50946}"/>
              </a:ext>
            </a:extLst>
          </p:cNvPr>
          <p:cNvSpPr>
            <a:spLocks noGrp="1"/>
          </p:cNvSpPr>
          <p:nvPr>
            <p:ph idx="1"/>
          </p:nvPr>
        </p:nvSpPr>
        <p:spPr>
          <a:xfrm>
            <a:off x="1045029" y="2524721"/>
            <a:ext cx="4991629" cy="3677123"/>
          </a:xfrm>
        </p:spPr>
        <p:txBody>
          <a:bodyPr anchor="t">
            <a:normAutofit/>
          </a:bodyPr>
          <a:lstStyle/>
          <a:p>
            <a:r>
              <a:rPr lang="en-GB" sz="2400" dirty="0"/>
              <a:t>Just to see if everyone is doing ok.</a:t>
            </a:r>
          </a:p>
          <a:p>
            <a:r>
              <a:rPr lang="en-GB" sz="2400" dirty="0"/>
              <a:t>Inform tutor of test surveys completed so far.</a:t>
            </a:r>
          </a:p>
        </p:txBody>
      </p:sp>
      <p:sp>
        <p:nvSpPr>
          <p:cNvPr id="42" name="Rectangle 41">
            <a:extLst>
              <a:ext uri="{FF2B5EF4-FFF2-40B4-BE49-F238E27FC236}">
                <a16:creationId xmlns:a16="http://schemas.microsoft.com/office/drawing/2014/main" id="{395ECC94-3D5E-46A7-A7A1-DE807E156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34418" y="658367"/>
            <a:ext cx="4719382" cy="26791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 descr="Presentation with checklist outline">
            <a:extLst>
              <a:ext uri="{FF2B5EF4-FFF2-40B4-BE49-F238E27FC236}">
                <a16:creationId xmlns:a16="http://schemas.microsoft.com/office/drawing/2014/main" id="{31E2543B-D6C2-6F27-B0BA-F4B997C7C23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835429" y="841905"/>
            <a:ext cx="2317178" cy="2317178"/>
          </a:xfrm>
          <a:prstGeom prst="rect">
            <a:avLst/>
          </a:prstGeom>
        </p:spPr>
      </p:pic>
      <p:sp>
        <p:nvSpPr>
          <p:cNvPr id="44" name="Rectangle 43">
            <a:extLst>
              <a:ext uri="{FF2B5EF4-FFF2-40B4-BE49-F238E27FC236}">
                <a16:creationId xmlns:a16="http://schemas.microsoft.com/office/drawing/2014/main" id="{7E549738-9961-462D-81B7-4A7A446911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34418" y="3530966"/>
            <a:ext cx="4719382" cy="26791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Clipboard Partially Checked outline">
            <a:extLst>
              <a:ext uri="{FF2B5EF4-FFF2-40B4-BE49-F238E27FC236}">
                <a16:creationId xmlns:a16="http://schemas.microsoft.com/office/drawing/2014/main" id="{6FBB74CB-A960-14FF-2A8E-2B0CD3039580}"/>
              </a:ext>
            </a:extLst>
          </p:cNvPr>
          <p:cNvPicPr>
            <a:picLocks noChangeAspect="1"/>
          </p:cNvPicPr>
          <p:nvPr/>
        </p:nvPicPr>
        <p:blipFill>
          <a:blip r:embed="rId4">
            <a:extLst>
              <a:ext uri="{96DAC541-7B7A-43D3-8B79-37D633B846F1}">
                <asvg:svgBlip xmlns:asvg="http://schemas.microsoft.com/office/drawing/2016/SVG/main" r:embed="rId5"/>
              </a:ext>
            </a:extLst>
          </a:blip>
          <a:stretch/>
        </p:blipFill>
        <p:spPr>
          <a:xfrm>
            <a:off x="7835429" y="3703659"/>
            <a:ext cx="2317178" cy="2317178"/>
          </a:xfrm>
          <a:prstGeom prst="rect">
            <a:avLst/>
          </a:prstGeom>
        </p:spPr>
      </p:pic>
      <p:cxnSp>
        <p:nvCxnSpPr>
          <p:cNvPr id="46" name="Straight Connector 45">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92240"/>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37463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1486" y="557833"/>
            <a:ext cx="10515600" cy="1325563"/>
          </a:xfrm>
        </p:spPr>
        <p:txBody>
          <a:bodyPr>
            <a:normAutofit/>
          </a:bodyPr>
          <a:lstStyle/>
          <a:p>
            <a:r>
              <a:rPr lang="en-GB" b="1" u="sng">
                <a:latin typeface="Arial" panose="020B0604020202020204" pitchFamily="34" charset="0"/>
                <a:cs typeface="Arial" panose="020B0604020202020204" pitchFamily="34" charset="0"/>
              </a:rPr>
              <a:t>7 Habits of Highly Effective People</a:t>
            </a:r>
            <a:endParaRPr lang="en-GB" b="1" u="sng" dirty="0">
              <a:latin typeface="Arial" panose="020B0604020202020204" pitchFamily="34" charset="0"/>
              <a:cs typeface="Arial" panose="020B0604020202020204" pitchFamily="34" charset="0"/>
            </a:endParaRPr>
          </a:p>
        </p:txBody>
      </p:sp>
      <p:sp>
        <p:nvSpPr>
          <p:cNvPr id="4" name="Content Placeholder 3"/>
          <p:cNvSpPr>
            <a:spLocks noGrp="1"/>
          </p:cNvSpPr>
          <p:nvPr>
            <p:ph idx="1"/>
          </p:nvPr>
        </p:nvSpPr>
        <p:spPr>
          <a:xfrm>
            <a:off x="691486" y="2274336"/>
            <a:ext cx="9899177" cy="2689006"/>
          </a:xfrm>
          <a:prstGeom prst="rect">
            <a:avLst/>
          </a:prstGeom>
        </p:spPr>
        <p:txBody>
          <a:bodyPr wrap="square">
            <a:spAutoFit/>
          </a:bodyPr>
          <a:lstStyle/>
          <a:p>
            <a:pPr marL="514350" indent="-514350">
              <a:buFont typeface="+mj-lt"/>
              <a:buAutoNum type="arabicPeriod"/>
            </a:pPr>
            <a:r>
              <a:rPr lang="en-GB" dirty="0">
                <a:solidFill>
                  <a:schemeClr val="tx1"/>
                </a:solidFill>
              </a:rPr>
              <a:t>Q. Research discover and document </a:t>
            </a:r>
            <a:r>
              <a:rPr lang="en-GB" b="1" dirty="0">
                <a:solidFill>
                  <a:schemeClr val="tx1"/>
                </a:solidFill>
                <a:highlight>
                  <a:srgbClr val="FFFF00"/>
                </a:highlight>
              </a:rPr>
              <a:t>Covey's 7 Habits of Highly Effective People</a:t>
            </a:r>
            <a:r>
              <a:rPr lang="en-GB" dirty="0">
                <a:solidFill>
                  <a:schemeClr val="tx1"/>
                </a:solidFill>
              </a:rPr>
              <a:t>? </a:t>
            </a:r>
          </a:p>
          <a:p>
            <a:pPr marL="514350" indent="-514350">
              <a:buFont typeface="+mj-lt"/>
              <a:buAutoNum type="arabicPeriod"/>
            </a:pPr>
            <a:r>
              <a:rPr lang="en-GB" dirty="0"/>
              <a:t>Q. Try and identify which habits relate to the </a:t>
            </a:r>
            <a:r>
              <a:rPr lang="en-GB" b="1" dirty="0"/>
              <a:t>individual</a:t>
            </a:r>
            <a:r>
              <a:rPr lang="en-GB" dirty="0"/>
              <a:t>, the </a:t>
            </a:r>
            <a:r>
              <a:rPr lang="en-GB" b="1" dirty="0"/>
              <a:t>team</a:t>
            </a:r>
            <a:r>
              <a:rPr lang="en-GB" dirty="0"/>
              <a:t> and </a:t>
            </a:r>
            <a:r>
              <a:rPr lang="en-GB" b="1" dirty="0"/>
              <a:t>self-care</a:t>
            </a:r>
            <a:r>
              <a:rPr lang="en-GB" dirty="0"/>
              <a:t>.</a:t>
            </a:r>
            <a:endParaRPr lang="en-GB" dirty="0">
              <a:solidFill>
                <a:schemeClr val="tx1"/>
              </a:solidFill>
            </a:endParaRPr>
          </a:p>
          <a:p>
            <a:pPr marL="514350" indent="-514350">
              <a:buFont typeface="+mj-lt"/>
              <a:buAutoNum type="arabicPeriod"/>
            </a:pPr>
            <a:r>
              <a:rPr lang="en-GB" dirty="0"/>
              <a:t>Share findings if asked.</a:t>
            </a:r>
            <a:endParaRPr lang="en-GB" dirty="0">
              <a:solidFill>
                <a:schemeClr val="tx1"/>
              </a:solidFill>
            </a:endParaRPr>
          </a:p>
        </p:txBody>
      </p:sp>
      <p:cxnSp>
        <p:nvCxnSpPr>
          <p:cNvPr id="8" name="Straight Connector 7">
            <a:extLst>
              <a:ext uri="{FF2B5EF4-FFF2-40B4-BE49-F238E27FC236}">
                <a16:creationId xmlns:a16="http://schemas.microsoft.com/office/drawing/2014/main" id="{8259F64F-0592-B22C-F40B-0020E1B02C52}"/>
              </a:ext>
            </a:extLst>
          </p:cNvPr>
          <p:cNvCxnSpPr/>
          <p:nvPr/>
        </p:nvCxnSpPr>
        <p:spPr>
          <a:xfrm>
            <a:off x="508883" y="1724370"/>
            <a:ext cx="9970936" cy="0"/>
          </a:xfrm>
          <a:prstGeom prst="line">
            <a:avLst/>
          </a:prstGeom>
          <a:ln w="41275" cmpd="sng">
            <a:solidFill>
              <a:srgbClr val="A02DFF"/>
            </a:solidFill>
            <a:prstDash val="dash"/>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207847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12FE5-D99B-03E3-E196-B476648B9FF8}"/>
              </a:ext>
            </a:extLst>
          </p:cNvPr>
          <p:cNvSpPr>
            <a:spLocks noGrp="1"/>
          </p:cNvSpPr>
          <p:nvPr>
            <p:ph type="title"/>
          </p:nvPr>
        </p:nvSpPr>
        <p:spPr>
          <a:xfrm>
            <a:off x="508883" y="260139"/>
            <a:ext cx="10894461" cy="1179576"/>
          </a:xfrm>
        </p:spPr>
        <p:txBody>
          <a:bodyPr>
            <a:normAutofit/>
          </a:bodyPr>
          <a:lstStyle/>
          <a:p>
            <a:r>
              <a:rPr kumimoji="0" lang="en-US" altLang="en-US" sz="4000" b="1" i="0" u="none" strike="noStrike" cap="none" normalizeH="0" baseline="0" dirty="0">
                <a:ln>
                  <a:noFill/>
                </a:ln>
                <a:solidFill>
                  <a:schemeClr val="tx1"/>
                </a:solidFill>
                <a:effectLst/>
                <a:latin typeface="Arial" panose="020B0604020202020204" pitchFamily="34" charset="0"/>
              </a:rPr>
              <a:t>Bg. </a:t>
            </a:r>
            <a:r>
              <a:rPr kumimoji="0" lang="en-US" altLang="en-US" sz="3200" b="0" i="0" u="none" strike="noStrike" cap="none" normalizeH="0" baseline="0" dirty="0">
                <a:ln>
                  <a:noFill/>
                </a:ln>
                <a:solidFill>
                  <a:schemeClr val="tx1"/>
                </a:solidFill>
                <a:effectLst/>
                <a:latin typeface="Arial" panose="020B0604020202020204" pitchFamily="34" charset="0"/>
              </a:rPr>
              <a:t>Stephen Covey’s 7 Habits of Highly Effective People</a:t>
            </a:r>
            <a:endParaRPr lang="en-GB" sz="3200" dirty="0"/>
          </a:p>
        </p:txBody>
      </p:sp>
      <p:sp>
        <p:nvSpPr>
          <p:cNvPr id="4" name="Rectangle 1">
            <a:extLst>
              <a:ext uri="{FF2B5EF4-FFF2-40B4-BE49-F238E27FC236}">
                <a16:creationId xmlns:a16="http://schemas.microsoft.com/office/drawing/2014/main" id="{E0199A68-46D5-7267-6F6F-905EE53F98C0}"/>
              </a:ext>
            </a:extLst>
          </p:cNvPr>
          <p:cNvSpPr>
            <a:spLocks noGrp="1" noChangeArrowheads="1"/>
          </p:cNvSpPr>
          <p:nvPr>
            <p:ph idx="1"/>
          </p:nvPr>
        </p:nvSpPr>
        <p:spPr bwMode="auto">
          <a:xfrm>
            <a:off x="670235" y="1439715"/>
            <a:ext cx="11140121" cy="4801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Stephen Covey’s “The 7 Habits of Highly Effective People” outline seven principles for personal and professional effectiveness. Here are the seven habits:</a:t>
            </a:r>
          </a:p>
          <a:p>
            <a:pPr marR="0" lvl="0" algn="l" defTabSz="914400" rtl="0" eaLnBrk="0" fontAlgn="base" latinLnBrk="0" hangingPunct="0">
              <a:lnSpc>
                <a:spcPct val="100000"/>
              </a:lnSpc>
              <a:spcBef>
                <a:spcPct val="0"/>
              </a:spcBef>
              <a:spcAft>
                <a:spcPct val="0"/>
              </a:spcAft>
              <a:buClrTx/>
              <a:buSzTx/>
              <a:tabLst/>
            </a:pPr>
            <a:r>
              <a:rPr lang="en-US" altLang="en-US" sz="1800" dirty="0">
                <a:highlight>
                  <a:srgbClr val="FFFF00"/>
                </a:highlight>
                <a:latin typeface="Arial" panose="020B0604020202020204" pitchFamily="34" charset="0"/>
              </a:rPr>
              <a:t>Individual:</a:t>
            </a:r>
            <a:endParaRPr kumimoji="0" lang="en-US" altLang="en-US" sz="1800" b="0" i="0" u="none" strike="noStrike" cap="none" normalizeH="0" baseline="0" dirty="0">
              <a:ln>
                <a:noFill/>
              </a:ln>
              <a:solidFill>
                <a:schemeClr val="tx1"/>
              </a:solidFill>
              <a:effectLst/>
              <a:highlight>
                <a:srgbClr val="FFFF00"/>
              </a:highligh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pPr>
            <a:r>
              <a:rPr kumimoji="0" lang="en-US" altLang="en-US" sz="1800" b="1" i="0" u="none" strike="noStrike" cap="none" normalizeH="0" baseline="0" dirty="0">
                <a:ln>
                  <a:noFill/>
                </a:ln>
                <a:solidFill>
                  <a:schemeClr val="tx1"/>
                </a:solidFill>
                <a:effectLst/>
                <a:latin typeface="Arial" panose="020B0604020202020204" pitchFamily="34" charset="0"/>
              </a:rPr>
              <a:t>Be Proactive</a:t>
            </a:r>
            <a:r>
              <a:rPr kumimoji="0" lang="en-US" altLang="en-US" sz="1800" b="0" i="0" u="none" strike="noStrike" cap="none" normalizeH="0" baseline="0" dirty="0">
                <a:ln>
                  <a:noFill/>
                </a:ln>
                <a:solidFill>
                  <a:schemeClr val="tx1"/>
                </a:solidFill>
                <a:effectLst/>
                <a:latin typeface="Arial" panose="020B0604020202020204" pitchFamily="34" charset="0"/>
              </a:rPr>
              <a:t>: Take responsibility for your actions and focus on what you can control. </a:t>
            </a:r>
          </a:p>
          <a:p>
            <a:pPr marL="0" marR="0" lvl="0" indent="0" algn="l" defTabSz="914400" rtl="0" eaLnBrk="0" fontAlgn="base" latinLnBrk="0" hangingPunct="0">
              <a:lnSpc>
                <a:spcPct val="100000"/>
              </a:lnSpc>
              <a:spcBef>
                <a:spcPct val="0"/>
              </a:spcBef>
              <a:spcAft>
                <a:spcPct val="0"/>
              </a:spcAft>
              <a:buClrTx/>
              <a:buSzTx/>
              <a:buFontTx/>
              <a:buAutoNum type="arabicPeriod" startAt="2"/>
              <a:tabLst/>
            </a:pPr>
            <a:r>
              <a:rPr kumimoji="0" lang="en-US" altLang="en-US" sz="1800" b="1" i="0" u="none" strike="noStrike" cap="none" normalizeH="0" baseline="0" dirty="0">
                <a:ln>
                  <a:noFill/>
                </a:ln>
                <a:solidFill>
                  <a:schemeClr val="tx1"/>
                </a:solidFill>
                <a:effectLst/>
                <a:latin typeface="Arial" panose="020B0604020202020204" pitchFamily="34" charset="0"/>
              </a:rPr>
              <a:t>Begin with the End in Mind</a:t>
            </a:r>
            <a:r>
              <a:rPr kumimoji="0" lang="en-US" altLang="en-US" sz="1800" b="0" i="0" u="none" strike="noStrike" cap="none" normalizeH="0" baseline="0" dirty="0">
                <a:ln>
                  <a:noFill/>
                </a:ln>
                <a:solidFill>
                  <a:schemeClr val="tx1"/>
                </a:solidFill>
                <a:effectLst/>
                <a:latin typeface="Arial" panose="020B0604020202020204" pitchFamily="34" charset="0"/>
              </a:rPr>
              <a:t>: Define clear goals and envision your desired outcomes. </a:t>
            </a:r>
          </a:p>
          <a:p>
            <a:pPr marL="0" marR="0" lvl="0" indent="0" algn="l" defTabSz="914400" rtl="0" eaLnBrk="0" fontAlgn="base" latinLnBrk="0" hangingPunct="0">
              <a:lnSpc>
                <a:spcPct val="100000"/>
              </a:lnSpc>
              <a:spcBef>
                <a:spcPct val="0"/>
              </a:spcBef>
              <a:spcAft>
                <a:spcPct val="0"/>
              </a:spcAft>
              <a:buClrTx/>
              <a:buSzTx/>
              <a:buFontTx/>
              <a:buAutoNum type="arabicPeriod" startAt="3"/>
              <a:tabLst/>
            </a:pPr>
            <a:r>
              <a:rPr kumimoji="0" lang="en-US" altLang="en-US" sz="1800" b="1" i="0" u="none" strike="noStrike" cap="none" normalizeH="0" baseline="0" dirty="0">
                <a:ln>
                  <a:noFill/>
                </a:ln>
                <a:solidFill>
                  <a:schemeClr val="tx1"/>
                </a:solidFill>
                <a:effectLst/>
                <a:latin typeface="Arial" panose="020B0604020202020204" pitchFamily="34" charset="0"/>
              </a:rPr>
              <a:t>Put First Things First</a:t>
            </a:r>
            <a:r>
              <a:rPr kumimoji="0" lang="en-US" altLang="en-US" sz="1800" b="0" i="0" u="none" strike="noStrike" cap="none" normalizeH="0" baseline="0" dirty="0">
                <a:ln>
                  <a:noFill/>
                </a:ln>
                <a:solidFill>
                  <a:schemeClr val="tx1"/>
                </a:solidFill>
                <a:effectLst/>
                <a:latin typeface="Arial" panose="020B0604020202020204" pitchFamily="34" charset="0"/>
              </a:rPr>
              <a:t>: Prioritize your tasks based on importance rather than urgency. </a:t>
            </a:r>
          </a:p>
          <a:p>
            <a:pPr eaLnBrk="0" fontAlgn="base" hangingPunct="0">
              <a:lnSpc>
                <a:spcPct val="100000"/>
              </a:lnSpc>
              <a:spcBef>
                <a:spcPct val="0"/>
              </a:spcBef>
              <a:spcAft>
                <a:spcPct val="0"/>
              </a:spcAft>
            </a:pPr>
            <a:r>
              <a:rPr kumimoji="0" lang="en-US" altLang="en-US" sz="1800" b="0" i="0" u="none" strike="noStrike" cap="none" normalizeH="0" baseline="0" dirty="0">
                <a:ln>
                  <a:noFill/>
                </a:ln>
                <a:solidFill>
                  <a:schemeClr val="tx1"/>
                </a:solidFill>
                <a:effectLst/>
                <a:highlight>
                  <a:srgbClr val="FFFF00"/>
                </a:highlight>
                <a:latin typeface="Arial" panose="020B0604020202020204" pitchFamily="34" charset="0"/>
              </a:rPr>
              <a:t>Team:</a:t>
            </a:r>
          </a:p>
          <a:p>
            <a:pPr marL="0" marR="0" lvl="0" indent="0" algn="l" defTabSz="914400" rtl="0" eaLnBrk="0" fontAlgn="base" latinLnBrk="0" hangingPunct="0">
              <a:lnSpc>
                <a:spcPct val="100000"/>
              </a:lnSpc>
              <a:spcBef>
                <a:spcPct val="0"/>
              </a:spcBef>
              <a:spcAft>
                <a:spcPct val="0"/>
              </a:spcAft>
              <a:buClrTx/>
              <a:buSzTx/>
              <a:buFontTx/>
              <a:buAutoNum type="arabicPeriod" startAt="4"/>
              <a:tabLst/>
            </a:pPr>
            <a:r>
              <a:rPr kumimoji="0" lang="en-US" altLang="en-US" sz="1800" b="1" i="0" u="none" strike="noStrike" cap="none" normalizeH="0" baseline="0" dirty="0">
                <a:ln>
                  <a:noFill/>
                </a:ln>
                <a:solidFill>
                  <a:schemeClr val="tx1"/>
                </a:solidFill>
                <a:effectLst/>
                <a:latin typeface="Arial" panose="020B0604020202020204" pitchFamily="34" charset="0"/>
              </a:rPr>
              <a:t>Think Win-Win</a:t>
            </a:r>
            <a:r>
              <a:rPr kumimoji="0" lang="en-US" altLang="en-US" sz="1800" b="0" i="0" u="none" strike="noStrike" cap="none" normalizeH="0" baseline="0" dirty="0">
                <a:ln>
                  <a:noFill/>
                </a:ln>
                <a:solidFill>
                  <a:schemeClr val="tx1"/>
                </a:solidFill>
                <a:effectLst/>
                <a:latin typeface="Arial" panose="020B0604020202020204" pitchFamily="34" charset="0"/>
              </a:rPr>
              <a:t>: Seek mutually beneficial solutions in your interactions with others. </a:t>
            </a:r>
          </a:p>
          <a:p>
            <a:pPr marL="0" marR="0" lvl="0" indent="0" algn="l" defTabSz="914400" rtl="0" eaLnBrk="0" fontAlgn="base" latinLnBrk="0" hangingPunct="0">
              <a:lnSpc>
                <a:spcPct val="100000"/>
              </a:lnSpc>
              <a:spcBef>
                <a:spcPct val="0"/>
              </a:spcBef>
              <a:spcAft>
                <a:spcPct val="0"/>
              </a:spcAft>
              <a:buClrTx/>
              <a:buSzTx/>
              <a:buFontTx/>
              <a:buAutoNum type="arabicPeriod" startAt="5"/>
              <a:tabLst/>
            </a:pPr>
            <a:r>
              <a:rPr kumimoji="0" lang="en-US" altLang="en-US" sz="1800" b="1" i="0" u="none" strike="noStrike" cap="none" normalizeH="0" baseline="0" dirty="0">
                <a:ln>
                  <a:noFill/>
                </a:ln>
                <a:solidFill>
                  <a:schemeClr val="tx1"/>
                </a:solidFill>
                <a:effectLst/>
                <a:latin typeface="Arial" panose="020B0604020202020204" pitchFamily="34" charset="0"/>
              </a:rPr>
              <a:t>Seek First to Understand, Then to Be Understood</a:t>
            </a:r>
            <a:r>
              <a:rPr kumimoji="0" lang="en-US" altLang="en-US" sz="1800" b="0" i="0" u="none" strike="noStrike" cap="none" normalizeH="0" baseline="0" dirty="0">
                <a:ln>
                  <a:noFill/>
                </a:ln>
                <a:solidFill>
                  <a:schemeClr val="tx1"/>
                </a:solidFill>
                <a:effectLst/>
                <a:latin typeface="Arial" panose="020B0604020202020204" pitchFamily="34" charset="0"/>
              </a:rPr>
              <a:t>: Listen empathetically to others before expressing your own viewpoint. </a:t>
            </a:r>
          </a:p>
          <a:p>
            <a:pPr marL="0" marR="0" lvl="0" indent="0" algn="l" defTabSz="914400" rtl="0" eaLnBrk="0" fontAlgn="base" latinLnBrk="0" hangingPunct="0">
              <a:lnSpc>
                <a:spcPct val="100000"/>
              </a:lnSpc>
              <a:spcBef>
                <a:spcPct val="0"/>
              </a:spcBef>
              <a:spcAft>
                <a:spcPct val="0"/>
              </a:spcAft>
              <a:buClrTx/>
              <a:buSzTx/>
              <a:buFontTx/>
              <a:buAutoNum type="arabicPeriod" startAt="6"/>
              <a:tabLst/>
            </a:pPr>
            <a:r>
              <a:rPr kumimoji="0" lang="en-US" altLang="en-US" sz="1800" b="1" i="0" u="none" strike="noStrike" cap="none" normalizeH="0" baseline="0" dirty="0">
                <a:ln>
                  <a:noFill/>
                </a:ln>
                <a:solidFill>
                  <a:schemeClr val="tx1"/>
                </a:solidFill>
                <a:effectLst/>
                <a:latin typeface="Arial" panose="020B0604020202020204" pitchFamily="34" charset="0"/>
              </a:rPr>
              <a:t>Synergize</a:t>
            </a:r>
            <a:r>
              <a:rPr kumimoji="0" lang="en-US" altLang="en-US" sz="1800" b="0" i="0" u="none" strike="noStrike" cap="none" normalizeH="0" baseline="0" dirty="0">
                <a:ln>
                  <a:noFill/>
                </a:ln>
                <a:solidFill>
                  <a:schemeClr val="tx1"/>
                </a:solidFill>
                <a:effectLst/>
                <a:latin typeface="Arial" panose="020B0604020202020204" pitchFamily="34" charset="0"/>
              </a:rPr>
              <a:t>: Collaborate effectively by leveraging the strengths of team members to achieve better results.</a:t>
            </a:r>
          </a:p>
          <a:p>
            <a:pPr eaLnBrk="0" fontAlgn="base" hangingPunct="0">
              <a:lnSpc>
                <a:spcPct val="100000"/>
              </a:lnSpc>
              <a:spcBef>
                <a:spcPct val="0"/>
              </a:spcBef>
              <a:spcAft>
                <a:spcPct val="0"/>
              </a:spcAft>
            </a:pPr>
            <a:r>
              <a:rPr lang="en-US" altLang="en-US" sz="1800" dirty="0">
                <a:highlight>
                  <a:srgbClr val="FFFF00"/>
                </a:highlight>
                <a:latin typeface="Arial" panose="020B0604020202020204" pitchFamily="34" charset="0"/>
              </a:rPr>
              <a:t>Self-care:</a:t>
            </a:r>
            <a:endParaRPr kumimoji="0" lang="en-US" altLang="en-US" sz="1800" b="0" i="0" u="none" strike="noStrike" cap="none" normalizeH="0" baseline="0" dirty="0">
              <a:ln>
                <a:noFill/>
              </a:ln>
              <a:solidFill>
                <a:schemeClr val="tx1"/>
              </a:solidFill>
              <a:effectLst/>
              <a:highlight>
                <a:srgbClr val="FFFF00"/>
              </a:highligh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AutoNum type="arabicPeriod" startAt="7"/>
              <a:tabLst/>
            </a:pPr>
            <a:r>
              <a:rPr kumimoji="0" lang="en-US" altLang="en-US" sz="1800" b="1" i="0" u="none" strike="noStrike" cap="none" normalizeH="0" baseline="0" dirty="0">
                <a:ln>
                  <a:noFill/>
                </a:ln>
                <a:solidFill>
                  <a:schemeClr val="tx1"/>
                </a:solidFill>
                <a:effectLst/>
                <a:latin typeface="Arial" panose="020B0604020202020204" pitchFamily="34" charset="0"/>
              </a:rPr>
              <a:t>Sharpen the Saw</a:t>
            </a:r>
            <a:r>
              <a:rPr kumimoji="0" lang="en-US" altLang="en-US" sz="1800" b="0" i="0" u="none" strike="noStrike" cap="none" normalizeH="0" baseline="0" dirty="0">
                <a:ln>
                  <a:noFill/>
                </a:ln>
                <a:solidFill>
                  <a:schemeClr val="tx1"/>
                </a:solidFill>
                <a:effectLst/>
                <a:latin typeface="Arial" panose="020B0604020202020204" pitchFamily="34" charset="0"/>
              </a:rPr>
              <a:t>: Engage in continuous self-improvement and renewal in physical, mental, emotional, and spiritual dimensions.</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These habits are designed to help individuals achieve greater effectiveness in their personal and professional lives by fostering proactive behavior, goal setting, prioritization, empathetic communication, collaboration, and continuous self-improvement.</a:t>
            </a:r>
          </a:p>
        </p:txBody>
      </p:sp>
      <p:cxnSp>
        <p:nvCxnSpPr>
          <p:cNvPr id="3" name="Straight Connector 2">
            <a:extLst>
              <a:ext uri="{FF2B5EF4-FFF2-40B4-BE49-F238E27FC236}">
                <a16:creationId xmlns:a16="http://schemas.microsoft.com/office/drawing/2014/main" id="{FB889B28-A23E-B5AA-7E12-4B4CAA096E3B}"/>
              </a:ext>
            </a:extLst>
          </p:cNvPr>
          <p:cNvCxnSpPr/>
          <p:nvPr/>
        </p:nvCxnSpPr>
        <p:spPr>
          <a:xfrm>
            <a:off x="572494" y="1334757"/>
            <a:ext cx="9970936" cy="0"/>
          </a:xfrm>
          <a:prstGeom prst="line">
            <a:avLst/>
          </a:prstGeom>
          <a:ln w="41275" cmpd="sng">
            <a:solidFill>
              <a:srgbClr val="A02DFF"/>
            </a:solidFill>
            <a:prstDash val="dash"/>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866546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A103FA-80C3-7EA0-C2BE-8A9B3E495B2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22E2C26-AA11-042C-FDB0-B8BAC9C46322}"/>
              </a:ext>
            </a:extLst>
          </p:cNvPr>
          <p:cNvSpPr>
            <a:spLocks noGrp="1"/>
          </p:cNvSpPr>
          <p:nvPr>
            <p:ph type="title"/>
          </p:nvPr>
        </p:nvSpPr>
        <p:spPr>
          <a:xfrm>
            <a:off x="189308" y="467184"/>
            <a:ext cx="3618311" cy="1146176"/>
          </a:xfrm>
        </p:spPr>
        <p:txBody>
          <a:bodyPr vert="horz" lIns="91440" tIns="45720" rIns="91440" bIns="45720" rtlCol="0" anchor="ctr">
            <a:normAutofit/>
          </a:bodyPr>
          <a:lstStyle/>
          <a:p>
            <a:r>
              <a:rPr lang="en-US" u="sng" kern="1200" dirty="0">
                <a:latin typeface="+mj-lt"/>
                <a:ea typeface="+mj-ea"/>
                <a:cs typeface="+mj-cs"/>
              </a:rPr>
              <a:t>Questions?</a:t>
            </a:r>
          </a:p>
        </p:txBody>
      </p:sp>
      <p:pic>
        <p:nvPicPr>
          <p:cNvPr id="5" name="Graphic 5" descr="Questions">
            <a:extLst>
              <a:ext uri="{FF2B5EF4-FFF2-40B4-BE49-F238E27FC236}">
                <a16:creationId xmlns:a16="http://schemas.microsoft.com/office/drawing/2014/main" id="{A0FE0295-7124-6519-66B6-692E5AEB862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971911" y="1221769"/>
            <a:ext cx="2839867" cy="2839867"/>
          </a:xfrm>
          <a:custGeom>
            <a:avLst/>
            <a:gdLst/>
            <a:ahLst/>
            <a:cxnLst/>
            <a:rect l="l" t="t" r="r" b="b"/>
            <a:pathLst>
              <a:path w="4636009" h="5032375">
                <a:moveTo>
                  <a:pt x="0" y="0"/>
                </a:moveTo>
                <a:lnTo>
                  <a:pt x="4636009" y="0"/>
                </a:lnTo>
                <a:lnTo>
                  <a:pt x="4636009" y="5032375"/>
                </a:lnTo>
                <a:lnTo>
                  <a:pt x="0" y="5032375"/>
                </a:lnTo>
                <a:close/>
              </a:path>
            </a:pathLst>
          </a:custGeom>
        </p:spPr>
      </p:pic>
      <p:pic>
        <p:nvPicPr>
          <p:cNvPr id="11" name="Graphic 10" descr="List with solid fill">
            <a:extLst>
              <a:ext uri="{FF2B5EF4-FFF2-40B4-BE49-F238E27FC236}">
                <a16:creationId xmlns:a16="http://schemas.microsoft.com/office/drawing/2014/main" id="{B3A8E4F4-EA20-1C01-EAF3-7602A57366B4}"/>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596219" y="2591086"/>
            <a:ext cx="2728298" cy="2728298"/>
          </a:xfrm>
          <a:prstGeom prst="rect">
            <a:avLst/>
          </a:prstGeom>
        </p:spPr>
      </p:pic>
      <p:pic>
        <p:nvPicPr>
          <p:cNvPr id="13" name="Graphic 12" descr="Thumbs up sign with solid fill">
            <a:extLst>
              <a:ext uri="{FF2B5EF4-FFF2-40B4-BE49-F238E27FC236}">
                <a16:creationId xmlns:a16="http://schemas.microsoft.com/office/drawing/2014/main" id="{AC4CA100-F99F-18CA-E70E-C7A33468408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090787" y="2047686"/>
            <a:ext cx="1330413" cy="1330413"/>
          </a:xfrm>
          <a:prstGeom prst="rect">
            <a:avLst/>
          </a:prstGeom>
        </p:spPr>
      </p:pic>
      <p:sp>
        <p:nvSpPr>
          <p:cNvPr id="4" name="TextBox 2">
            <a:extLst>
              <a:ext uri="{FF2B5EF4-FFF2-40B4-BE49-F238E27FC236}">
                <a16:creationId xmlns:a16="http://schemas.microsoft.com/office/drawing/2014/main" id="{D0943697-0700-B839-F866-33C6CDB86233}"/>
              </a:ext>
            </a:extLst>
          </p:cNvPr>
          <p:cNvSpPr txBox="1"/>
          <p:nvPr/>
        </p:nvSpPr>
        <p:spPr>
          <a:xfrm>
            <a:off x="628661" y="1613360"/>
            <a:ext cx="5965020" cy="3853082"/>
          </a:xfrm>
          <a:prstGeom prst="rect">
            <a:avLst/>
          </a:prstGeom>
        </p:spPr>
        <p:txBody>
          <a:bodyPr vert="horz" lIns="91440" tIns="45720" rIns="91440" bIns="45720" rtlCol="0" anchor="t">
            <a:norm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Calibri" panose="020F0502020204030204"/>
                <a:ea typeface="+mn-ea"/>
                <a:cs typeface="+mn-cs"/>
              </a:rPr>
              <a:t>Qs?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Calibri" panose="020F0502020204030204"/>
                <a:ea typeface="+mn-ea"/>
                <a:cs typeface="+mn-cs"/>
              </a:rPr>
              <a:t>Register reminder.</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Calibri" panose="020F0502020204030204"/>
                <a:ea typeface="+mn-ea"/>
                <a:cs typeface="+mn-cs"/>
              </a:rPr>
              <a:t>Thanks to D.</a:t>
            </a:r>
          </a:p>
        </p:txBody>
      </p:sp>
    </p:spTree>
    <p:extLst>
      <p:ext uri="{BB962C8B-B14F-4D97-AF65-F5344CB8AC3E}">
        <p14:creationId xmlns:p14="http://schemas.microsoft.com/office/powerpoint/2010/main" val="5768124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Users\James Williams\AppData\Local\Microsoft\Windows\Temporary Internet Files\Content.IE5\73Z2SIFX\MC900116362[1].wmf"/>
          <p:cNvPicPr>
            <a:picLocks noChangeAspect="1" noChangeArrowheads="1"/>
          </p:cNvPicPr>
          <p:nvPr/>
        </p:nvPicPr>
        <p:blipFill>
          <a:blip r:embed="rId2" cstate="print"/>
          <a:srcRect/>
          <a:stretch>
            <a:fillRect/>
          </a:stretch>
        </p:blipFill>
        <p:spPr bwMode="auto">
          <a:xfrm>
            <a:off x="4649277" y="1942099"/>
            <a:ext cx="3297862" cy="1483272"/>
          </a:xfrm>
          <a:prstGeom prst="rect">
            <a:avLst/>
          </a:prstGeom>
          <a:noFill/>
        </p:spPr>
      </p:pic>
    </p:spTree>
    <p:extLst>
      <p:ext uri="{BB962C8B-B14F-4D97-AF65-F5344CB8AC3E}">
        <p14:creationId xmlns:p14="http://schemas.microsoft.com/office/powerpoint/2010/main" val="40688189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UWTSD Theme1">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WTSD Theme1" id="{3C8FE4EA-8F2A-4043-B0AD-F87873529AAD}" vid="{34EEF614-ACE0-4DCE-8D22-6319A03D368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225</TotalTime>
  <Words>1640</Words>
  <Application>Microsoft Office PowerPoint</Application>
  <PresentationFormat>Widescreen</PresentationFormat>
  <Paragraphs>117</Paragraphs>
  <Slides>19</Slides>
  <Notes>2</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19</vt:i4>
      </vt:variant>
    </vt:vector>
  </HeadingPairs>
  <TitlesOfParts>
    <vt:vector size="27" baseType="lpstr">
      <vt:lpstr>Myriad Pro</vt:lpstr>
      <vt:lpstr>Aptos</vt:lpstr>
      <vt:lpstr>Aptos Display</vt:lpstr>
      <vt:lpstr>Arial</vt:lpstr>
      <vt:lpstr>Calibri</vt:lpstr>
      <vt:lpstr>Wingdings</vt:lpstr>
      <vt:lpstr>Office Theme</vt:lpstr>
      <vt:lpstr>UWTSD Theme1</vt:lpstr>
      <vt:lpstr>Log-in to MS-Teams</vt:lpstr>
      <vt:lpstr>PowerPoint Presentation</vt:lpstr>
      <vt:lpstr>Lecture-tutorial 2</vt:lpstr>
      <vt:lpstr>Reminder: Assignment 2 - Task 1</vt:lpstr>
      <vt:lpstr>Overview: Lecture-tutorial</vt:lpstr>
      <vt:lpstr>Task 1: Citations &amp; References</vt:lpstr>
      <vt:lpstr>Activity: Task 1 Citations &amp; References</vt:lpstr>
      <vt:lpstr>Optional: Additional self-discovery tools</vt:lpstr>
      <vt:lpstr>Bg. The Enneagram</vt:lpstr>
      <vt:lpstr>Bg. The Enneagram – Survey tests</vt:lpstr>
      <vt:lpstr>Activity: Task 1 Self-evaluation</vt:lpstr>
      <vt:lpstr>Break time: 10/15mns</vt:lpstr>
      <vt:lpstr>Activity: Informal results share</vt:lpstr>
      <vt:lpstr>Activity: Task 1 Self-evaluation</vt:lpstr>
      <vt:lpstr>Tutor Check-in:</vt:lpstr>
      <vt:lpstr>7 Habits of Highly Effective People</vt:lpstr>
      <vt:lpstr>Bg. Stephen Covey’s 7 Habits of Highly Effective People</vt:lpstr>
      <vt:lpstr>Questions?</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James Williams</dc:creator>
  <cp:lastModifiedBy>James Williams</cp:lastModifiedBy>
  <cp:revision>1</cp:revision>
  <dcterms:created xsi:type="dcterms:W3CDTF">2025-11-06T13:10:53Z</dcterms:created>
  <dcterms:modified xsi:type="dcterms:W3CDTF">2025-11-13T14:56:43Z</dcterms:modified>
</cp:coreProperties>
</file>