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67" r:id="rId4"/>
    <p:sldId id="268" r:id="rId5"/>
    <p:sldId id="269" r:id="rId6"/>
    <p:sldId id="266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83" d="100"/>
          <a:sy n="83" d="100"/>
        </p:scale>
        <p:origin x="552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4" d="100"/>
          <a:sy n="74" d="100"/>
        </p:scale>
        <p:origin x="267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D3E80-C089-4F0E-B63D-9C77A6704162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E4DAB-4FD6-4565-BAA0-9B14C372907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18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542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45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2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017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5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82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60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41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916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77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889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D3358-776D-4212-8F88-EDAE57B58DBA}" type="datetimeFigureOut">
              <a:rPr lang="en-GB" smtClean="0"/>
              <a:pPr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0231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(re)</a:t>
            </a:r>
            <a:br>
              <a:rPr lang="en-GB" i="1" dirty="0"/>
            </a:br>
            <a:r>
              <a:rPr lang="en-GB" b="1" dirty="0">
                <a:solidFill>
                  <a:schemeClr val="accent4"/>
                </a:solidFill>
              </a:rPr>
              <a:t>image (de)construction</a:t>
            </a:r>
            <a:br>
              <a:rPr lang="en-GB" b="1" dirty="0">
                <a:solidFill>
                  <a:schemeClr val="accent4"/>
                </a:solidFill>
              </a:rPr>
            </a:br>
            <a:r>
              <a:rPr lang="en-GB" b="1" dirty="0">
                <a:solidFill>
                  <a:schemeClr val="accent4"/>
                </a:solidFill>
              </a:rPr>
              <a:t>workshop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HPAR5012 / 6012</a:t>
            </a:r>
          </a:p>
        </p:txBody>
      </p:sp>
    </p:spTree>
    <p:extLst>
      <p:ext uri="{BB962C8B-B14F-4D97-AF65-F5344CB8AC3E}">
        <p14:creationId xmlns:p14="http://schemas.microsoft.com/office/powerpoint/2010/main" val="552448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Choose </a:t>
            </a:r>
            <a:r>
              <a:rPr lang="en-GB" b="1" u="sng" dirty="0">
                <a:solidFill>
                  <a:srgbClr val="FFC000"/>
                </a:solidFill>
              </a:rPr>
              <a:t>1</a:t>
            </a:r>
            <a:r>
              <a:rPr lang="en-GB" b="1" dirty="0">
                <a:solidFill>
                  <a:srgbClr val="FFC000"/>
                </a:solidFill>
              </a:rPr>
              <a:t> of the 3 images at the end of this </a:t>
            </a:r>
            <a:r>
              <a:rPr lang="en-GB" b="1" dirty="0" err="1">
                <a:solidFill>
                  <a:srgbClr val="FFC000"/>
                </a:solidFill>
              </a:rPr>
              <a:t>Powerpoint</a:t>
            </a:r>
            <a:r>
              <a:rPr lang="en-GB" b="1" dirty="0">
                <a:solidFill>
                  <a:srgbClr val="FFC000"/>
                </a:solidFill>
              </a:rPr>
              <a:t> (images A, B, C)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9086" y="2206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Describe the image subject matter : what is being depicted?</a:t>
            </a:r>
          </a:p>
          <a:p>
            <a:r>
              <a:rPr lang="en-GB" dirty="0"/>
              <a:t>Describe the image medium and format (e.g. Photo / painting / landscape)</a:t>
            </a:r>
          </a:p>
          <a:p>
            <a:r>
              <a:rPr lang="en-GB" dirty="0"/>
              <a:t>Try to break up the image into segments = background / foreground / light / dark / in focus / blurred etc). Look for segments of activity or interest (groups of people or things / individual detail etc)</a:t>
            </a:r>
          </a:p>
          <a:p>
            <a:r>
              <a:rPr lang="en-GB" dirty="0"/>
              <a:t>Describe what is happening within these segments – do they create a mini story to the overall subject matter – do these mini stories confirm or contradict the main subject story?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9971" y="1085397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Do the mini stories interlink with each other? As your eye explores the overall image are you led through a series of mini stories that enriches the overall?</a:t>
            </a:r>
          </a:p>
          <a:p>
            <a:r>
              <a:rPr lang="en-GB" dirty="0"/>
              <a:t>Are there particular stories or aspects that are dominant and other aspects that need to be searched for?</a:t>
            </a:r>
          </a:p>
          <a:p>
            <a:r>
              <a:rPr lang="en-GB" dirty="0"/>
              <a:t>Does the composition of the image reinforce the dominant themes / stories?</a:t>
            </a:r>
          </a:p>
          <a:p>
            <a:r>
              <a:rPr lang="en-GB" dirty="0"/>
              <a:t>Does the use of colour / light / focus reinforce the dominant themes / stories?</a:t>
            </a:r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3324"/>
            <a:ext cx="10515600" cy="4351338"/>
          </a:xfrm>
        </p:spPr>
        <p:txBody>
          <a:bodyPr>
            <a:noAutofit/>
          </a:bodyPr>
          <a:lstStyle/>
          <a:p>
            <a:r>
              <a:rPr lang="en-GB" dirty="0"/>
              <a:t>In presenting your deconstruction / analytical response you may use the image in whatever creative way you see fit. Cutting up the image into segments / overwriting or blocking out sections / using line markers / duplicating or scaling up particular sections.</a:t>
            </a:r>
          </a:p>
          <a:p>
            <a:endParaRPr lang="en-GB" dirty="0"/>
          </a:p>
          <a:p>
            <a:r>
              <a:rPr lang="en-GB" dirty="0"/>
              <a:t>Do make comparisons with other sources that address the same subject. If you do, be sure to include a bibliography to your work.</a:t>
            </a:r>
          </a:p>
          <a:p>
            <a:endParaRPr lang="en-GB" dirty="0"/>
          </a:p>
          <a:p>
            <a:r>
              <a:rPr lang="en-GB" dirty="0"/>
              <a:t>Structure your response with sub-headings – this will help you in retaining overall focus and clarity.</a:t>
            </a:r>
          </a:p>
          <a:p>
            <a:endParaRPr lang="en-GB" dirty="0"/>
          </a:p>
          <a:p>
            <a:r>
              <a:rPr lang="en-GB" dirty="0"/>
              <a:t>A useful tip is to look and look again = zoom in and look for detail. Also, conversely look without searching for detail and consider the emotive or impactful aspects to the image (what stands out / what initially draws you into the image?)</a:t>
            </a:r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32996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Look for other aspects to the image: is gender or age represented / is class or status relevant / is ethnicity or identity an issue? </a:t>
            </a:r>
          </a:p>
          <a:p>
            <a:endParaRPr lang="en-GB" dirty="0"/>
          </a:p>
          <a:p>
            <a:r>
              <a:rPr lang="en-GB" dirty="0"/>
              <a:t>Consider who created the image and why (was it commissioned?).</a:t>
            </a:r>
          </a:p>
          <a:p>
            <a:endParaRPr lang="en-GB" dirty="0"/>
          </a:p>
          <a:p>
            <a:r>
              <a:rPr lang="en-GB" dirty="0"/>
              <a:t>Who was the image for? Consider the audience and how the audience is served by the image.</a:t>
            </a:r>
          </a:p>
          <a:p>
            <a:endParaRPr lang="en-GB" dirty="0"/>
          </a:p>
          <a:p>
            <a:r>
              <a:rPr lang="en-GB" dirty="0"/>
              <a:t>Where would you expect to encounter or find this image?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over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743" y="0"/>
            <a:ext cx="8948057" cy="596304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09457" y="6096000"/>
            <a:ext cx="5708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https://signagecloud.info/blog/digital-signage-restaurants/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21971" y="5934670"/>
            <a:ext cx="25192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rgbClr val="FFC000"/>
                </a:solidFill>
              </a:rPr>
              <a:t>Image A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746171" y="5442856"/>
            <a:ext cx="731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Neolithic cooking </a:t>
            </a:r>
            <a:r>
              <a:rPr lang="en-GB" dirty="0"/>
              <a:t>(artist unattributed) </a:t>
            </a:r>
          </a:p>
          <a:p>
            <a:r>
              <a:rPr lang="en-GB" dirty="0"/>
              <a:t>https://www.english-heritage.org.uk/visit/places/stonehenge/history-and-stories/history/food-and-feasting-at-stonehenge/food-timeline/</a:t>
            </a:r>
          </a:p>
        </p:txBody>
      </p:sp>
      <p:pic>
        <p:nvPicPr>
          <p:cNvPr id="6" name="Picture 5" descr="neolithic-cook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5181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119587" y="5497677"/>
            <a:ext cx="25192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>
                <a:solidFill>
                  <a:srgbClr val="FFC000"/>
                </a:solidFill>
              </a:rPr>
              <a:t>Image B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laude Monet - The Dinner 1869 Buhrle Foundation, Zurich, Switzerlan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049732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437915" y="1110343"/>
            <a:ext cx="2612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Claude Monet </a:t>
            </a:r>
          </a:p>
          <a:p>
            <a:r>
              <a:rPr lang="en-GB" i="1" dirty="0"/>
              <a:t>The Dinner </a:t>
            </a:r>
          </a:p>
          <a:p>
            <a:r>
              <a:rPr lang="en-GB" dirty="0"/>
              <a:t>1869 </a:t>
            </a:r>
          </a:p>
          <a:p>
            <a:r>
              <a:rPr lang="en-GB" dirty="0" err="1"/>
              <a:t>Buhrle</a:t>
            </a:r>
            <a:r>
              <a:rPr lang="en-GB" dirty="0"/>
              <a:t> Foundation, Zurich, Switzerland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83486" y="3439886"/>
            <a:ext cx="24663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rgbClr val="FFC000"/>
                </a:solidFill>
              </a:rPr>
              <a:t>Image C</a:t>
            </a:r>
            <a:endParaRPr lang="en-GB" sz="5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911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</TotalTime>
  <Words>474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(re) image (de)construction workshop</vt:lpstr>
      <vt:lpstr>Choose 1 of the 3 images at the end of this Powerpoint (images A, B, C)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Humanities</dc:title>
  <dc:creator>Ros Coard</dc:creator>
  <cp:lastModifiedBy>Quentin Drew</cp:lastModifiedBy>
  <cp:revision>18</cp:revision>
  <dcterms:created xsi:type="dcterms:W3CDTF">2019-10-21T12:01:32Z</dcterms:created>
  <dcterms:modified xsi:type="dcterms:W3CDTF">2024-12-08T23:55:04Z</dcterms:modified>
</cp:coreProperties>
</file>