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0" r:id="rId4"/>
    <p:sldId id="267" r:id="rId5"/>
    <p:sldId id="259" r:id="rId6"/>
    <p:sldId id="261" r:id="rId7"/>
    <p:sldId id="262" r:id="rId8"/>
    <p:sldId id="263" r:id="rId9"/>
    <p:sldId id="265" r:id="rId10"/>
    <p:sldId id="266"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BF8E4D-A99D-8213-523F-054CE2DA7D9F}" v="86" dt="2026-07-16T12:13:03.9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456" autoAdjust="0"/>
  </p:normalViewPr>
  <p:slideViewPr>
    <p:cSldViewPr snapToGrid="0">
      <p:cViewPr varScale="1">
        <p:scale>
          <a:sx n="56" d="100"/>
          <a:sy n="56" d="100"/>
        </p:scale>
        <p:origin x="10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y Hussain" userId="230447fffc71e735" providerId="LiveId" clId="{01C50240-3641-47B9-8845-73107F98E7FC}"/>
    <pc:docChg chg="undo redo custSel addSld delSld modSld">
      <pc:chgData name="May Hussain" userId="230447fffc71e735" providerId="LiveId" clId="{01C50240-3641-47B9-8845-73107F98E7FC}" dt="2026-07-10T13:34:03.187" v="6917" actId="20577"/>
      <pc:docMkLst>
        <pc:docMk/>
      </pc:docMkLst>
      <pc:sldChg chg="addSp delSp modSp mod setBg modAnim modNotesTx">
        <pc:chgData name="May Hussain" userId="230447fffc71e735" providerId="LiveId" clId="{01C50240-3641-47B9-8845-73107F98E7FC}" dt="2026-07-10T13:32:00.417" v="6841" actId="207"/>
        <pc:sldMkLst>
          <pc:docMk/>
          <pc:sldMk cId="2334725874" sldId="257"/>
        </pc:sldMkLst>
        <pc:spChg chg="mod">
          <ac:chgData name="May Hussain" userId="230447fffc71e735" providerId="LiveId" clId="{01C50240-3641-47B9-8845-73107F98E7FC}" dt="2026-07-10T13:32:00.417" v="6841" actId="207"/>
          <ac:spMkLst>
            <pc:docMk/>
            <pc:sldMk cId="2334725874" sldId="257"/>
            <ac:spMk id="2" creationId="{760EA57A-7B6B-2C86-BFF7-EA492D4A94D0}"/>
          </ac:spMkLst>
        </pc:spChg>
        <pc:spChg chg="add mod">
          <ac:chgData name="May Hussain" userId="230447fffc71e735" providerId="LiveId" clId="{01C50240-3641-47B9-8845-73107F98E7FC}" dt="2026-07-10T13:31:45.110" v="6840" actId="27636"/>
          <ac:spMkLst>
            <pc:docMk/>
            <pc:sldMk cId="2334725874" sldId="257"/>
            <ac:spMk id="3" creationId="{B1262F68-08C0-2006-A580-60D7DE449532}"/>
          </ac:spMkLst>
        </pc:spChg>
        <pc:spChg chg="add del">
          <ac:chgData name="May Hussain" userId="230447fffc71e735" providerId="LiveId" clId="{01C50240-3641-47B9-8845-73107F98E7FC}" dt="2026-07-10T13:27:29.543" v="6788" actId="26606"/>
          <ac:spMkLst>
            <pc:docMk/>
            <pc:sldMk cId="2334725874" sldId="257"/>
            <ac:spMk id="26" creationId="{B9403C7F-76AE-4587-92A2-D4E41EBE68BD}"/>
          </ac:spMkLst>
        </pc:spChg>
        <pc:grpChg chg="add del">
          <ac:chgData name="May Hussain" userId="230447fffc71e735" providerId="LiveId" clId="{01C50240-3641-47B9-8845-73107F98E7FC}" dt="2026-07-10T13:27:29.543" v="6788" actId="26606"/>
          <ac:grpSpMkLst>
            <pc:docMk/>
            <pc:sldMk cId="2334725874" sldId="257"/>
            <ac:grpSpMk id="28" creationId="{D6C71778-3DDA-4748-AEBB-2A4B75016325}"/>
          </ac:grpSpMkLst>
        </pc:grpChg>
        <pc:picChg chg="add mod ord">
          <ac:chgData name="May Hussain" userId="230447fffc71e735" providerId="LiveId" clId="{01C50240-3641-47B9-8845-73107F98E7FC}" dt="2026-07-10T13:27:29.543" v="6788" actId="26606"/>
          <ac:picMkLst>
            <pc:docMk/>
            <pc:sldMk cId="2334725874" sldId="257"/>
            <ac:picMk id="5" creationId="{7F90B040-6D7E-6D57-7363-E6AE5F88706D}"/>
          </ac:picMkLst>
        </pc:picChg>
      </pc:sldChg>
      <pc:sldChg chg="addSp delSp modSp mod setBg modAnim modNotesTx">
        <pc:chgData name="May Hussain" userId="230447fffc71e735" providerId="LiveId" clId="{01C50240-3641-47B9-8845-73107F98E7FC}" dt="2026-07-10T11:51:34.814" v="2013" actId="33524"/>
        <pc:sldMkLst>
          <pc:docMk/>
          <pc:sldMk cId="4027238349" sldId="260"/>
        </pc:sldMkLst>
        <pc:spChg chg="mod">
          <ac:chgData name="May Hussain" userId="230447fffc71e735" providerId="LiveId" clId="{01C50240-3641-47B9-8845-73107F98E7FC}" dt="2026-07-10T10:53:43.862" v="627" actId="26606"/>
          <ac:spMkLst>
            <pc:docMk/>
            <pc:sldMk cId="4027238349" sldId="260"/>
            <ac:spMk id="2" creationId="{EECA9C5D-D3FA-1B02-93DA-8C1A6AF15247}"/>
          </ac:spMkLst>
        </pc:spChg>
        <pc:spChg chg="add mod">
          <ac:chgData name="May Hussain" userId="230447fffc71e735" providerId="LiveId" clId="{01C50240-3641-47B9-8845-73107F98E7FC}" dt="2026-07-10T10:53:54.927" v="629" actId="20577"/>
          <ac:spMkLst>
            <pc:docMk/>
            <pc:sldMk cId="4027238349" sldId="260"/>
            <ac:spMk id="6" creationId="{3DD0E1C9-DC82-B7D2-9DAD-5C52A2C26264}"/>
          </ac:spMkLst>
        </pc:spChg>
        <pc:spChg chg="add">
          <ac:chgData name="May Hussain" userId="230447fffc71e735" providerId="LiveId" clId="{01C50240-3641-47B9-8845-73107F98E7FC}" dt="2026-07-10T11:42:00.878" v="977" actId="26606"/>
          <ac:spMkLst>
            <pc:docMk/>
            <pc:sldMk cId="4027238349" sldId="260"/>
            <ac:spMk id="46" creationId="{256FCDAA-76C3-414B-9868-73075E15DF5C}"/>
          </ac:spMkLst>
        </pc:spChg>
        <pc:spChg chg="add">
          <ac:chgData name="May Hussain" userId="230447fffc71e735" providerId="LiveId" clId="{01C50240-3641-47B9-8845-73107F98E7FC}" dt="2026-07-10T11:42:00.878" v="977" actId="26606"/>
          <ac:spMkLst>
            <pc:docMk/>
            <pc:sldMk cId="4027238349" sldId="260"/>
            <ac:spMk id="47" creationId="{02C8A649-1D4D-44CF-8C8E-C38947F4C418}"/>
          </ac:spMkLst>
        </pc:spChg>
        <pc:grpChg chg="add">
          <ac:chgData name="May Hussain" userId="230447fffc71e735" providerId="LiveId" clId="{01C50240-3641-47B9-8845-73107F98E7FC}" dt="2026-07-10T11:42:00.878" v="977" actId="26606"/>
          <ac:grpSpMkLst>
            <pc:docMk/>
            <pc:sldMk cId="4027238349" sldId="260"/>
            <ac:grpSpMk id="48" creationId="{67C5301E-91B2-4536-893D-47EA274444EE}"/>
          </ac:grpSpMkLst>
        </pc:grpChg>
        <pc:picChg chg="add del mod">
          <ac:chgData name="May Hussain" userId="230447fffc71e735" providerId="LiveId" clId="{01C50240-3641-47B9-8845-73107F98E7FC}" dt="2026-07-10T11:42:00.878" v="977" actId="26606"/>
          <ac:picMkLst>
            <pc:docMk/>
            <pc:sldMk cId="4027238349" sldId="260"/>
            <ac:picMk id="5" creationId="{1C29BA0A-0F49-1FFA-C200-1DEFF83DE704}"/>
          </ac:picMkLst>
        </pc:picChg>
        <pc:picChg chg="add del mod ord">
          <ac:chgData name="May Hussain" userId="230447fffc71e735" providerId="LiveId" clId="{01C50240-3641-47B9-8845-73107F98E7FC}" dt="2026-07-10T11:42:00.878" v="977" actId="26606"/>
          <ac:picMkLst>
            <pc:docMk/>
            <pc:sldMk cId="4027238349" sldId="260"/>
            <ac:picMk id="8" creationId="{18D9EBC1-B525-71AA-02C0-1229A7CFFF0D}"/>
          </ac:picMkLst>
        </pc:picChg>
      </pc:sldChg>
      <pc:sldChg chg="addSp modSp mod">
        <pc:chgData name="May Hussain" userId="230447fffc71e735" providerId="LiveId" clId="{01C50240-3641-47B9-8845-73107F98E7FC}" dt="2026-07-10T13:33:34.238" v="6911" actId="20577"/>
        <pc:sldMkLst>
          <pc:docMk/>
          <pc:sldMk cId="65726875" sldId="265"/>
        </pc:sldMkLst>
      </pc:sldChg>
      <pc:sldChg chg="addSp modSp mod">
        <pc:chgData name="May Hussain" userId="230447fffc71e735" providerId="LiveId" clId="{01C50240-3641-47B9-8845-73107F98E7FC}" dt="2026-07-10T13:34:03.187" v="6917" actId="20577"/>
        <pc:sldMkLst>
          <pc:docMk/>
          <pc:sldMk cId="672288072" sldId="266"/>
        </pc:sldMkLst>
        <pc:spChg chg="add mod">
          <ac:chgData name="May Hussain" userId="230447fffc71e735" providerId="LiveId" clId="{01C50240-3641-47B9-8845-73107F98E7FC}" dt="2026-07-10T13:34:03.187" v="6917" actId="20577"/>
          <ac:spMkLst>
            <pc:docMk/>
            <pc:sldMk cId="672288072" sldId="266"/>
            <ac:spMk id="3" creationId="{80704954-37ED-195F-07DD-67E9083C5B58}"/>
          </ac:spMkLst>
        </pc:spChg>
      </pc:sldChg>
      <pc:sldChg chg="addSp delSp modSp add mod setBg modAnim modNotesTx">
        <pc:chgData name="May Hussain" userId="230447fffc71e735" providerId="LiveId" clId="{01C50240-3641-47B9-8845-73107F98E7FC}" dt="2026-07-10T12:40:15.688" v="4683" actId="33524"/>
        <pc:sldMkLst>
          <pc:docMk/>
          <pc:sldMk cId="1013584387" sldId="267"/>
        </pc:sldMkLst>
        <pc:spChg chg="mod">
          <ac:chgData name="May Hussain" userId="230447fffc71e735" providerId="LiveId" clId="{01C50240-3641-47B9-8845-73107F98E7FC}" dt="2026-07-10T11:35:32.025" v="913" actId="26606"/>
          <ac:spMkLst>
            <pc:docMk/>
            <pc:sldMk cId="1013584387" sldId="267"/>
            <ac:spMk id="2" creationId="{05A90651-3A13-437C-CF3F-7D18E680320B}"/>
          </ac:spMkLst>
        </pc:spChg>
        <pc:spChg chg="add mod ord">
          <ac:chgData name="May Hussain" userId="230447fffc71e735" providerId="LiveId" clId="{01C50240-3641-47B9-8845-73107F98E7FC}" dt="2026-07-10T11:35:32.025" v="913" actId="26606"/>
          <ac:spMkLst>
            <pc:docMk/>
            <pc:sldMk cId="1013584387" sldId="267"/>
            <ac:spMk id="4" creationId="{2914508D-BA39-6B3E-7FD4-4FAAE4C3B817}"/>
          </ac:spMkLst>
        </pc:spChg>
        <pc:spChg chg="add">
          <ac:chgData name="May Hussain" userId="230447fffc71e735" providerId="LiveId" clId="{01C50240-3641-47B9-8845-73107F98E7FC}" dt="2026-07-10T11:35:32.025" v="913" actId="26606"/>
          <ac:spMkLst>
            <pc:docMk/>
            <pc:sldMk cId="1013584387" sldId="267"/>
            <ac:spMk id="13" creationId="{CBEC666E-043C-4EA7-B3A5-55D2F52D57E5}"/>
          </ac:spMkLst>
        </pc:spChg>
        <pc:spChg chg="add">
          <ac:chgData name="May Hussain" userId="230447fffc71e735" providerId="LiveId" clId="{01C50240-3641-47B9-8845-73107F98E7FC}" dt="2026-07-10T11:35:32.025" v="913" actId="26606"/>
          <ac:spMkLst>
            <pc:docMk/>
            <pc:sldMk cId="1013584387" sldId="267"/>
            <ac:spMk id="15" creationId="{D05C369B-0FDD-402D-9EE1-858137FB5D04}"/>
          </ac:spMkLst>
        </pc:spChg>
        <pc:grpChg chg="add">
          <ac:chgData name="May Hussain" userId="230447fffc71e735" providerId="LiveId" clId="{01C50240-3641-47B9-8845-73107F98E7FC}" dt="2026-07-10T11:35:32.025" v="913" actId="26606"/>
          <ac:grpSpMkLst>
            <pc:docMk/>
            <pc:sldMk cId="1013584387" sldId="267"/>
            <ac:grpSpMk id="17" creationId="{ADDE2C3E-3205-470A-BD3C-E856A8E21FC0}"/>
          </ac:grpSpMkLst>
        </pc:grpChg>
        <pc:picChg chg="add mod">
          <ac:chgData name="May Hussain" userId="230447fffc71e735" providerId="LiveId" clId="{01C50240-3641-47B9-8845-73107F98E7FC}" dt="2026-07-10T11:35:32.025" v="913" actId="26606"/>
          <ac:picMkLst>
            <pc:docMk/>
            <pc:sldMk cId="1013584387" sldId="267"/>
            <ac:picMk id="6" creationId="{DD3C8B16-1277-9246-1058-DBC2EF0BD2B0}"/>
          </ac:picMkLst>
        </pc:picChg>
        <pc:picChg chg="add mod">
          <ac:chgData name="May Hussain" userId="230447fffc71e735" providerId="LiveId" clId="{01C50240-3641-47B9-8845-73107F98E7FC}" dt="2026-07-10T11:35:32.025" v="913" actId="26606"/>
          <ac:picMkLst>
            <pc:docMk/>
            <pc:sldMk cId="1013584387" sldId="267"/>
            <ac:picMk id="8" creationId="{EBE9A185-9779-4E20-12C7-E310A044CEDA}"/>
          </ac:picMkLst>
        </pc:picChg>
      </pc:sldChg>
    </pc:docChg>
  </pc:docChgLst>
  <pc:docChgLst>
    <pc:chgData name="Marvynn Bruno Junior Mendes Horta (2430201)" userId="S::2430201@student.uwtsd.ac.uk::f49708d5-14bd-4565-93b9-f49da9dcf7cd" providerId="AD" clId="Web-{CCBF8E4D-A99D-8213-523F-054CE2DA7D9F}"/>
    <pc:docChg chg="modSld">
      <pc:chgData name="Marvynn Bruno Junior Mendes Horta (2430201)" userId="S::2430201@student.uwtsd.ac.uk::f49708d5-14bd-4565-93b9-f49da9dcf7cd" providerId="AD" clId="Web-{CCBF8E4D-A99D-8213-523F-054CE2DA7D9F}" dt="2026-07-16T12:13:18.864" v="107"/>
      <pc:docMkLst>
        <pc:docMk/>
      </pc:docMkLst>
      <pc:sldChg chg="addSp delSp modSp mod setBg setClrOvrMap">
        <pc:chgData name="Marvynn Bruno Junior Mendes Horta (2430201)" userId="S::2430201@student.uwtsd.ac.uk::f49708d5-14bd-4565-93b9-f49da9dcf7cd" providerId="AD" clId="Web-{CCBF8E4D-A99D-8213-523F-054CE2DA7D9F}" dt="2026-07-16T12:06:35.367" v="52" actId="14100"/>
        <pc:sldMkLst>
          <pc:docMk/>
          <pc:sldMk cId="3469818433" sldId="259"/>
        </pc:sldMkLst>
        <pc:spChg chg="mod">
          <ac:chgData name="Marvynn Bruno Junior Mendes Horta (2430201)" userId="S::2430201@student.uwtsd.ac.uk::f49708d5-14bd-4565-93b9-f49da9dcf7cd" providerId="AD" clId="Web-{CCBF8E4D-A99D-8213-523F-054CE2DA7D9F}" dt="2026-07-16T12:05:19.036" v="8"/>
          <ac:spMkLst>
            <pc:docMk/>
            <pc:sldMk cId="3469818433" sldId="259"/>
            <ac:spMk id="2" creationId="{AA01C78F-0DD6-496D-1A7B-A0788FFD02DD}"/>
          </ac:spMkLst>
        </pc:spChg>
        <pc:spChg chg="add mod">
          <ac:chgData name="Marvynn Bruno Junior Mendes Horta (2430201)" userId="S::2430201@student.uwtsd.ac.uk::f49708d5-14bd-4565-93b9-f49da9dcf7cd" providerId="AD" clId="Web-{CCBF8E4D-A99D-8213-523F-054CE2DA7D9F}" dt="2026-07-16T12:06:35.367" v="52" actId="14100"/>
          <ac:spMkLst>
            <pc:docMk/>
            <pc:sldMk cId="3469818433" sldId="259"/>
            <ac:spMk id="5" creationId="{684F275E-C1FB-5277-BB71-0CDCAF06DC0C}"/>
          </ac:spMkLst>
        </pc:spChg>
        <pc:spChg chg="add del">
          <ac:chgData name="Marvynn Bruno Junior Mendes Horta (2430201)" userId="S::2430201@student.uwtsd.ac.uk::f49708d5-14bd-4565-93b9-f49da9dcf7cd" providerId="AD" clId="Web-{CCBF8E4D-A99D-8213-523F-054CE2DA7D9F}" dt="2026-07-16T12:04:39.566" v="2"/>
          <ac:spMkLst>
            <pc:docMk/>
            <pc:sldMk cId="3469818433" sldId="259"/>
            <ac:spMk id="19" creationId="{991E317B-75E3-4171-A07A-B263C1D6DCA5}"/>
          </ac:spMkLst>
        </pc:spChg>
        <pc:spChg chg="add del">
          <ac:chgData name="Marvynn Bruno Junior Mendes Horta (2430201)" userId="S::2430201@student.uwtsd.ac.uk::f49708d5-14bd-4565-93b9-f49da9dcf7cd" providerId="AD" clId="Web-{CCBF8E4D-A99D-8213-523F-054CE2DA7D9F}" dt="2026-07-16T12:04:39.566" v="2"/>
          <ac:spMkLst>
            <pc:docMk/>
            <pc:sldMk cId="3469818433" sldId="259"/>
            <ac:spMk id="21" creationId="{4A9B19C2-B29A-4924-9E7E-6FBF17F5854E}"/>
          </ac:spMkLst>
        </pc:spChg>
        <pc:spChg chg="add del">
          <ac:chgData name="Marvynn Bruno Junior Mendes Horta (2430201)" userId="S::2430201@student.uwtsd.ac.uk::f49708d5-14bd-4565-93b9-f49da9dcf7cd" providerId="AD" clId="Web-{CCBF8E4D-A99D-8213-523F-054CE2DA7D9F}" dt="2026-07-16T12:04:44.394" v="4"/>
          <ac:spMkLst>
            <pc:docMk/>
            <pc:sldMk cId="3469818433" sldId="259"/>
            <ac:spMk id="35" creationId="{762362DE-7747-4D8B-99FA-8E36F0B15FF7}"/>
          </ac:spMkLst>
        </pc:spChg>
        <pc:spChg chg="add del">
          <ac:chgData name="Marvynn Bruno Junior Mendes Horta (2430201)" userId="S::2430201@student.uwtsd.ac.uk::f49708d5-14bd-4565-93b9-f49da9dcf7cd" providerId="AD" clId="Web-{CCBF8E4D-A99D-8213-523F-054CE2DA7D9F}" dt="2026-07-16T12:05:19.036" v="8"/>
          <ac:spMkLst>
            <pc:docMk/>
            <pc:sldMk cId="3469818433" sldId="259"/>
            <ac:spMk id="44" creationId="{991E317B-75E3-4171-A07A-B263C1D6DCA5}"/>
          </ac:spMkLst>
        </pc:spChg>
        <pc:spChg chg="add del">
          <ac:chgData name="Marvynn Bruno Junior Mendes Horta (2430201)" userId="S::2430201@student.uwtsd.ac.uk::f49708d5-14bd-4565-93b9-f49da9dcf7cd" providerId="AD" clId="Web-{CCBF8E4D-A99D-8213-523F-054CE2DA7D9F}" dt="2026-07-16T12:05:19.036" v="8"/>
          <ac:spMkLst>
            <pc:docMk/>
            <pc:sldMk cId="3469818433" sldId="259"/>
            <ac:spMk id="45" creationId="{4A9B19C2-B29A-4924-9E7E-6FBF17F5854E}"/>
          </ac:spMkLst>
        </pc:spChg>
        <pc:spChg chg="add">
          <ac:chgData name="Marvynn Bruno Junior Mendes Horta (2430201)" userId="S::2430201@student.uwtsd.ac.uk::f49708d5-14bd-4565-93b9-f49da9dcf7cd" providerId="AD" clId="Web-{CCBF8E4D-A99D-8213-523F-054CE2DA7D9F}" dt="2026-07-16T12:05:19.036" v="8"/>
          <ac:spMkLst>
            <pc:docMk/>
            <pc:sldMk cId="3469818433" sldId="259"/>
            <ac:spMk id="61" creationId="{762362DE-7747-4D8B-99FA-8E36F0B15FF7}"/>
          </ac:spMkLst>
        </pc:spChg>
        <pc:grpChg chg="add del">
          <ac:chgData name="Marvynn Bruno Junior Mendes Horta (2430201)" userId="S::2430201@student.uwtsd.ac.uk::f49708d5-14bd-4565-93b9-f49da9dcf7cd" providerId="AD" clId="Web-{CCBF8E4D-A99D-8213-523F-054CE2DA7D9F}" dt="2026-07-16T12:04:39.566" v="2"/>
          <ac:grpSpMkLst>
            <pc:docMk/>
            <pc:sldMk cId="3469818433" sldId="259"/>
            <ac:grpSpMk id="23" creationId="{34C85634-D5F5-4047-8F35-F4B1F50AB1A7}"/>
          </ac:grpSpMkLst>
        </pc:grpChg>
        <pc:grpChg chg="add del">
          <ac:chgData name="Marvynn Bruno Junior Mendes Horta (2430201)" userId="S::2430201@student.uwtsd.ac.uk::f49708d5-14bd-4565-93b9-f49da9dcf7cd" providerId="AD" clId="Web-{CCBF8E4D-A99D-8213-523F-054CE2DA7D9F}" dt="2026-07-16T12:04:44.394" v="4"/>
          <ac:grpSpMkLst>
            <pc:docMk/>
            <pc:sldMk cId="3469818433" sldId="259"/>
            <ac:grpSpMk id="36" creationId="{25123E6E-F713-4254-A6BF-358CC8EC6C95}"/>
          </ac:grpSpMkLst>
        </pc:grpChg>
        <pc:grpChg chg="add del">
          <ac:chgData name="Marvynn Bruno Junior Mendes Horta (2430201)" userId="S::2430201@student.uwtsd.ac.uk::f49708d5-14bd-4565-93b9-f49da9dcf7cd" providerId="AD" clId="Web-{CCBF8E4D-A99D-8213-523F-054CE2DA7D9F}" dt="2026-07-16T12:05:19.036" v="8"/>
          <ac:grpSpMkLst>
            <pc:docMk/>
            <pc:sldMk cId="3469818433" sldId="259"/>
            <ac:grpSpMk id="46" creationId="{34C85634-D5F5-4047-8F35-F4B1F50AB1A7}"/>
          </ac:grpSpMkLst>
        </pc:grpChg>
        <pc:grpChg chg="add">
          <ac:chgData name="Marvynn Bruno Junior Mendes Horta (2430201)" userId="S::2430201@student.uwtsd.ac.uk::f49708d5-14bd-4565-93b9-f49da9dcf7cd" providerId="AD" clId="Web-{CCBF8E4D-A99D-8213-523F-054CE2DA7D9F}" dt="2026-07-16T12:05:19.036" v="8"/>
          <ac:grpSpMkLst>
            <pc:docMk/>
            <pc:sldMk cId="3469818433" sldId="259"/>
            <ac:grpSpMk id="63" creationId="{25123E6E-F713-4254-A6BF-358CC8EC6C95}"/>
          </ac:grpSpMkLst>
        </pc:grpChg>
        <pc:graphicFrameChg chg="add mod modGraphic">
          <ac:chgData name="Marvynn Bruno Junior Mendes Horta (2430201)" userId="S::2430201@student.uwtsd.ac.uk::f49708d5-14bd-4565-93b9-f49da9dcf7cd" providerId="AD" clId="Web-{CCBF8E4D-A99D-8213-523F-054CE2DA7D9F}" dt="2026-07-16T12:05:33.865" v="43"/>
          <ac:graphicFrameMkLst>
            <pc:docMk/>
            <pc:sldMk cId="3469818433" sldId="259"/>
            <ac:graphicFrameMk id="4" creationId="{B4578632-DFC4-3729-BFB3-FC2A5F87F9E0}"/>
          </ac:graphicFrameMkLst>
        </pc:graphicFrameChg>
        <pc:cxnChg chg="add del">
          <ac:chgData name="Marvynn Bruno Junior Mendes Horta (2430201)" userId="S::2430201@student.uwtsd.ac.uk::f49708d5-14bd-4565-93b9-f49da9dcf7cd" providerId="AD" clId="Web-{CCBF8E4D-A99D-8213-523F-054CE2DA7D9F}" dt="2026-07-16T12:04:39.566" v="2"/>
          <ac:cxnSpMkLst>
            <pc:docMk/>
            <pc:sldMk cId="3469818433" sldId="259"/>
            <ac:cxnSpMk id="9" creationId="{0512F9CB-A1A0-4043-A103-F6A4B94B695A}"/>
          </ac:cxnSpMkLst>
        </pc:cxnChg>
        <pc:cxnChg chg="add del">
          <ac:chgData name="Marvynn Bruno Junior Mendes Horta (2430201)" userId="S::2430201@student.uwtsd.ac.uk::f49708d5-14bd-4565-93b9-f49da9dcf7cd" providerId="AD" clId="Web-{CCBF8E4D-A99D-8213-523F-054CE2DA7D9F}" dt="2026-07-16T12:04:39.566" v="2"/>
          <ac:cxnSpMkLst>
            <pc:docMk/>
            <pc:sldMk cId="3469818433" sldId="259"/>
            <ac:cxnSpMk id="11" creationId="{ADBE6588-EE16-4389-857C-86A156D49E5D}"/>
          </ac:cxnSpMkLst>
        </pc:cxnChg>
        <pc:cxnChg chg="add del">
          <ac:chgData name="Marvynn Bruno Junior Mendes Horta (2430201)" userId="S::2430201@student.uwtsd.ac.uk::f49708d5-14bd-4565-93b9-f49da9dcf7cd" providerId="AD" clId="Web-{CCBF8E4D-A99D-8213-523F-054CE2DA7D9F}" dt="2026-07-16T12:04:39.566" v="2"/>
          <ac:cxnSpMkLst>
            <pc:docMk/>
            <pc:sldMk cId="3469818433" sldId="259"/>
            <ac:cxnSpMk id="13" creationId="{17FD48D2-B0A7-413D-B947-AA55AC1296D5}"/>
          </ac:cxnSpMkLst>
        </pc:cxnChg>
        <pc:cxnChg chg="add del">
          <ac:chgData name="Marvynn Bruno Junior Mendes Horta (2430201)" userId="S::2430201@student.uwtsd.ac.uk::f49708d5-14bd-4565-93b9-f49da9dcf7cd" providerId="AD" clId="Web-{CCBF8E4D-A99D-8213-523F-054CE2DA7D9F}" dt="2026-07-16T12:04:39.566" v="2"/>
          <ac:cxnSpMkLst>
            <pc:docMk/>
            <pc:sldMk cId="3469818433" sldId="259"/>
            <ac:cxnSpMk id="15" creationId="{2BE668D0-D906-4EEE-B32F-8C028624B837}"/>
          </ac:cxnSpMkLst>
        </pc:cxnChg>
        <pc:cxnChg chg="add del">
          <ac:chgData name="Marvynn Bruno Junior Mendes Horta (2430201)" userId="S::2430201@student.uwtsd.ac.uk::f49708d5-14bd-4565-93b9-f49da9dcf7cd" providerId="AD" clId="Web-{CCBF8E4D-A99D-8213-523F-054CE2DA7D9F}" dt="2026-07-16T12:04:39.566" v="2"/>
          <ac:cxnSpMkLst>
            <pc:docMk/>
            <pc:sldMk cId="3469818433" sldId="259"/>
            <ac:cxnSpMk id="17" creationId="{D1DE67A3-B8F6-4CFD-A8E0-D15200F23152}"/>
          </ac:cxnSpMkLst>
        </pc:cxnChg>
        <pc:cxnChg chg="add del">
          <ac:chgData name="Marvynn Bruno Junior Mendes Horta (2430201)" userId="S::2430201@student.uwtsd.ac.uk::f49708d5-14bd-4565-93b9-f49da9dcf7cd" providerId="AD" clId="Web-{CCBF8E4D-A99D-8213-523F-054CE2DA7D9F}" dt="2026-07-16T12:04:44.394" v="4"/>
          <ac:cxnSpMkLst>
            <pc:docMk/>
            <pc:sldMk cId="3469818433" sldId="259"/>
            <ac:cxnSpMk id="30" creationId="{0512F9CB-A1A0-4043-A103-F6A4B94B695A}"/>
          </ac:cxnSpMkLst>
        </pc:cxnChg>
        <pc:cxnChg chg="add del">
          <ac:chgData name="Marvynn Bruno Junior Mendes Horta (2430201)" userId="S::2430201@student.uwtsd.ac.uk::f49708d5-14bd-4565-93b9-f49da9dcf7cd" providerId="AD" clId="Web-{CCBF8E4D-A99D-8213-523F-054CE2DA7D9F}" dt="2026-07-16T12:04:44.394" v="4"/>
          <ac:cxnSpMkLst>
            <pc:docMk/>
            <pc:sldMk cId="3469818433" sldId="259"/>
            <ac:cxnSpMk id="31" creationId="{ADBE6588-EE16-4389-857C-86A156D49E5D}"/>
          </ac:cxnSpMkLst>
        </pc:cxnChg>
        <pc:cxnChg chg="add del">
          <ac:chgData name="Marvynn Bruno Junior Mendes Horta (2430201)" userId="S::2430201@student.uwtsd.ac.uk::f49708d5-14bd-4565-93b9-f49da9dcf7cd" providerId="AD" clId="Web-{CCBF8E4D-A99D-8213-523F-054CE2DA7D9F}" dt="2026-07-16T12:04:44.394" v="4"/>
          <ac:cxnSpMkLst>
            <pc:docMk/>
            <pc:sldMk cId="3469818433" sldId="259"/>
            <ac:cxnSpMk id="32" creationId="{17FD48D2-B0A7-413D-B947-AA55AC1296D5}"/>
          </ac:cxnSpMkLst>
        </pc:cxnChg>
        <pc:cxnChg chg="add del">
          <ac:chgData name="Marvynn Bruno Junior Mendes Horta (2430201)" userId="S::2430201@student.uwtsd.ac.uk::f49708d5-14bd-4565-93b9-f49da9dcf7cd" providerId="AD" clId="Web-{CCBF8E4D-A99D-8213-523F-054CE2DA7D9F}" dt="2026-07-16T12:04:44.394" v="4"/>
          <ac:cxnSpMkLst>
            <pc:docMk/>
            <pc:sldMk cId="3469818433" sldId="259"/>
            <ac:cxnSpMk id="33" creationId="{2BE668D0-D906-4EEE-B32F-8C028624B837}"/>
          </ac:cxnSpMkLst>
        </pc:cxnChg>
        <pc:cxnChg chg="add del">
          <ac:chgData name="Marvynn Bruno Junior Mendes Horta (2430201)" userId="S::2430201@student.uwtsd.ac.uk::f49708d5-14bd-4565-93b9-f49da9dcf7cd" providerId="AD" clId="Web-{CCBF8E4D-A99D-8213-523F-054CE2DA7D9F}" dt="2026-07-16T12:04:44.394" v="4"/>
          <ac:cxnSpMkLst>
            <pc:docMk/>
            <pc:sldMk cId="3469818433" sldId="259"/>
            <ac:cxnSpMk id="34" creationId="{D1DE67A3-B8F6-4CFD-A8E0-D15200F23152}"/>
          </ac:cxnSpMkLst>
        </pc:cxnChg>
        <pc:cxnChg chg="add">
          <ac:chgData name="Marvynn Bruno Junior Mendes Horta (2430201)" userId="S::2430201@student.uwtsd.ac.uk::f49708d5-14bd-4565-93b9-f49da9dcf7cd" providerId="AD" clId="Web-{CCBF8E4D-A99D-8213-523F-054CE2DA7D9F}" dt="2026-07-16T12:04:44.472" v="5"/>
          <ac:cxnSpMkLst>
            <pc:docMk/>
            <pc:sldMk cId="3469818433" sldId="259"/>
            <ac:cxnSpMk id="39" creationId="{0512F9CB-A1A0-4043-A103-F6A4B94B695A}"/>
          </ac:cxnSpMkLst>
        </pc:cxnChg>
        <pc:cxnChg chg="add del">
          <ac:chgData name="Marvynn Bruno Junior Mendes Horta (2430201)" userId="S::2430201@student.uwtsd.ac.uk::f49708d5-14bd-4565-93b9-f49da9dcf7cd" providerId="AD" clId="Web-{CCBF8E4D-A99D-8213-523F-054CE2DA7D9F}" dt="2026-07-16T12:05:19.036" v="8"/>
          <ac:cxnSpMkLst>
            <pc:docMk/>
            <pc:sldMk cId="3469818433" sldId="259"/>
            <ac:cxnSpMk id="40" creationId="{ADBE6588-EE16-4389-857C-86A156D49E5D}"/>
          </ac:cxnSpMkLst>
        </pc:cxnChg>
        <pc:cxnChg chg="add del">
          <ac:chgData name="Marvynn Bruno Junior Mendes Horta (2430201)" userId="S::2430201@student.uwtsd.ac.uk::f49708d5-14bd-4565-93b9-f49da9dcf7cd" providerId="AD" clId="Web-{CCBF8E4D-A99D-8213-523F-054CE2DA7D9F}" dt="2026-07-16T12:05:19.036" v="8"/>
          <ac:cxnSpMkLst>
            <pc:docMk/>
            <pc:sldMk cId="3469818433" sldId="259"/>
            <ac:cxnSpMk id="41" creationId="{17FD48D2-B0A7-413D-B947-AA55AC1296D5}"/>
          </ac:cxnSpMkLst>
        </pc:cxnChg>
        <pc:cxnChg chg="add">
          <ac:chgData name="Marvynn Bruno Junior Mendes Horta (2430201)" userId="S::2430201@student.uwtsd.ac.uk::f49708d5-14bd-4565-93b9-f49da9dcf7cd" providerId="AD" clId="Web-{CCBF8E4D-A99D-8213-523F-054CE2DA7D9F}" dt="2026-07-16T12:04:44.472" v="5"/>
          <ac:cxnSpMkLst>
            <pc:docMk/>
            <pc:sldMk cId="3469818433" sldId="259"/>
            <ac:cxnSpMk id="42" creationId="{2BE668D0-D906-4EEE-B32F-8C028624B837}"/>
          </ac:cxnSpMkLst>
        </pc:cxnChg>
        <pc:cxnChg chg="add">
          <ac:chgData name="Marvynn Bruno Junior Mendes Horta (2430201)" userId="S::2430201@student.uwtsd.ac.uk::f49708d5-14bd-4565-93b9-f49da9dcf7cd" providerId="AD" clId="Web-{CCBF8E4D-A99D-8213-523F-054CE2DA7D9F}" dt="2026-07-16T12:04:44.472" v="5"/>
          <ac:cxnSpMkLst>
            <pc:docMk/>
            <pc:sldMk cId="3469818433" sldId="259"/>
            <ac:cxnSpMk id="43" creationId="{D1DE67A3-B8F6-4CFD-A8E0-D15200F23152}"/>
          </ac:cxnSpMkLst>
        </pc:cxnChg>
        <pc:cxnChg chg="add">
          <ac:chgData name="Marvynn Bruno Junior Mendes Horta (2430201)" userId="S::2430201@student.uwtsd.ac.uk::f49708d5-14bd-4565-93b9-f49da9dcf7cd" providerId="AD" clId="Web-{CCBF8E4D-A99D-8213-523F-054CE2DA7D9F}" dt="2026-07-16T12:05:19.036" v="8"/>
          <ac:cxnSpMkLst>
            <pc:docMk/>
            <pc:sldMk cId="3469818433" sldId="259"/>
            <ac:cxnSpMk id="51" creationId="{0512F9CB-A1A0-4043-A103-F6A4B94B695A}"/>
          </ac:cxnSpMkLst>
        </pc:cxnChg>
      </pc:sldChg>
      <pc:sldChg chg="addSp modSp">
        <pc:chgData name="Marvynn Bruno Junior Mendes Horta (2430201)" userId="S::2430201@student.uwtsd.ac.uk::f49708d5-14bd-4565-93b9-f49da9dcf7cd" providerId="AD" clId="Web-{CCBF8E4D-A99D-8213-523F-054CE2DA7D9F}" dt="2026-07-16T12:07:06.352" v="57" actId="14100"/>
        <pc:sldMkLst>
          <pc:docMk/>
          <pc:sldMk cId="4263733907" sldId="261"/>
        </pc:sldMkLst>
        <pc:spChg chg="add mod">
          <ac:chgData name="Marvynn Bruno Junior Mendes Horta (2430201)" userId="S::2430201@student.uwtsd.ac.uk::f49708d5-14bd-4565-93b9-f49da9dcf7cd" providerId="AD" clId="Web-{CCBF8E4D-A99D-8213-523F-054CE2DA7D9F}" dt="2026-07-16T12:07:06.352" v="57" actId="14100"/>
          <ac:spMkLst>
            <pc:docMk/>
            <pc:sldMk cId="4263733907" sldId="261"/>
            <ac:spMk id="3" creationId="{09D65531-A6BF-598D-C6E2-8F373FD6BE88}"/>
          </ac:spMkLst>
        </pc:spChg>
      </pc:sldChg>
      <pc:sldChg chg="addSp delSp modSp mod setBg">
        <pc:chgData name="Marvynn Bruno Junior Mendes Horta (2430201)" userId="S::2430201@student.uwtsd.ac.uk::f49708d5-14bd-4565-93b9-f49da9dcf7cd" providerId="AD" clId="Web-{CCBF8E4D-A99D-8213-523F-054CE2DA7D9F}" dt="2026-07-16T12:08:13.589" v="64"/>
        <pc:sldMkLst>
          <pc:docMk/>
          <pc:sldMk cId="2062744643" sldId="262"/>
        </pc:sldMkLst>
        <pc:spChg chg="mod">
          <ac:chgData name="Marvynn Bruno Junior Mendes Horta (2430201)" userId="S::2430201@student.uwtsd.ac.uk::f49708d5-14bd-4565-93b9-f49da9dcf7cd" providerId="AD" clId="Web-{CCBF8E4D-A99D-8213-523F-054CE2DA7D9F}" dt="2026-07-16T12:08:13.589" v="64"/>
          <ac:spMkLst>
            <pc:docMk/>
            <pc:sldMk cId="2062744643" sldId="262"/>
            <ac:spMk id="2" creationId="{5E4233FD-FD8D-9236-3F14-F68661B36A05}"/>
          </ac:spMkLst>
        </pc:spChg>
        <pc:spChg chg="add mod">
          <ac:chgData name="Marvynn Bruno Junior Mendes Horta (2430201)" userId="S::2430201@student.uwtsd.ac.uk::f49708d5-14bd-4565-93b9-f49da9dcf7cd" providerId="AD" clId="Web-{CCBF8E4D-A99D-8213-523F-054CE2DA7D9F}" dt="2026-07-16T12:08:13.589" v="64"/>
          <ac:spMkLst>
            <pc:docMk/>
            <pc:sldMk cId="2062744643" sldId="262"/>
            <ac:spMk id="3" creationId="{DB8B7A18-6583-73AF-7C3D-35FE70875F74}"/>
          </ac:spMkLst>
        </pc:spChg>
        <pc:spChg chg="add del">
          <ac:chgData name="Marvynn Bruno Junior Mendes Horta (2430201)" userId="S::2430201@student.uwtsd.ac.uk::f49708d5-14bd-4565-93b9-f49da9dcf7cd" providerId="AD" clId="Web-{CCBF8E4D-A99D-8213-523F-054CE2DA7D9F}" dt="2026-07-16T12:08:13.557" v="63"/>
          <ac:spMkLst>
            <pc:docMk/>
            <pc:sldMk cId="2062744643" sldId="262"/>
            <ac:spMk id="8" creationId="{290FE681-1E05-478A-89DC-5F7AB37CFD77}"/>
          </ac:spMkLst>
        </pc:spChg>
        <pc:spChg chg="add">
          <ac:chgData name="Marvynn Bruno Junior Mendes Horta (2430201)" userId="S::2430201@student.uwtsd.ac.uk::f49708d5-14bd-4565-93b9-f49da9dcf7cd" providerId="AD" clId="Web-{CCBF8E4D-A99D-8213-523F-054CE2DA7D9F}" dt="2026-07-16T12:08:13.589" v="64"/>
          <ac:spMkLst>
            <pc:docMk/>
            <pc:sldMk cId="2062744643" sldId="262"/>
            <ac:spMk id="9" creationId="{B9403C7F-76AE-4587-92A2-D4E41EBE68BD}"/>
          </ac:spMkLst>
        </pc:spChg>
        <pc:grpChg chg="add">
          <ac:chgData name="Marvynn Bruno Junior Mendes Horta (2430201)" userId="S::2430201@student.uwtsd.ac.uk::f49708d5-14bd-4565-93b9-f49da9dcf7cd" providerId="AD" clId="Web-{CCBF8E4D-A99D-8213-523F-054CE2DA7D9F}" dt="2026-07-16T12:08:13.589" v="64"/>
          <ac:grpSpMkLst>
            <pc:docMk/>
            <pc:sldMk cId="2062744643" sldId="262"/>
            <ac:grpSpMk id="11" creationId="{D6C71778-3DDA-4748-AEBB-2A4B75016325}"/>
          </ac:grpSpMkLst>
        </pc:grpChg>
        <pc:picChg chg="add">
          <ac:chgData name="Marvynn Bruno Junior Mendes Horta (2430201)" userId="S::2430201@student.uwtsd.ac.uk::f49708d5-14bd-4565-93b9-f49da9dcf7cd" providerId="AD" clId="Web-{CCBF8E4D-A99D-8213-523F-054CE2DA7D9F}" dt="2026-07-16T12:08:13.589" v="64"/>
          <ac:picMkLst>
            <pc:docMk/>
            <pc:sldMk cId="2062744643" sldId="262"/>
            <ac:picMk id="5" creationId="{30AB06E4-090E-5177-C5FF-D8D92282FF25}"/>
          </ac:picMkLst>
        </pc:picChg>
        <pc:cxnChg chg="add del">
          <ac:chgData name="Marvynn Bruno Junior Mendes Horta (2430201)" userId="S::2430201@student.uwtsd.ac.uk::f49708d5-14bd-4565-93b9-f49da9dcf7cd" providerId="AD" clId="Web-{CCBF8E4D-A99D-8213-523F-054CE2DA7D9F}" dt="2026-07-16T12:08:13.557" v="63"/>
          <ac:cxnSpMkLst>
            <pc:docMk/>
            <pc:sldMk cId="2062744643" sldId="262"/>
            <ac:cxnSpMk id="10" creationId="{2E2F21DC-5F0E-42CF-B89C-C1E25E175CB8}"/>
          </ac:cxnSpMkLst>
        </pc:cxnChg>
      </pc:sldChg>
      <pc:sldChg chg="addSp modSp">
        <pc:chgData name="Marvynn Bruno Junior Mendes Horta (2430201)" userId="S::2430201@student.uwtsd.ac.uk::f49708d5-14bd-4565-93b9-f49da9dcf7cd" providerId="AD" clId="Web-{CCBF8E4D-A99D-8213-523F-054CE2DA7D9F}" dt="2026-07-16T12:08:44.652" v="68" actId="14100"/>
        <pc:sldMkLst>
          <pc:docMk/>
          <pc:sldMk cId="931446455" sldId="263"/>
        </pc:sldMkLst>
        <pc:spChg chg="add mod">
          <ac:chgData name="Marvynn Bruno Junior Mendes Horta (2430201)" userId="S::2430201@student.uwtsd.ac.uk::f49708d5-14bd-4565-93b9-f49da9dcf7cd" providerId="AD" clId="Web-{CCBF8E4D-A99D-8213-523F-054CE2DA7D9F}" dt="2026-07-16T12:08:44.652" v="68" actId="14100"/>
          <ac:spMkLst>
            <pc:docMk/>
            <pc:sldMk cId="931446455" sldId="263"/>
            <ac:spMk id="3" creationId="{0F4F3C44-DA28-AE94-1880-75E9B6E08232}"/>
          </ac:spMkLst>
        </pc:spChg>
      </pc:sldChg>
      <pc:sldChg chg="addSp delSp modSp mod setBg setClrOvrMap">
        <pc:chgData name="Marvynn Bruno Junior Mendes Horta (2430201)" userId="S::2430201@student.uwtsd.ac.uk::f49708d5-14bd-4565-93b9-f49da9dcf7cd" providerId="AD" clId="Web-{CCBF8E4D-A99D-8213-523F-054CE2DA7D9F}" dt="2026-07-16T12:11:43.548" v="88" actId="20577"/>
        <pc:sldMkLst>
          <pc:docMk/>
          <pc:sldMk cId="65726875" sldId="265"/>
        </pc:sldMkLst>
        <pc:spChg chg="mod ord">
          <ac:chgData name="Marvynn Bruno Junior Mendes Horta (2430201)" userId="S::2430201@student.uwtsd.ac.uk::f49708d5-14bd-4565-93b9-f49da9dcf7cd" providerId="AD" clId="Web-{CCBF8E4D-A99D-8213-523F-054CE2DA7D9F}" dt="2026-07-16T12:11:17.094" v="83"/>
          <ac:spMkLst>
            <pc:docMk/>
            <pc:sldMk cId="65726875" sldId="265"/>
            <ac:spMk id="2" creationId="{74DE3116-3CF7-9057-9AD3-7F4B727A3B1A}"/>
          </ac:spMkLst>
        </pc:spChg>
        <pc:spChg chg="del">
          <ac:chgData name="Marvynn Bruno Junior Mendes Horta (2430201)" userId="S::2430201@student.uwtsd.ac.uk::f49708d5-14bd-4565-93b9-f49da9dcf7cd" providerId="AD" clId="Web-{CCBF8E4D-A99D-8213-523F-054CE2DA7D9F}" dt="2026-07-16T12:10:03.452" v="69"/>
          <ac:spMkLst>
            <pc:docMk/>
            <pc:sldMk cId="65726875" sldId="265"/>
            <ac:spMk id="3" creationId="{E88B2BA5-6874-2580-3C38-F22D5C6C36BB}"/>
          </ac:spMkLst>
        </pc:spChg>
        <pc:spChg chg="add mod">
          <ac:chgData name="Marvynn Bruno Junior Mendes Horta (2430201)" userId="S::2430201@student.uwtsd.ac.uk::f49708d5-14bd-4565-93b9-f49da9dcf7cd" providerId="AD" clId="Web-{CCBF8E4D-A99D-8213-523F-054CE2DA7D9F}" dt="2026-07-16T12:11:43.548" v="88" actId="20577"/>
          <ac:spMkLst>
            <pc:docMk/>
            <pc:sldMk cId="65726875" sldId="265"/>
            <ac:spMk id="4" creationId="{A99850D9-3A6E-EF7E-0EE6-D75EDB6CCDA5}"/>
          </ac:spMkLst>
        </pc:spChg>
        <pc:spChg chg="add del">
          <ac:chgData name="Marvynn Bruno Junior Mendes Horta (2430201)" userId="S::2430201@student.uwtsd.ac.uk::f49708d5-14bd-4565-93b9-f49da9dcf7cd" providerId="AD" clId="Web-{CCBF8E4D-A99D-8213-523F-054CE2DA7D9F}" dt="2026-07-16T12:11:11.876" v="80"/>
          <ac:spMkLst>
            <pc:docMk/>
            <pc:sldMk cId="65726875" sldId="265"/>
            <ac:spMk id="9" creationId="{781BBDC9-2DC6-4959-AC3D-49A5DCB05DA7}"/>
          </ac:spMkLst>
        </pc:spChg>
        <pc:spChg chg="add del">
          <ac:chgData name="Marvynn Bruno Junior Mendes Horta (2430201)" userId="S::2430201@student.uwtsd.ac.uk::f49708d5-14bd-4565-93b9-f49da9dcf7cd" providerId="AD" clId="Web-{CCBF8E4D-A99D-8213-523F-054CE2DA7D9F}" dt="2026-07-16T12:10:55.172" v="76"/>
          <ac:spMkLst>
            <pc:docMk/>
            <pc:sldMk cId="65726875" sldId="265"/>
            <ac:spMk id="11" creationId="{9ACA6826-032C-4799-B079-15DB2A6CBD93}"/>
          </ac:spMkLst>
        </pc:spChg>
        <pc:spChg chg="add del">
          <ac:chgData name="Marvynn Bruno Junior Mendes Horta (2430201)" userId="S::2430201@student.uwtsd.ac.uk::f49708d5-14bd-4565-93b9-f49da9dcf7cd" providerId="AD" clId="Web-{CCBF8E4D-A99D-8213-523F-054CE2DA7D9F}" dt="2026-07-16T12:10:57.875" v="78"/>
          <ac:spMkLst>
            <pc:docMk/>
            <pc:sldMk cId="65726875" sldId="265"/>
            <ac:spMk id="20" creationId="{124D9F5B-C72B-41EE-97C2-D3600B62717D}"/>
          </ac:spMkLst>
        </pc:spChg>
        <pc:spChg chg="add del">
          <ac:chgData name="Marvynn Bruno Junior Mendes Horta (2430201)" userId="S::2430201@student.uwtsd.ac.uk::f49708d5-14bd-4565-93b9-f49da9dcf7cd" providerId="AD" clId="Web-{CCBF8E4D-A99D-8213-523F-054CE2DA7D9F}" dt="2026-07-16T12:11:11.876" v="80"/>
          <ac:spMkLst>
            <pc:docMk/>
            <pc:sldMk cId="65726875" sldId="265"/>
            <ac:spMk id="24" creationId="{08452CCF-4A27-488A-AAF4-424933CFC925}"/>
          </ac:spMkLst>
        </pc:spChg>
        <pc:spChg chg="add del">
          <ac:chgData name="Marvynn Bruno Junior Mendes Horta (2430201)" userId="S::2430201@student.uwtsd.ac.uk::f49708d5-14bd-4565-93b9-f49da9dcf7cd" providerId="AD" clId="Web-{CCBF8E4D-A99D-8213-523F-054CE2DA7D9F}" dt="2026-07-16T12:11:11.876" v="80"/>
          <ac:spMkLst>
            <pc:docMk/>
            <pc:sldMk cId="65726875" sldId="265"/>
            <ac:spMk id="25" creationId="{4B74BB55-8517-4CFE-9389-81D0E6F81F00}"/>
          </ac:spMkLst>
        </pc:spChg>
        <pc:spChg chg="add del">
          <ac:chgData name="Marvynn Bruno Junior Mendes Horta (2430201)" userId="S::2430201@student.uwtsd.ac.uk::f49708d5-14bd-4565-93b9-f49da9dcf7cd" providerId="AD" clId="Web-{CCBF8E4D-A99D-8213-523F-054CE2DA7D9F}" dt="2026-07-16T12:11:17.079" v="82"/>
          <ac:spMkLst>
            <pc:docMk/>
            <pc:sldMk cId="65726875" sldId="265"/>
            <ac:spMk id="28" creationId="{CADF2543-1B6F-4FBC-A7AF-53A0430E05AB}"/>
          </ac:spMkLst>
        </pc:spChg>
        <pc:spChg chg="add">
          <ac:chgData name="Marvynn Bruno Junior Mendes Horta (2430201)" userId="S::2430201@student.uwtsd.ac.uk::f49708d5-14bd-4565-93b9-f49da9dcf7cd" providerId="AD" clId="Web-{CCBF8E4D-A99D-8213-523F-054CE2DA7D9F}" dt="2026-07-16T12:11:17.094" v="83"/>
          <ac:spMkLst>
            <pc:docMk/>
            <pc:sldMk cId="65726875" sldId="265"/>
            <ac:spMk id="33" creationId="{781BBDC9-2DC6-4959-AC3D-49A5DCB05DA7}"/>
          </ac:spMkLst>
        </pc:spChg>
        <pc:spChg chg="add">
          <ac:chgData name="Marvynn Bruno Junior Mendes Horta (2430201)" userId="S::2430201@student.uwtsd.ac.uk::f49708d5-14bd-4565-93b9-f49da9dcf7cd" providerId="AD" clId="Web-{CCBF8E4D-A99D-8213-523F-054CE2DA7D9F}" dt="2026-07-16T12:11:17.094" v="83"/>
          <ac:spMkLst>
            <pc:docMk/>
            <pc:sldMk cId="65726875" sldId="265"/>
            <ac:spMk id="34" creationId="{4B74BB55-8517-4CFE-9389-81D0E6F81F00}"/>
          </ac:spMkLst>
        </pc:spChg>
        <pc:spChg chg="add">
          <ac:chgData name="Marvynn Bruno Junior Mendes Horta (2430201)" userId="S::2430201@student.uwtsd.ac.uk::f49708d5-14bd-4565-93b9-f49da9dcf7cd" providerId="AD" clId="Web-{CCBF8E4D-A99D-8213-523F-054CE2DA7D9F}" dt="2026-07-16T12:11:17.094" v="83"/>
          <ac:spMkLst>
            <pc:docMk/>
            <pc:sldMk cId="65726875" sldId="265"/>
            <ac:spMk id="37" creationId="{08452CCF-4A27-488A-AAF4-424933CFC925}"/>
          </ac:spMkLst>
        </pc:spChg>
        <pc:grpChg chg="add del">
          <ac:chgData name="Marvynn Bruno Junior Mendes Horta (2430201)" userId="S::2430201@student.uwtsd.ac.uk::f49708d5-14bd-4565-93b9-f49da9dcf7cd" providerId="AD" clId="Web-{CCBF8E4D-A99D-8213-523F-054CE2DA7D9F}" dt="2026-07-16T12:10:55.172" v="76"/>
          <ac:grpSpMkLst>
            <pc:docMk/>
            <pc:sldMk cId="65726875" sldId="265"/>
            <ac:grpSpMk id="13" creationId="{DD58A807-BD0E-4B1D-A523-2F20E7FE2695}"/>
          </ac:grpSpMkLst>
        </pc:grpChg>
        <pc:grpChg chg="add del">
          <ac:chgData name="Marvynn Bruno Junior Mendes Horta (2430201)" userId="S::2430201@student.uwtsd.ac.uk::f49708d5-14bd-4565-93b9-f49da9dcf7cd" providerId="AD" clId="Web-{CCBF8E4D-A99D-8213-523F-054CE2DA7D9F}" dt="2026-07-16T12:11:11.876" v="80"/>
          <ac:grpSpMkLst>
            <pc:docMk/>
            <pc:sldMk cId="65726875" sldId="265"/>
            <ac:grpSpMk id="15" creationId="{543190CD-45FC-4DE0-B596-17D4DE53E972}"/>
          </ac:grpSpMkLst>
        </pc:grpChg>
        <pc:grpChg chg="add del">
          <ac:chgData name="Marvynn Bruno Junior Mendes Horta (2430201)" userId="S::2430201@student.uwtsd.ac.uk::f49708d5-14bd-4565-93b9-f49da9dcf7cd" providerId="AD" clId="Web-{CCBF8E4D-A99D-8213-523F-054CE2DA7D9F}" dt="2026-07-16T12:10:57.875" v="78"/>
          <ac:grpSpMkLst>
            <pc:docMk/>
            <pc:sldMk cId="65726875" sldId="265"/>
            <ac:grpSpMk id="22" creationId="{0180A64C-1862-4B1B-8953-FA96DEE4C44F}"/>
          </ac:grpSpMkLst>
        </pc:grpChg>
        <pc:grpChg chg="add del">
          <ac:chgData name="Marvynn Bruno Junior Mendes Horta (2430201)" userId="S::2430201@student.uwtsd.ac.uk::f49708d5-14bd-4565-93b9-f49da9dcf7cd" providerId="AD" clId="Web-{CCBF8E4D-A99D-8213-523F-054CE2DA7D9F}" dt="2026-07-16T12:11:17.079" v="82"/>
          <ac:grpSpMkLst>
            <pc:docMk/>
            <pc:sldMk cId="65726875" sldId="265"/>
            <ac:grpSpMk id="29" creationId="{A80A6E81-6B71-43DF-877B-E964A9A4CB68}"/>
          </ac:grpSpMkLst>
        </pc:grpChg>
        <pc:grpChg chg="add">
          <ac:chgData name="Marvynn Bruno Junior Mendes Horta (2430201)" userId="S::2430201@student.uwtsd.ac.uk::f49708d5-14bd-4565-93b9-f49da9dcf7cd" providerId="AD" clId="Web-{CCBF8E4D-A99D-8213-523F-054CE2DA7D9F}" dt="2026-07-16T12:11:17.094" v="83"/>
          <ac:grpSpMkLst>
            <pc:docMk/>
            <pc:sldMk cId="65726875" sldId="265"/>
            <ac:grpSpMk id="35" creationId="{A3F7C935-E41E-4E8D-91DF-D3BAB9521DF0}"/>
          </ac:grpSpMkLst>
        </pc:grpChg>
        <pc:picChg chg="add del">
          <ac:chgData name="Marvynn Bruno Junior Mendes Horta (2430201)" userId="S::2430201@student.uwtsd.ac.uk::f49708d5-14bd-4565-93b9-f49da9dcf7cd" providerId="AD" clId="Web-{CCBF8E4D-A99D-8213-523F-054CE2DA7D9F}" dt="2026-07-16T12:10:55.172" v="76"/>
          <ac:picMkLst>
            <pc:docMk/>
            <pc:sldMk cId="65726875" sldId="265"/>
            <ac:picMk id="8" creationId="{6EBA859C-31D0-F7A2-C44C-6BC0FA1D91A9}"/>
          </ac:picMkLst>
        </pc:picChg>
        <pc:picChg chg="add del">
          <ac:chgData name="Marvynn Bruno Junior Mendes Horta (2430201)" userId="S::2430201@student.uwtsd.ac.uk::f49708d5-14bd-4565-93b9-f49da9dcf7cd" providerId="AD" clId="Web-{CCBF8E4D-A99D-8213-523F-054CE2DA7D9F}" dt="2026-07-16T12:10:57.875" v="78"/>
          <ac:picMkLst>
            <pc:docMk/>
            <pc:sldMk cId="65726875" sldId="265"/>
            <ac:picMk id="21" creationId="{145EE8FA-A706-A562-6F64-179C93BDB0FD}"/>
          </ac:picMkLst>
        </pc:picChg>
      </pc:sldChg>
      <pc:sldChg chg="addSp delSp modSp mod setBg">
        <pc:chgData name="Marvynn Bruno Junior Mendes Horta (2430201)" userId="S::2430201@student.uwtsd.ac.uk::f49708d5-14bd-4565-93b9-f49da9dcf7cd" providerId="AD" clId="Web-{CCBF8E4D-A99D-8213-523F-054CE2DA7D9F}" dt="2026-07-16T12:13:18.864" v="107"/>
        <pc:sldMkLst>
          <pc:docMk/>
          <pc:sldMk cId="672288072" sldId="266"/>
        </pc:sldMkLst>
        <pc:spChg chg="del mod">
          <ac:chgData name="Marvynn Bruno Junior Mendes Horta (2430201)" userId="S::2430201@student.uwtsd.ac.uk::f49708d5-14bd-4565-93b9-f49da9dcf7cd" providerId="AD" clId="Web-{CCBF8E4D-A99D-8213-523F-054CE2DA7D9F}" dt="2026-07-16T12:12:39.144" v="96"/>
          <ac:spMkLst>
            <pc:docMk/>
            <pc:sldMk cId="672288072" sldId="266"/>
            <ac:spMk id="2" creationId="{E85E7552-BCA4-A76E-A40C-882579A7965D}"/>
          </ac:spMkLst>
        </pc:spChg>
        <pc:spChg chg="del mod ord">
          <ac:chgData name="Marvynn Bruno Junior Mendes Horta (2430201)" userId="S::2430201@student.uwtsd.ac.uk::f49708d5-14bd-4565-93b9-f49da9dcf7cd" providerId="AD" clId="Web-{CCBF8E4D-A99D-8213-523F-054CE2DA7D9F}" dt="2026-07-16T12:12:39.066" v="94"/>
          <ac:spMkLst>
            <pc:docMk/>
            <pc:sldMk cId="672288072" sldId="266"/>
            <ac:spMk id="3" creationId="{80704954-37ED-195F-07DD-67E9083C5B58}"/>
          </ac:spMkLst>
        </pc:spChg>
        <pc:spChg chg="add del mod">
          <ac:chgData name="Marvynn Bruno Junior Mendes Horta (2430201)" userId="S::2430201@student.uwtsd.ac.uk::f49708d5-14bd-4565-93b9-f49da9dcf7cd" providerId="AD" clId="Web-{CCBF8E4D-A99D-8213-523F-054CE2DA7D9F}" dt="2026-07-16T12:12:39.066" v="95"/>
          <ac:spMkLst>
            <pc:docMk/>
            <pc:sldMk cId="672288072" sldId="266"/>
            <ac:spMk id="4" creationId="{A4D93722-4D22-19BB-8A1B-28DD80C64069}"/>
          </ac:spMkLst>
        </pc:spChg>
        <pc:spChg chg="add mod">
          <ac:chgData name="Marvynn Bruno Junior Mendes Horta (2430201)" userId="S::2430201@student.uwtsd.ac.uk::f49708d5-14bd-4565-93b9-f49da9dcf7cd" providerId="AD" clId="Web-{CCBF8E4D-A99D-8213-523F-054CE2DA7D9F}" dt="2026-07-16T12:13:18.864" v="107"/>
          <ac:spMkLst>
            <pc:docMk/>
            <pc:sldMk cId="672288072" sldId="266"/>
            <ac:spMk id="6" creationId="{815B0A91-B1C8-2031-FC37-35EC051E8B69}"/>
          </ac:spMkLst>
        </pc:spChg>
        <pc:spChg chg="add del mod">
          <ac:chgData name="Marvynn Bruno Junior Mendes Horta (2430201)" userId="S::2430201@student.uwtsd.ac.uk::f49708d5-14bd-4565-93b9-f49da9dcf7cd" providerId="AD" clId="Web-{CCBF8E4D-A99D-8213-523F-054CE2DA7D9F}" dt="2026-07-16T12:13:18.864" v="107"/>
          <ac:spMkLst>
            <pc:docMk/>
            <pc:sldMk cId="672288072" sldId="266"/>
            <ac:spMk id="7" creationId="{DF8F172F-685A-90AB-FE41-BBB7B4BFDA2E}"/>
          </ac:spMkLst>
        </pc:spChg>
        <pc:spChg chg="add del">
          <ac:chgData name="Marvynn Bruno Junior Mendes Horta (2430201)" userId="S::2430201@student.uwtsd.ac.uk::f49708d5-14bd-4565-93b9-f49da9dcf7cd" providerId="AD" clId="Web-{CCBF8E4D-A99D-8213-523F-054CE2DA7D9F}" dt="2026-07-16T12:12:39.144" v="98"/>
          <ac:spMkLst>
            <pc:docMk/>
            <pc:sldMk cId="672288072" sldId="266"/>
            <ac:spMk id="19" creationId="{1511F85B-5967-428B-BE8B-819A79813D92}"/>
          </ac:spMkLst>
        </pc:spChg>
        <pc:spChg chg="add del">
          <ac:chgData name="Marvynn Bruno Junior Mendes Horta (2430201)" userId="S::2430201@student.uwtsd.ac.uk::f49708d5-14bd-4565-93b9-f49da9dcf7cd" providerId="AD" clId="Web-{CCBF8E4D-A99D-8213-523F-054CE2DA7D9F}" dt="2026-07-16T12:12:39.144" v="97"/>
          <ac:spMkLst>
            <pc:docMk/>
            <pc:sldMk cId="672288072" sldId="266"/>
            <ac:spMk id="21" creationId="{28DA8D05-CF65-4382-8BF4-2A08754DB5F0}"/>
          </ac:spMkLst>
        </pc:spChg>
        <pc:spChg chg="add del">
          <ac:chgData name="Marvynn Bruno Junior Mendes Horta (2430201)" userId="S::2430201@student.uwtsd.ac.uk::f49708d5-14bd-4565-93b9-f49da9dcf7cd" providerId="AD" clId="Web-{CCBF8E4D-A99D-8213-523F-054CE2DA7D9F}" dt="2026-07-16T12:13:18.801" v="106"/>
          <ac:spMkLst>
            <pc:docMk/>
            <pc:sldMk cId="672288072" sldId="266"/>
            <ac:spMk id="34" creationId="{B9403C7F-76AE-4587-92A2-D4E41EBE68BD}"/>
          </ac:spMkLst>
        </pc:spChg>
        <pc:spChg chg="add">
          <ac:chgData name="Marvynn Bruno Junior Mendes Horta (2430201)" userId="S::2430201@student.uwtsd.ac.uk::f49708d5-14bd-4565-93b9-f49da9dcf7cd" providerId="AD" clId="Web-{CCBF8E4D-A99D-8213-523F-054CE2DA7D9F}" dt="2026-07-16T12:13:18.864" v="107"/>
          <ac:spMkLst>
            <pc:docMk/>
            <pc:sldMk cId="672288072" sldId="266"/>
            <ac:spMk id="44" creationId="{2C33F367-76E5-4D2A-96B1-4FD443CDD1CF}"/>
          </ac:spMkLst>
        </pc:spChg>
        <pc:spChg chg="add">
          <ac:chgData name="Marvynn Bruno Junior Mendes Horta (2430201)" userId="S::2430201@student.uwtsd.ac.uk::f49708d5-14bd-4565-93b9-f49da9dcf7cd" providerId="AD" clId="Web-{CCBF8E4D-A99D-8213-523F-054CE2DA7D9F}" dt="2026-07-16T12:13:18.864" v="107"/>
          <ac:spMkLst>
            <pc:docMk/>
            <pc:sldMk cId="672288072" sldId="266"/>
            <ac:spMk id="45" creationId="{6F769419-3E73-449D-B62A-0CDEC946A679}"/>
          </ac:spMkLst>
        </pc:spChg>
        <pc:grpChg chg="add del">
          <ac:chgData name="Marvynn Bruno Junior Mendes Horta (2430201)" userId="S::2430201@student.uwtsd.ac.uk::f49708d5-14bd-4565-93b9-f49da9dcf7cd" providerId="AD" clId="Web-{CCBF8E4D-A99D-8213-523F-054CE2DA7D9F}" dt="2026-07-16T12:13:18.864" v="107"/>
          <ac:grpSpMkLst>
            <pc:docMk/>
            <pc:sldMk cId="672288072" sldId="266"/>
            <ac:grpSpMk id="23" creationId="{E0C6252F-9468-4CFE-8A28-0DFE703FB7BC}"/>
          </ac:grpSpMkLst>
        </pc:grpChg>
        <pc:grpChg chg="add del">
          <ac:chgData name="Marvynn Bruno Junior Mendes Horta (2430201)" userId="S::2430201@student.uwtsd.ac.uk::f49708d5-14bd-4565-93b9-f49da9dcf7cd" providerId="AD" clId="Web-{CCBF8E4D-A99D-8213-523F-054CE2DA7D9F}" dt="2026-07-16T12:13:18.801" v="106"/>
          <ac:grpSpMkLst>
            <pc:docMk/>
            <pc:sldMk cId="672288072" sldId="266"/>
            <ac:grpSpMk id="36" creationId="{D6C71778-3DDA-4748-AEBB-2A4B75016325}"/>
          </ac:grpSpMkLst>
        </pc:grpChg>
        <pc:grpChg chg="add">
          <ac:chgData name="Marvynn Bruno Junior Mendes Horta (2430201)" userId="S::2430201@student.uwtsd.ac.uk::f49708d5-14bd-4565-93b9-f49da9dcf7cd" providerId="AD" clId="Web-{CCBF8E4D-A99D-8213-523F-054CE2DA7D9F}" dt="2026-07-16T12:13:18.864" v="107"/>
          <ac:grpSpMkLst>
            <pc:docMk/>
            <pc:sldMk cId="672288072" sldId="266"/>
            <ac:grpSpMk id="38" creationId="{A6515200-42F9-488F-9895-6CDBCD1E87C8}"/>
          </ac:grpSpMkLst>
        </pc:grpChg>
        <pc:graphicFrameChg chg="add">
          <ac:chgData name="Marvynn Bruno Junior Mendes Horta (2430201)" userId="S::2430201@student.uwtsd.ac.uk::f49708d5-14bd-4565-93b9-f49da9dcf7cd" providerId="AD" clId="Web-{CCBF8E4D-A99D-8213-523F-054CE2DA7D9F}" dt="2026-07-16T12:13:18.864" v="107"/>
          <ac:graphicFrameMkLst>
            <pc:docMk/>
            <pc:sldMk cId="672288072" sldId="266"/>
            <ac:graphicFrameMk id="46" creationId="{D32C20B0-5659-EE09-BEA2-3940F98EFDD4}"/>
          </ac:graphicFrameMkLst>
        </pc:graphicFrameChg>
        <pc:picChg chg="add del">
          <ac:chgData name="Marvynn Bruno Junior Mendes Horta (2430201)" userId="S::2430201@student.uwtsd.ac.uk::f49708d5-14bd-4565-93b9-f49da9dcf7cd" providerId="AD" clId="Web-{CCBF8E4D-A99D-8213-523F-054CE2DA7D9F}" dt="2026-07-16T12:13:18.801" v="106"/>
          <ac:picMkLst>
            <pc:docMk/>
            <pc:sldMk cId="672288072" sldId="266"/>
            <ac:picMk id="30" creationId="{A4FB8B3C-FFBA-A7FF-B49A-0CCEAAF6964B}"/>
          </ac:picMkLst>
        </pc:picChg>
        <pc:cxnChg chg="add del">
          <ac:chgData name="Marvynn Bruno Junior Mendes Horta (2430201)" userId="S::2430201@student.uwtsd.ac.uk::f49708d5-14bd-4565-93b9-f49da9dcf7cd" providerId="AD" clId="Web-{CCBF8E4D-A99D-8213-523F-054CE2DA7D9F}" dt="2026-07-16T12:13:18.864" v="107"/>
          <ac:cxnSpMkLst>
            <pc:docMk/>
            <pc:sldMk cId="672288072" sldId="266"/>
            <ac:cxnSpMk id="9" creationId="{8FD48FB1-66D8-4676-B0AA-C139A1DB78D1}"/>
          </ac:cxnSpMkLst>
        </pc:cxnChg>
        <pc:cxnChg chg="add del">
          <ac:chgData name="Marvynn Bruno Junior Mendes Horta (2430201)" userId="S::2430201@student.uwtsd.ac.uk::f49708d5-14bd-4565-93b9-f49da9dcf7cd" providerId="AD" clId="Web-{CCBF8E4D-A99D-8213-523F-054CE2DA7D9F}" dt="2026-07-16T12:13:18.864" v="107"/>
          <ac:cxnSpMkLst>
            <pc:docMk/>
            <pc:sldMk cId="672288072" sldId="266"/>
            <ac:cxnSpMk id="11" creationId="{F033F5AE-6728-4F19-8DED-658E674B31B9}"/>
          </ac:cxnSpMkLst>
        </pc:cxnChg>
        <pc:cxnChg chg="add del">
          <ac:chgData name="Marvynn Bruno Junior Mendes Horta (2430201)" userId="S::2430201@student.uwtsd.ac.uk::f49708d5-14bd-4565-93b9-f49da9dcf7cd" providerId="AD" clId="Web-{CCBF8E4D-A99D-8213-523F-054CE2DA7D9F}" dt="2026-07-16T12:13:18.801" v="106"/>
          <ac:cxnSpMkLst>
            <pc:docMk/>
            <pc:sldMk cId="672288072" sldId="266"/>
            <ac:cxnSpMk id="15" creationId="{B5164A3F-1561-4039-8185-AB0EEB713EA7}"/>
          </ac:cxnSpMkLst>
        </pc:cxnChg>
        <pc:cxnChg chg="add del">
          <ac:chgData name="Marvynn Bruno Junior Mendes Horta (2430201)" userId="S::2430201@student.uwtsd.ac.uk::f49708d5-14bd-4565-93b9-f49da9dcf7cd" providerId="AD" clId="Web-{CCBF8E4D-A99D-8213-523F-054CE2DA7D9F}" dt="2026-07-16T12:13:18.864" v="107"/>
          <ac:cxnSpMkLst>
            <pc:docMk/>
            <pc:sldMk cId="672288072" sldId="266"/>
            <ac:cxnSpMk id="17" creationId="{2A35DB53-42BE-460E-9CA1-1294C98463CB}"/>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6E8D1C-E0C8-4489-9C0B-03F02BF8F91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7557ECD-C1FC-4C1B-A3AC-854B711B2CC7}">
      <dgm:prSet/>
      <dgm:spPr/>
      <dgm:t>
        <a:bodyPr/>
        <a:lstStyle/>
        <a:p>
          <a:r>
            <a:rPr lang="en-US" b="1"/>
            <a:t>References</a:t>
          </a:r>
          <a:endParaRPr lang="en-US"/>
        </a:p>
      </dgm:t>
    </dgm:pt>
    <dgm:pt modelId="{2CFD1C09-0E42-4A3D-AE77-F4362038D9B9}" type="parTrans" cxnId="{C366E124-857B-47EB-B287-507F67CF46C1}">
      <dgm:prSet/>
      <dgm:spPr/>
      <dgm:t>
        <a:bodyPr/>
        <a:lstStyle/>
        <a:p>
          <a:endParaRPr lang="en-US"/>
        </a:p>
      </dgm:t>
    </dgm:pt>
    <dgm:pt modelId="{CC58946C-71B3-4C40-A2B8-0887AF0DB10C}" type="sibTrans" cxnId="{C366E124-857B-47EB-B287-507F67CF46C1}">
      <dgm:prSet/>
      <dgm:spPr/>
      <dgm:t>
        <a:bodyPr/>
        <a:lstStyle/>
        <a:p>
          <a:endParaRPr lang="en-US"/>
        </a:p>
      </dgm:t>
    </dgm:pt>
    <dgm:pt modelId="{599DBA73-B4C0-4E9A-A86C-370D2ED16723}">
      <dgm:prSet/>
      <dgm:spPr/>
      <dgm:t>
        <a:bodyPr/>
        <a:lstStyle/>
        <a:p>
          <a:r>
            <a:rPr lang="en-US"/>
            <a:t>Laudon, K.C. and Laudon, J.P. (2022) </a:t>
          </a:r>
          <a:r>
            <a:rPr lang="en-US" i="1"/>
            <a:t>Management Information Systems: Managing the Digital Firm</a:t>
          </a:r>
          <a:r>
            <a:rPr lang="en-US"/>
            <a:t>. 17th ed. Pearson.</a:t>
          </a:r>
        </a:p>
      </dgm:t>
    </dgm:pt>
    <dgm:pt modelId="{F522DD99-B7B7-4A31-AE4C-A0C64045DFA7}" type="parTrans" cxnId="{EAE76EAC-AF8B-478D-BEDC-D4B0623032B4}">
      <dgm:prSet/>
      <dgm:spPr/>
      <dgm:t>
        <a:bodyPr/>
        <a:lstStyle/>
        <a:p>
          <a:endParaRPr lang="en-US"/>
        </a:p>
      </dgm:t>
    </dgm:pt>
    <dgm:pt modelId="{8CB65F19-AFB1-4A3F-B87D-00C4B0FB759F}" type="sibTrans" cxnId="{EAE76EAC-AF8B-478D-BEDC-D4B0623032B4}">
      <dgm:prSet/>
      <dgm:spPr/>
      <dgm:t>
        <a:bodyPr/>
        <a:lstStyle/>
        <a:p>
          <a:endParaRPr lang="en-US"/>
        </a:p>
      </dgm:t>
    </dgm:pt>
    <dgm:pt modelId="{D924958C-3A4F-4AFA-BF12-245BAABBB99C}">
      <dgm:prSet/>
      <dgm:spPr/>
      <dgm:t>
        <a:bodyPr/>
        <a:lstStyle/>
        <a:p>
          <a:r>
            <a:rPr lang="en-US"/>
            <a:t>Stair, R. and Reynolds, G. (2020) </a:t>
          </a:r>
          <a:r>
            <a:rPr lang="en-US" i="1"/>
            <a:t>Principles of Information Systems</a:t>
          </a:r>
          <a:r>
            <a:rPr lang="en-US"/>
            <a:t>. Cengage Learning.</a:t>
          </a:r>
        </a:p>
      </dgm:t>
    </dgm:pt>
    <dgm:pt modelId="{14721280-052A-4DC1-8DC3-67A8164474DE}" type="parTrans" cxnId="{2C81A057-463B-4B4C-ABA4-E8E037DD4CEF}">
      <dgm:prSet/>
      <dgm:spPr/>
      <dgm:t>
        <a:bodyPr/>
        <a:lstStyle/>
        <a:p>
          <a:endParaRPr lang="en-US"/>
        </a:p>
      </dgm:t>
    </dgm:pt>
    <dgm:pt modelId="{2D39B1F1-0DF7-4BB8-95D9-3CD0C098E037}" type="sibTrans" cxnId="{2C81A057-463B-4B4C-ABA4-E8E037DD4CEF}">
      <dgm:prSet/>
      <dgm:spPr/>
      <dgm:t>
        <a:bodyPr/>
        <a:lstStyle/>
        <a:p>
          <a:endParaRPr lang="en-US"/>
        </a:p>
      </dgm:t>
    </dgm:pt>
    <dgm:pt modelId="{0983C66B-7E54-4232-BDC1-3ABD7E3D5F5A}">
      <dgm:prSet/>
      <dgm:spPr/>
      <dgm:t>
        <a:bodyPr/>
        <a:lstStyle/>
        <a:p>
          <a:r>
            <a:rPr lang="en-US"/>
            <a:t>Rainer, R.K. and Prince, B. (2022) </a:t>
          </a:r>
          <a:r>
            <a:rPr lang="en-US" i="1"/>
            <a:t>Introduction to Information Systems</a:t>
          </a:r>
          <a:r>
            <a:rPr lang="en-US"/>
            <a:t>. Wiley.</a:t>
          </a:r>
        </a:p>
      </dgm:t>
    </dgm:pt>
    <dgm:pt modelId="{071E88DD-845D-4FD2-979C-E5E796193092}" type="parTrans" cxnId="{6D223BA6-AD32-498E-A580-BEF84B478790}">
      <dgm:prSet/>
      <dgm:spPr/>
      <dgm:t>
        <a:bodyPr/>
        <a:lstStyle/>
        <a:p>
          <a:endParaRPr lang="en-US"/>
        </a:p>
      </dgm:t>
    </dgm:pt>
    <dgm:pt modelId="{36C0AA34-321F-40E1-A525-21BB0C9332E0}" type="sibTrans" cxnId="{6D223BA6-AD32-498E-A580-BEF84B478790}">
      <dgm:prSet/>
      <dgm:spPr/>
      <dgm:t>
        <a:bodyPr/>
        <a:lstStyle/>
        <a:p>
          <a:endParaRPr lang="en-US"/>
        </a:p>
      </dgm:t>
    </dgm:pt>
    <dgm:pt modelId="{FCCCED34-B790-4410-84E1-7DB981070AAD}">
      <dgm:prSet/>
      <dgm:spPr/>
      <dgm:t>
        <a:bodyPr/>
        <a:lstStyle/>
        <a:p>
          <a:r>
            <a:rPr lang="en-US"/>
            <a:t>Zemmouchi-Ghomari, L. (2021) </a:t>
          </a:r>
          <a:r>
            <a:rPr lang="en-US" i="1"/>
            <a:t>The Basic Concepts of Information Systems</a:t>
          </a:r>
          <a:r>
            <a:rPr lang="en-US"/>
            <a:t>. IntechOpen.</a:t>
          </a:r>
        </a:p>
      </dgm:t>
    </dgm:pt>
    <dgm:pt modelId="{2D953C9F-1BFB-4F6F-8D18-29CC3B51FF8E}" type="parTrans" cxnId="{A722C10E-8109-43A4-8ED5-B25008758A2B}">
      <dgm:prSet/>
      <dgm:spPr/>
      <dgm:t>
        <a:bodyPr/>
        <a:lstStyle/>
        <a:p>
          <a:endParaRPr lang="en-US"/>
        </a:p>
      </dgm:t>
    </dgm:pt>
    <dgm:pt modelId="{8597F109-3016-4852-A57A-EE3C18D5C826}" type="sibTrans" cxnId="{A722C10E-8109-43A4-8ED5-B25008758A2B}">
      <dgm:prSet/>
      <dgm:spPr/>
      <dgm:t>
        <a:bodyPr/>
        <a:lstStyle/>
        <a:p>
          <a:endParaRPr lang="en-US"/>
        </a:p>
      </dgm:t>
    </dgm:pt>
    <dgm:pt modelId="{92604C1F-8CA7-49E0-AC17-B7EEEBF4CAD8}">
      <dgm:prSet/>
      <dgm:spPr/>
      <dgm:t>
        <a:bodyPr/>
        <a:lstStyle/>
        <a:p>
          <a:r>
            <a:rPr lang="en-US"/>
            <a:t>European Commission (2024) </a:t>
          </a:r>
          <a:r>
            <a:rPr lang="en-US" i="1"/>
            <a:t>General Data Protection Regulation (GDPR).</a:t>
          </a:r>
          <a:endParaRPr lang="en-US"/>
        </a:p>
      </dgm:t>
    </dgm:pt>
    <dgm:pt modelId="{096B5438-68F9-41AA-B4E3-E8C1898E2F47}" type="parTrans" cxnId="{F64F0DC2-5E85-4BFB-951F-79917E62C002}">
      <dgm:prSet/>
      <dgm:spPr/>
      <dgm:t>
        <a:bodyPr/>
        <a:lstStyle/>
        <a:p>
          <a:endParaRPr lang="en-US"/>
        </a:p>
      </dgm:t>
    </dgm:pt>
    <dgm:pt modelId="{F79040DB-4793-43EA-BB9B-7FD58A09F638}" type="sibTrans" cxnId="{F64F0DC2-5E85-4BFB-951F-79917E62C002}">
      <dgm:prSet/>
      <dgm:spPr/>
      <dgm:t>
        <a:bodyPr/>
        <a:lstStyle/>
        <a:p>
          <a:endParaRPr lang="en-US"/>
        </a:p>
      </dgm:t>
    </dgm:pt>
    <dgm:pt modelId="{8E8BA4A5-B191-4938-801D-A1BCF59541BD}">
      <dgm:prSet/>
      <dgm:spPr/>
      <dgm:t>
        <a:bodyPr/>
        <a:lstStyle/>
        <a:p>
          <a:r>
            <a:rPr lang="en-US"/>
            <a:t>Amazon (2025) </a:t>
          </a:r>
          <a:r>
            <a:rPr lang="en-US" i="1"/>
            <a:t>Annual Report.</a:t>
          </a:r>
          <a:endParaRPr lang="en-US"/>
        </a:p>
      </dgm:t>
    </dgm:pt>
    <dgm:pt modelId="{A50D6108-CAAC-4523-BD7F-335474FA5AAC}" type="parTrans" cxnId="{EA2B0FD7-0CEB-4689-B85C-6FB8935FDCE3}">
      <dgm:prSet/>
      <dgm:spPr/>
      <dgm:t>
        <a:bodyPr/>
        <a:lstStyle/>
        <a:p>
          <a:endParaRPr lang="en-US"/>
        </a:p>
      </dgm:t>
    </dgm:pt>
    <dgm:pt modelId="{1463C596-A005-4482-96C8-701AD81196B9}" type="sibTrans" cxnId="{EA2B0FD7-0CEB-4689-B85C-6FB8935FDCE3}">
      <dgm:prSet/>
      <dgm:spPr/>
      <dgm:t>
        <a:bodyPr/>
        <a:lstStyle/>
        <a:p>
          <a:endParaRPr lang="en-US"/>
        </a:p>
      </dgm:t>
    </dgm:pt>
    <dgm:pt modelId="{9EBFC7BF-7E5F-483A-B1AF-424A65E2A3F7}">
      <dgm:prSet/>
      <dgm:spPr/>
      <dgm:t>
        <a:bodyPr/>
        <a:lstStyle/>
        <a:p>
          <a:r>
            <a:rPr lang="en-US"/>
            <a:t>Netflix (2025) </a:t>
          </a:r>
          <a:r>
            <a:rPr lang="en-US" i="1"/>
            <a:t>Annual Report.</a:t>
          </a:r>
          <a:endParaRPr lang="en-US"/>
        </a:p>
      </dgm:t>
    </dgm:pt>
    <dgm:pt modelId="{E80E2FD4-CBFE-4725-868C-7CD74620A112}" type="parTrans" cxnId="{F49DB0FE-A5FC-4102-BF49-72B15EBBBE9C}">
      <dgm:prSet/>
      <dgm:spPr/>
      <dgm:t>
        <a:bodyPr/>
        <a:lstStyle/>
        <a:p>
          <a:endParaRPr lang="en-US"/>
        </a:p>
      </dgm:t>
    </dgm:pt>
    <dgm:pt modelId="{EC603376-6428-4BE1-846D-8CEACE67856B}" type="sibTrans" cxnId="{F49DB0FE-A5FC-4102-BF49-72B15EBBBE9C}">
      <dgm:prSet/>
      <dgm:spPr/>
      <dgm:t>
        <a:bodyPr/>
        <a:lstStyle/>
        <a:p>
          <a:endParaRPr lang="en-US"/>
        </a:p>
      </dgm:t>
    </dgm:pt>
    <dgm:pt modelId="{B412191B-B90F-4628-B0E8-771D5E627215}">
      <dgm:prSet/>
      <dgm:spPr/>
      <dgm:t>
        <a:bodyPr/>
        <a:lstStyle/>
        <a:p>
          <a:r>
            <a:rPr lang="en-US"/>
            <a:t>University of Babylon (n.d.) </a:t>
          </a:r>
          <a:r>
            <a:rPr lang="en-US" i="1"/>
            <a:t>What is Information Systems?</a:t>
          </a:r>
          <a:endParaRPr lang="en-US"/>
        </a:p>
      </dgm:t>
    </dgm:pt>
    <dgm:pt modelId="{8CD75450-C22B-4CCB-A694-2F1BBB96B756}" type="parTrans" cxnId="{25F3CBA8-4E4E-408E-A6C2-7DAAB86A9965}">
      <dgm:prSet/>
      <dgm:spPr/>
      <dgm:t>
        <a:bodyPr/>
        <a:lstStyle/>
        <a:p>
          <a:endParaRPr lang="en-US"/>
        </a:p>
      </dgm:t>
    </dgm:pt>
    <dgm:pt modelId="{29B43093-4041-4941-B2E7-5A55810163D6}" type="sibTrans" cxnId="{25F3CBA8-4E4E-408E-A6C2-7DAAB86A9965}">
      <dgm:prSet/>
      <dgm:spPr/>
      <dgm:t>
        <a:bodyPr/>
        <a:lstStyle/>
        <a:p>
          <a:endParaRPr lang="en-US"/>
        </a:p>
      </dgm:t>
    </dgm:pt>
    <dgm:pt modelId="{9F0B7958-7E06-42D5-97C8-3AF9CC8E5CAF}" type="pres">
      <dgm:prSet presAssocID="{CB6E8D1C-E0C8-4489-9C0B-03F02BF8F916}" presName="linear" presStyleCnt="0">
        <dgm:presLayoutVars>
          <dgm:animLvl val="lvl"/>
          <dgm:resizeHandles val="exact"/>
        </dgm:presLayoutVars>
      </dgm:prSet>
      <dgm:spPr/>
    </dgm:pt>
    <dgm:pt modelId="{FA98DE02-F2E2-459A-B648-C20DAB7FC9A5}" type="pres">
      <dgm:prSet presAssocID="{17557ECD-C1FC-4C1B-A3AC-854B711B2CC7}" presName="parentText" presStyleLbl="node1" presStyleIdx="0" presStyleCnt="9">
        <dgm:presLayoutVars>
          <dgm:chMax val="0"/>
          <dgm:bulletEnabled val="1"/>
        </dgm:presLayoutVars>
      </dgm:prSet>
      <dgm:spPr/>
    </dgm:pt>
    <dgm:pt modelId="{FD8AAD0C-4D57-4320-8BA2-E5A1EE6D9CB4}" type="pres">
      <dgm:prSet presAssocID="{CC58946C-71B3-4C40-A2B8-0887AF0DB10C}" presName="spacer" presStyleCnt="0"/>
      <dgm:spPr/>
    </dgm:pt>
    <dgm:pt modelId="{0BE34849-527E-4D10-B485-FA221BDF0398}" type="pres">
      <dgm:prSet presAssocID="{599DBA73-B4C0-4E9A-A86C-370D2ED16723}" presName="parentText" presStyleLbl="node1" presStyleIdx="1" presStyleCnt="9">
        <dgm:presLayoutVars>
          <dgm:chMax val="0"/>
          <dgm:bulletEnabled val="1"/>
        </dgm:presLayoutVars>
      </dgm:prSet>
      <dgm:spPr/>
    </dgm:pt>
    <dgm:pt modelId="{72A093FA-5D23-4146-BA86-D313D283CF6D}" type="pres">
      <dgm:prSet presAssocID="{8CB65F19-AFB1-4A3F-B87D-00C4B0FB759F}" presName="spacer" presStyleCnt="0"/>
      <dgm:spPr/>
    </dgm:pt>
    <dgm:pt modelId="{0C1E35CA-65FE-4DF1-887D-2EB864DF0BA1}" type="pres">
      <dgm:prSet presAssocID="{D924958C-3A4F-4AFA-BF12-245BAABBB99C}" presName="parentText" presStyleLbl="node1" presStyleIdx="2" presStyleCnt="9">
        <dgm:presLayoutVars>
          <dgm:chMax val="0"/>
          <dgm:bulletEnabled val="1"/>
        </dgm:presLayoutVars>
      </dgm:prSet>
      <dgm:spPr/>
    </dgm:pt>
    <dgm:pt modelId="{9B9EE387-62E6-461D-9B6F-4137E2654112}" type="pres">
      <dgm:prSet presAssocID="{2D39B1F1-0DF7-4BB8-95D9-3CD0C098E037}" presName="spacer" presStyleCnt="0"/>
      <dgm:spPr/>
    </dgm:pt>
    <dgm:pt modelId="{2989DAE0-C9F3-4E3F-826D-C99A8F3EC3B5}" type="pres">
      <dgm:prSet presAssocID="{0983C66B-7E54-4232-BDC1-3ABD7E3D5F5A}" presName="parentText" presStyleLbl="node1" presStyleIdx="3" presStyleCnt="9">
        <dgm:presLayoutVars>
          <dgm:chMax val="0"/>
          <dgm:bulletEnabled val="1"/>
        </dgm:presLayoutVars>
      </dgm:prSet>
      <dgm:spPr/>
    </dgm:pt>
    <dgm:pt modelId="{CB365F69-7BF0-48CE-A826-DBCD12D3249A}" type="pres">
      <dgm:prSet presAssocID="{36C0AA34-321F-40E1-A525-21BB0C9332E0}" presName="spacer" presStyleCnt="0"/>
      <dgm:spPr/>
    </dgm:pt>
    <dgm:pt modelId="{8C0BA29D-F653-47EC-9DEE-16DC21F42ED2}" type="pres">
      <dgm:prSet presAssocID="{FCCCED34-B790-4410-84E1-7DB981070AAD}" presName="parentText" presStyleLbl="node1" presStyleIdx="4" presStyleCnt="9">
        <dgm:presLayoutVars>
          <dgm:chMax val="0"/>
          <dgm:bulletEnabled val="1"/>
        </dgm:presLayoutVars>
      </dgm:prSet>
      <dgm:spPr/>
    </dgm:pt>
    <dgm:pt modelId="{17DDEB3B-D367-46A7-AF82-388C361925B5}" type="pres">
      <dgm:prSet presAssocID="{8597F109-3016-4852-A57A-EE3C18D5C826}" presName="spacer" presStyleCnt="0"/>
      <dgm:spPr/>
    </dgm:pt>
    <dgm:pt modelId="{5ED65A27-7D7B-4279-BDD7-D5CDEC10337C}" type="pres">
      <dgm:prSet presAssocID="{92604C1F-8CA7-49E0-AC17-B7EEEBF4CAD8}" presName="parentText" presStyleLbl="node1" presStyleIdx="5" presStyleCnt="9">
        <dgm:presLayoutVars>
          <dgm:chMax val="0"/>
          <dgm:bulletEnabled val="1"/>
        </dgm:presLayoutVars>
      </dgm:prSet>
      <dgm:spPr/>
    </dgm:pt>
    <dgm:pt modelId="{31CC5B74-D0AE-4F69-810C-E8C761DB106E}" type="pres">
      <dgm:prSet presAssocID="{F79040DB-4793-43EA-BB9B-7FD58A09F638}" presName="spacer" presStyleCnt="0"/>
      <dgm:spPr/>
    </dgm:pt>
    <dgm:pt modelId="{FE2C3FEF-D255-4918-9332-A0E7EF1EDF9A}" type="pres">
      <dgm:prSet presAssocID="{8E8BA4A5-B191-4938-801D-A1BCF59541BD}" presName="parentText" presStyleLbl="node1" presStyleIdx="6" presStyleCnt="9">
        <dgm:presLayoutVars>
          <dgm:chMax val="0"/>
          <dgm:bulletEnabled val="1"/>
        </dgm:presLayoutVars>
      </dgm:prSet>
      <dgm:spPr/>
    </dgm:pt>
    <dgm:pt modelId="{80C315CA-92BA-4AB4-9BC5-75B2AE849EDE}" type="pres">
      <dgm:prSet presAssocID="{1463C596-A005-4482-96C8-701AD81196B9}" presName="spacer" presStyleCnt="0"/>
      <dgm:spPr/>
    </dgm:pt>
    <dgm:pt modelId="{1441215D-8C15-4D23-9DA7-1D4E3758FD42}" type="pres">
      <dgm:prSet presAssocID="{9EBFC7BF-7E5F-483A-B1AF-424A65E2A3F7}" presName="parentText" presStyleLbl="node1" presStyleIdx="7" presStyleCnt="9">
        <dgm:presLayoutVars>
          <dgm:chMax val="0"/>
          <dgm:bulletEnabled val="1"/>
        </dgm:presLayoutVars>
      </dgm:prSet>
      <dgm:spPr/>
    </dgm:pt>
    <dgm:pt modelId="{71512DF1-B979-4899-8740-CA8D53785E87}" type="pres">
      <dgm:prSet presAssocID="{EC603376-6428-4BE1-846D-8CEACE67856B}" presName="spacer" presStyleCnt="0"/>
      <dgm:spPr/>
    </dgm:pt>
    <dgm:pt modelId="{FCA126DC-AA17-46A0-824F-A55D61E21BEA}" type="pres">
      <dgm:prSet presAssocID="{B412191B-B90F-4628-B0E8-771D5E627215}" presName="parentText" presStyleLbl="node1" presStyleIdx="8" presStyleCnt="9">
        <dgm:presLayoutVars>
          <dgm:chMax val="0"/>
          <dgm:bulletEnabled val="1"/>
        </dgm:presLayoutVars>
      </dgm:prSet>
      <dgm:spPr/>
    </dgm:pt>
  </dgm:ptLst>
  <dgm:cxnLst>
    <dgm:cxn modelId="{F43E5204-177C-490B-AE4B-1DFA7BEB8AF8}" type="presOf" srcId="{D924958C-3A4F-4AFA-BF12-245BAABBB99C}" destId="{0C1E35CA-65FE-4DF1-887D-2EB864DF0BA1}" srcOrd="0" destOrd="0" presId="urn:microsoft.com/office/officeart/2005/8/layout/vList2"/>
    <dgm:cxn modelId="{20A2410B-CC70-4903-94B9-69D4EA8A6B4E}" type="presOf" srcId="{17557ECD-C1FC-4C1B-A3AC-854B711B2CC7}" destId="{FA98DE02-F2E2-459A-B648-C20DAB7FC9A5}" srcOrd="0" destOrd="0" presId="urn:microsoft.com/office/officeart/2005/8/layout/vList2"/>
    <dgm:cxn modelId="{A722C10E-8109-43A4-8ED5-B25008758A2B}" srcId="{CB6E8D1C-E0C8-4489-9C0B-03F02BF8F916}" destId="{FCCCED34-B790-4410-84E1-7DB981070AAD}" srcOrd="4" destOrd="0" parTransId="{2D953C9F-1BFB-4F6F-8D18-29CC3B51FF8E}" sibTransId="{8597F109-3016-4852-A57A-EE3C18D5C826}"/>
    <dgm:cxn modelId="{C366E124-857B-47EB-B287-507F67CF46C1}" srcId="{CB6E8D1C-E0C8-4489-9C0B-03F02BF8F916}" destId="{17557ECD-C1FC-4C1B-A3AC-854B711B2CC7}" srcOrd="0" destOrd="0" parTransId="{2CFD1C09-0E42-4A3D-AE77-F4362038D9B9}" sibTransId="{CC58946C-71B3-4C40-A2B8-0887AF0DB10C}"/>
    <dgm:cxn modelId="{D9639040-0389-4AAD-AAD1-60A96AB05481}" type="presOf" srcId="{8E8BA4A5-B191-4938-801D-A1BCF59541BD}" destId="{FE2C3FEF-D255-4918-9332-A0E7EF1EDF9A}" srcOrd="0" destOrd="0" presId="urn:microsoft.com/office/officeart/2005/8/layout/vList2"/>
    <dgm:cxn modelId="{16F2AF6E-F02A-44C4-A42D-00C6DBB2A469}" type="presOf" srcId="{B412191B-B90F-4628-B0E8-771D5E627215}" destId="{FCA126DC-AA17-46A0-824F-A55D61E21BEA}" srcOrd="0" destOrd="0" presId="urn:microsoft.com/office/officeart/2005/8/layout/vList2"/>
    <dgm:cxn modelId="{830D3471-14DA-4EDB-BD45-3B3EB0B60296}" type="presOf" srcId="{92604C1F-8CA7-49E0-AC17-B7EEEBF4CAD8}" destId="{5ED65A27-7D7B-4279-BDD7-D5CDEC10337C}" srcOrd="0" destOrd="0" presId="urn:microsoft.com/office/officeart/2005/8/layout/vList2"/>
    <dgm:cxn modelId="{CF36A276-1673-431F-B2E5-D0ACC8E5E0B0}" type="presOf" srcId="{0983C66B-7E54-4232-BDC1-3ABD7E3D5F5A}" destId="{2989DAE0-C9F3-4E3F-826D-C99A8F3EC3B5}" srcOrd="0" destOrd="0" presId="urn:microsoft.com/office/officeart/2005/8/layout/vList2"/>
    <dgm:cxn modelId="{2C81A057-463B-4B4C-ABA4-E8E037DD4CEF}" srcId="{CB6E8D1C-E0C8-4489-9C0B-03F02BF8F916}" destId="{D924958C-3A4F-4AFA-BF12-245BAABBB99C}" srcOrd="2" destOrd="0" parTransId="{14721280-052A-4DC1-8DC3-67A8164474DE}" sibTransId="{2D39B1F1-0DF7-4BB8-95D9-3CD0C098E037}"/>
    <dgm:cxn modelId="{BFF1E584-5882-4469-9572-0102828104B5}" type="presOf" srcId="{FCCCED34-B790-4410-84E1-7DB981070AAD}" destId="{8C0BA29D-F653-47EC-9DEE-16DC21F42ED2}" srcOrd="0" destOrd="0" presId="urn:microsoft.com/office/officeart/2005/8/layout/vList2"/>
    <dgm:cxn modelId="{6D223BA6-AD32-498E-A580-BEF84B478790}" srcId="{CB6E8D1C-E0C8-4489-9C0B-03F02BF8F916}" destId="{0983C66B-7E54-4232-BDC1-3ABD7E3D5F5A}" srcOrd="3" destOrd="0" parTransId="{071E88DD-845D-4FD2-979C-E5E796193092}" sibTransId="{36C0AA34-321F-40E1-A525-21BB0C9332E0}"/>
    <dgm:cxn modelId="{5D7C0BA7-8A4A-4E55-9516-7DBA447DDCD4}" type="presOf" srcId="{599DBA73-B4C0-4E9A-A86C-370D2ED16723}" destId="{0BE34849-527E-4D10-B485-FA221BDF0398}" srcOrd="0" destOrd="0" presId="urn:microsoft.com/office/officeart/2005/8/layout/vList2"/>
    <dgm:cxn modelId="{25F3CBA8-4E4E-408E-A6C2-7DAAB86A9965}" srcId="{CB6E8D1C-E0C8-4489-9C0B-03F02BF8F916}" destId="{B412191B-B90F-4628-B0E8-771D5E627215}" srcOrd="8" destOrd="0" parTransId="{8CD75450-C22B-4CCB-A694-2F1BBB96B756}" sibTransId="{29B43093-4041-4941-B2E7-5A55810163D6}"/>
    <dgm:cxn modelId="{EAE76EAC-AF8B-478D-BEDC-D4B0623032B4}" srcId="{CB6E8D1C-E0C8-4489-9C0B-03F02BF8F916}" destId="{599DBA73-B4C0-4E9A-A86C-370D2ED16723}" srcOrd="1" destOrd="0" parTransId="{F522DD99-B7B7-4A31-AE4C-A0C64045DFA7}" sibTransId="{8CB65F19-AFB1-4A3F-B87D-00C4B0FB759F}"/>
    <dgm:cxn modelId="{F64F0DC2-5E85-4BFB-951F-79917E62C002}" srcId="{CB6E8D1C-E0C8-4489-9C0B-03F02BF8F916}" destId="{92604C1F-8CA7-49E0-AC17-B7EEEBF4CAD8}" srcOrd="5" destOrd="0" parTransId="{096B5438-68F9-41AA-B4E3-E8C1898E2F47}" sibTransId="{F79040DB-4793-43EA-BB9B-7FD58A09F638}"/>
    <dgm:cxn modelId="{EA2B0FD7-0CEB-4689-B85C-6FB8935FDCE3}" srcId="{CB6E8D1C-E0C8-4489-9C0B-03F02BF8F916}" destId="{8E8BA4A5-B191-4938-801D-A1BCF59541BD}" srcOrd="6" destOrd="0" parTransId="{A50D6108-CAAC-4523-BD7F-335474FA5AAC}" sibTransId="{1463C596-A005-4482-96C8-701AD81196B9}"/>
    <dgm:cxn modelId="{AB12E0EB-B85D-46B1-A7AE-C44613915B57}" type="presOf" srcId="{CB6E8D1C-E0C8-4489-9C0B-03F02BF8F916}" destId="{9F0B7958-7E06-42D5-97C8-3AF9CC8E5CAF}" srcOrd="0" destOrd="0" presId="urn:microsoft.com/office/officeart/2005/8/layout/vList2"/>
    <dgm:cxn modelId="{14615DFB-B569-469F-88B5-485A431BFB9F}" type="presOf" srcId="{9EBFC7BF-7E5F-483A-B1AF-424A65E2A3F7}" destId="{1441215D-8C15-4D23-9DA7-1D4E3758FD42}" srcOrd="0" destOrd="0" presId="urn:microsoft.com/office/officeart/2005/8/layout/vList2"/>
    <dgm:cxn modelId="{F49DB0FE-A5FC-4102-BF49-72B15EBBBE9C}" srcId="{CB6E8D1C-E0C8-4489-9C0B-03F02BF8F916}" destId="{9EBFC7BF-7E5F-483A-B1AF-424A65E2A3F7}" srcOrd="7" destOrd="0" parTransId="{E80E2FD4-CBFE-4725-868C-7CD74620A112}" sibTransId="{EC603376-6428-4BE1-846D-8CEACE67856B}"/>
    <dgm:cxn modelId="{E27D4D78-5C91-420A-A16D-C120BA5C4883}" type="presParOf" srcId="{9F0B7958-7E06-42D5-97C8-3AF9CC8E5CAF}" destId="{FA98DE02-F2E2-459A-B648-C20DAB7FC9A5}" srcOrd="0" destOrd="0" presId="urn:microsoft.com/office/officeart/2005/8/layout/vList2"/>
    <dgm:cxn modelId="{8D98118A-65A5-402D-829D-662DCD56BEB6}" type="presParOf" srcId="{9F0B7958-7E06-42D5-97C8-3AF9CC8E5CAF}" destId="{FD8AAD0C-4D57-4320-8BA2-E5A1EE6D9CB4}" srcOrd="1" destOrd="0" presId="urn:microsoft.com/office/officeart/2005/8/layout/vList2"/>
    <dgm:cxn modelId="{6B203BCB-E43A-4CDA-B4E8-4F87B346F3B8}" type="presParOf" srcId="{9F0B7958-7E06-42D5-97C8-3AF9CC8E5CAF}" destId="{0BE34849-527E-4D10-B485-FA221BDF0398}" srcOrd="2" destOrd="0" presId="urn:microsoft.com/office/officeart/2005/8/layout/vList2"/>
    <dgm:cxn modelId="{42402907-A2F7-4B83-934C-28E4665993F7}" type="presParOf" srcId="{9F0B7958-7E06-42D5-97C8-3AF9CC8E5CAF}" destId="{72A093FA-5D23-4146-BA86-D313D283CF6D}" srcOrd="3" destOrd="0" presId="urn:microsoft.com/office/officeart/2005/8/layout/vList2"/>
    <dgm:cxn modelId="{AD355B24-1D43-441A-8A17-4BA4C2FB766A}" type="presParOf" srcId="{9F0B7958-7E06-42D5-97C8-3AF9CC8E5CAF}" destId="{0C1E35CA-65FE-4DF1-887D-2EB864DF0BA1}" srcOrd="4" destOrd="0" presId="urn:microsoft.com/office/officeart/2005/8/layout/vList2"/>
    <dgm:cxn modelId="{B071179C-5FD0-4E28-A029-816D074BFBB1}" type="presParOf" srcId="{9F0B7958-7E06-42D5-97C8-3AF9CC8E5CAF}" destId="{9B9EE387-62E6-461D-9B6F-4137E2654112}" srcOrd="5" destOrd="0" presId="urn:microsoft.com/office/officeart/2005/8/layout/vList2"/>
    <dgm:cxn modelId="{D4726687-DC50-4B69-A2B4-197DB1BF875E}" type="presParOf" srcId="{9F0B7958-7E06-42D5-97C8-3AF9CC8E5CAF}" destId="{2989DAE0-C9F3-4E3F-826D-C99A8F3EC3B5}" srcOrd="6" destOrd="0" presId="urn:microsoft.com/office/officeart/2005/8/layout/vList2"/>
    <dgm:cxn modelId="{280B9DA0-8248-4ED2-8B27-CD5D4CB3FEB0}" type="presParOf" srcId="{9F0B7958-7E06-42D5-97C8-3AF9CC8E5CAF}" destId="{CB365F69-7BF0-48CE-A826-DBCD12D3249A}" srcOrd="7" destOrd="0" presId="urn:microsoft.com/office/officeart/2005/8/layout/vList2"/>
    <dgm:cxn modelId="{5549FE7D-9439-4C4E-9E48-E33BD1099EDB}" type="presParOf" srcId="{9F0B7958-7E06-42D5-97C8-3AF9CC8E5CAF}" destId="{8C0BA29D-F653-47EC-9DEE-16DC21F42ED2}" srcOrd="8" destOrd="0" presId="urn:microsoft.com/office/officeart/2005/8/layout/vList2"/>
    <dgm:cxn modelId="{2CB384CE-F64C-431E-880C-AFDBE1F5B482}" type="presParOf" srcId="{9F0B7958-7E06-42D5-97C8-3AF9CC8E5CAF}" destId="{17DDEB3B-D367-46A7-AF82-388C361925B5}" srcOrd="9" destOrd="0" presId="urn:microsoft.com/office/officeart/2005/8/layout/vList2"/>
    <dgm:cxn modelId="{E3244362-6FE4-4F1B-A134-D0947C6A7EC8}" type="presParOf" srcId="{9F0B7958-7E06-42D5-97C8-3AF9CC8E5CAF}" destId="{5ED65A27-7D7B-4279-BDD7-D5CDEC10337C}" srcOrd="10" destOrd="0" presId="urn:microsoft.com/office/officeart/2005/8/layout/vList2"/>
    <dgm:cxn modelId="{7F18E948-3440-4371-AD61-C2833AE6AE70}" type="presParOf" srcId="{9F0B7958-7E06-42D5-97C8-3AF9CC8E5CAF}" destId="{31CC5B74-D0AE-4F69-810C-E8C761DB106E}" srcOrd="11" destOrd="0" presId="urn:microsoft.com/office/officeart/2005/8/layout/vList2"/>
    <dgm:cxn modelId="{5C9E844D-E0EF-43E6-BBE1-F00340FF841E}" type="presParOf" srcId="{9F0B7958-7E06-42D5-97C8-3AF9CC8E5CAF}" destId="{FE2C3FEF-D255-4918-9332-A0E7EF1EDF9A}" srcOrd="12" destOrd="0" presId="urn:microsoft.com/office/officeart/2005/8/layout/vList2"/>
    <dgm:cxn modelId="{5ED28FC6-FF3E-40EA-BD97-6F08E3B1A0F9}" type="presParOf" srcId="{9F0B7958-7E06-42D5-97C8-3AF9CC8E5CAF}" destId="{80C315CA-92BA-4AB4-9BC5-75B2AE849EDE}" srcOrd="13" destOrd="0" presId="urn:microsoft.com/office/officeart/2005/8/layout/vList2"/>
    <dgm:cxn modelId="{93F33D37-3533-428C-90A6-FEB209043C07}" type="presParOf" srcId="{9F0B7958-7E06-42D5-97C8-3AF9CC8E5CAF}" destId="{1441215D-8C15-4D23-9DA7-1D4E3758FD42}" srcOrd="14" destOrd="0" presId="urn:microsoft.com/office/officeart/2005/8/layout/vList2"/>
    <dgm:cxn modelId="{D78FAD49-1A70-447A-948B-5E331B386225}" type="presParOf" srcId="{9F0B7958-7E06-42D5-97C8-3AF9CC8E5CAF}" destId="{71512DF1-B979-4899-8740-CA8D53785E87}" srcOrd="15" destOrd="0" presId="urn:microsoft.com/office/officeart/2005/8/layout/vList2"/>
    <dgm:cxn modelId="{7B3191B8-2290-4B18-AD2D-E6FE642818A5}" type="presParOf" srcId="{9F0B7958-7E06-42D5-97C8-3AF9CC8E5CAF}" destId="{FCA126DC-AA17-46A0-824F-A55D61E21BEA}"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8DE02-F2E2-459A-B648-C20DAB7FC9A5}">
      <dsp:nvSpPr>
        <dsp:cNvPr id="0" name=""/>
        <dsp:cNvSpPr/>
      </dsp:nvSpPr>
      <dsp:spPr>
        <a:xfrm>
          <a:off x="0" y="141432"/>
          <a:ext cx="6190459" cy="467707"/>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t>References</a:t>
          </a:r>
          <a:endParaRPr lang="en-US" sz="1200" kern="1200"/>
        </a:p>
      </dsp:txBody>
      <dsp:txXfrm>
        <a:off x="22832" y="164264"/>
        <a:ext cx="6144795" cy="422043"/>
      </dsp:txXfrm>
    </dsp:sp>
    <dsp:sp modelId="{0BE34849-527E-4D10-B485-FA221BDF0398}">
      <dsp:nvSpPr>
        <dsp:cNvPr id="0" name=""/>
        <dsp:cNvSpPr/>
      </dsp:nvSpPr>
      <dsp:spPr>
        <a:xfrm>
          <a:off x="0" y="643700"/>
          <a:ext cx="6190459" cy="467707"/>
        </a:xfrm>
        <a:prstGeom prst="roundRect">
          <a:avLst/>
        </a:prstGeom>
        <a:solidFill>
          <a:schemeClr val="accent2">
            <a:hueOff val="-1094304"/>
            <a:satOff val="-987"/>
            <a:lumOff val="-22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Laudon, K.C. and Laudon, J.P. (2022) </a:t>
          </a:r>
          <a:r>
            <a:rPr lang="en-US" sz="1200" i="1" kern="1200"/>
            <a:t>Management Information Systems: Managing the Digital Firm</a:t>
          </a:r>
          <a:r>
            <a:rPr lang="en-US" sz="1200" kern="1200"/>
            <a:t>. 17th ed. Pearson.</a:t>
          </a:r>
        </a:p>
      </dsp:txBody>
      <dsp:txXfrm>
        <a:off x="22832" y="666532"/>
        <a:ext cx="6144795" cy="422043"/>
      </dsp:txXfrm>
    </dsp:sp>
    <dsp:sp modelId="{0C1E35CA-65FE-4DF1-887D-2EB864DF0BA1}">
      <dsp:nvSpPr>
        <dsp:cNvPr id="0" name=""/>
        <dsp:cNvSpPr/>
      </dsp:nvSpPr>
      <dsp:spPr>
        <a:xfrm>
          <a:off x="0" y="1145967"/>
          <a:ext cx="6190459" cy="467707"/>
        </a:xfrm>
        <a:prstGeom prst="roundRect">
          <a:avLst/>
        </a:prstGeom>
        <a:solidFill>
          <a:schemeClr val="accent2">
            <a:hueOff val="-2188608"/>
            <a:satOff val="-1975"/>
            <a:lumOff val="-44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Stair, R. and Reynolds, G. (2020) </a:t>
          </a:r>
          <a:r>
            <a:rPr lang="en-US" sz="1200" i="1" kern="1200"/>
            <a:t>Principles of Information Systems</a:t>
          </a:r>
          <a:r>
            <a:rPr lang="en-US" sz="1200" kern="1200"/>
            <a:t>. Cengage Learning.</a:t>
          </a:r>
        </a:p>
      </dsp:txBody>
      <dsp:txXfrm>
        <a:off x="22832" y="1168799"/>
        <a:ext cx="6144795" cy="422043"/>
      </dsp:txXfrm>
    </dsp:sp>
    <dsp:sp modelId="{2989DAE0-C9F3-4E3F-826D-C99A8F3EC3B5}">
      <dsp:nvSpPr>
        <dsp:cNvPr id="0" name=""/>
        <dsp:cNvSpPr/>
      </dsp:nvSpPr>
      <dsp:spPr>
        <a:xfrm>
          <a:off x="0" y="1648235"/>
          <a:ext cx="6190459" cy="467707"/>
        </a:xfrm>
        <a:prstGeom prst="roundRect">
          <a:avLst/>
        </a:prstGeom>
        <a:solidFill>
          <a:schemeClr val="accent2">
            <a:hueOff val="-3282912"/>
            <a:satOff val="-2962"/>
            <a:lumOff val="-66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Rainer, R.K. and Prince, B. (2022) </a:t>
          </a:r>
          <a:r>
            <a:rPr lang="en-US" sz="1200" i="1" kern="1200"/>
            <a:t>Introduction to Information Systems</a:t>
          </a:r>
          <a:r>
            <a:rPr lang="en-US" sz="1200" kern="1200"/>
            <a:t>. Wiley.</a:t>
          </a:r>
        </a:p>
      </dsp:txBody>
      <dsp:txXfrm>
        <a:off x="22832" y="1671067"/>
        <a:ext cx="6144795" cy="422043"/>
      </dsp:txXfrm>
    </dsp:sp>
    <dsp:sp modelId="{8C0BA29D-F653-47EC-9DEE-16DC21F42ED2}">
      <dsp:nvSpPr>
        <dsp:cNvPr id="0" name=""/>
        <dsp:cNvSpPr/>
      </dsp:nvSpPr>
      <dsp:spPr>
        <a:xfrm>
          <a:off x="0" y="2150502"/>
          <a:ext cx="6190459" cy="467707"/>
        </a:xfrm>
        <a:prstGeom prst="roundRec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Zemmouchi-Ghomari, L. (2021) </a:t>
          </a:r>
          <a:r>
            <a:rPr lang="en-US" sz="1200" i="1" kern="1200"/>
            <a:t>The Basic Concepts of Information Systems</a:t>
          </a:r>
          <a:r>
            <a:rPr lang="en-US" sz="1200" kern="1200"/>
            <a:t>. IntechOpen.</a:t>
          </a:r>
        </a:p>
      </dsp:txBody>
      <dsp:txXfrm>
        <a:off x="22832" y="2173334"/>
        <a:ext cx="6144795" cy="422043"/>
      </dsp:txXfrm>
    </dsp:sp>
    <dsp:sp modelId="{5ED65A27-7D7B-4279-BDD7-D5CDEC10337C}">
      <dsp:nvSpPr>
        <dsp:cNvPr id="0" name=""/>
        <dsp:cNvSpPr/>
      </dsp:nvSpPr>
      <dsp:spPr>
        <a:xfrm>
          <a:off x="0" y="2652770"/>
          <a:ext cx="6190459" cy="467707"/>
        </a:xfrm>
        <a:prstGeom prst="roundRect">
          <a:avLst/>
        </a:prstGeom>
        <a:solidFill>
          <a:schemeClr val="accent2">
            <a:hueOff val="-5471519"/>
            <a:satOff val="-4937"/>
            <a:lumOff val="-110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European Commission (2024) </a:t>
          </a:r>
          <a:r>
            <a:rPr lang="en-US" sz="1200" i="1" kern="1200"/>
            <a:t>General Data Protection Regulation (GDPR).</a:t>
          </a:r>
          <a:endParaRPr lang="en-US" sz="1200" kern="1200"/>
        </a:p>
      </dsp:txBody>
      <dsp:txXfrm>
        <a:off x="22832" y="2675602"/>
        <a:ext cx="6144795" cy="422043"/>
      </dsp:txXfrm>
    </dsp:sp>
    <dsp:sp modelId="{FE2C3FEF-D255-4918-9332-A0E7EF1EDF9A}">
      <dsp:nvSpPr>
        <dsp:cNvPr id="0" name=""/>
        <dsp:cNvSpPr/>
      </dsp:nvSpPr>
      <dsp:spPr>
        <a:xfrm>
          <a:off x="0" y="3155037"/>
          <a:ext cx="6190459" cy="467707"/>
        </a:xfrm>
        <a:prstGeom prst="roundRect">
          <a:avLst/>
        </a:prstGeom>
        <a:solidFill>
          <a:schemeClr val="accent2">
            <a:hueOff val="-6565823"/>
            <a:satOff val="-5925"/>
            <a:lumOff val="-132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Amazon (2025) </a:t>
          </a:r>
          <a:r>
            <a:rPr lang="en-US" sz="1200" i="1" kern="1200"/>
            <a:t>Annual Report.</a:t>
          </a:r>
          <a:endParaRPr lang="en-US" sz="1200" kern="1200"/>
        </a:p>
      </dsp:txBody>
      <dsp:txXfrm>
        <a:off x="22832" y="3177869"/>
        <a:ext cx="6144795" cy="422043"/>
      </dsp:txXfrm>
    </dsp:sp>
    <dsp:sp modelId="{1441215D-8C15-4D23-9DA7-1D4E3758FD42}">
      <dsp:nvSpPr>
        <dsp:cNvPr id="0" name=""/>
        <dsp:cNvSpPr/>
      </dsp:nvSpPr>
      <dsp:spPr>
        <a:xfrm>
          <a:off x="0" y="3657305"/>
          <a:ext cx="6190459" cy="467707"/>
        </a:xfrm>
        <a:prstGeom prst="roundRect">
          <a:avLst/>
        </a:prstGeom>
        <a:solidFill>
          <a:schemeClr val="accent2">
            <a:hueOff val="-7660127"/>
            <a:satOff val="-6912"/>
            <a:lumOff val="-154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Netflix (2025) </a:t>
          </a:r>
          <a:r>
            <a:rPr lang="en-US" sz="1200" i="1" kern="1200"/>
            <a:t>Annual Report.</a:t>
          </a:r>
          <a:endParaRPr lang="en-US" sz="1200" kern="1200"/>
        </a:p>
      </dsp:txBody>
      <dsp:txXfrm>
        <a:off x="22832" y="3680137"/>
        <a:ext cx="6144795" cy="422043"/>
      </dsp:txXfrm>
    </dsp:sp>
    <dsp:sp modelId="{FCA126DC-AA17-46A0-824F-A55D61E21BEA}">
      <dsp:nvSpPr>
        <dsp:cNvPr id="0" name=""/>
        <dsp:cNvSpPr/>
      </dsp:nvSpPr>
      <dsp:spPr>
        <a:xfrm>
          <a:off x="0" y="4159572"/>
          <a:ext cx="6190459" cy="467707"/>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University of Babylon (n.d.) </a:t>
          </a:r>
          <a:r>
            <a:rPr lang="en-US" sz="1200" i="1" kern="1200"/>
            <a:t>What is Information Systems?</a:t>
          </a:r>
          <a:endParaRPr lang="en-US" sz="1200" kern="1200"/>
        </a:p>
      </dsp:txBody>
      <dsp:txXfrm>
        <a:off x="22832" y="4182404"/>
        <a:ext cx="6144795" cy="4220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A832EB-D62F-4879-8B08-085C550B3AD3}" type="datetimeFigureOut">
              <a:rPr lang="en-GB" smtClean="0"/>
              <a:t>16/07/2026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3071A5-1CCD-43B1-8403-58EA0523D502}" type="slidenum">
              <a:rPr lang="en-GB" smtClean="0"/>
              <a:t>‹#›</a:t>
            </a:fld>
            <a:endParaRPr lang="en-GB"/>
          </a:p>
        </p:txBody>
      </p:sp>
    </p:spTree>
    <p:extLst>
      <p:ext uri="{BB962C8B-B14F-4D97-AF65-F5344CB8AC3E}">
        <p14:creationId xmlns:p14="http://schemas.microsoft.com/office/powerpoint/2010/main" val="731260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3071A5-1CCD-43B1-8403-58EA0523D502}" type="slidenum">
              <a:rPr lang="en-GB" smtClean="0"/>
              <a:t>1</a:t>
            </a:fld>
            <a:endParaRPr lang="en-GB"/>
          </a:p>
        </p:txBody>
      </p:sp>
    </p:spTree>
    <p:extLst>
      <p:ext uri="{BB962C8B-B14F-4D97-AF65-F5344CB8AC3E}">
        <p14:creationId xmlns:p14="http://schemas.microsoft.com/office/powerpoint/2010/main" val="626034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are they important?</a:t>
            </a:r>
          </a:p>
          <a:p>
            <a:r>
              <a:rPr lang="en-GB" dirty="0"/>
              <a:t>Automates operations which can drastically improve efficiency, however it may take a while to work alongside this if you are new to the system. Getting used to this may start slow but will help the company on the long run.</a:t>
            </a:r>
          </a:p>
          <a:p>
            <a:r>
              <a:rPr lang="en-GB" dirty="0"/>
              <a:t>Can be used in decision making… for example after looking at the data you can make the decision to change suppliers because there is a more cheaper or local alternative.</a:t>
            </a:r>
          </a:p>
          <a:p>
            <a:r>
              <a:rPr lang="en-GB" dirty="0"/>
              <a:t>Can provide personalised services that improves customer experiences and efficiency. This will help improve customer loyalty. The most important thing for a business is to drive customers and increase footfall and returning customers.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Help improve innovations and forecasting which creates advantages to the business. This will help with the overall growth of the business which is the focus of this presentation. </a:t>
            </a:r>
          </a:p>
        </p:txBody>
      </p:sp>
      <p:sp>
        <p:nvSpPr>
          <p:cNvPr id="4" name="Slide Number Placeholder 3"/>
          <p:cNvSpPr>
            <a:spLocks noGrp="1"/>
          </p:cNvSpPr>
          <p:nvPr>
            <p:ph type="sldNum" sz="quarter" idx="5"/>
          </p:nvPr>
        </p:nvSpPr>
        <p:spPr/>
        <p:txBody>
          <a:bodyPr/>
          <a:lstStyle/>
          <a:p>
            <a:fld id="{0E3071A5-1CCD-43B1-8403-58EA0523D502}" type="slidenum">
              <a:rPr lang="en-GB" smtClean="0"/>
              <a:t>2</a:t>
            </a:fld>
            <a:endParaRPr lang="en-GB"/>
          </a:p>
        </p:txBody>
      </p:sp>
    </p:spTree>
    <p:extLst>
      <p:ext uri="{BB962C8B-B14F-4D97-AF65-F5344CB8AC3E}">
        <p14:creationId xmlns:p14="http://schemas.microsoft.com/office/powerpoint/2010/main" val="3493707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Scenarios:</a:t>
            </a:r>
          </a:p>
          <a:p>
            <a:endParaRPr lang="en-GB" dirty="0"/>
          </a:p>
          <a:p>
            <a:r>
              <a:rPr lang="en-GB" dirty="0"/>
              <a:t>Transaction Processing system: if a customer buys something from a website the TPS,</a:t>
            </a:r>
          </a:p>
          <a:p>
            <a:pPr marL="171450" indent="-171450">
              <a:buFontTx/>
              <a:buChar char="-"/>
            </a:pPr>
            <a:r>
              <a:rPr lang="en-GB" dirty="0"/>
              <a:t>Records the order</a:t>
            </a:r>
          </a:p>
          <a:p>
            <a:pPr marL="171450" indent="-171450">
              <a:buFontTx/>
              <a:buChar char="-"/>
            </a:pPr>
            <a:r>
              <a:rPr lang="en-GB" dirty="0"/>
              <a:t>Processes the payment</a:t>
            </a:r>
          </a:p>
          <a:p>
            <a:pPr marL="171450" indent="-171450">
              <a:buFontTx/>
              <a:buChar char="-"/>
            </a:pPr>
            <a:r>
              <a:rPr lang="en-GB" dirty="0"/>
              <a:t>Then the system will update the inventory automatically</a:t>
            </a:r>
          </a:p>
          <a:p>
            <a:pPr marL="171450" indent="-171450">
              <a:buFontTx/>
              <a:buChar char="-"/>
            </a:pPr>
            <a:r>
              <a:rPr lang="en-GB" dirty="0"/>
              <a:t>And sends a confirmation email to the customer and an invoice</a:t>
            </a:r>
          </a:p>
          <a:p>
            <a:pPr marL="171450" indent="-171450">
              <a:buFontTx/>
              <a:buChar char="-"/>
            </a:pPr>
            <a:endParaRPr lang="en-GB" dirty="0"/>
          </a:p>
          <a:p>
            <a:pPr marL="171450" indent="-171450">
              <a:buFontTx/>
              <a:buChar char="-"/>
            </a:pPr>
            <a:endParaRPr lang="en-GB" dirty="0"/>
          </a:p>
          <a:p>
            <a:pPr marL="0" indent="0">
              <a:buFontTx/>
              <a:buNone/>
            </a:pPr>
            <a:r>
              <a:rPr lang="en-GB" dirty="0"/>
              <a:t>Management information systems: a business manger will want weekly or monthly reports of the company and find out,</a:t>
            </a:r>
          </a:p>
          <a:p>
            <a:pPr marL="171450" indent="-171450">
              <a:buFontTx/>
              <a:buChar char="-"/>
            </a:pPr>
            <a:r>
              <a:rPr lang="en-GB" dirty="0"/>
              <a:t>Which products sold the most</a:t>
            </a:r>
          </a:p>
          <a:p>
            <a:pPr marL="171450" indent="-171450">
              <a:buFontTx/>
              <a:buChar char="-"/>
            </a:pPr>
            <a:r>
              <a:rPr lang="en-GB" dirty="0"/>
              <a:t>If the business owns several different locations, which stores made the highest revenue</a:t>
            </a:r>
          </a:p>
          <a:p>
            <a:pPr marL="171450" indent="-171450">
              <a:buFontTx/>
              <a:buChar char="-"/>
            </a:pPr>
            <a:r>
              <a:rPr lang="en-GB" dirty="0"/>
              <a:t>Whether sales increased since the last month</a:t>
            </a:r>
          </a:p>
          <a:p>
            <a:pPr marL="171450" indent="-171450">
              <a:buFontTx/>
              <a:buChar char="-"/>
            </a:pPr>
            <a:endParaRPr lang="en-GB" dirty="0"/>
          </a:p>
          <a:p>
            <a:pPr marL="0" indent="0">
              <a:buFontTx/>
              <a:buNone/>
            </a:pPr>
            <a:r>
              <a:rPr lang="en-GB" dirty="0"/>
              <a:t>You can use TPS and MIS together as many times, data is collected from the TPS and can be used to generate a report for MIS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E3071A5-1CCD-43B1-8403-58EA0523D502}" type="slidenum">
              <a:rPr lang="en-GB" smtClean="0"/>
              <a:t>3</a:t>
            </a:fld>
            <a:endParaRPr lang="en-GB"/>
          </a:p>
        </p:txBody>
      </p:sp>
    </p:spTree>
    <p:extLst>
      <p:ext uri="{BB962C8B-B14F-4D97-AF65-F5344CB8AC3E}">
        <p14:creationId xmlns:p14="http://schemas.microsoft.com/office/powerpoint/2010/main" val="4098971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Scenarios</a:t>
            </a:r>
          </a:p>
          <a:p>
            <a:endParaRPr lang="en-GB" dirty="0"/>
          </a:p>
          <a:p>
            <a:r>
              <a:rPr lang="en-GB" dirty="0"/>
              <a:t>Decision support system: Let’s say your company is considering a new warehouse in Bromley, the DSS will analyse:</a:t>
            </a:r>
          </a:p>
          <a:p>
            <a:pPr marL="171450" indent="-171450">
              <a:buFontTx/>
              <a:buChar char="-"/>
            </a:pPr>
            <a:r>
              <a:rPr lang="en-GB" dirty="0"/>
              <a:t>Sales trends </a:t>
            </a:r>
          </a:p>
          <a:p>
            <a:pPr marL="171450" indent="-171450">
              <a:buFontTx/>
              <a:buChar char="-"/>
            </a:pPr>
            <a:r>
              <a:rPr lang="en-GB" dirty="0"/>
              <a:t>Delivery times (even though you make a lot of sales in Bromley, the delivery times are long)</a:t>
            </a:r>
          </a:p>
          <a:p>
            <a:pPr marL="171450" indent="-171450">
              <a:buFontTx/>
              <a:buChar char="-"/>
            </a:pPr>
            <a:r>
              <a:rPr lang="en-GB" dirty="0"/>
              <a:t>Customer locations (this will usually align with the sakes trends)</a:t>
            </a:r>
          </a:p>
          <a:p>
            <a:pPr marL="171450" indent="-171450">
              <a:buFontTx/>
              <a:buChar char="-"/>
            </a:pPr>
            <a:r>
              <a:rPr lang="en-GB" dirty="0"/>
              <a:t>Operating costs (it costs more for the company to ship a product from Manchester to Bromley</a:t>
            </a:r>
          </a:p>
          <a:p>
            <a:pPr marL="171450" indent="-171450">
              <a:buFontTx/>
              <a:buChar char="-"/>
            </a:pPr>
            <a:r>
              <a:rPr lang="en-GB" dirty="0"/>
              <a:t>Demand forecasts (what the company will look like in the future, is it worth it to build a warehouse in Bromley)</a:t>
            </a:r>
          </a:p>
          <a:p>
            <a:pPr marL="0" indent="0">
              <a:buFontTx/>
              <a:buNone/>
            </a:pPr>
            <a:r>
              <a:rPr lang="en-GB" dirty="0"/>
              <a:t>All of these factors will be used to help you decide </a:t>
            </a:r>
            <a:r>
              <a:rPr lang="en-GB" dirty="0" err="1"/>
              <a:t>wether</a:t>
            </a:r>
            <a:r>
              <a:rPr lang="en-GB" dirty="0"/>
              <a:t> it will be worth opening a new warehouse in the area</a:t>
            </a:r>
          </a:p>
          <a:p>
            <a:pPr marL="0" indent="0">
              <a:buFontTx/>
              <a:buNone/>
            </a:pPr>
            <a:endParaRPr lang="en-GB" dirty="0"/>
          </a:p>
          <a:p>
            <a:pPr marL="0" indent="0">
              <a:buFontTx/>
              <a:buNone/>
            </a:pPr>
            <a:endParaRPr lang="en-GB" dirty="0"/>
          </a:p>
          <a:p>
            <a:pPr marL="0" indent="0">
              <a:buFontTx/>
              <a:buNone/>
            </a:pPr>
            <a:r>
              <a:rPr lang="en-GB" dirty="0"/>
              <a:t>Customer Relations manager: let’s say you sell trainers, the CRM will have records of</a:t>
            </a:r>
          </a:p>
          <a:p>
            <a:pPr marL="171450" indent="-171450">
              <a:buFontTx/>
              <a:buChar char="-"/>
            </a:pPr>
            <a:r>
              <a:rPr lang="en-GB" dirty="0"/>
              <a:t>Purchase history and patterns</a:t>
            </a:r>
          </a:p>
          <a:p>
            <a:pPr marL="171450" indent="-171450">
              <a:buFontTx/>
              <a:buChar char="-"/>
            </a:pPr>
            <a:r>
              <a:rPr lang="en-GB" dirty="0"/>
              <a:t>Favourite brands</a:t>
            </a:r>
          </a:p>
          <a:p>
            <a:pPr marL="171450" indent="-171450">
              <a:buFontTx/>
              <a:buChar char="-"/>
            </a:pPr>
            <a:r>
              <a:rPr lang="en-GB" dirty="0"/>
              <a:t>Previous customer service enquiries</a:t>
            </a:r>
          </a:p>
          <a:p>
            <a:pPr marL="0" indent="0">
              <a:buFontTx/>
              <a:buNone/>
            </a:pPr>
            <a:r>
              <a:rPr lang="en-GB" dirty="0"/>
              <a:t>The system will analyse all this data and the company will be able to email the customer and give them a %20 discount on new trainers.</a:t>
            </a:r>
          </a:p>
          <a:p>
            <a:pPr marL="0" indent="0">
              <a:buFontTx/>
              <a:buNone/>
            </a:pPr>
            <a:r>
              <a:rPr lang="en-GB" dirty="0"/>
              <a:t>This will build a strong customer relation and make them want to come back. It will create a personalised experience.</a:t>
            </a:r>
          </a:p>
          <a:p>
            <a:pPr marL="0" indent="0">
              <a:buFontTx/>
              <a:buNone/>
            </a:pPr>
            <a:endParaRPr lang="en-GB" dirty="0"/>
          </a:p>
          <a:p>
            <a:pPr marL="0" indent="0">
              <a:buFontTx/>
              <a:buNone/>
            </a:pPr>
            <a:endParaRPr lang="en-GB" dirty="0"/>
          </a:p>
          <a:p>
            <a:pPr marL="0" indent="0">
              <a:buFontTx/>
              <a:buNone/>
            </a:pPr>
            <a:r>
              <a:rPr lang="en-GB" dirty="0"/>
              <a:t>All of these systems can be used unanimously:</a:t>
            </a:r>
          </a:p>
          <a:p>
            <a:pPr marL="0" indent="0">
              <a:buFontTx/>
              <a:buNone/>
            </a:pPr>
            <a:endParaRPr lang="en-GB" dirty="0"/>
          </a:p>
          <a:p>
            <a:pPr marL="0" indent="0">
              <a:buFontTx/>
              <a:buNone/>
            </a:pPr>
            <a:r>
              <a:rPr lang="en-GB" dirty="0"/>
              <a:t>TPS can be used to record sales and confirm transactions for the customer</a:t>
            </a:r>
          </a:p>
          <a:p>
            <a:pPr marL="0" indent="0">
              <a:buFontTx/>
              <a:buNone/>
            </a:pPr>
            <a:r>
              <a:rPr lang="en-GB" dirty="0"/>
              <a:t>DSS will be able to use the sales data and other information to help make decisions that will benefit the company, like the example we used, most sales are in the Bromley area, so building a warehouse will make the company more efficient and reduce delivery costs and time</a:t>
            </a:r>
          </a:p>
          <a:p>
            <a:pPr marL="0" indent="0">
              <a:buFontTx/>
              <a:buNone/>
            </a:pPr>
            <a:r>
              <a:rPr lang="en-GB" dirty="0"/>
              <a:t>MIS will generate weekly reports of the company, see if certain products are doing well and what to improve on. The reports will be easy to understand and in most cases, they will be in the form of charts, so they are easy to understand.</a:t>
            </a:r>
          </a:p>
          <a:p>
            <a:pPr marL="0" indent="0">
              <a:buFontTx/>
              <a:buNone/>
            </a:pPr>
            <a:r>
              <a:rPr lang="en-GB" dirty="0"/>
              <a:t>And finally, the CRM will be able to use individual customer trends to give them a more personalised experiences and build loyalty towards the company.</a:t>
            </a:r>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0E3071A5-1CCD-43B1-8403-58EA0523D502}" type="slidenum">
              <a:rPr lang="en-GB" smtClean="0"/>
              <a:t>4</a:t>
            </a:fld>
            <a:endParaRPr lang="en-GB"/>
          </a:p>
        </p:txBody>
      </p:sp>
    </p:spTree>
    <p:extLst>
      <p:ext uri="{BB962C8B-B14F-4D97-AF65-F5344CB8AC3E}">
        <p14:creationId xmlns:p14="http://schemas.microsoft.com/office/powerpoint/2010/main" val="2820542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0920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2180694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3092801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242723-8F01-4AB0-9032-ED5E14DB1FE0}"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3706597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242723-8F01-4AB0-9032-ED5E14DB1FE0}" type="datetimeFigureOut">
              <a:rPr lang="en-GB" smtClean="0"/>
              <a:t>16/07/2026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1655539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242723-8F01-4AB0-9032-ED5E14DB1FE0}" type="datetimeFigureOut">
              <a:rPr lang="en-GB" smtClean="0"/>
              <a:t>16/07/2026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3294530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242723-8F01-4AB0-9032-ED5E14DB1FE0}" type="datetimeFigureOut">
              <a:rPr lang="en-GB" smtClean="0"/>
              <a:t>16/07/2026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2998187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242723-8F01-4AB0-9032-ED5E14DB1FE0}"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1879698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242723-8F01-4AB0-9032-ED5E14DB1FE0}"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2171539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B242723-8F01-4AB0-9032-ED5E14DB1FE0}" type="datetimeFigureOut">
              <a:rPr lang="en-GB" smtClean="0"/>
              <a:t>16/07/2026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186669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3824352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06544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94526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77799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2813165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1916465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242723-8F01-4AB0-9032-ED5E14DB1FE0}"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57C42C-A8B8-4975-8C77-3F607494EB48}" type="slidenum">
              <a:rPr lang="en-GB" smtClean="0"/>
              <a:t>‹#›</a:t>
            </a:fld>
            <a:endParaRPr lang="en-GB"/>
          </a:p>
        </p:txBody>
      </p:sp>
    </p:spTree>
    <p:extLst>
      <p:ext uri="{BB962C8B-B14F-4D97-AF65-F5344CB8AC3E}">
        <p14:creationId xmlns:p14="http://schemas.microsoft.com/office/powerpoint/2010/main" val="1711817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B242723-8F01-4AB0-9032-ED5E14DB1FE0}" type="datetimeFigureOut">
              <a:rPr lang="en-GB" smtClean="0"/>
              <a:t>16/07/2026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A57C42C-A8B8-4975-8C77-3F607494EB48}" type="slidenum">
              <a:rPr lang="en-GB" smtClean="0"/>
              <a:t>‹#›</a:t>
            </a:fld>
            <a:endParaRPr lang="en-GB"/>
          </a:p>
        </p:txBody>
      </p:sp>
    </p:spTree>
    <p:extLst>
      <p:ext uri="{BB962C8B-B14F-4D97-AF65-F5344CB8AC3E}">
        <p14:creationId xmlns:p14="http://schemas.microsoft.com/office/powerpoint/2010/main" val="190247487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77B48D-7BF2-470D-876B-50CD5CC8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B9E44-4141-0A04-98C9-B8382888AC14}"/>
              </a:ext>
            </a:extLst>
          </p:cNvPr>
          <p:cNvSpPr>
            <a:spLocks noGrp="1"/>
          </p:cNvSpPr>
          <p:nvPr>
            <p:ph type="ctrTitle"/>
          </p:nvPr>
        </p:nvSpPr>
        <p:spPr>
          <a:xfrm>
            <a:off x="684213" y="685799"/>
            <a:ext cx="4781147" cy="2971801"/>
          </a:xfrm>
        </p:spPr>
        <p:txBody>
          <a:bodyPr>
            <a:normAutofit/>
          </a:bodyPr>
          <a:lstStyle/>
          <a:p>
            <a:pPr>
              <a:lnSpc>
                <a:spcPct val="90000"/>
              </a:lnSpc>
            </a:pPr>
            <a:r>
              <a:rPr lang="en-GB" dirty="0"/>
              <a:t>Information Systems in Business</a:t>
            </a:r>
            <a:br>
              <a:rPr lang="en-GB" b="1" dirty="0"/>
            </a:br>
            <a:endParaRPr lang="en-GB" dirty="0"/>
          </a:p>
        </p:txBody>
      </p:sp>
      <p:sp>
        <p:nvSpPr>
          <p:cNvPr id="3" name="Subtitle 2">
            <a:extLst>
              <a:ext uri="{FF2B5EF4-FFF2-40B4-BE49-F238E27FC236}">
                <a16:creationId xmlns:a16="http://schemas.microsoft.com/office/drawing/2014/main" id="{A72248B1-87DD-E09D-B12F-5E1C9340A693}"/>
              </a:ext>
            </a:extLst>
          </p:cNvPr>
          <p:cNvSpPr>
            <a:spLocks noGrp="1"/>
          </p:cNvSpPr>
          <p:nvPr>
            <p:ph type="subTitle" idx="1"/>
          </p:nvPr>
        </p:nvSpPr>
        <p:spPr>
          <a:xfrm>
            <a:off x="684212" y="3843867"/>
            <a:ext cx="4816572" cy="1947333"/>
          </a:xfrm>
        </p:spPr>
        <p:txBody>
          <a:bodyPr>
            <a:normAutofit/>
          </a:bodyPr>
          <a:lstStyle/>
          <a:p>
            <a:pPr>
              <a:lnSpc>
                <a:spcPct val="90000"/>
              </a:lnSpc>
            </a:pPr>
            <a:r>
              <a:rPr lang="en-GB" b="1" dirty="0"/>
              <a:t>Module: Managing Business Information (LCLM5004_LON)</a:t>
            </a:r>
          </a:p>
          <a:p>
            <a:pPr>
              <a:lnSpc>
                <a:spcPct val="90000"/>
              </a:lnSpc>
            </a:pPr>
            <a:r>
              <a:rPr lang="en-GB" b="1" dirty="0"/>
              <a:t>Names: Mayeda Hussain, </a:t>
            </a:r>
            <a:r>
              <a:rPr lang="en-GB" b="1" dirty="0" err="1"/>
              <a:t>Velichka</a:t>
            </a:r>
            <a:r>
              <a:rPr lang="en-GB" b="1" dirty="0"/>
              <a:t> </a:t>
            </a:r>
            <a:r>
              <a:rPr lang="en-GB" b="1" dirty="0" err="1"/>
              <a:t>Borisova,Marvynn</a:t>
            </a:r>
            <a:r>
              <a:rPr lang="en-GB" b="1" dirty="0"/>
              <a:t> Mendes</a:t>
            </a:r>
          </a:p>
          <a:p>
            <a:pPr>
              <a:lnSpc>
                <a:spcPct val="90000"/>
              </a:lnSpc>
            </a:pPr>
            <a:r>
              <a:rPr lang="en-GB" b="1" dirty="0"/>
              <a:t>Lecturer: Amir </a:t>
            </a:r>
            <a:r>
              <a:rPr lang="en-GB" b="1" dirty="0" err="1"/>
              <a:t>Homayounfard</a:t>
            </a:r>
            <a:endParaRPr lang="en-GB" b="1" dirty="0"/>
          </a:p>
        </p:txBody>
      </p:sp>
      <p:pic>
        <p:nvPicPr>
          <p:cNvPr id="5" name="Picture 4" descr="A digitally rendered city with numbers">
            <a:extLst>
              <a:ext uri="{FF2B5EF4-FFF2-40B4-BE49-F238E27FC236}">
                <a16:creationId xmlns:a16="http://schemas.microsoft.com/office/drawing/2014/main" id="{76A45ED4-9AFA-C1A9-7B9B-BB80A1E42B11}"/>
              </a:ext>
            </a:extLst>
          </p:cNvPr>
          <p:cNvPicPr>
            <a:picLocks noChangeAspect="1"/>
          </p:cNvPicPr>
          <p:nvPr/>
        </p:nvPicPr>
        <p:blipFill>
          <a:blip r:embed="rId3"/>
          <a:srcRect l="15095" r="38015" b="-1"/>
          <a:stretch>
            <a:fillRect/>
          </a:stretch>
        </p:blipFill>
        <p:spPr>
          <a:xfrm>
            <a:off x="6096000" y="10"/>
            <a:ext cx="6095999"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83DA8283-3FF4-47B3-9266-60768C7432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93200" y="8468"/>
            <a:ext cx="5795625" cy="5874808"/>
            <a:chOff x="6108170" y="8467"/>
            <a:chExt cx="6080656" cy="6163733"/>
          </a:xfrm>
        </p:grpSpPr>
        <p:cxnSp>
          <p:nvCxnSpPr>
            <p:cNvPr id="12" name="Straight Connector 11">
              <a:extLst>
                <a:ext uri="{FF2B5EF4-FFF2-40B4-BE49-F238E27FC236}">
                  <a16:creationId xmlns:a16="http://schemas.microsoft.com/office/drawing/2014/main" id="{EDEB65FF-EAD9-4242-80AE-A3FC7EB1EB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78B5500-48F2-41FA-BD8C-3C2400F62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47B2E66-9934-4251-A5B0-A180C0CC93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CDA1666-64EC-4838-B0E1-4D545ECEA2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CC99E35-6C12-4F89-8CDA-9FD8B3CEE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467846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0EA57A-7B6B-2C86-BFF7-EA492D4A94D0}"/>
              </a:ext>
            </a:extLst>
          </p:cNvPr>
          <p:cNvSpPr>
            <a:spLocks noGrp="1"/>
          </p:cNvSpPr>
          <p:nvPr>
            <p:ph type="title"/>
          </p:nvPr>
        </p:nvSpPr>
        <p:spPr>
          <a:xfrm>
            <a:off x="3978579" y="4885266"/>
            <a:ext cx="5627158" cy="1507067"/>
          </a:xfrm>
        </p:spPr>
        <p:txBody>
          <a:bodyPr vert="horz" lIns="91440" tIns="45720" rIns="91440" bIns="45720" rtlCol="0" anchor="ctr">
            <a:normAutofit/>
          </a:bodyPr>
          <a:lstStyle/>
          <a:p>
            <a:r>
              <a:rPr lang="en-US" dirty="0">
                <a:solidFill>
                  <a:schemeClr val="accent1"/>
                </a:solidFill>
              </a:rPr>
              <a:t>Introduction to Information systems</a:t>
            </a:r>
          </a:p>
        </p:txBody>
      </p:sp>
      <p:pic>
        <p:nvPicPr>
          <p:cNvPr id="5" name="Picture 4">
            <a:extLst>
              <a:ext uri="{FF2B5EF4-FFF2-40B4-BE49-F238E27FC236}">
                <a16:creationId xmlns:a16="http://schemas.microsoft.com/office/drawing/2014/main" id="{7F90B040-6D7E-6D57-7363-E6AE5F88706D}"/>
              </a:ext>
            </a:extLst>
          </p:cNvPr>
          <p:cNvPicPr>
            <a:picLocks noChangeAspect="1"/>
          </p:cNvPicPr>
          <p:nvPr/>
        </p:nvPicPr>
        <p:blipFill>
          <a:blip r:embed="rId3"/>
          <a:srcRect l="19930" r="49047" b="-1"/>
          <a:stretch>
            <a:fillRect/>
          </a:stretch>
        </p:blipFill>
        <p:spPr>
          <a:xfrm>
            <a:off x="831" y="10"/>
            <a:ext cx="3502025" cy="6857990"/>
          </a:xfrm>
          <a:prstGeom prst="rect">
            <a:avLst/>
          </a:prstGeom>
          <a:effectLst>
            <a:innerShdw blurRad="57150" dist="38100" dir="14460000">
              <a:prstClr val="black">
                <a:alpha val="70000"/>
              </a:prstClr>
            </a:innerShdw>
          </a:effectLst>
        </p:spPr>
      </p:pic>
      <p:sp>
        <p:nvSpPr>
          <p:cNvPr id="3" name="TextBox 2">
            <a:extLst>
              <a:ext uri="{FF2B5EF4-FFF2-40B4-BE49-F238E27FC236}">
                <a16:creationId xmlns:a16="http://schemas.microsoft.com/office/drawing/2014/main" id="{B1262F68-08C0-2006-A580-60D7DE449532}"/>
              </a:ext>
            </a:extLst>
          </p:cNvPr>
          <p:cNvSpPr txBox="1"/>
          <p:nvPr/>
        </p:nvSpPr>
        <p:spPr>
          <a:xfrm>
            <a:off x="3860042" y="345332"/>
            <a:ext cx="8027158" cy="4758690"/>
          </a:xfrm>
          <a:prstGeom prst="rect">
            <a:avLst/>
          </a:prstGeom>
        </p:spPr>
        <p:txBody>
          <a:bodyPr vert="horz" lIns="91440" tIns="45720" rIns="91440" bIns="45720" rtlCol="0" anchor="ctr">
            <a:normAutofit lnSpcReduction="10000"/>
          </a:bodyPr>
          <a:lstStyle/>
          <a:p>
            <a:pPr>
              <a:lnSpc>
                <a:spcPct val="90000"/>
              </a:lnSpc>
              <a:spcBef>
                <a:spcPct val="20000"/>
              </a:spcBef>
              <a:spcAft>
                <a:spcPts val="600"/>
              </a:spcAft>
              <a:buClr>
                <a:schemeClr val="tx1"/>
              </a:buClr>
              <a:buSzPct val="80000"/>
              <a:buFont typeface="Wingdings 3" panose="05040102010807070707" pitchFamily="18" charset="2"/>
              <a:buChar char=""/>
            </a:pPr>
            <a:endParaRPr lang="en-US" sz="1100" b="1" dirty="0">
              <a:solidFill>
                <a:schemeClr val="bg2">
                  <a:lumMod val="75000"/>
                </a:schemeClr>
              </a:solidFill>
            </a:endParaRPr>
          </a:p>
          <a:p>
            <a:pPr>
              <a:lnSpc>
                <a:spcPct val="90000"/>
              </a:lnSpc>
              <a:spcBef>
                <a:spcPct val="20000"/>
              </a:spcBef>
              <a:spcAft>
                <a:spcPts val="600"/>
              </a:spcAft>
              <a:buClr>
                <a:schemeClr val="tx1"/>
              </a:buClr>
              <a:buSzPct val="80000"/>
            </a:pPr>
            <a:r>
              <a:rPr lang="en-US" sz="1700" dirty="0">
                <a:solidFill>
                  <a:schemeClr val="bg2">
                    <a:lumMod val="75000"/>
                  </a:schemeClr>
                </a:solidFill>
              </a:rPr>
              <a:t>Information systems is about how businesses can make the best use of computer technology to provide information to achieve their goals. (University of Babylon, n.d.)</a:t>
            </a:r>
          </a:p>
          <a:p>
            <a:pPr>
              <a:lnSpc>
                <a:spcPct val="90000"/>
              </a:lnSpc>
              <a:spcBef>
                <a:spcPct val="20000"/>
              </a:spcBef>
              <a:spcAft>
                <a:spcPts val="600"/>
              </a:spcAft>
              <a:buClr>
                <a:schemeClr val="tx1"/>
              </a:buClr>
              <a:buSzPct val="80000"/>
            </a:pPr>
            <a:r>
              <a:rPr lang="en-US" sz="1700" dirty="0">
                <a:solidFill>
                  <a:schemeClr val="bg2">
                    <a:lumMod val="75000"/>
                  </a:schemeClr>
                </a:solidFill>
              </a:rPr>
              <a:t>‘An information system (IS) is a set of interrelated components that collect, manipulate, store and disseminate information and provide a feedback mechanism to achieve a goal.’ (</a:t>
            </a:r>
            <a:r>
              <a:rPr lang="en-US" sz="1700" dirty="0" err="1">
                <a:solidFill>
                  <a:schemeClr val="bg2">
                    <a:lumMod val="75000"/>
                  </a:schemeClr>
                </a:solidFill>
              </a:rPr>
              <a:t>Zemmouchi-Ghomari</a:t>
            </a:r>
            <a:r>
              <a:rPr lang="en-US" sz="1700" dirty="0">
                <a:solidFill>
                  <a:schemeClr val="bg2">
                    <a:lumMod val="75000"/>
                  </a:schemeClr>
                </a:solidFill>
              </a:rPr>
              <a:t>, 2021)</a:t>
            </a:r>
          </a:p>
          <a:p>
            <a:pPr>
              <a:lnSpc>
                <a:spcPct val="90000"/>
              </a:lnSpc>
              <a:spcBef>
                <a:spcPct val="20000"/>
              </a:spcBef>
              <a:spcAft>
                <a:spcPts val="600"/>
              </a:spcAft>
              <a:buClr>
                <a:schemeClr val="tx1"/>
              </a:buClr>
              <a:buSzPct val="80000"/>
            </a:pPr>
            <a:endParaRPr lang="en-US" sz="1700" b="1" dirty="0">
              <a:solidFill>
                <a:schemeClr val="bg2">
                  <a:lumMod val="75000"/>
                </a:schemeClr>
              </a:solidFill>
            </a:endParaRPr>
          </a:p>
          <a:p>
            <a:pPr>
              <a:lnSpc>
                <a:spcPct val="90000"/>
              </a:lnSpc>
              <a:spcBef>
                <a:spcPct val="20000"/>
              </a:spcBef>
              <a:spcAft>
                <a:spcPts val="600"/>
              </a:spcAft>
              <a:buClr>
                <a:schemeClr val="tx1"/>
              </a:buClr>
              <a:buSzPct val="80000"/>
            </a:pPr>
            <a:r>
              <a:rPr lang="en-US" sz="1700" b="1" dirty="0">
                <a:solidFill>
                  <a:schemeClr val="bg2">
                    <a:lumMod val="75000"/>
                  </a:schemeClr>
                </a:solidFill>
              </a:rPr>
              <a:t>Why are they important?</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700" dirty="0">
                <a:solidFill>
                  <a:schemeClr val="bg2">
                    <a:lumMod val="75000"/>
                  </a:schemeClr>
                </a:solidFill>
              </a:rPr>
              <a:t>Automates operations which can drastically improve efficiency</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700" dirty="0">
                <a:solidFill>
                  <a:schemeClr val="bg2">
                    <a:lumMod val="75000"/>
                  </a:schemeClr>
                </a:solidFill>
              </a:rPr>
              <a:t>Can be used to assist in decision making and provide accurate information fast</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700" dirty="0">
                <a:solidFill>
                  <a:schemeClr val="bg2">
                    <a:lumMod val="75000"/>
                  </a:schemeClr>
                </a:solidFill>
              </a:rPr>
              <a:t>Can also provide personalized services that improves customer experiences and efficiency</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700" dirty="0">
                <a:solidFill>
                  <a:schemeClr val="bg2">
                    <a:lumMod val="75000"/>
                  </a:schemeClr>
                </a:solidFill>
              </a:rPr>
              <a:t>Help improve innovations and forecasting which creates advantages to the business</a:t>
            </a:r>
          </a:p>
          <a:p>
            <a:pPr>
              <a:lnSpc>
                <a:spcPct val="90000"/>
              </a:lnSpc>
              <a:spcBef>
                <a:spcPct val="20000"/>
              </a:spcBef>
              <a:spcAft>
                <a:spcPts val="600"/>
              </a:spcAft>
              <a:buClr>
                <a:schemeClr val="tx1"/>
              </a:buClr>
              <a:buSzPct val="80000"/>
              <a:buFont typeface="Wingdings 3" panose="05040102010807070707" pitchFamily="18" charset="2"/>
              <a:buChar char=""/>
            </a:pPr>
            <a:endParaRPr lang="en-US" sz="1100" dirty="0">
              <a:solidFill>
                <a:schemeClr val="bg2">
                  <a:lumMod val="75000"/>
                </a:schemeClr>
              </a:solidFill>
            </a:endParaRPr>
          </a:p>
          <a:p>
            <a:pPr>
              <a:lnSpc>
                <a:spcPct val="90000"/>
              </a:lnSpc>
              <a:spcBef>
                <a:spcPct val="20000"/>
              </a:spcBef>
              <a:spcAft>
                <a:spcPts val="600"/>
              </a:spcAft>
              <a:buClr>
                <a:schemeClr val="tx1"/>
              </a:buClr>
              <a:buSzPct val="80000"/>
              <a:buFont typeface="Wingdings 3" panose="05040102010807070707" pitchFamily="18" charset="2"/>
              <a:buChar char=""/>
            </a:pPr>
            <a:endParaRPr lang="en-US" sz="1100" dirty="0">
              <a:solidFill>
                <a:schemeClr val="bg2">
                  <a:lumMod val="75000"/>
                </a:schemeClr>
              </a:solidFill>
            </a:endParaRPr>
          </a:p>
          <a:p>
            <a:pPr>
              <a:lnSpc>
                <a:spcPct val="90000"/>
              </a:lnSpc>
              <a:spcBef>
                <a:spcPct val="20000"/>
              </a:spcBef>
              <a:spcAft>
                <a:spcPts val="600"/>
              </a:spcAft>
              <a:buClr>
                <a:schemeClr val="tx1"/>
              </a:buClr>
              <a:buSzPct val="80000"/>
              <a:buFont typeface="Wingdings 3" panose="05040102010807070707" pitchFamily="18" charset="2"/>
              <a:buChar char=""/>
            </a:pPr>
            <a:endParaRPr lang="en-US" sz="1100" dirty="0">
              <a:solidFill>
                <a:schemeClr val="bg2">
                  <a:lumMod val="75000"/>
                </a:schemeClr>
              </a:solidFill>
            </a:endParaRPr>
          </a:p>
        </p:txBody>
      </p:sp>
      <p:grpSp>
        <p:nvGrpSpPr>
          <p:cNvPr id="28" name="Group 27">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9" name="Straight Connector 28">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3347258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CC706591-8D2C-73E8-C245-FF1142C94CA2}"/>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56FCDAA-76C3-414B-9868-73075E15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A9C5D-D3FA-1B02-93DA-8C1A6AF15247}"/>
              </a:ext>
            </a:extLst>
          </p:cNvPr>
          <p:cNvSpPr>
            <a:spLocks noGrp="1"/>
          </p:cNvSpPr>
          <p:nvPr>
            <p:ph type="title"/>
          </p:nvPr>
        </p:nvSpPr>
        <p:spPr>
          <a:xfrm>
            <a:off x="4661860" y="4487332"/>
            <a:ext cx="5627258" cy="1507067"/>
          </a:xfrm>
        </p:spPr>
        <p:txBody>
          <a:bodyPr vert="horz" lIns="91440" tIns="45720" rIns="91440" bIns="45720" rtlCol="0" anchor="ctr">
            <a:normAutofit/>
          </a:bodyPr>
          <a:lstStyle/>
          <a:p>
            <a:r>
              <a:rPr lang="en-US" dirty="0"/>
              <a:t>Types of Information systems</a:t>
            </a:r>
          </a:p>
        </p:txBody>
      </p:sp>
      <p:sp>
        <p:nvSpPr>
          <p:cNvPr id="47" name="Snip Diagonal Corner Rectangle 16">
            <a:extLst>
              <a:ext uri="{FF2B5EF4-FFF2-40B4-BE49-F238E27FC236}">
                <a16:creationId xmlns:a16="http://schemas.microsoft.com/office/drawing/2014/main" id="{02C8A649-1D4D-44CF-8C8E-C38947F4C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8D9EBC1-B525-71AA-02C0-1229A7CFFF0D}"/>
              </a:ext>
            </a:extLst>
          </p:cNvPr>
          <p:cNvPicPr>
            <a:picLocks noChangeAspect="1"/>
          </p:cNvPicPr>
          <p:nvPr/>
        </p:nvPicPr>
        <p:blipFill>
          <a:blip r:embed="rId3"/>
          <a:srcRect l="5646" r="1724" b="1"/>
          <a:stretch>
            <a:fillRect/>
          </a:stretch>
        </p:blipFill>
        <p:spPr>
          <a:xfrm>
            <a:off x="955049" y="1075805"/>
            <a:ext cx="3021544" cy="2176598"/>
          </a:xfrm>
          <a:prstGeom prst="rect">
            <a:avLst/>
          </a:prstGeom>
        </p:spPr>
      </p:pic>
      <p:pic>
        <p:nvPicPr>
          <p:cNvPr id="5" name="Picture 4">
            <a:extLst>
              <a:ext uri="{FF2B5EF4-FFF2-40B4-BE49-F238E27FC236}">
                <a16:creationId xmlns:a16="http://schemas.microsoft.com/office/drawing/2014/main" id="{1C29BA0A-0F49-1FFA-C200-1DEFF83DE704}"/>
              </a:ext>
            </a:extLst>
          </p:cNvPr>
          <p:cNvPicPr>
            <a:picLocks noChangeAspect="1"/>
          </p:cNvPicPr>
          <p:nvPr/>
        </p:nvPicPr>
        <p:blipFill>
          <a:blip r:embed="rId4"/>
          <a:srcRect l="9369" r="12329"/>
          <a:stretch>
            <a:fillRect/>
          </a:stretch>
        </p:blipFill>
        <p:spPr>
          <a:xfrm>
            <a:off x="1057637" y="3563552"/>
            <a:ext cx="2815079" cy="2022275"/>
          </a:xfrm>
          <a:prstGeom prst="rect">
            <a:avLst/>
          </a:prstGeom>
        </p:spPr>
      </p:pic>
      <p:sp>
        <p:nvSpPr>
          <p:cNvPr id="6" name="TextBox 5">
            <a:extLst>
              <a:ext uri="{FF2B5EF4-FFF2-40B4-BE49-F238E27FC236}">
                <a16:creationId xmlns:a16="http://schemas.microsoft.com/office/drawing/2014/main" id="{3DD0E1C9-DC82-B7D2-9DAD-5C52A2C26264}"/>
              </a:ext>
            </a:extLst>
          </p:cNvPr>
          <p:cNvSpPr txBox="1"/>
          <p:nvPr/>
        </p:nvSpPr>
        <p:spPr>
          <a:xfrm>
            <a:off x="4661860" y="685800"/>
            <a:ext cx="6253792" cy="3615267"/>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dirty="0">
                <a:solidFill>
                  <a:schemeClr val="bg2">
                    <a:lumMod val="75000"/>
                  </a:schemeClr>
                </a:solidFill>
              </a:rPr>
              <a:t>Management Information System – MIS can generate reports to support management decisions</a:t>
            </a:r>
          </a:p>
          <a:p>
            <a:pPr>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endParaRPr>
          </a:p>
          <a:p>
            <a:pPr>
              <a:spcBef>
                <a:spcPct val="20000"/>
              </a:spcBef>
              <a:spcAft>
                <a:spcPts val="600"/>
              </a:spcAft>
              <a:buClr>
                <a:schemeClr val="tx1"/>
              </a:buClr>
              <a:buSzPct val="80000"/>
              <a:buFont typeface="Wingdings 3" panose="05040102010807070707" pitchFamily="18" charset="2"/>
              <a:buChar char=""/>
            </a:pPr>
            <a:r>
              <a:rPr lang="en-US" dirty="0">
                <a:solidFill>
                  <a:schemeClr val="bg2">
                    <a:lumMod val="75000"/>
                  </a:schemeClr>
                </a:solidFill>
              </a:rPr>
              <a:t>Transaction Processing Systems – TPS can help manage daily business transactions</a:t>
            </a:r>
          </a:p>
        </p:txBody>
      </p:sp>
      <p:grpSp>
        <p:nvGrpSpPr>
          <p:cNvPr id="48" name="Group 47">
            <a:extLst>
              <a:ext uri="{FF2B5EF4-FFF2-40B4-BE49-F238E27FC236}">
                <a16:creationId xmlns:a16="http://schemas.microsoft.com/office/drawing/2014/main" id="{67C5301E-91B2-4536-893D-47EA274444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2" name="Straight Connector 31">
              <a:extLst>
                <a:ext uri="{FF2B5EF4-FFF2-40B4-BE49-F238E27FC236}">
                  <a16:creationId xmlns:a16="http://schemas.microsoft.com/office/drawing/2014/main" id="{F83E5BFD-97A3-4CE9-8A0E-58925ADC2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7D47D4CB-D05F-43B7-8F49-A8C05F1529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35A6C8F7-8B78-4F06-BB3B-CEDC620AE1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C34E8F06-BC4C-45A5-8A7F-CDF897B95F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8288604C-C490-4533-AA80-11F92325C7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0272383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6493FC57-17E5-BB9C-0797-F95AA3E60FA5}"/>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BEC666E-043C-4EA7-B3A5-55D2F52D5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90651-3A13-437C-CF3F-7D18E680320B}"/>
              </a:ext>
            </a:extLst>
          </p:cNvPr>
          <p:cNvSpPr>
            <a:spLocks noGrp="1"/>
          </p:cNvSpPr>
          <p:nvPr>
            <p:ph type="title"/>
          </p:nvPr>
        </p:nvSpPr>
        <p:spPr>
          <a:xfrm>
            <a:off x="4661860" y="4487332"/>
            <a:ext cx="5627258" cy="1507067"/>
          </a:xfrm>
        </p:spPr>
        <p:txBody>
          <a:bodyPr vert="horz" lIns="91440" tIns="45720" rIns="91440" bIns="45720" rtlCol="0" anchor="ctr">
            <a:normAutofit/>
          </a:bodyPr>
          <a:lstStyle/>
          <a:p>
            <a:r>
              <a:rPr lang="en-US" dirty="0"/>
              <a:t>Types of Information systems</a:t>
            </a:r>
          </a:p>
        </p:txBody>
      </p:sp>
      <p:sp>
        <p:nvSpPr>
          <p:cNvPr id="15" name="Snip Diagonal Corner Rectangle 16">
            <a:extLst>
              <a:ext uri="{FF2B5EF4-FFF2-40B4-BE49-F238E27FC236}">
                <a16:creationId xmlns:a16="http://schemas.microsoft.com/office/drawing/2014/main" id="{D05C369B-0FDD-402D-9EE1-858137FB5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D3C8B16-1277-9246-1058-DBC2EF0BD2B0}"/>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Lst>
          </a:blip>
          <a:srcRect l="11035" r="3588" b="-3"/>
          <a:stretch>
            <a:fillRect/>
          </a:stretch>
        </p:blipFill>
        <p:spPr>
          <a:xfrm>
            <a:off x="800558" y="786118"/>
            <a:ext cx="3337560" cy="2404227"/>
          </a:xfrm>
          <a:custGeom>
            <a:avLst/>
            <a:gdLst/>
            <a:ahLst/>
            <a:cxnLst/>
            <a:rect l="l" t="t" r="r" b="b"/>
            <a:pathLst>
              <a:path w="3337560" h="2404227">
                <a:moveTo>
                  <a:pt x="384420" y="0"/>
                </a:moveTo>
                <a:lnTo>
                  <a:pt x="3337560" y="0"/>
                </a:lnTo>
                <a:lnTo>
                  <a:pt x="3337560" y="2404227"/>
                </a:lnTo>
                <a:lnTo>
                  <a:pt x="0" y="2404227"/>
                </a:lnTo>
                <a:lnTo>
                  <a:pt x="0" y="384420"/>
                </a:lnTo>
                <a:close/>
              </a:path>
            </a:pathLst>
          </a:custGeom>
        </p:spPr>
      </p:pic>
      <p:pic>
        <p:nvPicPr>
          <p:cNvPr id="8" name="Picture 7">
            <a:extLst>
              <a:ext uri="{FF2B5EF4-FFF2-40B4-BE49-F238E27FC236}">
                <a16:creationId xmlns:a16="http://schemas.microsoft.com/office/drawing/2014/main" id="{EBE9A185-9779-4E20-12C7-E310A044CEDA}"/>
              </a:ext>
            </a:extLst>
          </p:cNvPr>
          <p:cNvPicPr>
            <a:picLocks noChangeAspect="1"/>
          </p:cNvPicPr>
          <p:nvPr/>
        </p:nvPicPr>
        <p:blipFill>
          <a:blip r:embed="rId5"/>
          <a:srcRect l="3286" r="9708" b="-4"/>
          <a:stretch>
            <a:fillRect/>
          </a:stretch>
        </p:blipFill>
        <p:spPr>
          <a:xfrm>
            <a:off x="800558" y="3344575"/>
            <a:ext cx="3337560" cy="2397590"/>
          </a:xfrm>
          <a:custGeom>
            <a:avLst/>
            <a:gdLst/>
            <a:ahLst/>
            <a:cxnLst/>
            <a:rect l="l" t="t" r="r" b="b"/>
            <a:pathLst>
              <a:path w="3337560" h="2397590">
                <a:moveTo>
                  <a:pt x="0" y="0"/>
                </a:moveTo>
                <a:lnTo>
                  <a:pt x="3337560" y="0"/>
                </a:lnTo>
                <a:lnTo>
                  <a:pt x="3337560" y="2013170"/>
                </a:lnTo>
                <a:lnTo>
                  <a:pt x="2953140" y="2397590"/>
                </a:lnTo>
                <a:lnTo>
                  <a:pt x="0" y="2397590"/>
                </a:lnTo>
                <a:close/>
              </a:path>
            </a:pathLst>
          </a:custGeom>
        </p:spPr>
      </p:pic>
      <p:sp>
        <p:nvSpPr>
          <p:cNvPr id="4" name="TextBox 3">
            <a:extLst>
              <a:ext uri="{FF2B5EF4-FFF2-40B4-BE49-F238E27FC236}">
                <a16:creationId xmlns:a16="http://schemas.microsoft.com/office/drawing/2014/main" id="{2914508D-BA39-6B3E-7FD4-4FAAE4C3B817}"/>
              </a:ext>
            </a:extLst>
          </p:cNvPr>
          <p:cNvSpPr txBox="1"/>
          <p:nvPr/>
        </p:nvSpPr>
        <p:spPr>
          <a:xfrm>
            <a:off x="4661860" y="685800"/>
            <a:ext cx="6253792" cy="3615267"/>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dirty="0">
                <a:solidFill>
                  <a:schemeClr val="bg2">
                    <a:lumMod val="75000"/>
                  </a:schemeClr>
                </a:solidFill>
              </a:rPr>
              <a:t>Decision Support System – DSS can assist in the more complex duties. Analyses data and creates strategic plans</a:t>
            </a:r>
          </a:p>
          <a:p>
            <a:pPr>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endParaRPr>
          </a:p>
          <a:p>
            <a:pPr>
              <a:spcBef>
                <a:spcPct val="20000"/>
              </a:spcBef>
              <a:spcAft>
                <a:spcPts val="600"/>
              </a:spcAft>
              <a:buClr>
                <a:schemeClr val="tx1"/>
              </a:buClr>
              <a:buSzPct val="80000"/>
              <a:buFont typeface="Wingdings 3" panose="05040102010807070707" pitchFamily="18" charset="2"/>
              <a:buChar char=""/>
            </a:pPr>
            <a:r>
              <a:rPr lang="en-US" dirty="0">
                <a:solidFill>
                  <a:schemeClr val="bg2">
                    <a:lumMod val="75000"/>
                  </a:schemeClr>
                </a:solidFill>
              </a:rPr>
              <a:t>Customer Relations Manager – CRM helps manage customer interactions and improves customer experiences and satisfaction</a:t>
            </a:r>
          </a:p>
        </p:txBody>
      </p:sp>
      <p:grpSp>
        <p:nvGrpSpPr>
          <p:cNvPr id="17" name="Group 16">
            <a:extLst>
              <a:ext uri="{FF2B5EF4-FFF2-40B4-BE49-F238E27FC236}">
                <a16:creationId xmlns:a16="http://schemas.microsoft.com/office/drawing/2014/main" id="{ADDE2C3E-3205-470A-BD3C-E856A8E21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8" name="Straight Connector 17">
              <a:extLst>
                <a:ext uri="{FF2B5EF4-FFF2-40B4-BE49-F238E27FC236}">
                  <a16:creationId xmlns:a16="http://schemas.microsoft.com/office/drawing/2014/main" id="{69FA431E-B32D-412B-8EE8-27BFACD9B9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7F1AC587-B106-44DD-92F0-2DCA0B700D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CFFBA5D3-FE61-4D23-AB2F-EC12CE5A6C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A661ABF-E2D0-44E1-9762-393FF470A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F0F6BF17-560A-4388-83EB-CD5FABE5DE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135843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8BD13BC1-8535-A1E3-391C-9ABCAFF3507E}"/>
            </a:ext>
          </a:extLst>
        </p:cNvPr>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61" name="Rectangle 60">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01C78F-0DD6-496D-1A7B-A0788FFD02DD}"/>
              </a:ext>
            </a:extLst>
          </p:cNvPr>
          <p:cNvSpPr>
            <a:spLocks noGrp="1"/>
          </p:cNvSpPr>
          <p:nvPr>
            <p:ph type="title"/>
          </p:nvPr>
        </p:nvSpPr>
        <p:spPr>
          <a:xfrm>
            <a:off x="5135754" y="628617"/>
            <a:ext cx="6368858" cy="3028983"/>
          </a:xfrm>
        </p:spPr>
        <p:txBody>
          <a:bodyPr vert="horz" lIns="91440" tIns="45720" rIns="91440" bIns="45720" rtlCol="0" anchor="b">
            <a:normAutofit/>
          </a:bodyPr>
          <a:lstStyle/>
          <a:p>
            <a:r>
              <a:rPr lang="en-US" sz="4800"/>
              <a:t>Comparison of systems</a:t>
            </a:r>
          </a:p>
        </p:txBody>
      </p:sp>
      <p:grpSp>
        <p:nvGrpSpPr>
          <p:cNvPr id="63" name="Group 62">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64" name="Straight Connector 63">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8" name="Straight Connector 67">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4" name="Table 3">
            <a:extLst>
              <a:ext uri="{FF2B5EF4-FFF2-40B4-BE49-F238E27FC236}">
                <a16:creationId xmlns:a16="http://schemas.microsoft.com/office/drawing/2014/main" id="{B4578632-DFC4-3729-BFB3-FC2A5F87F9E0}"/>
              </a:ext>
            </a:extLst>
          </p:cNvPr>
          <p:cNvGraphicFramePr>
            <a:graphicFrameLocks noGrp="1"/>
          </p:cNvGraphicFramePr>
          <p:nvPr>
            <p:extLst>
              <p:ext uri="{D42A27DB-BD31-4B8C-83A1-F6EECF244321}">
                <p14:modId xmlns:p14="http://schemas.microsoft.com/office/powerpoint/2010/main" val="943621330"/>
              </p:ext>
            </p:extLst>
          </p:nvPr>
        </p:nvGraphicFramePr>
        <p:xfrm>
          <a:off x="312057" y="1988457"/>
          <a:ext cx="4337870" cy="2819442"/>
        </p:xfrm>
        <a:graphic>
          <a:graphicData uri="http://schemas.openxmlformats.org/drawingml/2006/table">
            <a:tbl>
              <a:tblPr firstRow="1" bandRow="1">
                <a:tableStyleId>{9D7B26C5-4107-4FEC-AEDC-1716B250A1EF}</a:tableStyleId>
              </a:tblPr>
              <a:tblGrid>
                <a:gridCol w="597804">
                  <a:extLst>
                    <a:ext uri="{9D8B030D-6E8A-4147-A177-3AD203B41FA5}">
                      <a16:colId xmlns:a16="http://schemas.microsoft.com/office/drawing/2014/main" val="763637994"/>
                    </a:ext>
                  </a:extLst>
                </a:gridCol>
                <a:gridCol w="851185">
                  <a:extLst>
                    <a:ext uri="{9D8B030D-6E8A-4147-A177-3AD203B41FA5}">
                      <a16:colId xmlns:a16="http://schemas.microsoft.com/office/drawing/2014/main" val="1791205950"/>
                    </a:ext>
                  </a:extLst>
                </a:gridCol>
                <a:gridCol w="871671">
                  <a:extLst>
                    <a:ext uri="{9D8B030D-6E8A-4147-A177-3AD203B41FA5}">
                      <a16:colId xmlns:a16="http://schemas.microsoft.com/office/drawing/2014/main" val="1477424552"/>
                    </a:ext>
                  </a:extLst>
                </a:gridCol>
                <a:gridCol w="1005370">
                  <a:extLst>
                    <a:ext uri="{9D8B030D-6E8A-4147-A177-3AD203B41FA5}">
                      <a16:colId xmlns:a16="http://schemas.microsoft.com/office/drawing/2014/main" val="3603061982"/>
                    </a:ext>
                  </a:extLst>
                </a:gridCol>
                <a:gridCol w="1011840">
                  <a:extLst>
                    <a:ext uri="{9D8B030D-6E8A-4147-A177-3AD203B41FA5}">
                      <a16:colId xmlns:a16="http://schemas.microsoft.com/office/drawing/2014/main" val="3459353081"/>
                    </a:ext>
                  </a:extLst>
                </a:gridCol>
              </a:tblGrid>
              <a:tr h="271374">
                <a:tc>
                  <a:txBody>
                    <a:bodyPr/>
                    <a:lstStyle/>
                    <a:p>
                      <a:pPr>
                        <a:buNone/>
                      </a:pPr>
                      <a:r>
                        <a:rPr lang="en-GB" sz="900" cap="none" spc="0">
                          <a:solidFill>
                            <a:srgbClr val="000000"/>
                          </a:solidFill>
                          <a:effectLst/>
                        </a:rPr>
                        <a:t>System</a:t>
                      </a:r>
                    </a:p>
                  </a:txBody>
                  <a:tcPr marL="74532" marR="32206" marT="57332" marB="57332" anchor="ctr"/>
                </a:tc>
                <a:tc>
                  <a:txBody>
                    <a:bodyPr/>
                    <a:lstStyle/>
                    <a:p>
                      <a:pPr>
                        <a:buNone/>
                      </a:pPr>
                      <a:r>
                        <a:rPr lang="en-GB" sz="900" cap="none" spc="0">
                          <a:solidFill>
                            <a:srgbClr val="000000"/>
                          </a:solidFill>
                          <a:effectLst/>
                        </a:rPr>
                        <a:t>Main Users</a:t>
                      </a:r>
                    </a:p>
                  </a:txBody>
                  <a:tcPr marL="74532" marR="32206" marT="57332" marB="57332" anchor="ctr"/>
                </a:tc>
                <a:tc>
                  <a:txBody>
                    <a:bodyPr/>
                    <a:lstStyle/>
                    <a:p>
                      <a:pPr>
                        <a:buNone/>
                      </a:pPr>
                      <a:r>
                        <a:rPr lang="en-GB" sz="900" cap="none" spc="0">
                          <a:solidFill>
                            <a:srgbClr val="000000"/>
                          </a:solidFill>
                          <a:effectLst/>
                        </a:rPr>
                        <a:t>Purpose</a:t>
                      </a:r>
                    </a:p>
                  </a:txBody>
                  <a:tcPr marL="74532" marR="32206" marT="57332" marB="57332" anchor="ctr"/>
                </a:tc>
                <a:tc>
                  <a:txBody>
                    <a:bodyPr/>
                    <a:lstStyle/>
                    <a:p>
                      <a:pPr>
                        <a:buNone/>
                      </a:pPr>
                      <a:r>
                        <a:rPr lang="en-GB" sz="900" cap="none" spc="0">
                          <a:solidFill>
                            <a:srgbClr val="000000"/>
                          </a:solidFill>
                          <a:effectLst/>
                        </a:rPr>
                        <a:t>Benefits</a:t>
                      </a:r>
                    </a:p>
                  </a:txBody>
                  <a:tcPr marL="74532" marR="32206" marT="57332" marB="57332" anchor="ctr"/>
                </a:tc>
                <a:tc>
                  <a:txBody>
                    <a:bodyPr/>
                    <a:lstStyle/>
                    <a:p>
                      <a:pPr>
                        <a:buNone/>
                      </a:pPr>
                      <a:r>
                        <a:rPr lang="en-GB" sz="900" cap="none" spc="0">
                          <a:solidFill>
                            <a:srgbClr val="000000"/>
                          </a:solidFill>
                          <a:effectLst/>
                        </a:rPr>
                        <a:t>Limitations</a:t>
                      </a:r>
                    </a:p>
                  </a:txBody>
                  <a:tcPr marL="74532" marR="32206" marT="57332" marB="57332" anchor="ctr"/>
                </a:tc>
                <a:extLst>
                  <a:ext uri="{0D108BD9-81ED-4DB2-BD59-A6C34878D82A}">
                    <a16:rowId xmlns:a16="http://schemas.microsoft.com/office/drawing/2014/main" val="236531220"/>
                  </a:ext>
                </a:extLst>
              </a:tr>
              <a:tr h="405149">
                <a:tc>
                  <a:txBody>
                    <a:bodyPr/>
                    <a:lstStyle/>
                    <a:p>
                      <a:pPr>
                        <a:buNone/>
                      </a:pPr>
                      <a:r>
                        <a:rPr lang="en-GB" sz="900" cap="none" spc="0">
                          <a:solidFill>
                            <a:srgbClr val="FFFFFF"/>
                          </a:solidFill>
                          <a:effectLst/>
                        </a:rPr>
                        <a:t>TPS</a:t>
                      </a:r>
                    </a:p>
                  </a:txBody>
                  <a:tcPr marL="74532" marR="32206" marT="57332" marB="57332" anchor="ctr"/>
                </a:tc>
                <a:tc>
                  <a:txBody>
                    <a:bodyPr/>
                    <a:lstStyle/>
                    <a:p>
                      <a:pPr>
                        <a:buNone/>
                      </a:pPr>
                      <a:r>
                        <a:rPr lang="en-GB" sz="900" cap="none" spc="0">
                          <a:solidFill>
                            <a:srgbClr val="FFFFFF"/>
                          </a:solidFill>
                          <a:effectLst/>
                        </a:rPr>
                        <a:t>Operational staff</a:t>
                      </a:r>
                    </a:p>
                  </a:txBody>
                  <a:tcPr marL="74532" marR="32206" marT="57332" marB="57332" anchor="ctr"/>
                </a:tc>
                <a:tc>
                  <a:txBody>
                    <a:bodyPr/>
                    <a:lstStyle/>
                    <a:p>
                      <a:pPr>
                        <a:buNone/>
                      </a:pPr>
                      <a:r>
                        <a:rPr lang="en-GB" sz="900" cap="none" spc="0">
                          <a:solidFill>
                            <a:srgbClr val="FFFFFF"/>
                          </a:solidFill>
                          <a:effectLst/>
                        </a:rPr>
                        <a:t>Process transactions</a:t>
                      </a:r>
                    </a:p>
                  </a:txBody>
                  <a:tcPr marL="74532" marR="32206" marT="57332" marB="57332" anchor="ctr"/>
                </a:tc>
                <a:tc>
                  <a:txBody>
                    <a:bodyPr/>
                    <a:lstStyle/>
                    <a:p>
                      <a:pPr>
                        <a:buNone/>
                      </a:pPr>
                      <a:r>
                        <a:rPr lang="en-GB" sz="900" cap="none" spc="0">
                          <a:solidFill>
                            <a:srgbClr val="FFFFFF"/>
                          </a:solidFill>
                          <a:effectLst/>
                        </a:rPr>
                        <a:t>Fast and accurate</a:t>
                      </a:r>
                    </a:p>
                  </a:txBody>
                  <a:tcPr marL="74532" marR="32206" marT="57332" marB="57332" anchor="ctr"/>
                </a:tc>
                <a:tc>
                  <a:txBody>
                    <a:bodyPr/>
                    <a:lstStyle/>
                    <a:p>
                      <a:pPr>
                        <a:buNone/>
                      </a:pPr>
                      <a:r>
                        <a:rPr lang="en-GB" sz="900" cap="none" spc="0">
                          <a:solidFill>
                            <a:srgbClr val="FFFFFF"/>
                          </a:solidFill>
                          <a:effectLst/>
                        </a:rPr>
                        <a:t>Limited analysis</a:t>
                      </a:r>
                    </a:p>
                  </a:txBody>
                  <a:tcPr marL="74532" marR="32206" marT="57332" marB="57332" anchor="ctr"/>
                </a:tc>
                <a:extLst>
                  <a:ext uri="{0D108BD9-81ED-4DB2-BD59-A6C34878D82A}">
                    <a16:rowId xmlns:a16="http://schemas.microsoft.com/office/drawing/2014/main" val="543246880"/>
                  </a:ext>
                </a:extLst>
              </a:tr>
              <a:tr h="507999">
                <a:tc>
                  <a:txBody>
                    <a:bodyPr/>
                    <a:lstStyle/>
                    <a:p>
                      <a:pPr>
                        <a:buNone/>
                      </a:pPr>
                      <a:r>
                        <a:rPr lang="en-GB" sz="900" cap="none" spc="0">
                          <a:solidFill>
                            <a:srgbClr val="FFFFFF"/>
                          </a:solidFill>
                          <a:effectLst/>
                        </a:rPr>
                        <a:t>MIS</a:t>
                      </a:r>
                    </a:p>
                  </a:txBody>
                  <a:tcPr marL="74532" marR="32206" marT="57332" marB="57332" anchor="ctr"/>
                </a:tc>
                <a:tc>
                  <a:txBody>
                    <a:bodyPr/>
                    <a:lstStyle/>
                    <a:p>
                      <a:pPr>
                        <a:buNone/>
                      </a:pPr>
                      <a:r>
                        <a:rPr lang="en-GB" sz="900" cap="none" spc="0">
                          <a:solidFill>
                            <a:srgbClr val="FFFFFF"/>
                          </a:solidFill>
                          <a:effectLst/>
                        </a:rPr>
                        <a:t>Managers</a:t>
                      </a:r>
                    </a:p>
                  </a:txBody>
                  <a:tcPr marL="74532" marR="32206" marT="57332" marB="57332" anchor="ctr"/>
                </a:tc>
                <a:tc>
                  <a:txBody>
                    <a:bodyPr/>
                    <a:lstStyle/>
                    <a:p>
                      <a:pPr>
                        <a:buNone/>
                      </a:pPr>
                      <a:r>
                        <a:rPr lang="en-GB" sz="900" cap="none" spc="0">
                          <a:solidFill>
                            <a:srgbClr val="FFFFFF"/>
                          </a:solidFill>
                          <a:effectLst/>
                        </a:rPr>
                        <a:t>Produce reports</a:t>
                      </a:r>
                    </a:p>
                  </a:txBody>
                  <a:tcPr marL="74532" marR="32206" marT="57332" marB="57332" anchor="ctr"/>
                </a:tc>
                <a:tc>
                  <a:txBody>
                    <a:bodyPr/>
                    <a:lstStyle/>
                    <a:p>
                      <a:pPr>
                        <a:buNone/>
                      </a:pPr>
                      <a:r>
                        <a:rPr lang="en-GB" sz="900" cap="none" spc="0">
                          <a:solidFill>
                            <a:srgbClr val="FFFFFF"/>
                          </a:solidFill>
                          <a:effectLst/>
                        </a:rPr>
                        <a:t>Better monitoring and planning</a:t>
                      </a:r>
                    </a:p>
                  </a:txBody>
                  <a:tcPr marL="74532" marR="32206" marT="57332" marB="57332" anchor="ctr"/>
                </a:tc>
                <a:tc>
                  <a:txBody>
                    <a:bodyPr/>
                    <a:lstStyle/>
                    <a:p>
                      <a:pPr>
                        <a:buNone/>
                      </a:pPr>
                      <a:r>
                        <a:rPr lang="en-GB" sz="900" cap="none" spc="0">
                          <a:solidFill>
                            <a:srgbClr val="FFFFFF"/>
                          </a:solidFill>
                          <a:effectLst/>
                        </a:rPr>
                        <a:t>Depends on accurate data</a:t>
                      </a:r>
                    </a:p>
                  </a:txBody>
                  <a:tcPr marL="74532" marR="32206" marT="57332" marB="57332" anchor="ctr"/>
                </a:tc>
                <a:extLst>
                  <a:ext uri="{0D108BD9-81ED-4DB2-BD59-A6C34878D82A}">
                    <a16:rowId xmlns:a16="http://schemas.microsoft.com/office/drawing/2014/main" val="1794048558"/>
                  </a:ext>
                </a:extLst>
              </a:tr>
              <a:tr h="538925">
                <a:tc>
                  <a:txBody>
                    <a:bodyPr/>
                    <a:lstStyle/>
                    <a:p>
                      <a:pPr>
                        <a:buNone/>
                      </a:pPr>
                      <a:r>
                        <a:rPr lang="en-GB" sz="900" cap="none" spc="0">
                          <a:solidFill>
                            <a:srgbClr val="FFFFFF"/>
                          </a:solidFill>
                          <a:effectLst/>
                        </a:rPr>
                        <a:t>DSS</a:t>
                      </a:r>
                    </a:p>
                  </a:txBody>
                  <a:tcPr marL="74532" marR="32206" marT="57332" marB="57332" anchor="ctr"/>
                </a:tc>
                <a:tc>
                  <a:txBody>
                    <a:bodyPr/>
                    <a:lstStyle/>
                    <a:p>
                      <a:pPr>
                        <a:buNone/>
                      </a:pPr>
                      <a:r>
                        <a:rPr lang="en-GB" sz="900" cap="none" spc="0">
                          <a:solidFill>
                            <a:srgbClr val="FFFFFF"/>
                          </a:solidFill>
                          <a:effectLst/>
                        </a:rPr>
                        <a:t>Senior managers</a:t>
                      </a:r>
                    </a:p>
                  </a:txBody>
                  <a:tcPr marL="74532" marR="32206" marT="57332" marB="57332" anchor="ctr"/>
                </a:tc>
                <a:tc>
                  <a:txBody>
                    <a:bodyPr/>
                    <a:lstStyle/>
                    <a:p>
                      <a:pPr>
                        <a:buNone/>
                      </a:pPr>
                      <a:r>
                        <a:rPr lang="en-GB" sz="900" cap="none" spc="0">
                          <a:solidFill>
                            <a:srgbClr val="FFFFFF"/>
                          </a:solidFill>
                          <a:effectLst/>
                        </a:rPr>
                        <a:t>Strategic decision-making</a:t>
                      </a:r>
                    </a:p>
                  </a:txBody>
                  <a:tcPr marL="74532" marR="32206" marT="57332" marB="57332" anchor="ctr"/>
                </a:tc>
                <a:tc>
                  <a:txBody>
                    <a:bodyPr/>
                    <a:lstStyle/>
                    <a:p>
                      <a:pPr>
                        <a:buNone/>
                      </a:pPr>
                      <a:r>
                        <a:rPr lang="en-GB" sz="900" cap="none" spc="0">
                          <a:solidFill>
                            <a:srgbClr val="FFFFFF"/>
                          </a:solidFill>
                          <a:effectLst/>
                        </a:rPr>
                        <a:t>Improves business decisions</a:t>
                      </a:r>
                    </a:p>
                  </a:txBody>
                  <a:tcPr marL="74532" marR="32206" marT="57332" marB="57332" anchor="ctr"/>
                </a:tc>
                <a:tc>
                  <a:txBody>
                    <a:bodyPr/>
                    <a:lstStyle/>
                    <a:p>
                      <a:pPr>
                        <a:buNone/>
                      </a:pPr>
                      <a:r>
                        <a:rPr lang="en-GB" sz="900" cap="none" spc="0">
                          <a:solidFill>
                            <a:srgbClr val="FFFFFF"/>
                          </a:solidFill>
                          <a:effectLst/>
                        </a:rPr>
                        <a:t>Expensive and requires skilled users</a:t>
                      </a:r>
                    </a:p>
                  </a:txBody>
                  <a:tcPr marL="74532" marR="32206" marT="57332" marB="57332" anchor="ctr"/>
                </a:tc>
                <a:extLst>
                  <a:ext uri="{0D108BD9-81ED-4DB2-BD59-A6C34878D82A}">
                    <a16:rowId xmlns:a16="http://schemas.microsoft.com/office/drawing/2014/main" val="623055669"/>
                  </a:ext>
                </a:extLst>
              </a:tr>
              <a:tr h="538925">
                <a:tc>
                  <a:txBody>
                    <a:bodyPr/>
                    <a:lstStyle/>
                    <a:p>
                      <a:pPr>
                        <a:buNone/>
                      </a:pPr>
                      <a:r>
                        <a:rPr lang="en-GB" sz="900" cap="none" spc="0">
                          <a:solidFill>
                            <a:srgbClr val="FFFFFF"/>
                          </a:solidFill>
                          <a:effectLst/>
                        </a:rPr>
                        <a:t>ERP</a:t>
                      </a:r>
                    </a:p>
                  </a:txBody>
                  <a:tcPr marL="74532" marR="32206" marT="57332" marB="57332" anchor="ctr"/>
                </a:tc>
                <a:tc>
                  <a:txBody>
                    <a:bodyPr/>
                    <a:lstStyle/>
                    <a:p>
                      <a:pPr>
                        <a:buNone/>
                      </a:pPr>
                      <a:r>
                        <a:rPr lang="en-GB" sz="900" cap="none" spc="0">
                          <a:solidFill>
                            <a:srgbClr val="FFFFFF"/>
                          </a:solidFill>
                          <a:effectLst/>
                        </a:rPr>
                        <a:t>Entire organisation</a:t>
                      </a:r>
                    </a:p>
                  </a:txBody>
                  <a:tcPr marL="74532" marR="32206" marT="57332" marB="57332" anchor="ctr"/>
                </a:tc>
                <a:tc>
                  <a:txBody>
                    <a:bodyPr/>
                    <a:lstStyle/>
                    <a:p>
                      <a:pPr>
                        <a:buNone/>
                      </a:pPr>
                      <a:r>
                        <a:rPr lang="en-GB" sz="900" cap="none" spc="0">
                          <a:solidFill>
                            <a:srgbClr val="FFFFFF"/>
                          </a:solidFill>
                          <a:effectLst/>
                        </a:rPr>
                        <a:t>Integrate departments</a:t>
                      </a:r>
                    </a:p>
                  </a:txBody>
                  <a:tcPr marL="74532" marR="32206" marT="57332" marB="57332" anchor="ctr"/>
                </a:tc>
                <a:tc>
                  <a:txBody>
                    <a:bodyPr/>
                    <a:lstStyle/>
                    <a:p>
                      <a:pPr>
                        <a:buNone/>
                      </a:pPr>
                      <a:r>
                        <a:rPr lang="en-GB" sz="900" cap="none" spc="0">
                          <a:solidFill>
                            <a:srgbClr val="FFFFFF"/>
                          </a:solidFill>
                          <a:effectLst/>
                        </a:rPr>
                        <a:t>Better communication and efficiency</a:t>
                      </a:r>
                    </a:p>
                  </a:txBody>
                  <a:tcPr marL="74532" marR="32206" marT="57332" marB="57332" anchor="ctr"/>
                </a:tc>
                <a:tc>
                  <a:txBody>
                    <a:bodyPr/>
                    <a:lstStyle/>
                    <a:p>
                      <a:pPr>
                        <a:buNone/>
                      </a:pPr>
                      <a:r>
                        <a:rPr lang="en-GB" sz="900" cap="none" spc="0">
                          <a:solidFill>
                            <a:srgbClr val="FFFFFF"/>
                          </a:solidFill>
                          <a:effectLst/>
                        </a:rPr>
                        <a:t>High implementation cost</a:t>
                      </a:r>
                    </a:p>
                  </a:txBody>
                  <a:tcPr marL="74532" marR="32206" marT="57332" marB="57332" anchor="ctr"/>
                </a:tc>
                <a:extLst>
                  <a:ext uri="{0D108BD9-81ED-4DB2-BD59-A6C34878D82A}">
                    <a16:rowId xmlns:a16="http://schemas.microsoft.com/office/drawing/2014/main" val="4255396169"/>
                  </a:ext>
                </a:extLst>
              </a:tr>
              <a:tr h="538925">
                <a:tc>
                  <a:txBody>
                    <a:bodyPr/>
                    <a:lstStyle/>
                    <a:p>
                      <a:pPr>
                        <a:buNone/>
                      </a:pPr>
                      <a:r>
                        <a:rPr lang="en-GB" sz="900" cap="none" spc="0">
                          <a:solidFill>
                            <a:srgbClr val="FFFFFF"/>
                          </a:solidFill>
                          <a:effectLst/>
                        </a:rPr>
                        <a:t>CRM</a:t>
                      </a:r>
                    </a:p>
                  </a:txBody>
                  <a:tcPr marL="74532" marR="32206" marT="57332" marB="57332" anchor="ctr"/>
                </a:tc>
                <a:tc>
                  <a:txBody>
                    <a:bodyPr/>
                    <a:lstStyle/>
                    <a:p>
                      <a:pPr>
                        <a:buNone/>
                      </a:pPr>
                      <a:r>
                        <a:rPr lang="en-GB" sz="900" cap="none" spc="0">
                          <a:solidFill>
                            <a:srgbClr val="FFFFFF"/>
                          </a:solidFill>
                          <a:effectLst/>
                        </a:rPr>
                        <a:t>Sales &amp; Marketing</a:t>
                      </a:r>
                    </a:p>
                  </a:txBody>
                  <a:tcPr marL="74532" marR="32206" marT="57332" marB="57332" anchor="ctr"/>
                </a:tc>
                <a:tc>
                  <a:txBody>
                    <a:bodyPr/>
                    <a:lstStyle/>
                    <a:p>
                      <a:pPr>
                        <a:buNone/>
                      </a:pPr>
                      <a:r>
                        <a:rPr lang="en-GB" sz="900" cap="none" spc="0">
                          <a:solidFill>
                            <a:srgbClr val="FFFFFF"/>
                          </a:solidFill>
                          <a:effectLst/>
                        </a:rPr>
                        <a:t>Manage customer relationships</a:t>
                      </a:r>
                    </a:p>
                  </a:txBody>
                  <a:tcPr marL="74532" marR="32206" marT="57332" marB="57332" anchor="ctr"/>
                </a:tc>
                <a:tc>
                  <a:txBody>
                    <a:bodyPr/>
                    <a:lstStyle/>
                    <a:p>
                      <a:pPr>
                        <a:buNone/>
                      </a:pPr>
                      <a:r>
                        <a:rPr lang="en-GB" sz="900" cap="none" spc="0">
                          <a:solidFill>
                            <a:srgbClr val="FFFFFF"/>
                          </a:solidFill>
                          <a:effectLst/>
                        </a:rPr>
                        <a:t>Increased customer loyalty</a:t>
                      </a:r>
                    </a:p>
                  </a:txBody>
                  <a:tcPr marL="74532" marR="32206" marT="57332" marB="57332" anchor="ctr"/>
                </a:tc>
                <a:tc>
                  <a:txBody>
                    <a:bodyPr/>
                    <a:lstStyle/>
                    <a:p>
                      <a:pPr>
                        <a:buNone/>
                      </a:pPr>
                      <a:r>
                        <a:rPr lang="en-GB" sz="900" cap="none" spc="0">
                          <a:solidFill>
                            <a:srgbClr val="FFFFFF"/>
                          </a:solidFill>
                          <a:effectLst/>
                        </a:rPr>
                        <a:t>Privacy concerns</a:t>
                      </a:r>
                    </a:p>
                  </a:txBody>
                  <a:tcPr marL="74532" marR="32206" marT="57332" marB="57332" anchor="ctr"/>
                </a:tc>
                <a:extLst>
                  <a:ext uri="{0D108BD9-81ED-4DB2-BD59-A6C34878D82A}">
                    <a16:rowId xmlns:a16="http://schemas.microsoft.com/office/drawing/2014/main" val="3589156283"/>
                  </a:ext>
                </a:extLst>
              </a:tr>
            </a:tbl>
          </a:graphicData>
        </a:graphic>
      </p:graphicFrame>
      <p:sp>
        <p:nvSpPr>
          <p:cNvPr id="5" name="TextBox 4">
            <a:extLst>
              <a:ext uri="{FF2B5EF4-FFF2-40B4-BE49-F238E27FC236}">
                <a16:creationId xmlns:a16="http://schemas.microsoft.com/office/drawing/2014/main" id="{684F275E-C1FB-5277-BB71-0CDCAF06DC0C}"/>
              </a:ext>
            </a:extLst>
          </p:cNvPr>
          <p:cNvSpPr txBox="1"/>
          <p:nvPr/>
        </p:nvSpPr>
        <p:spPr>
          <a:xfrm>
            <a:off x="5021942" y="3864428"/>
            <a:ext cx="703942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Analysis</a:t>
            </a:r>
          </a:p>
          <a:p>
            <a:r>
              <a:rPr lang="en-US"/>
              <a:t>Each system performs a different role within an organisation. TPS supports daily operations, MIS helps managers monitor performance, DSS assists strategic planning, ERP connects departments and CRM strengthens customer relationships.</a:t>
            </a:r>
          </a:p>
          <a:p>
            <a:r>
              <a:rPr lang="en-US"/>
              <a:t>Businesses gain the greatest benefit when these systems work together rather than independently.</a:t>
            </a:r>
          </a:p>
          <a:p>
            <a:pPr algn="ctr"/>
            <a:endParaRPr lang="en-GB"/>
          </a:p>
        </p:txBody>
      </p:sp>
    </p:spTree>
    <p:extLst>
      <p:ext uri="{BB962C8B-B14F-4D97-AF65-F5344CB8AC3E}">
        <p14:creationId xmlns:p14="http://schemas.microsoft.com/office/powerpoint/2010/main" val="34698184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1FE22-62FC-78A8-EC26-1CB476E885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E6A57A-6954-7BD8-DFA3-822FD910752B}"/>
              </a:ext>
            </a:extLst>
          </p:cNvPr>
          <p:cNvSpPr>
            <a:spLocks noGrp="1"/>
          </p:cNvSpPr>
          <p:nvPr>
            <p:ph type="title"/>
          </p:nvPr>
        </p:nvSpPr>
        <p:spPr>
          <a:xfrm>
            <a:off x="107269" y="-160868"/>
            <a:ext cx="8534400" cy="1507067"/>
          </a:xfrm>
        </p:spPr>
        <p:txBody>
          <a:bodyPr/>
          <a:lstStyle/>
          <a:p>
            <a:r>
              <a:rPr lang="en-US" dirty="0"/>
              <a:t>Ethical considerations</a:t>
            </a:r>
            <a:endParaRPr lang="en-GB" dirty="0"/>
          </a:p>
        </p:txBody>
      </p:sp>
      <p:sp>
        <p:nvSpPr>
          <p:cNvPr id="3" name="TextBox 2">
            <a:extLst>
              <a:ext uri="{FF2B5EF4-FFF2-40B4-BE49-F238E27FC236}">
                <a16:creationId xmlns:a16="http://schemas.microsoft.com/office/drawing/2014/main" id="{09D65531-A6BF-598D-C6E2-8F373FD6BE88}"/>
              </a:ext>
            </a:extLst>
          </p:cNvPr>
          <p:cNvSpPr txBox="1"/>
          <p:nvPr/>
        </p:nvSpPr>
        <p:spPr>
          <a:xfrm>
            <a:off x="595086" y="1048657"/>
            <a:ext cx="1028337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Data Privacy</a:t>
            </a:r>
          </a:p>
          <a:p>
            <a:r>
              <a:rPr lang="en-US"/>
              <a:t>Businesses collect large amounts of personal customer information. Organisations must protect this data and follow GDPR regulations.</a:t>
            </a:r>
          </a:p>
          <a:p>
            <a:r>
              <a:rPr lang="en-US" b="1"/>
              <a:t>Cybersecurity</a:t>
            </a:r>
          </a:p>
          <a:p>
            <a:r>
              <a:rPr lang="en-US"/>
              <a:t>Companies should protect systems against hacking, malware and data breaches by using encryption and strong security measures.</a:t>
            </a:r>
          </a:p>
          <a:p>
            <a:r>
              <a:rPr lang="en-US" b="1"/>
              <a:t>Employee Monitoring</a:t>
            </a:r>
          </a:p>
          <a:p>
            <a:r>
              <a:rPr lang="en-US"/>
              <a:t>Some organisations monitor employee performance using technology. Excessive monitoring may reduce trust and affect staff wellbeing.</a:t>
            </a:r>
          </a:p>
          <a:p>
            <a:r>
              <a:rPr lang="en-US" b="1"/>
              <a:t>Artificial Intelligence Bias</a:t>
            </a:r>
          </a:p>
          <a:p>
            <a:r>
              <a:rPr lang="en-US"/>
              <a:t>AI systems may produce unfair decisions if they are trained using biased data.</a:t>
            </a:r>
          </a:p>
          <a:p>
            <a:r>
              <a:rPr lang="en-US" b="1"/>
              <a:t>How businesses can reduce risks</a:t>
            </a:r>
          </a:p>
          <a:p>
            <a:pPr>
              <a:buFont typeface=""/>
              <a:buChar char="•"/>
            </a:pPr>
            <a:r>
              <a:rPr lang="en-US"/>
              <a:t>Follow GDPR regulations.</a:t>
            </a:r>
          </a:p>
          <a:p>
            <a:pPr>
              <a:buFont typeface=""/>
              <a:buChar char="•"/>
            </a:pPr>
            <a:r>
              <a:rPr lang="en-US"/>
              <a:t>Use encryption and secure passwords.</a:t>
            </a:r>
          </a:p>
          <a:p>
            <a:pPr>
              <a:buFont typeface=""/>
              <a:buChar char="•"/>
            </a:pPr>
            <a:r>
              <a:rPr lang="en-US"/>
              <a:t>Train employees on cybersecurity.</a:t>
            </a:r>
          </a:p>
          <a:p>
            <a:pPr>
              <a:buFont typeface=""/>
              <a:buChar char="•"/>
            </a:pPr>
            <a:r>
              <a:rPr lang="en-US"/>
              <a:t>Carry out regular security audits.</a:t>
            </a:r>
          </a:p>
          <a:p>
            <a:pPr>
              <a:buFont typeface=""/>
              <a:buChar char="•"/>
            </a:pPr>
            <a:r>
              <a:rPr lang="en-US"/>
              <a:t>Ensure human oversight when using AI.</a:t>
            </a:r>
          </a:p>
          <a:p>
            <a:r>
              <a:rPr lang="en-US" b="1"/>
              <a:t>Visual:</a:t>
            </a:r>
            <a:r>
              <a:rPr lang="en-US"/>
              <a:t> GDPR, cybersecurity and ethics icons.</a:t>
            </a:r>
          </a:p>
          <a:p>
            <a:pPr algn="ctr"/>
            <a:endParaRPr lang="en-GB"/>
          </a:p>
        </p:txBody>
      </p:sp>
    </p:spTree>
    <p:extLst>
      <p:ext uri="{BB962C8B-B14F-4D97-AF65-F5344CB8AC3E}">
        <p14:creationId xmlns:p14="http://schemas.microsoft.com/office/powerpoint/2010/main" val="42637339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67AC363E-70DE-0662-06A4-B6C26D439D2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233FD-FD8D-9236-3F14-F68661B36A05}"/>
              </a:ext>
            </a:extLst>
          </p:cNvPr>
          <p:cNvSpPr>
            <a:spLocks noGrp="1"/>
          </p:cNvSpPr>
          <p:nvPr>
            <p:ph type="title"/>
          </p:nvPr>
        </p:nvSpPr>
        <p:spPr>
          <a:xfrm>
            <a:off x="3978579" y="4487332"/>
            <a:ext cx="5627158" cy="1507067"/>
          </a:xfrm>
        </p:spPr>
        <p:txBody>
          <a:bodyPr vert="horz" lIns="91440" tIns="45720" rIns="91440" bIns="45720" rtlCol="0" anchor="ctr">
            <a:normAutofit/>
          </a:bodyPr>
          <a:lstStyle/>
          <a:p>
            <a:r>
              <a:rPr lang="en-US" dirty="0"/>
              <a:t>Case study 1: Netflix</a:t>
            </a:r>
            <a:endParaRPr lang="en-US"/>
          </a:p>
        </p:txBody>
      </p:sp>
      <p:pic>
        <p:nvPicPr>
          <p:cNvPr id="5" name="Picture 4">
            <a:extLst>
              <a:ext uri="{FF2B5EF4-FFF2-40B4-BE49-F238E27FC236}">
                <a16:creationId xmlns:a16="http://schemas.microsoft.com/office/drawing/2014/main" id="{30AB06E4-090E-5177-C5FF-D8D92282FF25}"/>
              </a:ext>
            </a:extLst>
          </p:cNvPr>
          <p:cNvPicPr>
            <a:picLocks noChangeAspect="1"/>
          </p:cNvPicPr>
          <p:nvPr/>
        </p:nvPicPr>
        <p:blipFill>
          <a:blip r:embed="rId2"/>
          <a:srcRect l="22589" r="50483" b="6250"/>
          <a:stretch>
            <a:fillRect/>
          </a:stretch>
        </p:blipFill>
        <p:spPr>
          <a:xfrm>
            <a:off x="831" y="10"/>
            <a:ext cx="3502025" cy="6857990"/>
          </a:xfrm>
          <a:prstGeom prst="rect">
            <a:avLst/>
          </a:prstGeom>
          <a:effectLst>
            <a:innerShdw blurRad="57150" dist="38100" dir="14460000">
              <a:prstClr val="black">
                <a:alpha val="70000"/>
              </a:prstClr>
            </a:innerShdw>
          </a:effectLst>
        </p:spPr>
      </p:pic>
      <p:sp>
        <p:nvSpPr>
          <p:cNvPr id="3" name="TextBox 2">
            <a:extLst>
              <a:ext uri="{FF2B5EF4-FFF2-40B4-BE49-F238E27FC236}">
                <a16:creationId xmlns:a16="http://schemas.microsoft.com/office/drawing/2014/main" id="{DB8B7A18-6583-73AF-7C3D-35FE70875F74}"/>
              </a:ext>
            </a:extLst>
          </p:cNvPr>
          <p:cNvSpPr txBox="1"/>
          <p:nvPr/>
        </p:nvSpPr>
        <p:spPr>
          <a:xfrm>
            <a:off x="3884612" y="685800"/>
            <a:ext cx="6626072"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20000"/>
              </a:spcBef>
              <a:spcAft>
                <a:spcPts val="600"/>
              </a:spcAft>
              <a:buClr>
                <a:schemeClr val="tx1"/>
              </a:buClr>
              <a:buSzPct val="80000"/>
              <a:buFont typeface="Wingdings 3" panose="05040102010807070707" pitchFamily="18" charset="2"/>
              <a:buChar char=""/>
            </a:pPr>
            <a:r>
              <a:rPr lang="en-US" sz="1100" b="1">
                <a:solidFill>
                  <a:schemeClr val="bg2">
                    <a:lumMod val="75000"/>
                  </a:schemeClr>
                </a:solidFill>
              </a:rPr>
              <a:t>Business Challenge</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a:solidFill>
                  <a:schemeClr val="bg2">
                    <a:lumMod val="75000"/>
                  </a:schemeClr>
                </a:solidFill>
              </a:rPr>
              <a:t>Netflix must keep subscribers engaged while competing with other streaming platforms.</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b="1">
                <a:solidFill>
                  <a:schemeClr val="bg2">
                    <a:lumMod val="75000"/>
                  </a:schemeClr>
                </a:solidFill>
              </a:rPr>
              <a:t>Information Systems Used</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a:solidFill>
                  <a:schemeClr val="bg2">
                    <a:lumMod val="75000"/>
                  </a:schemeClr>
                </a:solidFill>
              </a:rPr>
              <a:t>Customer Relationship Management (CRM)</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a:solidFill>
                  <a:schemeClr val="bg2">
                    <a:lumMod val="75000"/>
                  </a:schemeClr>
                </a:solidFill>
              </a:rPr>
              <a:t>Artificial Intelligence recommendation systems</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a:solidFill>
                  <a:schemeClr val="bg2">
                    <a:lumMod val="75000"/>
                  </a:schemeClr>
                </a:solidFill>
              </a:rPr>
              <a:t>Data analytics</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b="1">
                <a:solidFill>
                  <a:schemeClr val="bg2">
                    <a:lumMod val="75000"/>
                  </a:schemeClr>
                </a:solidFill>
              </a:rPr>
              <a:t>Impact</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a:solidFill>
                  <a:schemeClr val="bg2">
                    <a:lumMod val="75000"/>
                  </a:schemeClr>
                </a:solidFill>
              </a:rPr>
              <a:t>Personalised film and TV recommendations.</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a:solidFill>
                  <a:schemeClr val="bg2">
                    <a:lumMod val="75000"/>
                  </a:schemeClr>
                </a:solidFill>
              </a:rPr>
              <a:t>Increased customer satisfaction.</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a:solidFill>
                  <a:schemeClr val="bg2">
                    <a:lumMod val="75000"/>
                  </a:schemeClr>
                </a:solidFill>
              </a:rPr>
              <a:t>Higher viewer engagement.</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a:solidFill>
                  <a:schemeClr val="bg2">
                    <a:lumMod val="75000"/>
                  </a:schemeClr>
                </a:solidFill>
              </a:rPr>
              <a:t>Improved customer retention.</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b="1">
                <a:solidFill>
                  <a:schemeClr val="bg2">
                    <a:lumMod val="75000"/>
                  </a:schemeClr>
                </a:solidFill>
              </a:rPr>
              <a:t>Ethical Issue</a:t>
            </a:r>
          </a:p>
          <a:p>
            <a:pPr>
              <a:lnSpc>
                <a:spcPct val="90000"/>
              </a:lnSpc>
              <a:spcBef>
                <a:spcPct val="20000"/>
              </a:spcBef>
              <a:spcAft>
                <a:spcPts val="600"/>
              </a:spcAft>
              <a:buClr>
                <a:schemeClr val="tx1"/>
              </a:buClr>
              <a:buSzPct val="80000"/>
              <a:buFont typeface="Wingdings 3" panose="05040102010807070707" pitchFamily="18" charset="2"/>
              <a:buChar char=""/>
            </a:pPr>
            <a:r>
              <a:rPr lang="en-US" sz="1100">
                <a:solidFill>
                  <a:schemeClr val="bg2">
                    <a:lumMod val="75000"/>
                  </a:schemeClr>
                </a:solidFill>
              </a:rPr>
              <a:t>Netflix collects large amounts of user data to personalise recommendations. This creates concerns regarding data privacy and algorithm bias.</a:t>
            </a:r>
          </a:p>
          <a:p>
            <a:pPr>
              <a:lnSpc>
                <a:spcPct val="90000"/>
              </a:lnSpc>
              <a:spcBef>
                <a:spcPct val="20000"/>
              </a:spcBef>
              <a:spcAft>
                <a:spcPts val="600"/>
              </a:spcAft>
              <a:buClr>
                <a:schemeClr val="tx1"/>
              </a:buClr>
              <a:buSzPct val="80000"/>
              <a:buFont typeface="Wingdings 3" panose="05040102010807070707" pitchFamily="18" charset="2"/>
              <a:buChar char=""/>
            </a:pPr>
            <a:endParaRPr lang="en-US" sz="1100">
              <a:solidFill>
                <a:schemeClr val="bg2">
                  <a:lumMod val="75000"/>
                </a:schemeClr>
              </a:solidFill>
            </a:endParaRPr>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627446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F8DC69-A138-192F-313A-A414C09C3C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3E04E-BD35-4EA0-1D4C-9E89823DFC2F}"/>
              </a:ext>
            </a:extLst>
          </p:cNvPr>
          <p:cNvSpPr>
            <a:spLocks noGrp="1"/>
          </p:cNvSpPr>
          <p:nvPr>
            <p:ph type="title"/>
          </p:nvPr>
        </p:nvSpPr>
        <p:spPr>
          <a:xfrm>
            <a:off x="129040" y="-95553"/>
            <a:ext cx="8534400" cy="1507067"/>
          </a:xfrm>
        </p:spPr>
        <p:txBody>
          <a:bodyPr/>
          <a:lstStyle/>
          <a:p>
            <a:r>
              <a:rPr lang="en-US" dirty="0"/>
              <a:t>Case study 2: Amazon</a:t>
            </a:r>
            <a:endParaRPr lang="en-GB" dirty="0"/>
          </a:p>
        </p:txBody>
      </p:sp>
      <p:sp>
        <p:nvSpPr>
          <p:cNvPr id="3" name="TextBox 2">
            <a:extLst>
              <a:ext uri="{FF2B5EF4-FFF2-40B4-BE49-F238E27FC236}">
                <a16:creationId xmlns:a16="http://schemas.microsoft.com/office/drawing/2014/main" id="{0F4F3C44-DA28-AE94-1880-75E9B6E08232}"/>
              </a:ext>
            </a:extLst>
          </p:cNvPr>
          <p:cNvSpPr txBox="1"/>
          <p:nvPr/>
        </p:nvSpPr>
        <p:spPr>
          <a:xfrm>
            <a:off x="239486" y="1397000"/>
            <a:ext cx="1038497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Business Challenge</a:t>
            </a:r>
          </a:p>
          <a:p>
            <a:r>
              <a:rPr lang="en-US"/>
              <a:t>Amazon manages millions of customer orders every day across multiple countries while maintaining fast delivery and accurate stock levels.</a:t>
            </a:r>
          </a:p>
          <a:p>
            <a:r>
              <a:rPr lang="en-US" b="1"/>
              <a:t>Information Systems Used</a:t>
            </a:r>
          </a:p>
          <a:p>
            <a:pPr>
              <a:buFont typeface=""/>
              <a:buChar char="•"/>
            </a:pPr>
            <a:r>
              <a:rPr lang="en-US"/>
              <a:t>ERP systems</a:t>
            </a:r>
          </a:p>
          <a:p>
            <a:pPr>
              <a:buFont typeface=""/>
              <a:buChar char="•"/>
            </a:pPr>
            <a:r>
              <a:rPr lang="en-US"/>
              <a:t>AI-powered analytics</a:t>
            </a:r>
          </a:p>
          <a:p>
            <a:pPr>
              <a:buFont typeface=""/>
              <a:buChar char="•"/>
            </a:pPr>
            <a:r>
              <a:rPr lang="en-US"/>
              <a:t>Warehouse automation</a:t>
            </a:r>
          </a:p>
          <a:p>
            <a:pPr>
              <a:buFont typeface=""/>
              <a:buChar char="•"/>
            </a:pPr>
            <a:r>
              <a:rPr lang="en-US"/>
              <a:t>Transaction Processing Systems</a:t>
            </a:r>
          </a:p>
          <a:p>
            <a:r>
              <a:rPr lang="en-US" b="1"/>
              <a:t>Impact</a:t>
            </a:r>
          </a:p>
          <a:p>
            <a:pPr>
              <a:buFont typeface=""/>
              <a:buChar char="•"/>
            </a:pPr>
            <a:r>
              <a:rPr lang="en-US"/>
              <a:t>Faster order processing.</a:t>
            </a:r>
          </a:p>
          <a:p>
            <a:pPr>
              <a:buFont typeface=""/>
              <a:buChar char="•"/>
            </a:pPr>
            <a:r>
              <a:rPr lang="en-US"/>
              <a:t>Improved inventory management.</a:t>
            </a:r>
          </a:p>
          <a:p>
            <a:pPr>
              <a:buFont typeface=""/>
              <a:buChar char="•"/>
            </a:pPr>
            <a:r>
              <a:rPr lang="en-US"/>
              <a:t>Reduced delivery times.</a:t>
            </a:r>
          </a:p>
          <a:p>
            <a:pPr>
              <a:buFont typeface=""/>
              <a:buChar char="•"/>
            </a:pPr>
            <a:r>
              <a:rPr lang="en-US"/>
              <a:t>Higher customer satisfaction.</a:t>
            </a:r>
          </a:p>
          <a:p>
            <a:pPr>
              <a:buFont typeface=""/>
              <a:buChar char="•"/>
            </a:pPr>
            <a:r>
              <a:rPr lang="en-US"/>
              <a:t>Better operational efficiency.</a:t>
            </a:r>
          </a:p>
          <a:p>
            <a:r>
              <a:rPr lang="en-US" b="1"/>
              <a:t>Ethical Issue</a:t>
            </a:r>
          </a:p>
          <a:p>
            <a:r>
              <a:rPr lang="en-US"/>
              <a:t>Amazon has faced criticism over employee monitoring and the amount of customer data collected. This raises concerns about privacy and workplace surveillance.</a:t>
            </a:r>
          </a:p>
          <a:p>
            <a:pPr algn="ctr"/>
            <a:endParaRPr lang="en-GB"/>
          </a:p>
        </p:txBody>
      </p:sp>
    </p:spTree>
    <p:extLst>
      <p:ext uri="{BB962C8B-B14F-4D97-AF65-F5344CB8AC3E}">
        <p14:creationId xmlns:p14="http://schemas.microsoft.com/office/powerpoint/2010/main" val="9314464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450F6BB-B592-1272-6D63-A03406B69D60}"/>
            </a:ext>
          </a:extLst>
        </p:cNvPr>
        <p:cNvGrpSpPr/>
        <p:nvPr/>
      </p:nvGrpSpPr>
      <p:grpSpPr>
        <a:xfrm>
          <a:off x="0" y="0"/>
          <a:ext cx="0" cy="0"/>
          <a:chOff x="0" y="0"/>
          <a:chExt cx="0" cy="0"/>
        </a:xfrm>
      </p:grpSpPr>
      <p:sp>
        <p:nvSpPr>
          <p:cNvPr id="33" name="Rectangle 32">
            <a:extLst>
              <a:ext uri="{FF2B5EF4-FFF2-40B4-BE49-F238E27FC236}">
                <a16:creationId xmlns:a16="http://schemas.microsoft.com/office/drawing/2014/main" id="{781BBDC9-2DC6-4959-AC3D-49A5DCB05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B74BB55-8517-4CFE-9389-81D0E6F81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grpSp>
        <p:nvGrpSpPr>
          <p:cNvPr id="35" name="Group 34">
            <a:extLst>
              <a:ext uri="{FF2B5EF4-FFF2-40B4-BE49-F238E27FC236}">
                <a16:creationId xmlns:a16="http://schemas.microsoft.com/office/drawing/2014/main" id="{A3F7C935-E41E-4E8D-91DF-D3BAB9521D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5" y="4435646"/>
            <a:ext cx="1419541" cy="1660354"/>
            <a:chOff x="10292292" y="2963333"/>
            <a:chExt cx="1896535" cy="2218267"/>
          </a:xfrm>
        </p:grpSpPr>
        <p:cxnSp>
          <p:nvCxnSpPr>
            <p:cNvPr id="14" name="Straight Connector 13">
              <a:extLst>
                <a:ext uri="{FF2B5EF4-FFF2-40B4-BE49-F238E27FC236}">
                  <a16:creationId xmlns:a16="http://schemas.microsoft.com/office/drawing/2014/main" id="{4FB64230-1B44-4C76-9885-0BBE5C736C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D3F7F181-4FFE-4F8E-A3D0-1A8ECDEFFB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0292292" y="3190344"/>
              <a:ext cx="1896535"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066495D-EC57-44E4-8DED-0DC2E07AA2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E0DA2F2-D672-4417-8072-9ED4FA5CC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0E8BACB-AEC7-46A5-A3AD-4D1BBE8715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37" name="Rectangle 36">
            <a:extLst>
              <a:ext uri="{FF2B5EF4-FFF2-40B4-BE49-F238E27FC236}">
                <a16:creationId xmlns:a16="http://schemas.microsoft.com/office/drawing/2014/main" id="{08452CCF-4A27-488A-AAF4-424933CFC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4212" y="0"/>
            <a:ext cx="4657345" cy="6858000"/>
          </a:xfrm>
          <a:prstGeom prst="rect">
            <a:avLst/>
          </a:prstGeom>
          <a:solidFill>
            <a:schemeClr val="accent1">
              <a:lumMod val="75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E3116-3CF7-9057-9AD3-7F4B727A3B1A}"/>
              </a:ext>
            </a:extLst>
          </p:cNvPr>
          <p:cNvSpPr>
            <a:spLocks noGrp="1"/>
          </p:cNvSpPr>
          <p:nvPr>
            <p:ph type="title"/>
          </p:nvPr>
        </p:nvSpPr>
        <p:spPr>
          <a:xfrm>
            <a:off x="1834919" y="685800"/>
            <a:ext cx="3705269" cy="5308599"/>
          </a:xfrm>
        </p:spPr>
        <p:txBody>
          <a:bodyPr vert="horz" lIns="91440" tIns="45720" rIns="91440" bIns="45720" rtlCol="0" anchor="ctr">
            <a:normAutofit/>
          </a:bodyPr>
          <a:lstStyle/>
          <a:p>
            <a:r>
              <a:rPr lang="en-US" sz="2700">
                <a:solidFill>
                  <a:srgbClr val="FFFFFF"/>
                </a:solidFill>
              </a:rPr>
              <a:t>Recommendations (+conclusion)</a:t>
            </a:r>
          </a:p>
        </p:txBody>
      </p:sp>
      <p:sp>
        <p:nvSpPr>
          <p:cNvPr id="4" name="TextBox 3">
            <a:extLst>
              <a:ext uri="{FF2B5EF4-FFF2-40B4-BE49-F238E27FC236}">
                <a16:creationId xmlns:a16="http://schemas.microsoft.com/office/drawing/2014/main" id="{A99850D9-3A6E-EF7E-0EE6-D75EDB6CCDA5}"/>
              </a:ext>
            </a:extLst>
          </p:cNvPr>
          <p:cNvSpPr txBox="1"/>
          <p:nvPr/>
        </p:nvSpPr>
        <p:spPr>
          <a:xfrm>
            <a:off x="6516553" y="685800"/>
            <a:ext cx="4754563" cy="54102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20000"/>
              </a:spcBef>
              <a:spcAft>
                <a:spcPts val="600"/>
              </a:spcAft>
              <a:buClr>
                <a:schemeClr val="tx1"/>
              </a:buClr>
              <a:buSzPct val="80000"/>
              <a:buFont typeface="Wingdings 3" panose="05040102010807070707" pitchFamily="18" charset="2"/>
              <a:buChar char=""/>
            </a:pPr>
            <a:r>
              <a:rPr lang="en-US" sz="1500" b="1">
                <a:solidFill>
                  <a:srgbClr val="FFFFFF"/>
                </a:solidFill>
              </a:rPr>
              <a:t>Recommendations</a:t>
            </a:r>
          </a:p>
          <a:p>
            <a:pPr>
              <a:lnSpc>
                <a:spcPct val="90000"/>
              </a:lnSpc>
              <a:spcBef>
                <a:spcPct val="20000"/>
              </a:spcBef>
              <a:spcAft>
                <a:spcPts val="600"/>
              </a:spcAft>
              <a:buClr>
                <a:schemeClr val="tx1"/>
              </a:buClr>
              <a:buSzPct val="80000"/>
              <a:buFont typeface="Wingdings 3" panose="05040102010807070707" pitchFamily="18" charset="2"/>
              <a:buChar char=""/>
            </a:pPr>
            <a:r>
              <a:rPr lang="en-US" sz="1500">
                <a:solidFill>
                  <a:srgbClr val="FFFFFF"/>
                </a:solidFill>
              </a:rPr>
              <a:t>A growing business should use:</a:t>
            </a:r>
          </a:p>
          <a:p>
            <a:pPr>
              <a:lnSpc>
                <a:spcPct val="90000"/>
              </a:lnSpc>
              <a:spcBef>
                <a:spcPct val="20000"/>
              </a:spcBef>
              <a:spcAft>
                <a:spcPts val="600"/>
              </a:spcAft>
              <a:buClr>
                <a:schemeClr val="tx1"/>
              </a:buClr>
              <a:buSzPct val="80000"/>
              <a:buFont typeface="Wingdings 3" panose="05040102010807070707" pitchFamily="18" charset="2"/>
              <a:buChar char=""/>
            </a:pPr>
            <a:r>
              <a:rPr lang="en-US" sz="1500" b="1">
                <a:solidFill>
                  <a:srgbClr val="FFFFFF"/>
                </a:solidFill>
              </a:rPr>
              <a:t>TPS</a:t>
            </a:r>
            <a:r>
              <a:rPr lang="en-US" sz="1500">
                <a:solidFill>
                  <a:srgbClr val="FFFFFF"/>
                </a:solidFill>
              </a:rPr>
              <a:t> to manage daily transactions.</a:t>
            </a:r>
          </a:p>
          <a:p>
            <a:pPr>
              <a:lnSpc>
                <a:spcPct val="90000"/>
              </a:lnSpc>
              <a:spcBef>
                <a:spcPct val="20000"/>
              </a:spcBef>
              <a:spcAft>
                <a:spcPts val="600"/>
              </a:spcAft>
              <a:buClr>
                <a:schemeClr val="tx1"/>
              </a:buClr>
              <a:buSzPct val="80000"/>
              <a:buFont typeface="Wingdings 3" panose="05040102010807070707" pitchFamily="18" charset="2"/>
              <a:buChar char=""/>
            </a:pPr>
            <a:r>
              <a:rPr lang="en-US" sz="1500" b="1">
                <a:solidFill>
                  <a:srgbClr val="FFFFFF"/>
                </a:solidFill>
              </a:rPr>
              <a:t>ERP</a:t>
            </a:r>
            <a:r>
              <a:rPr lang="en-US" sz="1500">
                <a:solidFill>
                  <a:srgbClr val="FFFFFF"/>
                </a:solidFill>
              </a:rPr>
              <a:t> to connect different departments.</a:t>
            </a:r>
          </a:p>
          <a:p>
            <a:pPr>
              <a:lnSpc>
                <a:spcPct val="90000"/>
              </a:lnSpc>
              <a:spcBef>
                <a:spcPct val="20000"/>
              </a:spcBef>
              <a:spcAft>
                <a:spcPts val="600"/>
              </a:spcAft>
              <a:buClr>
                <a:schemeClr val="tx1"/>
              </a:buClr>
              <a:buSzPct val="80000"/>
              <a:buFont typeface="Wingdings 3" panose="05040102010807070707" pitchFamily="18" charset="2"/>
              <a:buChar char=""/>
            </a:pPr>
            <a:r>
              <a:rPr lang="en-US" sz="1500" b="1">
                <a:solidFill>
                  <a:srgbClr val="FFFFFF"/>
                </a:solidFill>
              </a:rPr>
              <a:t>CRM</a:t>
            </a:r>
            <a:r>
              <a:rPr lang="en-US" sz="1500">
                <a:solidFill>
                  <a:srgbClr val="FFFFFF"/>
                </a:solidFill>
              </a:rPr>
              <a:t> to improve customer relationships.</a:t>
            </a:r>
          </a:p>
          <a:p>
            <a:pPr>
              <a:lnSpc>
                <a:spcPct val="90000"/>
              </a:lnSpc>
              <a:spcBef>
                <a:spcPct val="20000"/>
              </a:spcBef>
              <a:spcAft>
                <a:spcPts val="600"/>
              </a:spcAft>
              <a:buClr>
                <a:schemeClr val="tx1"/>
              </a:buClr>
              <a:buSzPct val="80000"/>
              <a:buFont typeface="Wingdings 3" panose="05040102010807070707" pitchFamily="18" charset="2"/>
              <a:buChar char=""/>
            </a:pPr>
            <a:r>
              <a:rPr lang="en-US" sz="1500" b="1">
                <a:solidFill>
                  <a:srgbClr val="FFFFFF"/>
                </a:solidFill>
              </a:rPr>
              <a:t>MIS</a:t>
            </a:r>
            <a:r>
              <a:rPr lang="en-US" sz="1500">
                <a:solidFill>
                  <a:srgbClr val="FFFFFF"/>
                </a:solidFill>
              </a:rPr>
              <a:t> to produce management reports.</a:t>
            </a:r>
          </a:p>
          <a:p>
            <a:pPr>
              <a:lnSpc>
                <a:spcPct val="90000"/>
              </a:lnSpc>
              <a:spcBef>
                <a:spcPct val="20000"/>
              </a:spcBef>
              <a:spcAft>
                <a:spcPts val="600"/>
              </a:spcAft>
              <a:buClr>
                <a:schemeClr val="tx1"/>
              </a:buClr>
              <a:buSzPct val="80000"/>
              <a:buFont typeface="Wingdings 3" panose="05040102010807070707" pitchFamily="18" charset="2"/>
              <a:buChar char=""/>
            </a:pPr>
            <a:r>
              <a:rPr lang="en-US" sz="1500" b="1">
                <a:solidFill>
                  <a:srgbClr val="FFFFFF"/>
                </a:solidFill>
              </a:rPr>
              <a:t>DSS</a:t>
            </a:r>
            <a:r>
              <a:rPr lang="en-US" sz="1500">
                <a:solidFill>
                  <a:srgbClr val="FFFFFF"/>
                </a:solidFill>
              </a:rPr>
              <a:t> to support strategic business decisions.</a:t>
            </a:r>
          </a:p>
          <a:p>
            <a:pPr>
              <a:lnSpc>
                <a:spcPct val="90000"/>
              </a:lnSpc>
              <a:spcBef>
                <a:spcPct val="20000"/>
              </a:spcBef>
              <a:spcAft>
                <a:spcPts val="600"/>
              </a:spcAft>
              <a:buClr>
                <a:schemeClr val="tx1"/>
              </a:buClr>
              <a:buSzPct val="80000"/>
              <a:buFont typeface="Wingdings 3" panose="05040102010807070707" pitchFamily="18" charset="2"/>
              <a:buChar char=""/>
            </a:pPr>
            <a:r>
              <a:rPr lang="en-US" sz="1500" b="1">
                <a:solidFill>
                  <a:srgbClr val="FFFFFF"/>
                </a:solidFill>
              </a:rPr>
              <a:t>Conclusion</a:t>
            </a:r>
          </a:p>
          <a:p>
            <a:pPr>
              <a:lnSpc>
                <a:spcPct val="90000"/>
              </a:lnSpc>
              <a:spcBef>
                <a:spcPct val="20000"/>
              </a:spcBef>
              <a:spcAft>
                <a:spcPts val="600"/>
              </a:spcAft>
              <a:buClr>
                <a:schemeClr val="tx1"/>
              </a:buClr>
              <a:buSzPct val="80000"/>
            </a:pPr>
            <a:r>
              <a:rPr lang="en-US" sz="1500">
                <a:solidFill>
                  <a:srgbClr val="FFFFFF"/>
                </a:solidFill>
              </a:rPr>
              <a:t>Information systems are essential for modern businesses because they improve efficiency, decision-making and customer satisfaction.</a:t>
            </a:r>
          </a:p>
          <a:p>
            <a:pPr>
              <a:lnSpc>
                <a:spcPct val="90000"/>
              </a:lnSpc>
              <a:spcBef>
                <a:spcPct val="20000"/>
              </a:spcBef>
              <a:spcAft>
                <a:spcPts val="600"/>
              </a:spcAft>
              <a:buClr>
                <a:schemeClr val="tx1"/>
              </a:buClr>
              <a:buSzPct val="80000"/>
            </a:pPr>
            <a:r>
              <a:rPr lang="en-US" sz="1500">
                <a:solidFill>
                  <a:srgbClr val="FFFFFF"/>
                </a:solidFill>
              </a:rPr>
              <a:t>Different systems support different </a:t>
            </a:r>
            <a:r>
              <a:rPr lang="en-US" sz="1500" err="1">
                <a:solidFill>
                  <a:srgbClr val="FFFFFF"/>
                </a:solidFill>
              </a:rPr>
              <a:t>organisational</a:t>
            </a:r>
            <a:r>
              <a:rPr lang="en-US" sz="1500" dirty="0">
                <a:solidFill>
                  <a:srgbClr val="FFFFFF"/>
                </a:solidFill>
              </a:rPr>
              <a:t> </a:t>
            </a:r>
            <a:r>
              <a:rPr lang="en-US" sz="1500">
                <a:solidFill>
                  <a:srgbClr val="FFFFFF"/>
                </a:solidFill>
              </a:rPr>
              <a:t>needs, but </a:t>
            </a:r>
            <a:r>
              <a:rPr lang="en-US" sz="1500" err="1">
                <a:solidFill>
                  <a:srgbClr val="FFFFFF"/>
                </a:solidFill>
              </a:rPr>
              <a:t>organisations</a:t>
            </a:r>
            <a:r>
              <a:rPr lang="en-US" sz="1500">
                <a:solidFill>
                  <a:srgbClr val="FFFFFF"/>
                </a:solidFill>
              </a:rPr>
              <a:t> achieve the best results when these systems are integrated.</a:t>
            </a:r>
          </a:p>
          <a:p>
            <a:pPr>
              <a:lnSpc>
                <a:spcPct val="90000"/>
              </a:lnSpc>
              <a:spcBef>
                <a:spcPct val="20000"/>
              </a:spcBef>
              <a:spcAft>
                <a:spcPts val="600"/>
              </a:spcAft>
              <a:buClr>
                <a:schemeClr val="tx1"/>
              </a:buClr>
              <a:buSzPct val="80000"/>
            </a:pPr>
            <a:r>
              <a:rPr lang="en-US" sz="1500">
                <a:solidFill>
                  <a:srgbClr val="FFFFFF"/>
                </a:solidFill>
              </a:rPr>
              <a:t>Businesses must also ensure that information systems are used ethically by protecting customer data, maintaining cybersecurity and complying with legal regulations.</a:t>
            </a:r>
          </a:p>
          <a:p>
            <a:pPr>
              <a:lnSpc>
                <a:spcPct val="90000"/>
              </a:lnSpc>
              <a:spcBef>
                <a:spcPct val="20000"/>
              </a:spcBef>
              <a:spcAft>
                <a:spcPts val="600"/>
              </a:spcAft>
              <a:buClr>
                <a:schemeClr val="tx1"/>
              </a:buClr>
              <a:buSzPct val="80000"/>
              <a:buFont typeface="Wingdings 3" panose="05040102010807070707" pitchFamily="18" charset="2"/>
              <a:buChar char=""/>
            </a:pPr>
            <a:endParaRPr lang="en-US" sz="1500">
              <a:solidFill>
                <a:srgbClr val="FFFFFF"/>
              </a:solidFill>
            </a:endParaRPr>
          </a:p>
        </p:txBody>
      </p:sp>
    </p:spTree>
    <p:extLst>
      <p:ext uri="{BB962C8B-B14F-4D97-AF65-F5344CB8AC3E}">
        <p14:creationId xmlns:p14="http://schemas.microsoft.com/office/powerpoint/2010/main" val="657268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a:extLst>
            <a:ext uri="{FF2B5EF4-FFF2-40B4-BE49-F238E27FC236}">
              <a16:creationId xmlns:a16="http://schemas.microsoft.com/office/drawing/2014/main" id="{B19742FD-F1F0-092A-6E21-92A151B33AA9}"/>
            </a:ext>
          </a:extLst>
        </p:cNvPr>
        <p:cNvGrpSpPr/>
        <p:nvPr/>
      </p:nvGrpSpPr>
      <p:grpSpPr>
        <a:xfrm>
          <a:off x="0" y="0"/>
          <a:ext cx="0" cy="0"/>
          <a:chOff x="0" y="0"/>
          <a:chExt cx="0" cy="0"/>
        </a:xfrm>
      </p:grpSpPr>
      <p:sp>
        <p:nvSpPr>
          <p:cNvPr id="44" name="Rectangle 43">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45"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9" name="Straight Connector 38">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6" name="Title 5">
            <a:extLst>
              <a:ext uri="{FF2B5EF4-FFF2-40B4-BE49-F238E27FC236}">
                <a16:creationId xmlns:a16="http://schemas.microsoft.com/office/drawing/2014/main" id="{815B0A91-B1C8-2031-FC37-35EC051E8B69}"/>
              </a:ext>
            </a:extLst>
          </p:cNvPr>
          <p:cNvSpPr>
            <a:spLocks noGrp="1"/>
          </p:cNvSpPr>
          <p:nvPr>
            <p:ph type="title"/>
          </p:nvPr>
        </p:nvSpPr>
        <p:spPr>
          <a:xfrm>
            <a:off x="8588661" y="941424"/>
            <a:ext cx="3043896" cy="3248611"/>
          </a:xfrm>
        </p:spPr>
        <p:txBody>
          <a:bodyPr vert="horz" lIns="91440" tIns="45720" rIns="91440" bIns="45720" rtlCol="0" anchor="ctr">
            <a:normAutofit/>
          </a:bodyPr>
          <a:lstStyle/>
          <a:p>
            <a:r>
              <a:rPr lang="en-US" kern="1200" cap="all">
                <a:ln w="3175" cmpd="sng">
                  <a:noFill/>
                </a:ln>
                <a:solidFill>
                  <a:srgbClr val="FFFFFF"/>
                </a:solidFill>
                <a:effectLst/>
                <a:latin typeface="+mj-lt"/>
                <a:ea typeface="+mj-ea"/>
                <a:cs typeface="+mj-cs"/>
              </a:rPr>
              <a:t>;</a:t>
            </a:r>
            <a:br>
              <a:rPr lang="en-US" kern="1200" cap="all">
                <a:ln w="3175" cmpd="sng">
                  <a:noFill/>
                </a:ln>
                <a:solidFill>
                  <a:srgbClr val="FFFFFF"/>
                </a:solidFill>
                <a:effectLst/>
                <a:latin typeface="+mj-lt"/>
                <a:ea typeface="+mj-ea"/>
                <a:cs typeface="+mj-cs"/>
              </a:rPr>
            </a:br>
            <a:endParaRPr lang="en-US" kern="1200" cap="all">
              <a:ln w="3175" cmpd="sng">
                <a:noFill/>
              </a:ln>
              <a:solidFill>
                <a:srgbClr val="FFFFFF"/>
              </a:solidFill>
              <a:effectLst/>
              <a:latin typeface="+mj-lt"/>
              <a:ea typeface="+mj-ea"/>
              <a:cs typeface="+mj-cs"/>
            </a:endParaRPr>
          </a:p>
        </p:txBody>
      </p:sp>
      <p:graphicFrame>
        <p:nvGraphicFramePr>
          <p:cNvPr id="46" name="TextBox 6">
            <a:extLst>
              <a:ext uri="{FF2B5EF4-FFF2-40B4-BE49-F238E27FC236}">
                <a16:creationId xmlns:a16="http://schemas.microsoft.com/office/drawing/2014/main" id="{D32C20B0-5659-EE09-BEA2-3940F98EFDD4}"/>
              </a:ext>
            </a:extLst>
          </p:cNvPr>
          <p:cNvGraphicFramePr/>
          <p:nvPr>
            <p:extLst>
              <p:ext uri="{D42A27DB-BD31-4B8C-83A1-F6EECF244321}">
                <p14:modId xmlns:p14="http://schemas.microsoft.com/office/powerpoint/2010/main" val="3952115815"/>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22880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C8763F0-7CEB-1206-4945-49FE06EF5C52}"/>
              </a:ext>
            </a:extLst>
          </p:cNvPr>
          <p:cNvSpPr/>
          <p:nvPr/>
        </p:nvSpPr>
        <p:spPr>
          <a:xfrm>
            <a:off x="2280198" y="594360"/>
            <a:ext cx="7631604" cy="3785652"/>
          </a:xfrm>
          <a:prstGeom prst="rect">
            <a:avLst/>
          </a:prstGeom>
          <a:noFill/>
        </p:spPr>
        <p:txBody>
          <a:bodyPr wrap="square" lIns="91440" tIns="45720" rIns="91440" bIns="45720">
            <a:spAutoFit/>
          </a:bodyPr>
          <a:lstStyle/>
          <a:p>
            <a:pPr algn="ctr"/>
            <a:r>
              <a:rPr lang="en-US" sz="8000" b="1" dirty="0">
                <a:ln w="12700">
                  <a:solidFill>
                    <a:schemeClr val="bg1">
                      <a:lumMod val="95000"/>
                      <a:lumOff val="5000"/>
                    </a:schemeClr>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Thank you!</a:t>
            </a:r>
          </a:p>
          <a:p>
            <a:pPr algn="ctr"/>
            <a:r>
              <a:rPr lang="en-US" sz="8000" b="1" cap="none" spc="0" dirty="0">
                <a:ln w="12700">
                  <a:solidFill>
                    <a:schemeClr val="bg1">
                      <a:lumMod val="95000"/>
                      <a:lumOff val="5000"/>
                    </a:schemeClr>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Any Questions?</a:t>
            </a:r>
          </a:p>
        </p:txBody>
      </p:sp>
      <p:pic>
        <p:nvPicPr>
          <p:cNvPr id="7" name="Graphic 6" descr="Bar chart outline">
            <a:extLst>
              <a:ext uri="{FF2B5EF4-FFF2-40B4-BE49-F238E27FC236}">
                <a16:creationId xmlns:a16="http://schemas.microsoft.com/office/drawing/2014/main" id="{0296C864-8DE9-0FDC-A128-7475D6CCFCA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63285" y="4223657"/>
            <a:ext cx="2525486" cy="2525486"/>
          </a:xfrm>
          <a:prstGeom prst="rect">
            <a:avLst/>
          </a:prstGeom>
        </p:spPr>
      </p:pic>
      <p:pic>
        <p:nvPicPr>
          <p:cNvPr id="9" name="Graphic 8" descr="Briefcase outline">
            <a:extLst>
              <a:ext uri="{FF2B5EF4-FFF2-40B4-BE49-F238E27FC236}">
                <a16:creationId xmlns:a16="http://schemas.microsoft.com/office/drawing/2014/main" id="{1FA10E5B-714E-FD1C-C875-7A3DE27CB3E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730343" y="3788230"/>
            <a:ext cx="3069770" cy="3069770"/>
          </a:xfrm>
          <a:prstGeom prst="rect">
            <a:avLst/>
          </a:prstGeom>
        </p:spPr>
      </p:pic>
    </p:spTree>
    <p:extLst>
      <p:ext uri="{BB962C8B-B14F-4D97-AF65-F5344CB8AC3E}">
        <p14:creationId xmlns:p14="http://schemas.microsoft.com/office/powerpoint/2010/main" val="198958483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0</TotalTime>
  <Words>1000</Words>
  <Application>Microsoft Office PowerPoint</Application>
  <PresentationFormat>Widescreen</PresentationFormat>
  <Paragraphs>91</Paragraphs>
  <Slides>11</Slides>
  <Notes>4</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Slice</vt:lpstr>
      <vt:lpstr>Information Systems in Business </vt:lpstr>
      <vt:lpstr>Introduction to Information systems</vt:lpstr>
      <vt:lpstr>Types of Information systems</vt:lpstr>
      <vt:lpstr>Types of Information systems</vt:lpstr>
      <vt:lpstr>Comparison of systems</vt:lpstr>
      <vt:lpstr>Ethical considerations</vt:lpstr>
      <vt:lpstr>Case study 1: Netflix</vt:lpstr>
      <vt:lpstr>Case study 2: Amazon</vt:lpstr>
      <vt:lpstr>Recommendations (+conclusion)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May Hussain</dc:creator>
  <cp:lastModifiedBy>May Hussain</cp:lastModifiedBy>
  <cp:revision>39</cp:revision>
  <dcterms:created xsi:type="dcterms:W3CDTF">2026-07-03T13:47:54Z</dcterms:created>
  <dcterms:modified xsi:type="dcterms:W3CDTF">2026-07-16T12:13:23Z</dcterms:modified>
</cp:coreProperties>
</file>