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wdp" ContentType="image/vnd.ms-photo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60" r:id="rId4"/>
    <p:sldId id="257" r:id="rId5"/>
    <p:sldId id="258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8" Type="http://schemas.openxmlformats.org/officeDocument/2006/relationships/tableStyles" Target="tableStyles.xml"/><Relationship Id="rId17" Type="http://schemas.openxmlformats.org/officeDocument/2006/relationships/viewProps" Target="viewProps.xml"/><Relationship Id="rId16" Type="http://schemas.openxmlformats.org/officeDocument/2006/relationships/presProps" Target="presProps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hdphoto" Target="../media/image8.wdp"/><Relationship Id="rId1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mosaic of colorful geometric shapes"/>
          <p:cNvPicPr>
            <a:picLocks noChangeAspect="1"/>
          </p:cNvPicPr>
          <p:nvPr/>
        </p:nvPicPr>
        <p:blipFill>
          <a:blip r:embed="rId1"/>
          <a:srcRect t="17107" b="4222"/>
          <a:stretch>
            <a:fillRect/>
          </a:stretch>
        </p:blipFill>
        <p:spPr>
          <a:xfrm>
            <a:off x="10458" y="10"/>
            <a:ext cx="12191980" cy="6857990"/>
          </a:xfrm>
          <a:prstGeom prst="rect">
            <a:avLst/>
          </a:prstGeom>
        </p:spPr>
      </p:pic>
      <p:sp>
        <p:nvSpPr>
          <p:cNvPr id="23" name="Rectangle 2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4088" y="871759"/>
            <a:ext cx="5067300" cy="3497042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                                     Digital skills Presentation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4088" y="5157694"/>
            <a:ext cx="5019676" cy="976406"/>
          </a:xfrm>
        </p:spPr>
        <p:txBody>
          <a:bodyPr anchor="t"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4" name="Straight Connector 23"/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blue and white logo&#10;&#10;AI-generated content may be incorrect."/>
          <p:cNvPicPr>
            <a:picLocks noGrp="1" noChangeAspect="1"/>
          </p:cNvPicPr>
          <p:nvPr>
            <p:ph idx="1"/>
          </p:nvPr>
        </p:nvPicPr>
        <p:blipFill>
          <a:blip r:embed="rId1"/>
          <a:srcRect r="444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b="1" dirty="0">
                <a:solidFill>
                  <a:srgbClr val="00B0F0"/>
                </a:solidFill>
                <a:latin typeface="Pristina" panose="03060402040406080204"/>
              </a:rPr>
              <a:t>Microsoft Outlook</a:t>
            </a:r>
            <a:endParaRPr lang="en-US" sz="4800" b="1" dirty="0">
              <a:solidFill>
                <a:srgbClr val="00B0F0"/>
              </a:solidFill>
              <a:latin typeface="Pristina" panose="0306040204040608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480000">
            <a:off x="599782" y="1471199"/>
            <a:ext cx="10691265" cy="218227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b="1" dirty="0"/>
              <a:t>Email-</a:t>
            </a:r>
            <a:r>
              <a:rPr lang="en-US" sz="1600" dirty="0"/>
              <a:t> Send, Receive</a:t>
            </a:r>
            <a:r>
              <a:rPr lang="en-US" sz="1600"/>
              <a:t> and search </a:t>
            </a:r>
            <a:r>
              <a:rPr lang="en-US" sz="1600" err="1"/>
              <a:t>messeges</a:t>
            </a:r>
            <a:r>
              <a:rPr lang="en-US" sz="1600"/>
              <a:t>.</a:t>
            </a:r>
            <a:endParaRPr lang="en-US" sz="1600" dirty="0"/>
          </a:p>
          <a:p>
            <a:r>
              <a:rPr lang="en-US" sz="1600" b="1" dirty="0"/>
              <a:t>Calendar- </a:t>
            </a:r>
            <a:r>
              <a:rPr lang="en-US" sz="1600" dirty="0"/>
              <a:t>schedule meeting, event and reminders.</a:t>
            </a:r>
            <a:endParaRPr lang="en-US" sz="1600" dirty="0"/>
          </a:p>
          <a:p>
            <a:r>
              <a:rPr lang="en-US" sz="1600" b="1" dirty="0"/>
              <a:t>Notes- </a:t>
            </a:r>
            <a:r>
              <a:rPr lang="en-US" sz="1600" dirty="0"/>
              <a:t>save quick notes and ideas.</a:t>
            </a:r>
            <a:endParaRPr lang="en-US" sz="1600" dirty="0"/>
          </a:p>
          <a:p>
            <a:r>
              <a:rPr lang="en-US" sz="1600" b="1" dirty="0"/>
              <a:t>Contacts- </a:t>
            </a:r>
            <a:r>
              <a:rPr lang="en-US" sz="1600" dirty="0"/>
              <a:t>store and manage people's info.</a:t>
            </a:r>
            <a:endParaRPr lang="en-US" sz="1600" dirty="0"/>
          </a:p>
          <a:p>
            <a:r>
              <a:rPr lang="en-US" sz="1600" b="1" dirty="0"/>
              <a:t>Task- </a:t>
            </a:r>
            <a:r>
              <a:rPr lang="en-US" sz="1600" dirty="0"/>
              <a:t>Create to-do list</a:t>
            </a:r>
            <a:endParaRPr lang="en-US" sz="1600" dirty="0"/>
          </a:p>
        </p:txBody>
      </p:sp>
      <p:sp>
        <p:nvSpPr>
          <p:cNvPr id="5" name="TextBox 4"/>
          <p:cNvSpPr txBox="1"/>
          <p:nvPr/>
        </p:nvSpPr>
        <p:spPr>
          <a:xfrm>
            <a:off x="1120073" y="4578299"/>
            <a:ext cx="9970994" cy="15311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pPr algn="l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1134074" y="4746310"/>
            <a:ext cx="1003865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r>
              <a:rPr lang="en-US"/>
              <a:t>Microsoft Outlook is App/Programe that helps you send and recive emails. But have many fun and organise tools to make your email look professional and help you organise your emails.</a:t>
            </a:r>
            <a:endParaRPr lang="en-US" dirty="0"/>
          </a:p>
        </p:txBody>
      </p:sp>
      <p:pic>
        <p:nvPicPr>
          <p:cNvPr id="7" name="Picture 6" descr="A screenshot of a computer&#10;&#10;AI-generated content may be incorrect.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95339" y="1713378"/>
            <a:ext cx="6251762" cy="287094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hand holding a glowing screen&#10;&#10;AI-generated content may be incorrect."/>
          <p:cNvPicPr>
            <a:picLocks noChangeAspect="1"/>
          </p:cNvPicPr>
          <p:nvPr/>
        </p:nvPicPr>
        <p:blipFill>
          <a:blip r:embed="rId1"/>
          <a:srcRect l="4010" r="880" b="1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0635" y="4900197"/>
            <a:ext cx="10691265" cy="106169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Artificial Intelligence {AI} is for computers and machiens to thinks like humans. AI is like giving </a:t>
            </a:r>
            <a:r>
              <a:rPr lang="en-US"/>
              <a:t>computer a Brain to help you with any type of task. It helps make things faster, easier  and sometimes even safer.</a:t>
            </a:r>
            <a:endParaRPr lang="en-US"/>
          </a:p>
        </p:txBody>
      </p:sp>
      <p:pic>
        <p:nvPicPr>
          <p:cNvPr id="6" name="Picture 5" descr="A blue and yellow poster with white text&#10;&#10;AI-generated content may be incorrect.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01" y="282"/>
            <a:ext cx="12197601" cy="479555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 panose="02040603050505030304"/>
              <a:ea typeface="+mn-ea"/>
              <a:cs typeface="+mn-cs"/>
            </a:endParaRPr>
          </a:p>
        </p:txBody>
      </p:sp>
      <p:pic>
        <p:nvPicPr>
          <p:cNvPr id="4" name="Content Placeholder 3" descr="A group of logos on a white background&#10;&#10;AI-generated content may be incorrect."/>
          <p:cNvPicPr>
            <a:picLocks noGrp="1" noChangeAspect="1"/>
          </p:cNvPicPr>
          <p:nvPr>
            <p:ph idx="1"/>
          </p:nvPr>
        </p:nvPicPr>
        <p:blipFill>
          <a:blip r:embed="rId1"/>
          <a:srcRect b="5462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5" name="Rectangle 1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V="1">
            <a:off x="0" y="0"/>
            <a:ext cx="12192000" cy="246217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8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 panose="02040603050505030304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0635" y="765228"/>
            <a:ext cx="10691265" cy="33028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World-</a:t>
            </a:r>
            <a:r>
              <a:rPr lang="en-US"/>
              <a:t> For writing Documents</a:t>
            </a:r>
            <a:endParaRPr lang="en-US"/>
          </a:p>
          <a:p>
            <a:r>
              <a:rPr lang="en-US" b="1"/>
              <a:t>Exel- </a:t>
            </a:r>
            <a:r>
              <a:rPr lang="en-US"/>
              <a:t>For spreadsheets</a:t>
            </a:r>
            <a:endParaRPr lang="en-US"/>
          </a:p>
          <a:p>
            <a:r>
              <a:rPr lang="en-US" b="1"/>
              <a:t>PowerPoint- </a:t>
            </a:r>
            <a:r>
              <a:rPr lang="en-US"/>
              <a:t>For Presentation</a:t>
            </a:r>
            <a:endParaRPr lang="en-US"/>
          </a:p>
          <a:p>
            <a:r>
              <a:rPr lang="en-US" b="1"/>
              <a:t>One Drive- </a:t>
            </a:r>
            <a:r>
              <a:rPr lang="en-US"/>
              <a:t>For storing files online</a:t>
            </a:r>
            <a:endParaRPr lang="en-US"/>
          </a:p>
          <a:p>
            <a:r>
              <a:rPr lang="en-US" b="1"/>
              <a:t>Teams- </a:t>
            </a:r>
            <a:r>
              <a:rPr lang="en-US"/>
              <a:t>For meetings and chats</a:t>
            </a:r>
            <a:endParaRPr lang="en-US"/>
          </a:p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82057" y="3584233"/>
            <a:ext cx="9226603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r>
              <a:rPr lang="en-US"/>
              <a:t>Microsoft World is use for write reports, essays, letters and documents also helps you for your work to look professional.</a:t>
            </a:r>
            <a:endParaRPr lang="en-US"/>
          </a:p>
          <a:p>
            <a:endParaRPr lang="en-US" dirty="0"/>
          </a:p>
          <a:p>
            <a:r>
              <a:rPr lang="en-US"/>
              <a:t>Microsoft Exel is use for bugeting, lists, tables and calcuations it help you  to organize numbers and data.</a:t>
            </a:r>
            <a:endParaRPr lang="en-US" dirty="0"/>
          </a:p>
          <a:p>
            <a:endParaRPr lang="en-US" dirty="0"/>
          </a:p>
          <a:p>
            <a:r>
              <a:rPr lang="en-US"/>
              <a:t>Microsoft PowerPoint is use for to make presentation, slideshows and visual reports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6" name="Picture 5" descr="A screenshot of a computer&#10;&#10;AI-generated content may be incorrect."/>
          <p:cNvPicPr>
            <a:picLocks noChangeAspect="1"/>
          </p:cNvPicPr>
          <p:nvPr/>
        </p:nvPicPr>
        <p:blipFill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88579" y="769284"/>
            <a:ext cx="6215343" cy="25291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creenshot 2025-11-30 13144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" y="0"/>
            <a:ext cx="1219073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7380" y="805180"/>
            <a:ext cx="10691495" cy="5247640"/>
          </a:xfrm>
        </p:spPr>
        <p:txBody>
          <a:bodyPr>
            <a:scene3d>
              <a:camera prst="perspectiveFront"/>
              <a:lightRig rig="threePt" dir="t"/>
            </a:scene3d>
          </a:bodyPr>
          <a:p>
            <a:pPr marL="0" indent="0">
              <a:buNone/>
            </a:pPr>
            <a:r>
              <a:rPr lang="en-US" sz="2800">
                <a:solidFill>
                  <a:schemeClr val="accent5">
                    <a:lumMod val="75000"/>
                  </a:schemeClr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PowerPoint is program/app to use for creat presentation. Here are some point about is;</a:t>
            </a:r>
            <a:endParaRPr lang="en-US" sz="2800">
              <a:solidFill>
                <a:schemeClr val="accent5">
                  <a:lumMod val="75000"/>
                </a:schemeClr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  <a:p>
            <a:endParaRPr lang="en-US" b="1">
              <a:ln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b="1">
              <a:ln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b="1">
              <a:ln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b="1">
                <a:ln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It lets make you slides with text, images and shapes.</a:t>
            </a:r>
            <a:endParaRPr lang="en-US" b="1">
              <a:ln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b="1">
                <a:ln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You can add animation and transitions to make the slides more intresting.</a:t>
            </a:r>
            <a:endParaRPr lang="en-US" b="1">
              <a:ln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b="1">
                <a:ln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It’s ofteen used in school, business meetings, and event to explain information clearly.</a:t>
            </a:r>
            <a:endParaRPr lang="en-US" b="1">
              <a:ln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b="1">
                <a:ln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You can show your presentiation on a screen or share it as a file.</a:t>
            </a:r>
            <a:endParaRPr lang="en-US" b="1">
              <a:ln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b="1">
                <a:ln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It’s part of Microsoft Office, along with Word and Exel.</a:t>
            </a:r>
            <a:endParaRPr lang="en-US" b="1">
              <a:ln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5" name="Picture 4" descr="Screenshot 2025-11-30 13334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43320" y="1412240"/>
            <a:ext cx="4878705" cy="195389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 descr="Screenshot 2025-11-30 132818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635" y="0"/>
            <a:ext cx="1219136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 descr="Screenshot 2025-11-30 133623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-635" y="0"/>
            <a:ext cx="12192635" cy="685863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5" y="635"/>
            <a:ext cx="12191365" cy="6856730"/>
          </a:xfrm>
          <a:solidFill>
            <a:srgbClr val="00B050"/>
          </a:solidFill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/>
          <a:p>
            <a:pPr marL="0" indent="0">
              <a:buNone/>
            </a:pPr>
            <a:r>
              <a:rPr lang="en-US" sz="2800" b="1">
                <a:solidFill>
                  <a:schemeClr val="accent3">
                    <a:lumMod val="50000"/>
                  </a:schemeClr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Exel is a compiuter programe to help you with work with numbers, tablets and data.</a:t>
            </a:r>
            <a:endParaRPr lang="en-US" sz="2800" b="1">
              <a:solidFill>
                <a:schemeClr val="accent3">
                  <a:lumMod val="50000"/>
                </a:schemeClr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  <a:p>
            <a:endParaRPr lang="en-US" sz="2800">
              <a:solidFill>
                <a:schemeClr val="accent3">
                  <a:lumMod val="50000"/>
                </a:schemeClr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  <a:p>
            <a:endParaRPr lang="en-US" sz="2800">
              <a:solidFill>
                <a:schemeClr val="accent3">
                  <a:lumMod val="50000"/>
                </a:schemeClr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  <a:p>
            <a:r>
              <a:rPr lang="en-US" sz="2800">
                <a:solidFill>
                  <a:schemeClr val="accent3">
                    <a:lumMod val="50000"/>
                  </a:schemeClr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It let you spreadsheets big tables with rows and columns.</a:t>
            </a:r>
            <a:endParaRPr lang="en-US" sz="2800">
              <a:solidFill>
                <a:schemeClr val="accent3">
                  <a:lumMod val="50000"/>
                </a:schemeClr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  <a:p>
            <a:r>
              <a:rPr lang="en-US" sz="2800">
                <a:solidFill>
                  <a:schemeClr val="accent3">
                    <a:lumMod val="50000"/>
                  </a:schemeClr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You can use it to add, subtranct, multiply or do very advance calculation.</a:t>
            </a:r>
            <a:endParaRPr lang="en-US" sz="2800">
              <a:solidFill>
                <a:schemeClr val="accent3">
                  <a:lumMod val="50000"/>
                </a:schemeClr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  <a:p>
            <a:r>
              <a:rPr lang="en-US" sz="2800">
                <a:solidFill>
                  <a:schemeClr val="accent3">
                    <a:lumMod val="50000"/>
                  </a:schemeClr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It great for keeping records, like expenses, grades or schedules.</a:t>
            </a:r>
            <a:endParaRPr lang="en-US" sz="2800">
              <a:solidFill>
                <a:schemeClr val="accent3">
                  <a:lumMod val="50000"/>
                </a:schemeClr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  <a:p>
            <a:r>
              <a:rPr lang="en-US" sz="2800">
                <a:solidFill>
                  <a:schemeClr val="accent3">
                    <a:lumMod val="50000"/>
                  </a:schemeClr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You can make charts and graphs to show information clearly.</a:t>
            </a:r>
            <a:endParaRPr lang="en-US" sz="2800">
              <a:solidFill>
                <a:schemeClr val="accent3">
                  <a:lumMod val="50000"/>
                </a:schemeClr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  <a:p>
            <a:r>
              <a:rPr lang="en-US" sz="2800">
                <a:solidFill>
                  <a:schemeClr val="accent3">
                    <a:lumMod val="50000"/>
                  </a:schemeClr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It’s part of Microsoft Office.</a:t>
            </a:r>
            <a:endParaRPr lang="en-US" sz="2800">
              <a:solidFill>
                <a:schemeClr val="accent3">
                  <a:lumMod val="50000"/>
                </a:schemeClr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 descr="Screenshot 2025-11-30 135836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-635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1907</Words>
  <Application>WPS Presentation</Application>
  <PresentationFormat>Widescreen</PresentationFormat>
  <Paragraphs>48</Paragraphs>
  <Slides>13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25" baseType="lpstr">
      <vt:lpstr>Arial</vt:lpstr>
      <vt:lpstr>SimSun</vt:lpstr>
      <vt:lpstr>Wingdings</vt:lpstr>
      <vt:lpstr>Pristina</vt:lpstr>
      <vt:lpstr>Calisto MT</vt:lpstr>
      <vt:lpstr>Univers Condensed</vt:lpstr>
      <vt:lpstr>Segoe Print</vt:lpstr>
      <vt:lpstr>Microsoft YaHei</vt:lpstr>
      <vt:lpstr>Arial Unicode MS</vt:lpstr>
      <vt:lpstr>Calibri</vt:lpstr>
      <vt:lpstr>Calisto MT</vt:lpstr>
      <vt:lpstr>ChronicleVTI</vt:lpstr>
      <vt:lpstr>                                     Digital skills Presentation</vt:lpstr>
      <vt:lpstr>PowerPoint 演示文稿</vt:lpstr>
      <vt:lpstr>Microsoft Outlook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Denisa Nemeckova</cp:lastModifiedBy>
  <cp:revision>282</cp:revision>
  <dcterms:created xsi:type="dcterms:W3CDTF">2025-11-27T13:49:00Z</dcterms:created>
  <dcterms:modified xsi:type="dcterms:W3CDTF">2025-11-30T14:00:53Z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BE4081F2D3364C5497FEB0E3857DFA2B_12</vt:lpwstr>
  </property>
  <property fmtid="{D5CDD505-2E9C-101B-9397-08002B2CF9AE}" pid="3" name="KSOProductBuildVer">
    <vt:lpwstr>1033-12.2.0.23155</vt:lpwstr>
  </property>
</Properties>
</file>