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58" r:id="rId5"/>
    <p:sldId id="259" r:id="rId6"/>
    <p:sldId id="26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B882BF-479B-4CC8-A4ED-DC11E87850EE}" v="493" dt="2022-12-04T22:59:56.6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9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sa Vilimaite" userId="2e49d2938f25a990" providerId="LiveId" clId="{CEB882BF-479B-4CC8-A4ED-DC11E87850EE}"/>
    <pc:docChg chg="undo custSel addSld modSld">
      <pc:chgData name="Rasa Vilimaite" userId="2e49d2938f25a990" providerId="LiveId" clId="{CEB882BF-479B-4CC8-A4ED-DC11E87850EE}" dt="2022-12-04T23:00:06.596" v="1987" actId="27636"/>
      <pc:docMkLst>
        <pc:docMk/>
      </pc:docMkLst>
      <pc:sldChg chg="modSp mod">
        <pc:chgData name="Rasa Vilimaite" userId="2e49d2938f25a990" providerId="LiveId" clId="{CEB882BF-479B-4CC8-A4ED-DC11E87850EE}" dt="2022-12-04T22:33:41.782" v="1499" actId="20577"/>
        <pc:sldMkLst>
          <pc:docMk/>
          <pc:sldMk cId="1533725859" sldId="256"/>
        </pc:sldMkLst>
        <pc:spChg chg="mod">
          <ac:chgData name="Rasa Vilimaite" userId="2e49d2938f25a990" providerId="LiveId" clId="{CEB882BF-479B-4CC8-A4ED-DC11E87850EE}" dt="2022-12-04T22:33:41.782" v="1499" actId="20577"/>
          <ac:spMkLst>
            <pc:docMk/>
            <pc:sldMk cId="1533725859" sldId="256"/>
            <ac:spMk id="3" creationId="{CBC35E6B-97F9-B8EA-D9E4-8CC68837B69E}"/>
          </ac:spMkLst>
        </pc:spChg>
      </pc:sldChg>
      <pc:sldChg chg="modSp mod">
        <pc:chgData name="Rasa Vilimaite" userId="2e49d2938f25a990" providerId="LiveId" clId="{CEB882BF-479B-4CC8-A4ED-DC11E87850EE}" dt="2022-12-04T23:00:06.596" v="1987" actId="27636"/>
        <pc:sldMkLst>
          <pc:docMk/>
          <pc:sldMk cId="519197952" sldId="257"/>
        </pc:sldMkLst>
        <pc:spChg chg="mod">
          <ac:chgData name="Rasa Vilimaite" userId="2e49d2938f25a990" providerId="LiveId" clId="{CEB882BF-479B-4CC8-A4ED-DC11E87850EE}" dt="2022-12-04T23:00:06.596" v="1987" actId="27636"/>
          <ac:spMkLst>
            <pc:docMk/>
            <pc:sldMk cId="519197952" sldId="257"/>
            <ac:spMk id="2" creationId="{CB7FCBAC-5695-F970-85B7-25EB1D5EFCA5}"/>
          </ac:spMkLst>
        </pc:spChg>
        <pc:graphicFrameChg chg="mod">
          <ac:chgData name="Rasa Vilimaite" userId="2e49d2938f25a990" providerId="LiveId" clId="{CEB882BF-479B-4CC8-A4ED-DC11E87850EE}" dt="2022-12-04T23:00:01.754" v="1985" actId="14100"/>
          <ac:graphicFrameMkLst>
            <pc:docMk/>
            <pc:sldMk cId="519197952" sldId="257"/>
            <ac:graphicFrameMk id="5" creationId="{D1BEF25E-D2E0-E973-7098-CCE7726BE348}"/>
          </ac:graphicFrameMkLst>
        </pc:graphicFrameChg>
      </pc:sldChg>
      <pc:sldChg chg="addSp delSp modSp mod">
        <pc:chgData name="Rasa Vilimaite" userId="2e49d2938f25a990" providerId="LiveId" clId="{CEB882BF-479B-4CC8-A4ED-DC11E87850EE}" dt="2022-12-04T22:25:36.798" v="1467" actId="26606"/>
        <pc:sldMkLst>
          <pc:docMk/>
          <pc:sldMk cId="2440621669" sldId="258"/>
        </pc:sldMkLst>
        <pc:spChg chg="mod">
          <ac:chgData name="Rasa Vilimaite" userId="2e49d2938f25a990" providerId="LiveId" clId="{CEB882BF-479B-4CC8-A4ED-DC11E87850EE}" dt="2022-12-04T22:25:36.798" v="1467" actId="26606"/>
          <ac:spMkLst>
            <pc:docMk/>
            <pc:sldMk cId="2440621669" sldId="258"/>
            <ac:spMk id="2" creationId="{6A8A54C3-A6DC-AD1E-C711-DFDE025269D2}"/>
          </ac:spMkLst>
        </pc:spChg>
        <pc:spChg chg="mod">
          <ac:chgData name="Rasa Vilimaite" userId="2e49d2938f25a990" providerId="LiveId" clId="{CEB882BF-479B-4CC8-A4ED-DC11E87850EE}" dt="2022-12-04T22:25:36.798" v="1467" actId="26606"/>
          <ac:spMkLst>
            <pc:docMk/>
            <pc:sldMk cId="2440621669" sldId="258"/>
            <ac:spMk id="3" creationId="{9E8640E1-C265-1993-AC9D-37011FE3C8D5}"/>
          </ac:spMkLst>
        </pc:spChg>
        <pc:spChg chg="add del">
          <ac:chgData name="Rasa Vilimaite" userId="2e49d2938f25a990" providerId="LiveId" clId="{CEB882BF-479B-4CC8-A4ED-DC11E87850EE}" dt="2022-12-04T22:25:36.798" v="1467" actId="26606"/>
          <ac:spMkLst>
            <pc:docMk/>
            <pc:sldMk cId="2440621669" sldId="258"/>
            <ac:spMk id="9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25:36.798" v="1467" actId="26606"/>
          <ac:spMkLst>
            <pc:docMk/>
            <pc:sldMk cId="2440621669" sldId="258"/>
            <ac:spMk id="11" creationId="{6F53D3C3-F24F-4317-98B6-A05ECD30445C}"/>
          </ac:spMkLst>
        </pc:spChg>
        <pc:spChg chg="add del">
          <ac:chgData name="Rasa Vilimaite" userId="2e49d2938f25a990" providerId="LiveId" clId="{CEB882BF-479B-4CC8-A4ED-DC11E87850EE}" dt="2022-12-04T22:25:30.937" v="1464" actId="26606"/>
          <ac:spMkLst>
            <pc:docMk/>
            <pc:sldMk cId="2440621669" sldId="258"/>
            <ac:spMk id="16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25:30.937" v="1464" actId="26606"/>
          <ac:spMkLst>
            <pc:docMk/>
            <pc:sldMk cId="2440621669" sldId="258"/>
            <ac:spMk id="18" creationId="{969239DF-EAA4-47C3-B4E3-79C6BCB243F5}"/>
          </ac:spMkLst>
        </pc:spChg>
        <pc:spChg chg="add del">
          <ac:chgData name="Rasa Vilimaite" userId="2e49d2938f25a990" providerId="LiveId" clId="{CEB882BF-479B-4CC8-A4ED-DC11E87850EE}" dt="2022-12-04T22:25:36.735" v="1466" actId="26606"/>
          <ac:spMkLst>
            <pc:docMk/>
            <pc:sldMk cId="2440621669" sldId="258"/>
            <ac:spMk id="126" creationId="{72CD369A-5284-45B1-B107-702483A8BD98}"/>
          </ac:spMkLst>
        </pc:spChg>
        <pc:spChg chg="add">
          <ac:chgData name="Rasa Vilimaite" userId="2e49d2938f25a990" providerId="LiveId" clId="{CEB882BF-479B-4CC8-A4ED-DC11E87850EE}" dt="2022-12-04T22:25:36.798" v="1467" actId="26606"/>
          <ac:spMkLst>
            <pc:docMk/>
            <pc:sldMk cId="2440621669" sldId="258"/>
            <ac:spMk id="187" creationId="{11AC88F6-55CB-496B-8AD8-9ABD2E6E3BFA}"/>
          </ac:spMkLst>
        </pc:spChg>
        <pc:spChg chg="add">
          <ac:chgData name="Rasa Vilimaite" userId="2e49d2938f25a990" providerId="LiveId" clId="{CEB882BF-479B-4CC8-A4ED-DC11E87850EE}" dt="2022-12-04T22:25:36.798" v="1467" actId="26606"/>
          <ac:spMkLst>
            <pc:docMk/>
            <pc:sldMk cId="2440621669" sldId="258"/>
            <ac:spMk id="188" creationId="{969239DF-EAA4-47C3-B4E3-79C6BCB243F5}"/>
          </ac:spMkLst>
        </pc:spChg>
        <pc:grpChg chg="add del">
          <ac:chgData name="Rasa Vilimaite" userId="2e49d2938f25a990" providerId="LiveId" clId="{CEB882BF-479B-4CC8-A4ED-DC11E87850EE}" dt="2022-12-04T22:25:30.937" v="1464" actId="26606"/>
          <ac:grpSpMkLst>
            <pc:docMk/>
            <pc:sldMk cId="2440621669" sldId="258"/>
            <ac:grpSpMk id="20" creationId="{3389B237-4CAB-4403-A95C-C04D71F4B420}"/>
          </ac:grpSpMkLst>
        </pc:grpChg>
        <pc:grpChg chg="add del">
          <ac:chgData name="Rasa Vilimaite" userId="2e49d2938f25a990" providerId="LiveId" clId="{CEB882BF-479B-4CC8-A4ED-DC11E87850EE}" dt="2022-12-04T22:25:36.735" v="1466" actId="26606"/>
          <ac:grpSpMkLst>
            <pc:docMk/>
            <pc:sldMk cId="2440621669" sldId="258"/>
            <ac:grpSpMk id="127" creationId="{FD435E13-4F33-4353-A24E-D37F378524B0}"/>
          </ac:grpSpMkLst>
        </pc:grpChg>
        <pc:grpChg chg="add">
          <ac:chgData name="Rasa Vilimaite" userId="2e49d2938f25a990" providerId="LiveId" clId="{CEB882BF-479B-4CC8-A4ED-DC11E87850EE}" dt="2022-12-04T22:25:36.798" v="1467" actId="26606"/>
          <ac:grpSpMkLst>
            <pc:docMk/>
            <pc:sldMk cId="2440621669" sldId="258"/>
            <ac:grpSpMk id="189" creationId="{3389B237-4CAB-4403-A95C-C04D71F4B420}"/>
          </ac:grpSpMkLst>
        </pc:grpChg>
        <pc:picChg chg="mod ord">
          <ac:chgData name="Rasa Vilimaite" userId="2e49d2938f25a990" providerId="LiveId" clId="{CEB882BF-479B-4CC8-A4ED-DC11E87850EE}" dt="2022-12-04T22:25:36.798" v="1467" actId="26606"/>
          <ac:picMkLst>
            <pc:docMk/>
            <pc:sldMk cId="2440621669" sldId="258"/>
            <ac:picMk id="5" creationId="{20A04E2E-3CC0-84EE-B288-CF9B3BEAB898}"/>
          </ac:picMkLst>
        </pc:picChg>
      </pc:sldChg>
      <pc:sldChg chg="modSp mod">
        <pc:chgData name="Rasa Vilimaite" userId="2e49d2938f25a990" providerId="LiveId" clId="{CEB882BF-479B-4CC8-A4ED-DC11E87850EE}" dt="2022-12-04T22:30:26.555" v="1489" actId="20577"/>
        <pc:sldMkLst>
          <pc:docMk/>
          <pc:sldMk cId="248211586" sldId="262"/>
        </pc:sldMkLst>
        <pc:spChg chg="mod">
          <ac:chgData name="Rasa Vilimaite" userId="2e49d2938f25a990" providerId="LiveId" clId="{CEB882BF-479B-4CC8-A4ED-DC11E87850EE}" dt="2022-12-04T21:51:52.487" v="714" actId="27636"/>
          <ac:spMkLst>
            <pc:docMk/>
            <pc:sldMk cId="248211586" sldId="262"/>
            <ac:spMk id="2" creationId="{A36BAB2E-3711-0B9F-2204-95EEE68A505A}"/>
          </ac:spMkLst>
        </pc:spChg>
        <pc:spChg chg="mod">
          <ac:chgData name="Rasa Vilimaite" userId="2e49d2938f25a990" providerId="LiveId" clId="{CEB882BF-479B-4CC8-A4ED-DC11E87850EE}" dt="2022-12-04T22:30:26.555" v="1489" actId="20577"/>
          <ac:spMkLst>
            <pc:docMk/>
            <pc:sldMk cId="248211586" sldId="262"/>
            <ac:spMk id="3" creationId="{CAE47449-3C88-F1B0-C804-25A76803D5C0}"/>
          </ac:spMkLst>
        </pc:spChg>
      </pc:sldChg>
      <pc:sldChg chg="addSp modSp mod setBg">
        <pc:chgData name="Rasa Vilimaite" userId="2e49d2938f25a990" providerId="LiveId" clId="{CEB882BF-479B-4CC8-A4ED-DC11E87850EE}" dt="2022-12-04T21:57:28.307" v="1156" actId="20577"/>
        <pc:sldMkLst>
          <pc:docMk/>
          <pc:sldMk cId="125530624" sldId="265"/>
        </pc:sldMkLst>
        <pc:spChg chg="mod">
          <ac:chgData name="Rasa Vilimaite" userId="2e49d2938f25a990" providerId="LiveId" clId="{CEB882BF-479B-4CC8-A4ED-DC11E87850EE}" dt="2022-12-04T21:54:34.767" v="984" actId="14100"/>
          <ac:spMkLst>
            <pc:docMk/>
            <pc:sldMk cId="125530624" sldId="265"/>
            <ac:spMk id="2" creationId="{EE6082B7-77A1-4946-90D5-62619DFCF87E}"/>
          </ac:spMkLst>
        </pc:spChg>
        <pc:spChg chg="mod">
          <ac:chgData name="Rasa Vilimaite" userId="2e49d2938f25a990" providerId="LiveId" clId="{CEB882BF-479B-4CC8-A4ED-DC11E87850EE}" dt="2022-12-04T21:57:28.307" v="1156" actId="20577"/>
          <ac:spMkLst>
            <pc:docMk/>
            <pc:sldMk cId="125530624" sldId="265"/>
            <ac:spMk id="3" creationId="{4815A42B-C1EE-B28E-DD29-9F9FA288E584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8" creationId="{9FF4A234-29BA-4B70-BFC0-64FBB64F2A7B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10" creationId="{2B94DB80-B7D1-4170-88A2-6E4EC5524616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12" creationId="{22F566CA-D7F1-40DD-A2DC-740587F5929D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14" creationId="{2F8AE45B-8CBB-4DA9-8248-23615828CE11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16" creationId="{25C1F4D8-9670-4B56-BD70-732561AD0B8E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18" creationId="{C127F179-C992-4D40-B186-06818A77CB4A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20" creationId="{25703CD1-3965-43FB-8408-77151BBD2C41}"/>
          </ac:spMkLst>
        </pc:spChg>
        <pc:spChg chg="add">
          <ac:chgData name="Rasa Vilimaite" userId="2e49d2938f25a990" providerId="LiveId" clId="{CEB882BF-479B-4CC8-A4ED-DC11E87850EE}" dt="2022-12-04T21:48:55.579" v="703" actId="26606"/>
          <ac:spMkLst>
            <pc:docMk/>
            <pc:sldMk cId="125530624" sldId="265"/>
            <ac:spMk id="22" creationId="{8236AF27-E29A-4BE1-835F-3E58632F5A27}"/>
          </ac:spMkLst>
        </pc:spChg>
        <pc:grpChg chg="add">
          <ac:chgData name="Rasa Vilimaite" userId="2e49d2938f25a990" providerId="LiveId" clId="{CEB882BF-479B-4CC8-A4ED-DC11E87850EE}" dt="2022-12-04T21:48:55.579" v="703" actId="26606"/>
          <ac:grpSpMkLst>
            <pc:docMk/>
            <pc:sldMk cId="125530624" sldId="265"/>
            <ac:grpSpMk id="24" creationId="{07E576E3-1896-4383-AFF8-4192A4D6E874}"/>
          </ac:grpSpMkLst>
        </pc:grpChg>
      </pc:sldChg>
      <pc:sldChg chg="addSp delSp modSp new mod setBg">
        <pc:chgData name="Rasa Vilimaite" userId="2e49d2938f25a990" providerId="LiveId" clId="{CEB882BF-479B-4CC8-A4ED-DC11E87850EE}" dt="2022-12-04T21:49:59.148" v="708" actId="26606"/>
        <pc:sldMkLst>
          <pc:docMk/>
          <pc:sldMk cId="640862690" sldId="266"/>
        </pc:sldMkLst>
        <pc:spChg chg="del">
          <ac:chgData name="Rasa Vilimaite" userId="2e49d2938f25a990" providerId="LiveId" clId="{CEB882BF-479B-4CC8-A4ED-DC11E87850EE}" dt="2022-12-04T21:45:23.415" v="453" actId="21"/>
          <ac:spMkLst>
            <pc:docMk/>
            <pc:sldMk cId="640862690" sldId="266"/>
            <ac:spMk id="2" creationId="{0B314AD3-D385-4E6E-F22B-E7C2463DF404}"/>
          </ac:spMkLst>
        </pc:spChg>
        <pc:spChg chg="del mod">
          <ac:chgData name="Rasa Vilimaite" userId="2e49d2938f25a990" providerId="LiveId" clId="{CEB882BF-479B-4CC8-A4ED-DC11E87850EE}" dt="2022-12-04T21:45:26.664" v="455"/>
          <ac:spMkLst>
            <pc:docMk/>
            <pc:sldMk cId="640862690" sldId="266"/>
            <ac:spMk id="3" creationId="{740C51BA-6FC1-8AAD-45FC-6E46784E1B30}"/>
          </ac:spMkLst>
        </pc:spChg>
        <pc:spChg chg="add del mod">
          <ac:chgData name="Rasa Vilimaite" userId="2e49d2938f25a990" providerId="LiveId" clId="{CEB882BF-479B-4CC8-A4ED-DC11E87850EE}" dt="2022-12-04T21:45:28.572" v="456"/>
          <ac:spMkLst>
            <pc:docMk/>
            <pc:sldMk cId="640862690" sldId="266"/>
            <ac:spMk id="4" creationId="{5B2A9925-20CF-D52A-F54A-0C22D22BEC13}"/>
          </ac:spMkLst>
        </pc:spChg>
        <pc:spChg chg="add del mod">
          <ac:chgData name="Rasa Vilimaite" userId="2e49d2938f25a990" providerId="LiveId" clId="{CEB882BF-479B-4CC8-A4ED-DC11E87850EE}" dt="2022-12-04T21:45:30.270" v="457"/>
          <ac:spMkLst>
            <pc:docMk/>
            <pc:sldMk cId="640862690" sldId="266"/>
            <ac:spMk id="5" creationId="{9DFF03AF-6FFC-1F19-B64D-D1E8B4CD9A08}"/>
          </ac:spMkLst>
        </pc:spChg>
        <pc:spChg chg="add del mod">
          <ac:chgData name="Rasa Vilimaite" userId="2e49d2938f25a990" providerId="LiveId" clId="{CEB882BF-479B-4CC8-A4ED-DC11E87850EE}" dt="2022-12-04T21:49:59.148" v="708" actId="26606"/>
          <ac:spMkLst>
            <pc:docMk/>
            <pc:sldMk cId="640862690" sldId="266"/>
            <ac:spMk id="6" creationId="{94496587-A69E-9E27-BB71-4EC2A9676684}"/>
          </ac:spMkLst>
        </pc:spChg>
        <pc:spChg chg="add del">
          <ac:chgData name="Rasa Vilimaite" userId="2e49d2938f25a990" providerId="LiveId" clId="{CEB882BF-479B-4CC8-A4ED-DC11E87850EE}" dt="2022-12-04T21:49:31.608" v="705" actId="26606"/>
          <ac:spMkLst>
            <pc:docMk/>
            <pc:sldMk cId="640862690" sldId="266"/>
            <ac:spMk id="12" creationId="{4080BC15-6F3E-4EDC-BB73-20706F743138}"/>
          </ac:spMkLst>
        </pc:spChg>
        <pc:spChg chg="add del">
          <ac:chgData name="Rasa Vilimaite" userId="2e49d2938f25a990" providerId="LiveId" clId="{CEB882BF-479B-4CC8-A4ED-DC11E87850EE}" dt="2022-12-04T21:49:59.132" v="707" actId="26606"/>
          <ac:spMkLst>
            <pc:docMk/>
            <pc:sldMk cId="640862690" sldId="266"/>
            <ac:spMk id="123" creationId="{9FF4A234-29BA-4B70-BFC0-64FBB64F2A7B}"/>
          </ac:spMkLst>
        </pc:spChg>
        <pc:spChg chg="add del">
          <ac:chgData name="Rasa Vilimaite" userId="2e49d2938f25a990" providerId="LiveId" clId="{CEB882BF-479B-4CC8-A4ED-DC11E87850EE}" dt="2022-12-04T21:49:59.132" v="707" actId="26606"/>
          <ac:spMkLst>
            <pc:docMk/>
            <pc:sldMk cId="640862690" sldId="266"/>
            <ac:spMk id="124" creationId="{CDA16EB2-8F47-4759-A206-DA4D0FF38EDF}"/>
          </ac:spMkLst>
        </pc:spChg>
        <pc:grpChg chg="add del">
          <ac:chgData name="Rasa Vilimaite" userId="2e49d2938f25a990" providerId="LiveId" clId="{CEB882BF-479B-4CC8-A4ED-DC11E87850EE}" dt="2022-12-04T21:49:31.608" v="705" actId="26606"/>
          <ac:grpSpMkLst>
            <pc:docMk/>
            <pc:sldMk cId="640862690" sldId="266"/>
            <ac:grpSpMk id="14" creationId="{4C8A8758-6178-4720-BC90-28C23033FABF}"/>
          </ac:grpSpMkLst>
        </pc:grpChg>
        <pc:graphicFrameChg chg="add del">
          <ac:chgData name="Rasa Vilimaite" userId="2e49d2938f25a990" providerId="LiveId" clId="{CEB882BF-479B-4CC8-A4ED-DC11E87850EE}" dt="2022-12-04T21:49:31.608" v="705" actId="26606"/>
          <ac:graphicFrameMkLst>
            <pc:docMk/>
            <pc:sldMk cId="640862690" sldId="266"/>
            <ac:graphicFrameMk id="8" creationId="{76131961-2599-6CB3-E444-179A393BB8FE}"/>
          </ac:graphicFrameMkLst>
        </pc:graphicFrameChg>
        <pc:graphicFrameChg chg="add del">
          <ac:chgData name="Rasa Vilimaite" userId="2e49d2938f25a990" providerId="LiveId" clId="{CEB882BF-479B-4CC8-A4ED-DC11E87850EE}" dt="2022-12-04T21:49:59.132" v="707" actId="26606"/>
          <ac:graphicFrameMkLst>
            <pc:docMk/>
            <pc:sldMk cId="640862690" sldId="266"/>
            <ac:graphicFrameMk id="125" creationId="{B291D757-84B2-7BAD-E88E-4467D56772AB}"/>
          </ac:graphicFrameMkLst>
        </pc:graphicFrameChg>
        <pc:graphicFrameChg chg="add">
          <ac:chgData name="Rasa Vilimaite" userId="2e49d2938f25a990" providerId="LiveId" clId="{CEB882BF-479B-4CC8-A4ED-DC11E87850EE}" dt="2022-12-04T21:49:59.148" v="708" actId="26606"/>
          <ac:graphicFrameMkLst>
            <pc:docMk/>
            <pc:sldMk cId="640862690" sldId="266"/>
            <ac:graphicFrameMk id="127" creationId="{18646C52-A273-B699-6B66-79F5CE731EBC}"/>
          </ac:graphicFrameMkLst>
        </pc:graphicFrameChg>
      </pc:sldChg>
      <pc:sldChg chg="addSp delSp modSp new mod setBg">
        <pc:chgData name="Rasa Vilimaite" userId="2e49d2938f25a990" providerId="LiveId" clId="{CEB882BF-479B-4CC8-A4ED-DC11E87850EE}" dt="2022-12-04T22:14:10.524" v="1362" actId="26606"/>
        <pc:sldMkLst>
          <pc:docMk/>
          <pc:sldMk cId="3962240540" sldId="267"/>
        </pc:sldMkLst>
        <pc:spChg chg="mod">
          <ac:chgData name="Rasa Vilimaite" userId="2e49d2938f25a990" providerId="LiveId" clId="{CEB882BF-479B-4CC8-A4ED-DC11E87850EE}" dt="2022-12-04T22:14:10.524" v="1362" actId="26606"/>
          <ac:spMkLst>
            <pc:docMk/>
            <pc:sldMk cId="3962240540" sldId="267"/>
            <ac:spMk id="2" creationId="{737A2386-DFB0-5A3F-1449-FA82EE6C884E}"/>
          </ac:spMkLst>
        </pc:spChg>
        <pc:spChg chg="mod">
          <ac:chgData name="Rasa Vilimaite" userId="2e49d2938f25a990" providerId="LiveId" clId="{CEB882BF-479B-4CC8-A4ED-DC11E87850EE}" dt="2022-12-04T22:14:10.524" v="1362" actId="26606"/>
          <ac:spMkLst>
            <pc:docMk/>
            <pc:sldMk cId="3962240540" sldId="267"/>
            <ac:spMk id="3" creationId="{14920B70-3760-C646-6799-DB6E12497A39}"/>
          </ac:spMkLst>
        </pc:spChg>
        <pc:spChg chg="add del">
          <ac:chgData name="Rasa Vilimaite" userId="2e49d2938f25a990" providerId="LiveId" clId="{CEB882BF-479B-4CC8-A4ED-DC11E87850EE}" dt="2022-12-04T22:13:45.283" v="1353" actId="26606"/>
          <ac:spMkLst>
            <pc:docMk/>
            <pc:sldMk cId="3962240540" sldId="267"/>
            <ac:spMk id="9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13:45.283" v="1353" actId="26606"/>
          <ac:spMkLst>
            <pc:docMk/>
            <pc:sldMk cId="3962240540" sldId="267"/>
            <ac:spMk id="11" creationId="{6F53D3C3-F24F-4317-98B6-A05ECD30445C}"/>
          </ac:spMkLst>
        </pc:spChg>
        <pc:spChg chg="add del">
          <ac:chgData name="Rasa Vilimaite" userId="2e49d2938f25a990" providerId="LiveId" clId="{CEB882BF-479B-4CC8-A4ED-DC11E87850EE}" dt="2022-12-04T22:13:55.302" v="1359" actId="26606"/>
          <ac:spMkLst>
            <pc:docMk/>
            <pc:sldMk cId="3962240540" sldId="267"/>
            <ac:spMk id="55" creationId="{B1A3BF1A-EF96-468A-B04F-AFDF6621DEFB}"/>
          </ac:spMkLst>
        </pc:spChg>
        <pc:spChg chg="add del">
          <ac:chgData name="Rasa Vilimaite" userId="2e49d2938f25a990" providerId="LiveId" clId="{CEB882BF-479B-4CC8-A4ED-DC11E87850EE}" dt="2022-12-04T22:13:46.264" v="1355" actId="26606"/>
          <ac:spMkLst>
            <pc:docMk/>
            <pc:sldMk cId="3962240540" sldId="267"/>
            <ac:spMk id="71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13:46.264" v="1355" actId="26606"/>
          <ac:spMkLst>
            <pc:docMk/>
            <pc:sldMk cId="3962240540" sldId="267"/>
            <ac:spMk id="72" creationId="{969239DF-EAA4-47C3-B4E3-79C6BCB243F5}"/>
          </ac:spMkLst>
        </pc:spChg>
        <pc:spChg chg="add del">
          <ac:chgData name="Rasa Vilimaite" userId="2e49d2938f25a990" providerId="LiveId" clId="{CEB882BF-479B-4CC8-A4ED-DC11E87850EE}" dt="2022-12-04T22:13:47.724" v="1357" actId="26606"/>
          <ac:spMkLst>
            <pc:docMk/>
            <pc:sldMk cId="3962240540" sldId="267"/>
            <ac:spMk id="75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13:47.724" v="1357" actId="26606"/>
          <ac:spMkLst>
            <pc:docMk/>
            <pc:sldMk cId="3962240540" sldId="267"/>
            <ac:spMk id="76" creationId="{6F53D3C3-F24F-4317-98B6-A05ECD30445C}"/>
          </ac:spMkLst>
        </pc:spChg>
        <pc:spChg chg="add del">
          <ac:chgData name="Rasa Vilimaite" userId="2e49d2938f25a990" providerId="LiveId" clId="{CEB882BF-479B-4CC8-A4ED-DC11E87850EE}" dt="2022-12-04T22:13:55.302" v="1359" actId="26606"/>
          <ac:spMkLst>
            <pc:docMk/>
            <pc:sldMk cId="3962240540" sldId="267"/>
            <ac:spMk id="80" creationId="{CFB03654-F8D1-4066-85B5-5BA57499B18A}"/>
          </ac:spMkLst>
        </pc:spChg>
        <pc:spChg chg="add del">
          <ac:chgData name="Rasa Vilimaite" userId="2e49d2938f25a990" providerId="LiveId" clId="{CEB882BF-479B-4CC8-A4ED-DC11E87850EE}" dt="2022-12-04T22:13:55.302" v="1359" actId="26606"/>
          <ac:spMkLst>
            <pc:docMk/>
            <pc:sldMk cId="3962240540" sldId="267"/>
            <ac:spMk id="81" creationId="{7615BC76-014D-4BD0-A843-994E2D759826}"/>
          </ac:spMkLst>
        </pc:spChg>
        <pc:spChg chg="add del">
          <ac:chgData name="Rasa Vilimaite" userId="2e49d2938f25a990" providerId="LiveId" clId="{CEB882BF-479B-4CC8-A4ED-DC11E87850EE}" dt="2022-12-04T22:14:10.474" v="1361" actId="26606"/>
          <ac:spMkLst>
            <pc:docMk/>
            <pc:sldMk cId="3962240540" sldId="267"/>
            <ac:spMk id="91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14:10.474" v="1361" actId="26606"/>
          <ac:spMkLst>
            <pc:docMk/>
            <pc:sldMk cId="3962240540" sldId="267"/>
            <ac:spMk id="92" creationId="{969239DF-EAA4-47C3-B4E3-79C6BCB243F5}"/>
          </ac:spMkLst>
        </pc:spChg>
        <pc:spChg chg="add">
          <ac:chgData name="Rasa Vilimaite" userId="2e49d2938f25a990" providerId="LiveId" clId="{CEB882BF-479B-4CC8-A4ED-DC11E87850EE}" dt="2022-12-04T22:14:10.524" v="1362" actId="26606"/>
          <ac:spMkLst>
            <pc:docMk/>
            <pc:sldMk cId="3962240540" sldId="267"/>
            <ac:spMk id="151" creationId="{CFB03654-F8D1-4066-85B5-5BA57499B18A}"/>
          </ac:spMkLst>
        </pc:spChg>
        <pc:spChg chg="add">
          <ac:chgData name="Rasa Vilimaite" userId="2e49d2938f25a990" providerId="LiveId" clId="{CEB882BF-479B-4CC8-A4ED-DC11E87850EE}" dt="2022-12-04T22:14:10.524" v="1362" actId="26606"/>
          <ac:spMkLst>
            <pc:docMk/>
            <pc:sldMk cId="3962240540" sldId="267"/>
            <ac:spMk id="152" creationId="{7615BC76-014D-4BD0-A843-994E2D759826}"/>
          </ac:spMkLst>
        </pc:spChg>
        <pc:spChg chg="add">
          <ac:chgData name="Rasa Vilimaite" userId="2e49d2938f25a990" providerId="LiveId" clId="{CEB882BF-479B-4CC8-A4ED-DC11E87850EE}" dt="2022-12-04T22:14:10.524" v="1362" actId="26606"/>
          <ac:spMkLst>
            <pc:docMk/>
            <pc:sldMk cId="3962240540" sldId="267"/>
            <ac:spMk id="154" creationId="{B1A3BF1A-EF96-468A-B04F-AFDF6621DEFB}"/>
          </ac:spMkLst>
        </pc:spChg>
        <pc:grpChg chg="add del">
          <ac:chgData name="Rasa Vilimaite" userId="2e49d2938f25a990" providerId="LiveId" clId="{CEB882BF-479B-4CC8-A4ED-DC11E87850EE}" dt="2022-12-04T22:13:46.264" v="1355" actId="26606"/>
          <ac:grpSpMkLst>
            <pc:docMk/>
            <pc:sldMk cId="3962240540" sldId="267"/>
            <ac:grpSpMk id="13" creationId="{3389B237-4CAB-4403-A95C-C04D71F4B420}"/>
          </ac:grpSpMkLst>
        </pc:grpChg>
        <pc:grpChg chg="add del">
          <ac:chgData name="Rasa Vilimaite" userId="2e49d2938f25a990" providerId="LiveId" clId="{CEB882BF-479B-4CC8-A4ED-DC11E87850EE}" dt="2022-12-04T22:13:55.302" v="1359" actId="26606"/>
          <ac:grpSpMkLst>
            <pc:docMk/>
            <pc:sldMk cId="3962240540" sldId="267"/>
            <ac:grpSpMk id="57" creationId="{AC1582F5-FF93-46BF-A92F-D4490D6538CB}"/>
          </ac:grpSpMkLst>
        </pc:grpChg>
        <pc:grpChg chg="add del">
          <ac:chgData name="Rasa Vilimaite" userId="2e49d2938f25a990" providerId="LiveId" clId="{CEB882BF-479B-4CC8-A4ED-DC11E87850EE}" dt="2022-12-04T22:13:55.302" v="1359" actId="26606"/>
          <ac:grpSpMkLst>
            <pc:docMk/>
            <pc:sldMk cId="3962240540" sldId="267"/>
            <ac:grpSpMk id="82" creationId="{39D2483B-7210-454A-B168-51DA3C1611E3}"/>
          </ac:grpSpMkLst>
        </pc:grpChg>
        <pc:grpChg chg="add del">
          <ac:chgData name="Rasa Vilimaite" userId="2e49d2938f25a990" providerId="LiveId" clId="{CEB882BF-479B-4CC8-A4ED-DC11E87850EE}" dt="2022-12-04T22:14:10.474" v="1361" actId="26606"/>
          <ac:grpSpMkLst>
            <pc:docMk/>
            <pc:sldMk cId="3962240540" sldId="267"/>
            <ac:grpSpMk id="94" creationId="{3389B237-4CAB-4403-A95C-C04D71F4B420}"/>
          </ac:grpSpMkLst>
        </pc:grpChg>
        <pc:grpChg chg="add">
          <ac:chgData name="Rasa Vilimaite" userId="2e49d2938f25a990" providerId="LiveId" clId="{CEB882BF-479B-4CC8-A4ED-DC11E87850EE}" dt="2022-12-04T22:14:10.524" v="1362" actId="26606"/>
          <ac:grpSpMkLst>
            <pc:docMk/>
            <pc:sldMk cId="3962240540" sldId="267"/>
            <ac:grpSpMk id="153" creationId="{39D2483B-7210-454A-B168-51DA3C1611E3}"/>
          </ac:grpSpMkLst>
        </pc:grpChg>
        <pc:grpChg chg="add">
          <ac:chgData name="Rasa Vilimaite" userId="2e49d2938f25a990" providerId="LiveId" clId="{CEB882BF-479B-4CC8-A4ED-DC11E87850EE}" dt="2022-12-04T22:14:10.524" v="1362" actId="26606"/>
          <ac:grpSpMkLst>
            <pc:docMk/>
            <pc:sldMk cId="3962240540" sldId="267"/>
            <ac:grpSpMk id="155" creationId="{AC1582F5-FF93-46BF-A92F-D4490D6538CB}"/>
          </ac:grpSpMkLst>
        </pc:grpChg>
        <pc:picChg chg="add del">
          <ac:chgData name="Rasa Vilimaite" userId="2e49d2938f25a990" providerId="LiveId" clId="{CEB882BF-479B-4CC8-A4ED-DC11E87850EE}" dt="2022-12-04T22:13:45.283" v="1353" actId="26606"/>
          <ac:picMkLst>
            <pc:docMk/>
            <pc:sldMk cId="3962240540" sldId="267"/>
            <ac:picMk id="5" creationId="{D922ECDC-6F0C-F003-F702-2E836A8CD301}"/>
          </ac:picMkLst>
        </pc:picChg>
        <pc:picChg chg="add del">
          <ac:chgData name="Rasa Vilimaite" userId="2e49d2938f25a990" providerId="LiveId" clId="{CEB882BF-479B-4CC8-A4ED-DC11E87850EE}" dt="2022-12-04T22:13:46.264" v="1355" actId="26606"/>
          <ac:picMkLst>
            <pc:docMk/>
            <pc:sldMk cId="3962240540" sldId="267"/>
            <ac:picMk id="73" creationId="{8296F563-BE45-62E8-F090-B7B56FC7EEFD}"/>
          </ac:picMkLst>
        </pc:picChg>
        <pc:picChg chg="add del">
          <ac:chgData name="Rasa Vilimaite" userId="2e49d2938f25a990" providerId="LiveId" clId="{CEB882BF-479B-4CC8-A4ED-DC11E87850EE}" dt="2022-12-04T22:13:47.724" v="1357" actId="26606"/>
          <ac:picMkLst>
            <pc:docMk/>
            <pc:sldMk cId="3962240540" sldId="267"/>
            <ac:picMk id="77" creationId="{D922ECDC-6F0C-F003-F702-2E836A8CD301}"/>
          </ac:picMkLst>
        </pc:picChg>
        <pc:picChg chg="add del">
          <ac:chgData name="Rasa Vilimaite" userId="2e49d2938f25a990" providerId="LiveId" clId="{CEB882BF-479B-4CC8-A4ED-DC11E87850EE}" dt="2022-12-04T22:13:55.302" v="1359" actId="26606"/>
          <ac:picMkLst>
            <pc:docMk/>
            <pc:sldMk cId="3962240540" sldId="267"/>
            <ac:picMk id="89" creationId="{06DC8E53-73C9-0B56-F44B-DCE31842BA2B}"/>
          </ac:picMkLst>
        </pc:picChg>
        <pc:picChg chg="add del">
          <ac:chgData name="Rasa Vilimaite" userId="2e49d2938f25a990" providerId="LiveId" clId="{CEB882BF-479B-4CC8-A4ED-DC11E87850EE}" dt="2022-12-04T22:14:10.474" v="1361" actId="26606"/>
          <ac:picMkLst>
            <pc:docMk/>
            <pc:sldMk cId="3962240540" sldId="267"/>
            <ac:picMk id="93" creationId="{8296F563-BE45-62E8-F090-B7B56FC7EEFD}"/>
          </ac:picMkLst>
        </pc:picChg>
        <pc:picChg chg="add">
          <ac:chgData name="Rasa Vilimaite" userId="2e49d2938f25a990" providerId="LiveId" clId="{CEB882BF-479B-4CC8-A4ED-DC11E87850EE}" dt="2022-12-04T22:14:10.524" v="1362" actId="26606"/>
          <ac:picMkLst>
            <pc:docMk/>
            <pc:sldMk cId="3962240540" sldId="267"/>
            <ac:picMk id="162" creationId="{06DC8E53-73C9-0B56-F44B-DCE31842BA2B}"/>
          </ac:picMkLst>
        </pc:picChg>
      </pc:sldChg>
      <pc:sldChg chg="addSp delSp modSp new mod setBg">
        <pc:chgData name="Rasa Vilimaite" userId="2e49d2938f25a990" providerId="LiveId" clId="{CEB882BF-479B-4CC8-A4ED-DC11E87850EE}" dt="2022-12-04T22:25:11.401" v="1462" actId="26606"/>
        <pc:sldMkLst>
          <pc:docMk/>
          <pc:sldMk cId="176009426" sldId="268"/>
        </pc:sldMkLst>
        <pc:spChg chg="mod">
          <ac:chgData name="Rasa Vilimaite" userId="2e49d2938f25a990" providerId="LiveId" clId="{CEB882BF-479B-4CC8-A4ED-DC11E87850EE}" dt="2022-12-04T22:25:11.401" v="1462" actId="26606"/>
          <ac:spMkLst>
            <pc:docMk/>
            <pc:sldMk cId="176009426" sldId="268"/>
            <ac:spMk id="2" creationId="{A43634DB-266B-0418-789F-C1E51A08182B}"/>
          </ac:spMkLst>
        </pc:spChg>
        <pc:spChg chg="add del mod">
          <ac:chgData name="Rasa Vilimaite" userId="2e49d2938f25a990" providerId="LiveId" clId="{CEB882BF-479B-4CC8-A4ED-DC11E87850EE}" dt="2022-12-04T22:24:55.869" v="1460" actId="26606"/>
          <ac:spMkLst>
            <pc:docMk/>
            <pc:sldMk cId="176009426" sldId="268"/>
            <ac:spMk id="3" creationId="{5735B5D5-D729-A66A-2F83-0F08F81F7771}"/>
          </ac:spMkLst>
        </pc:spChg>
        <pc:spChg chg="add del">
          <ac:chgData name="Rasa Vilimaite" userId="2e49d2938f25a990" providerId="LiveId" clId="{CEB882BF-479B-4CC8-A4ED-DC11E87850EE}" dt="2022-12-04T22:24:52.010" v="1455" actId="26606"/>
          <ac:spMkLst>
            <pc:docMk/>
            <pc:sldMk cId="176009426" sldId="268"/>
            <ac:spMk id="9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24:37.910" v="1449" actId="26606"/>
          <ac:spMkLst>
            <pc:docMk/>
            <pc:sldMk cId="176009426" sldId="268"/>
            <ac:spMk id="10" creationId="{95697D25-3D98-4690-9E3D-C65732E5D818}"/>
          </ac:spMkLst>
        </pc:spChg>
        <pc:spChg chg="add del">
          <ac:chgData name="Rasa Vilimaite" userId="2e49d2938f25a990" providerId="LiveId" clId="{CEB882BF-479B-4CC8-A4ED-DC11E87850EE}" dt="2022-12-04T22:24:52.010" v="1455" actId="26606"/>
          <ac:spMkLst>
            <pc:docMk/>
            <pc:sldMk cId="176009426" sldId="268"/>
            <ac:spMk id="11" creationId="{6F53D3C3-F24F-4317-98B6-A05ECD30445C}"/>
          </ac:spMkLst>
        </pc:spChg>
        <pc:spChg chg="add del">
          <ac:chgData name="Rasa Vilimaite" userId="2e49d2938f25a990" providerId="LiveId" clId="{CEB882BF-479B-4CC8-A4ED-DC11E87850EE}" dt="2022-12-04T22:24:37.910" v="1449" actId="26606"/>
          <ac:spMkLst>
            <pc:docMk/>
            <pc:sldMk cId="176009426" sldId="268"/>
            <ac:spMk id="12" creationId="{56C634FA-4936-4EA7-9BFB-F34843C0F050}"/>
          </ac:spMkLst>
        </pc:spChg>
        <pc:spChg chg="add del">
          <ac:chgData name="Rasa Vilimaite" userId="2e49d2938f25a990" providerId="LiveId" clId="{CEB882BF-479B-4CC8-A4ED-DC11E87850EE}" dt="2022-12-04T22:24:52.010" v="1455" actId="26606"/>
          <ac:spMkLst>
            <pc:docMk/>
            <pc:sldMk cId="176009426" sldId="268"/>
            <ac:spMk id="15" creationId="{5735B5D5-D729-A66A-2F83-0F08F81F7771}"/>
          </ac:spMkLst>
        </pc:spChg>
        <pc:spChg chg="add del">
          <ac:chgData name="Rasa Vilimaite" userId="2e49d2938f25a990" providerId="LiveId" clId="{CEB882BF-479B-4CC8-A4ED-DC11E87850EE}" dt="2022-12-04T22:24:53.278" v="1457" actId="26606"/>
          <ac:spMkLst>
            <pc:docMk/>
            <pc:sldMk cId="176009426" sldId="268"/>
            <ac:spMk id="71" creationId="{11AC88F6-55CB-496B-8AD8-9ABD2E6E3BFA}"/>
          </ac:spMkLst>
        </pc:spChg>
        <pc:spChg chg="add del">
          <ac:chgData name="Rasa Vilimaite" userId="2e49d2938f25a990" providerId="LiveId" clId="{CEB882BF-479B-4CC8-A4ED-DC11E87850EE}" dt="2022-12-04T22:24:53.278" v="1457" actId="26606"/>
          <ac:spMkLst>
            <pc:docMk/>
            <pc:sldMk cId="176009426" sldId="268"/>
            <ac:spMk id="72" creationId="{969239DF-EAA4-47C3-B4E3-79C6BCB243F5}"/>
          </ac:spMkLst>
        </pc:spChg>
        <pc:spChg chg="add del">
          <ac:chgData name="Rasa Vilimaite" userId="2e49d2938f25a990" providerId="LiveId" clId="{CEB882BF-479B-4CC8-A4ED-DC11E87850EE}" dt="2022-12-04T22:24:53.278" v="1457" actId="26606"/>
          <ac:spMkLst>
            <pc:docMk/>
            <pc:sldMk cId="176009426" sldId="268"/>
            <ac:spMk id="73" creationId="{5735B5D5-D729-A66A-2F83-0F08F81F7771}"/>
          </ac:spMkLst>
        </pc:spChg>
        <pc:spChg chg="add del">
          <ac:chgData name="Rasa Vilimaite" userId="2e49d2938f25a990" providerId="LiveId" clId="{CEB882BF-479B-4CC8-A4ED-DC11E87850EE}" dt="2022-12-04T22:24:55.737" v="1459" actId="26606"/>
          <ac:spMkLst>
            <pc:docMk/>
            <pc:sldMk cId="176009426" sldId="268"/>
            <ac:spMk id="80" creationId="{CFB03654-F8D1-4066-85B5-5BA57499B18A}"/>
          </ac:spMkLst>
        </pc:spChg>
        <pc:spChg chg="add del">
          <ac:chgData name="Rasa Vilimaite" userId="2e49d2938f25a990" providerId="LiveId" clId="{CEB882BF-479B-4CC8-A4ED-DC11E87850EE}" dt="2022-12-04T22:24:55.737" v="1459" actId="26606"/>
          <ac:spMkLst>
            <pc:docMk/>
            <pc:sldMk cId="176009426" sldId="268"/>
            <ac:spMk id="81" creationId="{7615BC76-014D-4BD0-A843-994E2D759826}"/>
          </ac:spMkLst>
        </pc:spChg>
        <pc:spChg chg="add del">
          <ac:chgData name="Rasa Vilimaite" userId="2e49d2938f25a990" providerId="LiveId" clId="{CEB882BF-479B-4CC8-A4ED-DC11E87850EE}" dt="2022-12-04T22:24:55.737" v="1459" actId="26606"/>
          <ac:spMkLst>
            <pc:docMk/>
            <pc:sldMk cId="176009426" sldId="268"/>
            <ac:spMk id="123" creationId="{B1A3BF1A-EF96-468A-B04F-AFDF6621DEFB}"/>
          </ac:spMkLst>
        </pc:spChg>
        <pc:spChg chg="add del">
          <ac:chgData name="Rasa Vilimaite" userId="2e49d2938f25a990" providerId="LiveId" clId="{CEB882BF-479B-4CC8-A4ED-DC11E87850EE}" dt="2022-12-04T22:24:55.737" v="1459" actId="26606"/>
          <ac:spMkLst>
            <pc:docMk/>
            <pc:sldMk cId="176009426" sldId="268"/>
            <ac:spMk id="124" creationId="{5735B5D5-D729-A66A-2F83-0F08F81F7771}"/>
          </ac:spMkLst>
        </pc:spChg>
        <pc:spChg chg="add del">
          <ac:chgData name="Rasa Vilimaite" userId="2e49d2938f25a990" providerId="LiveId" clId="{CEB882BF-479B-4CC8-A4ED-DC11E87850EE}" dt="2022-12-04T22:25:11.401" v="1462" actId="26606"/>
          <ac:spMkLst>
            <pc:docMk/>
            <pc:sldMk cId="176009426" sldId="268"/>
            <ac:spMk id="148" creationId="{95697D25-3D98-4690-9E3D-C65732E5D818}"/>
          </ac:spMkLst>
        </pc:spChg>
        <pc:spChg chg="add del">
          <ac:chgData name="Rasa Vilimaite" userId="2e49d2938f25a990" providerId="LiveId" clId="{CEB882BF-479B-4CC8-A4ED-DC11E87850EE}" dt="2022-12-04T22:25:11.401" v="1462" actId="26606"/>
          <ac:spMkLst>
            <pc:docMk/>
            <pc:sldMk cId="176009426" sldId="268"/>
            <ac:spMk id="149" creationId="{56C634FA-4936-4EA7-9BFB-F34843C0F050}"/>
          </ac:spMkLst>
        </pc:spChg>
        <pc:spChg chg="add mod">
          <ac:chgData name="Rasa Vilimaite" userId="2e49d2938f25a990" providerId="LiveId" clId="{CEB882BF-479B-4CC8-A4ED-DC11E87850EE}" dt="2022-12-04T22:25:11.401" v="1462" actId="26606"/>
          <ac:spMkLst>
            <pc:docMk/>
            <pc:sldMk cId="176009426" sldId="268"/>
            <ac:spMk id="150" creationId="{5735B5D5-D729-A66A-2F83-0F08F81F7771}"/>
          </ac:spMkLst>
        </pc:spChg>
        <pc:spChg chg="add">
          <ac:chgData name="Rasa Vilimaite" userId="2e49d2938f25a990" providerId="LiveId" clId="{CEB882BF-479B-4CC8-A4ED-DC11E87850EE}" dt="2022-12-04T22:25:11.401" v="1462" actId="26606"/>
          <ac:spMkLst>
            <pc:docMk/>
            <pc:sldMk cId="176009426" sldId="268"/>
            <ac:spMk id="202" creationId="{72CD369A-5284-45B1-B107-702483A8BD98}"/>
          </ac:spMkLst>
        </pc:spChg>
        <pc:grpChg chg="add del">
          <ac:chgData name="Rasa Vilimaite" userId="2e49d2938f25a990" providerId="LiveId" clId="{CEB882BF-479B-4CC8-A4ED-DC11E87850EE}" dt="2022-12-04T22:24:37.910" v="1449" actId="26606"/>
          <ac:grpSpMkLst>
            <pc:docMk/>
            <pc:sldMk cId="176009426" sldId="268"/>
            <ac:grpSpMk id="14" creationId="{A9A3B735-54E2-4D95-A245-5BA856818C0F}"/>
          </ac:grpSpMkLst>
        </pc:grpChg>
        <pc:grpChg chg="add del">
          <ac:chgData name="Rasa Vilimaite" userId="2e49d2938f25a990" providerId="LiveId" clId="{CEB882BF-479B-4CC8-A4ED-DC11E87850EE}" dt="2022-12-04T22:24:53.278" v="1457" actId="26606"/>
          <ac:grpSpMkLst>
            <pc:docMk/>
            <pc:sldMk cId="176009426" sldId="268"/>
            <ac:grpSpMk id="75" creationId="{3389B237-4CAB-4403-A95C-C04D71F4B420}"/>
          </ac:grpSpMkLst>
        </pc:grpChg>
        <pc:grpChg chg="add del">
          <ac:chgData name="Rasa Vilimaite" userId="2e49d2938f25a990" providerId="LiveId" clId="{CEB882BF-479B-4CC8-A4ED-DC11E87850EE}" dt="2022-12-04T22:24:55.737" v="1459" actId="26606"/>
          <ac:grpSpMkLst>
            <pc:docMk/>
            <pc:sldMk cId="176009426" sldId="268"/>
            <ac:grpSpMk id="82" creationId="{39D2483B-7210-454A-B168-51DA3C1611E3}"/>
          </ac:grpSpMkLst>
        </pc:grpChg>
        <pc:grpChg chg="add del">
          <ac:chgData name="Rasa Vilimaite" userId="2e49d2938f25a990" providerId="LiveId" clId="{CEB882BF-479B-4CC8-A4ED-DC11E87850EE}" dt="2022-12-04T22:24:55.737" v="1459" actId="26606"/>
          <ac:grpSpMkLst>
            <pc:docMk/>
            <pc:sldMk cId="176009426" sldId="268"/>
            <ac:grpSpMk id="125" creationId="{AC1582F5-FF93-46BF-A92F-D4490D6538CB}"/>
          </ac:grpSpMkLst>
        </pc:grpChg>
        <pc:grpChg chg="add del">
          <ac:chgData name="Rasa Vilimaite" userId="2e49d2938f25a990" providerId="LiveId" clId="{CEB882BF-479B-4CC8-A4ED-DC11E87850EE}" dt="2022-12-04T22:25:11.401" v="1462" actId="26606"/>
          <ac:grpSpMkLst>
            <pc:docMk/>
            <pc:sldMk cId="176009426" sldId="268"/>
            <ac:grpSpMk id="152" creationId="{A9A3B735-54E2-4D95-A245-5BA856818C0F}"/>
          </ac:grpSpMkLst>
        </pc:grpChg>
        <pc:grpChg chg="add">
          <ac:chgData name="Rasa Vilimaite" userId="2e49d2938f25a990" providerId="LiveId" clId="{CEB882BF-479B-4CC8-A4ED-DC11E87850EE}" dt="2022-12-04T22:25:11.401" v="1462" actId="26606"/>
          <ac:grpSpMkLst>
            <pc:docMk/>
            <pc:sldMk cId="176009426" sldId="268"/>
            <ac:grpSpMk id="204" creationId="{FD435E13-4F33-4353-A24E-D37F378524B0}"/>
          </ac:grpSpMkLst>
        </pc:grpChg>
        <pc:graphicFrameChg chg="add del">
          <ac:chgData name="Rasa Vilimaite" userId="2e49d2938f25a990" providerId="LiveId" clId="{CEB882BF-479B-4CC8-A4ED-DC11E87850EE}" dt="2022-12-04T22:24:43.598" v="1451" actId="26606"/>
          <ac:graphicFrameMkLst>
            <pc:docMk/>
            <pc:sldMk cId="176009426" sldId="268"/>
            <ac:graphicFrameMk id="5" creationId="{373FD87D-CE55-8B9D-AC11-82686104FECC}"/>
          </ac:graphicFrameMkLst>
        </pc:graphicFrameChg>
        <pc:graphicFrameChg chg="add del">
          <ac:chgData name="Rasa Vilimaite" userId="2e49d2938f25a990" providerId="LiveId" clId="{CEB882BF-479B-4CC8-A4ED-DC11E87850EE}" dt="2022-12-04T22:24:49.961" v="1453" actId="26606"/>
          <ac:graphicFrameMkLst>
            <pc:docMk/>
            <pc:sldMk cId="176009426" sldId="268"/>
            <ac:graphicFrameMk id="8" creationId="{50C9B712-0601-8E1E-6F81-31BC028B11FF}"/>
          </ac:graphicFrameMkLst>
        </pc:graphicFrameChg>
        <pc:picChg chg="add del">
          <ac:chgData name="Rasa Vilimaite" userId="2e49d2938f25a990" providerId="LiveId" clId="{CEB882BF-479B-4CC8-A4ED-DC11E87850EE}" dt="2022-12-04T22:24:37.910" v="1449" actId="26606"/>
          <ac:picMkLst>
            <pc:docMk/>
            <pc:sldMk cId="176009426" sldId="268"/>
            <ac:picMk id="7" creationId="{CC2D3C6C-6EA4-56B6-4DE8-7308478533DD}"/>
          </ac:picMkLst>
        </pc:picChg>
        <pc:picChg chg="add del">
          <ac:chgData name="Rasa Vilimaite" userId="2e49d2938f25a990" providerId="LiveId" clId="{CEB882BF-479B-4CC8-A4ED-DC11E87850EE}" dt="2022-12-04T22:24:52.010" v="1455" actId="26606"/>
          <ac:picMkLst>
            <pc:docMk/>
            <pc:sldMk cId="176009426" sldId="268"/>
            <ac:picMk id="13" creationId="{3578E7B8-4D4D-83E1-3567-61421FB3DC51}"/>
          </ac:picMkLst>
        </pc:picChg>
        <pc:picChg chg="add del">
          <ac:chgData name="Rasa Vilimaite" userId="2e49d2938f25a990" providerId="LiveId" clId="{CEB882BF-479B-4CC8-A4ED-DC11E87850EE}" dt="2022-12-04T22:24:53.278" v="1457" actId="26606"/>
          <ac:picMkLst>
            <pc:docMk/>
            <pc:sldMk cId="176009426" sldId="268"/>
            <ac:picMk id="74" creationId="{53FDE31D-0D88-E8D1-A3EA-107D3FC1AE45}"/>
          </ac:picMkLst>
        </pc:picChg>
        <pc:picChg chg="add del">
          <ac:chgData name="Rasa Vilimaite" userId="2e49d2938f25a990" providerId="LiveId" clId="{CEB882BF-479B-4CC8-A4ED-DC11E87850EE}" dt="2022-12-04T22:24:55.737" v="1459" actId="26606"/>
          <ac:picMkLst>
            <pc:docMk/>
            <pc:sldMk cId="176009426" sldId="268"/>
            <ac:picMk id="146" creationId="{A39A1678-B83A-EAA9-1435-94238173C368}"/>
          </ac:picMkLst>
        </pc:picChg>
        <pc:picChg chg="add mod">
          <ac:chgData name="Rasa Vilimaite" userId="2e49d2938f25a990" providerId="LiveId" clId="{CEB882BF-479B-4CC8-A4ED-DC11E87850EE}" dt="2022-12-04T22:25:11.401" v="1462" actId="26606"/>
          <ac:picMkLst>
            <pc:docMk/>
            <pc:sldMk cId="176009426" sldId="268"/>
            <ac:picMk id="151" creationId="{F460C639-DDCE-8531-4B3E-C1098774B00F}"/>
          </ac:picMkLst>
        </pc:picChg>
      </pc:sldChg>
      <pc:sldChg chg="addSp delSp modSp new mod">
        <pc:chgData name="Rasa Vilimaite" userId="2e49d2938f25a990" providerId="LiveId" clId="{CEB882BF-479B-4CC8-A4ED-DC11E87850EE}" dt="2022-12-04T22:53:36.483" v="1868" actId="113"/>
        <pc:sldMkLst>
          <pc:docMk/>
          <pc:sldMk cId="2374962587" sldId="269"/>
        </pc:sldMkLst>
        <pc:spChg chg="mod">
          <ac:chgData name="Rasa Vilimaite" userId="2e49d2938f25a990" providerId="LiveId" clId="{CEB882BF-479B-4CC8-A4ED-DC11E87850EE}" dt="2022-12-04T22:36:17.501" v="1512" actId="20577"/>
          <ac:spMkLst>
            <pc:docMk/>
            <pc:sldMk cId="2374962587" sldId="269"/>
            <ac:spMk id="2" creationId="{1B6A970B-D1E2-66C7-F486-EE7A4B29B228}"/>
          </ac:spMkLst>
        </pc:spChg>
        <pc:spChg chg="del">
          <ac:chgData name="Rasa Vilimaite" userId="2e49d2938f25a990" providerId="LiveId" clId="{CEB882BF-479B-4CC8-A4ED-DC11E87850EE}" dt="2022-12-04T22:39:27.334" v="1513" actId="1032"/>
          <ac:spMkLst>
            <pc:docMk/>
            <pc:sldMk cId="2374962587" sldId="269"/>
            <ac:spMk id="3" creationId="{30FF80C6-1591-71F6-80E7-D717E0B375F5}"/>
          </ac:spMkLst>
        </pc:spChg>
        <pc:graphicFrameChg chg="add mod modGraphic">
          <ac:chgData name="Rasa Vilimaite" userId="2e49d2938f25a990" providerId="LiveId" clId="{CEB882BF-479B-4CC8-A4ED-DC11E87850EE}" dt="2022-12-04T22:53:36.483" v="1868" actId="113"/>
          <ac:graphicFrameMkLst>
            <pc:docMk/>
            <pc:sldMk cId="2374962587" sldId="269"/>
            <ac:graphicFrameMk id="4" creationId="{CE599C9D-C815-116E-77B5-D6423F959EA9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3A2425-3EED-4053-939D-DE6E324C4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5B1A5C-FD01-45C2-AA6E-9E45F3FCB51A}">
      <dgm:prSet/>
      <dgm:spPr/>
      <dgm:t>
        <a:bodyPr/>
        <a:lstStyle/>
        <a:p>
          <a:r>
            <a:rPr lang="en-GB" dirty="0"/>
            <a:t>It was established 37 years ago in 1984 as “Danren Enterprises“ and shortly renamed to “Ryanair”</a:t>
          </a:r>
          <a:endParaRPr lang="en-US" dirty="0"/>
        </a:p>
      </dgm:t>
    </dgm:pt>
    <dgm:pt modelId="{0A9E1AE5-2D0F-458B-9CCF-BE5BF96C5D51}" type="parTrans" cxnId="{70999CBB-D4F1-4A41-BE2C-A455E6CB4F23}">
      <dgm:prSet/>
      <dgm:spPr/>
      <dgm:t>
        <a:bodyPr/>
        <a:lstStyle/>
        <a:p>
          <a:endParaRPr lang="en-US"/>
        </a:p>
      </dgm:t>
    </dgm:pt>
    <dgm:pt modelId="{9267D305-3C18-4ECF-B810-84C35D6BBAF5}" type="sibTrans" cxnId="{70999CBB-D4F1-4A41-BE2C-A455E6CB4F23}">
      <dgm:prSet/>
      <dgm:spPr/>
      <dgm:t>
        <a:bodyPr/>
        <a:lstStyle/>
        <a:p>
          <a:endParaRPr lang="en-US"/>
        </a:p>
      </dgm:t>
    </dgm:pt>
    <dgm:pt modelId="{1D1E2961-CDC8-443C-9D8A-AA030FCB66B4}">
      <dgm:prSet/>
      <dgm:spPr/>
      <dgm:t>
        <a:bodyPr/>
        <a:lstStyle/>
        <a:p>
          <a:r>
            <a:rPr lang="en-GB" dirty="0"/>
            <a:t>Its founders </a:t>
          </a:r>
          <a:r>
            <a:rPr lang="en-GB" b="0" dirty="0"/>
            <a:t>were Tony Ryan, Christopher Ryan, and Liam Lonergan</a:t>
          </a:r>
        </a:p>
        <a:p>
          <a:r>
            <a:rPr lang="en-GB" b="0" dirty="0"/>
            <a:t>Ryanair is hierarchical in nature </a:t>
          </a:r>
          <a:r>
            <a:rPr lang="en-GB" dirty="0"/>
            <a:t>with many levels involved in the company. Board  consists of one Executive and 10 Non-Executive Directors </a:t>
          </a:r>
          <a:endParaRPr lang="en-US" dirty="0"/>
        </a:p>
      </dgm:t>
    </dgm:pt>
    <dgm:pt modelId="{D8EA7D1D-D154-4281-8171-33E348190C48}" type="parTrans" cxnId="{2AA633E6-CBAF-4213-B916-16130B21807F}">
      <dgm:prSet/>
      <dgm:spPr/>
      <dgm:t>
        <a:bodyPr/>
        <a:lstStyle/>
        <a:p>
          <a:endParaRPr lang="en-US"/>
        </a:p>
      </dgm:t>
    </dgm:pt>
    <dgm:pt modelId="{5FE31293-95D5-40C7-AFEF-24C0B66F2470}" type="sibTrans" cxnId="{2AA633E6-CBAF-4213-B916-16130B21807F}">
      <dgm:prSet/>
      <dgm:spPr/>
      <dgm:t>
        <a:bodyPr/>
        <a:lstStyle/>
        <a:p>
          <a:endParaRPr lang="en-US"/>
        </a:p>
      </dgm:t>
    </dgm:pt>
    <dgm:pt modelId="{7456C2D7-83D3-4360-9232-6BB9B9D7C2E1}">
      <dgm:prSet/>
      <dgm:spPr/>
      <dgm:t>
        <a:bodyPr/>
        <a:lstStyle/>
        <a:p>
          <a:r>
            <a:rPr lang="en-GB"/>
            <a:t>The headquarters are in Swords, Dublin, and primary operational bases in Dublin and London Stansted airports.</a:t>
          </a:r>
          <a:endParaRPr lang="en-US"/>
        </a:p>
      </dgm:t>
    </dgm:pt>
    <dgm:pt modelId="{DF5D1084-B335-4B96-AA98-9CD24A914312}" type="parTrans" cxnId="{8D72A192-12DB-48BC-9A35-F69E0DC253B7}">
      <dgm:prSet/>
      <dgm:spPr/>
      <dgm:t>
        <a:bodyPr/>
        <a:lstStyle/>
        <a:p>
          <a:endParaRPr lang="en-US"/>
        </a:p>
      </dgm:t>
    </dgm:pt>
    <dgm:pt modelId="{EA0BBB02-3ACD-4B8B-A980-1B525D49C748}" type="sibTrans" cxnId="{8D72A192-12DB-48BC-9A35-F69E0DC253B7}">
      <dgm:prSet/>
      <dgm:spPr/>
      <dgm:t>
        <a:bodyPr/>
        <a:lstStyle/>
        <a:p>
          <a:endParaRPr lang="en-US"/>
        </a:p>
      </dgm:t>
    </dgm:pt>
    <dgm:pt modelId="{6A999943-0474-4DB0-A045-BBFF42ABF6B8}">
      <dgm:prSet/>
      <dgm:spPr/>
      <dgm:t>
        <a:bodyPr/>
        <a:lstStyle/>
        <a:p>
          <a:r>
            <a:rPr lang="en-GB"/>
            <a:t>In 2016 Ryanair became the largest of Europe’s budget airlines</a:t>
          </a:r>
          <a:endParaRPr lang="en-US"/>
        </a:p>
      </dgm:t>
    </dgm:pt>
    <dgm:pt modelId="{8EA4180D-6499-4475-9662-D2CB7C67205B}" type="parTrans" cxnId="{B5E8DAE8-E7F4-4D1C-9710-FD2FBFC5F591}">
      <dgm:prSet/>
      <dgm:spPr/>
      <dgm:t>
        <a:bodyPr/>
        <a:lstStyle/>
        <a:p>
          <a:endParaRPr lang="en-US"/>
        </a:p>
      </dgm:t>
    </dgm:pt>
    <dgm:pt modelId="{49D11D88-B8DB-4A7A-B757-550F95708A6C}" type="sibTrans" cxnId="{B5E8DAE8-E7F4-4D1C-9710-FD2FBFC5F591}">
      <dgm:prSet/>
      <dgm:spPr/>
      <dgm:t>
        <a:bodyPr/>
        <a:lstStyle/>
        <a:p>
          <a:endParaRPr lang="en-US"/>
        </a:p>
      </dgm:t>
    </dgm:pt>
    <dgm:pt modelId="{635190E1-14DC-4F55-A18E-03D43A18C7CB}">
      <dgm:prSet/>
      <dgm:spPr/>
      <dgm:t>
        <a:bodyPr/>
        <a:lstStyle/>
        <a:p>
          <a:r>
            <a:rPr lang="en-GB"/>
            <a:t>Ryanair operates 400 Boeing aircraft</a:t>
          </a:r>
          <a:endParaRPr lang="en-US"/>
        </a:p>
      </dgm:t>
    </dgm:pt>
    <dgm:pt modelId="{6DD51C60-1DF9-4C0E-9B09-9CCDCBCF816C}" type="parTrans" cxnId="{CA7E7685-D8B0-4BE0-BF93-9C7CD590DB49}">
      <dgm:prSet/>
      <dgm:spPr/>
      <dgm:t>
        <a:bodyPr/>
        <a:lstStyle/>
        <a:p>
          <a:endParaRPr lang="en-US"/>
        </a:p>
      </dgm:t>
    </dgm:pt>
    <dgm:pt modelId="{64A5FD6C-CAAD-4ACC-9910-C71F9AEE21AC}" type="sibTrans" cxnId="{CA7E7685-D8B0-4BE0-BF93-9C7CD590DB49}">
      <dgm:prSet/>
      <dgm:spPr/>
      <dgm:t>
        <a:bodyPr/>
        <a:lstStyle/>
        <a:p>
          <a:endParaRPr lang="en-US"/>
        </a:p>
      </dgm:t>
    </dgm:pt>
    <dgm:pt modelId="{E8F10EA0-DC75-45FE-942F-3B0DF86C50C1}">
      <dgm:prSet/>
      <dgm:spPr/>
      <dgm:t>
        <a:bodyPr/>
        <a:lstStyle/>
        <a:p>
          <a:r>
            <a:rPr lang="en-GB" dirty="0"/>
            <a:t>Has 229 destinations over the world</a:t>
          </a:r>
        </a:p>
      </dgm:t>
    </dgm:pt>
    <dgm:pt modelId="{430FFA35-227A-4ACD-B6A8-3FBCB09C0CBA}" type="parTrans" cxnId="{E3575261-4FDC-4AB9-921D-774E7A54A991}">
      <dgm:prSet/>
      <dgm:spPr/>
      <dgm:t>
        <a:bodyPr/>
        <a:lstStyle/>
        <a:p>
          <a:endParaRPr lang="en-US"/>
        </a:p>
      </dgm:t>
    </dgm:pt>
    <dgm:pt modelId="{E50C25A7-7BC8-4907-9547-E7F23F5B3B52}" type="sibTrans" cxnId="{E3575261-4FDC-4AB9-921D-774E7A54A991}">
      <dgm:prSet/>
      <dgm:spPr/>
      <dgm:t>
        <a:bodyPr/>
        <a:lstStyle/>
        <a:p>
          <a:endParaRPr lang="en-US"/>
        </a:p>
      </dgm:t>
    </dgm:pt>
    <dgm:pt modelId="{993555F0-31D4-4FD6-B7ED-01FE9A9BD1ED}" type="pres">
      <dgm:prSet presAssocID="{763A2425-3EED-4053-939D-DE6E324C4FE1}" presName="linear" presStyleCnt="0">
        <dgm:presLayoutVars>
          <dgm:animLvl val="lvl"/>
          <dgm:resizeHandles val="exact"/>
        </dgm:presLayoutVars>
      </dgm:prSet>
      <dgm:spPr/>
    </dgm:pt>
    <dgm:pt modelId="{986EF037-25EF-466A-98AC-8742E207DF15}" type="pres">
      <dgm:prSet presAssocID="{395B1A5C-FD01-45C2-AA6E-9E45F3FCB51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0AA8A25-2C8B-4433-BABF-44497CB56D04}" type="pres">
      <dgm:prSet presAssocID="{9267D305-3C18-4ECF-B810-84C35D6BBAF5}" presName="spacer" presStyleCnt="0"/>
      <dgm:spPr/>
    </dgm:pt>
    <dgm:pt modelId="{5078CB16-7D2F-4291-B239-C5588278D32A}" type="pres">
      <dgm:prSet presAssocID="{1D1E2961-CDC8-443C-9D8A-AA030FCB66B4}" presName="parentText" presStyleLbl="node1" presStyleIdx="1" presStyleCnt="6" custLinFactNeighborX="-5675" custLinFactNeighborY="3796">
        <dgm:presLayoutVars>
          <dgm:chMax val="0"/>
          <dgm:bulletEnabled val="1"/>
        </dgm:presLayoutVars>
      </dgm:prSet>
      <dgm:spPr/>
    </dgm:pt>
    <dgm:pt modelId="{B305925B-DFA9-4505-9979-E7896A51366D}" type="pres">
      <dgm:prSet presAssocID="{5FE31293-95D5-40C7-AFEF-24C0B66F2470}" presName="spacer" presStyleCnt="0"/>
      <dgm:spPr/>
    </dgm:pt>
    <dgm:pt modelId="{91AE668F-622C-47FC-9C58-D09E3F01FD8D}" type="pres">
      <dgm:prSet presAssocID="{7456C2D7-83D3-4360-9232-6BB9B9D7C2E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E4CFF45-AC60-459B-9A9F-2E7A29A56E3A}" type="pres">
      <dgm:prSet presAssocID="{EA0BBB02-3ACD-4B8B-A980-1B525D49C748}" presName="spacer" presStyleCnt="0"/>
      <dgm:spPr/>
    </dgm:pt>
    <dgm:pt modelId="{66F4403C-7158-45F0-B5C9-925D1D2C9F6B}" type="pres">
      <dgm:prSet presAssocID="{6A999943-0474-4DB0-A045-BBFF42ABF6B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40CA18B-AD70-4D5B-9D4E-1E126EC63466}" type="pres">
      <dgm:prSet presAssocID="{49D11D88-B8DB-4A7A-B757-550F95708A6C}" presName="spacer" presStyleCnt="0"/>
      <dgm:spPr/>
    </dgm:pt>
    <dgm:pt modelId="{1BF2FD84-4F50-49E0-B28F-2616A0A09E5C}" type="pres">
      <dgm:prSet presAssocID="{635190E1-14DC-4F55-A18E-03D43A18C7C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979449F-930C-42D4-B91A-90AB55DD4CB3}" type="pres">
      <dgm:prSet presAssocID="{64A5FD6C-CAAD-4ACC-9910-C71F9AEE21AC}" presName="spacer" presStyleCnt="0"/>
      <dgm:spPr/>
    </dgm:pt>
    <dgm:pt modelId="{EB1F93EB-81CB-43DB-87E6-B298C219AA48}" type="pres">
      <dgm:prSet presAssocID="{E8F10EA0-DC75-45FE-942F-3B0DF86C50C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BC30B00-01C8-4704-8C42-28FC1EA985F4}" type="presOf" srcId="{395B1A5C-FD01-45C2-AA6E-9E45F3FCB51A}" destId="{986EF037-25EF-466A-98AC-8742E207DF15}" srcOrd="0" destOrd="0" presId="urn:microsoft.com/office/officeart/2005/8/layout/vList2"/>
    <dgm:cxn modelId="{3A7BF624-9337-422C-9CD9-AC5C78E32FD8}" type="presOf" srcId="{635190E1-14DC-4F55-A18E-03D43A18C7CB}" destId="{1BF2FD84-4F50-49E0-B28F-2616A0A09E5C}" srcOrd="0" destOrd="0" presId="urn:microsoft.com/office/officeart/2005/8/layout/vList2"/>
    <dgm:cxn modelId="{E3575261-4FDC-4AB9-921D-774E7A54A991}" srcId="{763A2425-3EED-4053-939D-DE6E324C4FE1}" destId="{E8F10EA0-DC75-45FE-942F-3B0DF86C50C1}" srcOrd="5" destOrd="0" parTransId="{430FFA35-227A-4ACD-B6A8-3FBCB09C0CBA}" sibTransId="{E50C25A7-7BC8-4907-9547-E7F23F5B3B52}"/>
    <dgm:cxn modelId="{136BA182-B333-4455-BCAC-3CD564AE61FD}" type="presOf" srcId="{1D1E2961-CDC8-443C-9D8A-AA030FCB66B4}" destId="{5078CB16-7D2F-4291-B239-C5588278D32A}" srcOrd="0" destOrd="0" presId="urn:microsoft.com/office/officeart/2005/8/layout/vList2"/>
    <dgm:cxn modelId="{CA7E7685-D8B0-4BE0-BF93-9C7CD590DB49}" srcId="{763A2425-3EED-4053-939D-DE6E324C4FE1}" destId="{635190E1-14DC-4F55-A18E-03D43A18C7CB}" srcOrd="4" destOrd="0" parTransId="{6DD51C60-1DF9-4C0E-9B09-9CCDCBCF816C}" sibTransId="{64A5FD6C-CAAD-4ACC-9910-C71F9AEE21AC}"/>
    <dgm:cxn modelId="{6FF14586-03CB-4455-A491-29C7DAFC692C}" type="presOf" srcId="{763A2425-3EED-4053-939D-DE6E324C4FE1}" destId="{993555F0-31D4-4FD6-B7ED-01FE9A9BD1ED}" srcOrd="0" destOrd="0" presId="urn:microsoft.com/office/officeart/2005/8/layout/vList2"/>
    <dgm:cxn modelId="{8D72A192-12DB-48BC-9A35-F69E0DC253B7}" srcId="{763A2425-3EED-4053-939D-DE6E324C4FE1}" destId="{7456C2D7-83D3-4360-9232-6BB9B9D7C2E1}" srcOrd="2" destOrd="0" parTransId="{DF5D1084-B335-4B96-AA98-9CD24A914312}" sibTransId="{EA0BBB02-3ACD-4B8B-A980-1B525D49C748}"/>
    <dgm:cxn modelId="{60639FA6-F8A4-4D61-B6B0-EBEB0B7106E8}" type="presOf" srcId="{7456C2D7-83D3-4360-9232-6BB9B9D7C2E1}" destId="{91AE668F-622C-47FC-9C58-D09E3F01FD8D}" srcOrd="0" destOrd="0" presId="urn:microsoft.com/office/officeart/2005/8/layout/vList2"/>
    <dgm:cxn modelId="{70999CBB-D4F1-4A41-BE2C-A455E6CB4F23}" srcId="{763A2425-3EED-4053-939D-DE6E324C4FE1}" destId="{395B1A5C-FD01-45C2-AA6E-9E45F3FCB51A}" srcOrd="0" destOrd="0" parTransId="{0A9E1AE5-2D0F-458B-9CCF-BE5BF96C5D51}" sibTransId="{9267D305-3C18-4ECF-B810-84C35D6BBAF5}"/>
    <dgm:cxn modelId="{CAA030E4-5940-4814-A7C8-56F02D64B473}" type="presOf" srcId="{6A999943-0474-4DB0-A045-BBFF42ABF6B8}" destId="{66F4403C-7158-45F0-B5C9-925D1D2C9F6B}" srcOrd="0" destOrd="0" presId="urn:microsoft.com/office/officeart/2005/8/layout/vList2"/>
    <dgm:cxn modelId="{2AA633E6-CBAF-4213-B916-16130B21807F}" srcId="{763A2425-3EED-4053-939D-DE6E324C4FE1}" destId="{1D1E2961-CDC8-443C-9D8A-AA030FCB66B4}" srcOrd="1" destOrd="0" parTransId="{D8EA7D1D-D154-4281-8171-33E348190C48}" sibTransId="{5FE31293-95D5-40C7-AFEF-24C0B66F2470}"/>
    <dgm:cxn modelId="{B5E8DAE8-E7F4-4D1C-9710-FD2FBFC5F591}" srcId="{763A2425-3EED-4053-939D-DE6E324C4FE1}" destId="{6A999943-0474-4DB0-A045-BBFF42ABF6B8}" srcOrd="3" destOrd="0" parTransId="{8EA4180D-6499-4475-9662-D2CB7C67205B}" sibTransId="{49D11D88-B8DB-4A7A-B757-550F95708A6C}"/>
    <dgm:cxn modelId="{F68858F2-1CA9-4B29-BD33-F09EB090F6A5}" type="presOf" srcId="{E8F10EA0-DC75-45FE-942F-3B0DF86C50C1}" destId="{EB1F93EB-81CB-43DB-87E6-B298C219AA48}" srcOrd="0" destOrd="0" presId="urn:microsoft.com/office/officeart/2005/8/layout/vList2"/>
    <dgm:cxn modelId="{834D8AC5-609C-4081-BDBF-B2E831B79B98}" type="presParOf" srcId="{993555F0-31D4-4FD6-B7ED-01FE9A9BD1ED}" destId="{986EF037-25EF-466A-98AC-8742E207DF15}" srcOrd="0" destOrd="0" presId="urn:microsoft.com/office/officeart/2005/8/layout/vList2"/>
    <dgm:cxn modelId="{E40013A4-5CD9-4A68-93F6-DDED5F4C467A}" type="presParOf" srcId="{993555F0-31D4-4FD6-B7ED-01FE9A9BD1ED}" destId="{80AA8A25-2C8B-4433-BABF-44497CB56D04}" srcOrd="1" destOrd="0" presId="urn:microsoft.com/office/officeart/2005/8/layout/vList2"/>
    <dgm:cxn modelId="{63EB4617-2F73-4DD6-B530-CB5324A068C4}" type="presParOf" srcId="{993555F0-31D4-4FD6-B7ED-01FE9A9BD1ED}" destId="{5078CB16-7D2F-4291-B239-C5588278D32A}" srcOrd="2" destOrd="0" presId="urn:microsoft.com/office/officeart/2005/8/layout/vList2"/>
    <dgm:cxn modelId="{EE24AF72-FB57-4F4C-B23A-23209FD7E784}" type="presParOf" srcId="{993555F0-31D4-4FD6-B7ED-01FE9A9BD1ED}" destId="{B305925B-DFA9-4505-9979-E7896A51366D}" srcOrd="3" destOrd="0" presId="urn:microsoft.com/office/officeart/2005/8/layout/vList2"/>
    <dgm:cxn modelId="{9DD7D9A9-37CA-43B3-B8A5-313494EC325C}" type="presParOf" srcId="{993555F0-31D4-4FD6-B7ED-01FE9A9BD1ED}" destId="{91AE668F-622C-47FC-9C58-D09E3F01FD8D}" srcOrd="4" destOrd="0" presId="urn:microsoft.com/office/officeart/2005/8/layout/vList2"/>
    <dgm:cxn modelId="{CF80687E-09A0-4E4A-84C9-23989D096254}" type="presParOf" srcId="{993555F0-31D4-4FD6-B7ED-01FE9A9BD1ED}" destId="{2E4CFF45-AC60-459B-9A9F-2E7A29A56E3A}" srcOrd="5" destOrd="0" presId="urn:microsoft.com/office/officeart/2005/8/layout/vList2"/>
    <dgm:cxn modelId="{3C1BE096-4C5C-4758-B8BB-7974C644B0FB}" type="presParOf" srcId="{993555F0-31D4-4FD6-B7ED-01FE9A9BD1ED}" destId="{66F4403C-7158-45F0-B5C9-925D1D2C9F6B}" srcOrd="6" destOrd="0" presId="urn:microsoft.com/office/officeart/2005/8/layout/vList2"/>
    <dgm:cxn modelId="{95A40CE0-163B-4761-B3D3-5AF2CF416964}" type="presParOf" srcId="{993555F0-31D4-4FD6-B7ED-01FE9A9BD1ED}" destId="{B40CA18B-AD70-4D5B-9D4E-1E126EC63466}" srcOrd="7" destOrd="0" presId="urn:microsoft.com/office/officeart/2005/8/layout/vList2"/>
    <dgm:cxn modelId="{779CDB3B-64EB-4B11-B984-D8B3C21A90C8}" type="presParOf" srcId="{993555F0-31D4-4FD6-B7ED-01FE9A9BD1ED}" destId="{1BF2FD84-4F50-49E0-B28F-2616A0A09E5C}" srcOrd="8" destOrd="0" presId="urn:microsoft.com/office/officeart/2005/8/layout/vList2"/>
    <dgm:cxn modelId="{B093E5F2-BBA2-42B6-ADA0-F99134D72970}" type="presParOf" srcId="{993555F0-31D4-4FD6-B7ED-01FE9A9BD1ED}" destId="{C979449F-930C-42D4-B91A-90AB55DD4CB3}" srcOrd="9" destOrd="0" presId="urn:microsoft.com/office/officeart/2005/8/layout/vList2"/>
    <dgm:cxn modelId="{43CAB9C0-1A97-46A8-A82A-C0E213ADB97B}" type="presParOf" srcId="{993555F0-31D4-4FD6-B7ED-01FE9A9BD1ED}" destId="{EB1F93EB-81CB-43DB-87E6-B298C219AA4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A8A4A1-4831-498F-879C-A12AC2010A55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289F95B-B3B1-4FA6-874B-0CE94A7C48C5}">
      <dgm:prSet phldrT="[Text]"/>
      <dgm:spPr/>
      <dgm:t>
        <a:bodyPr/>
        <a:lstStyle/>
        <a:p>
          <a:r>
            <a:rPr lang="en-GB" b="1" dirty="0"/>
            <a:t>The Paradigm</a:t>
          </a:r>
          <a:r>
            <a:rPr lang="en-GB" dirty="0"/>
            <a:t>: </a:t>
          </a:r>
        </a:p>
        <a:p>
          <a:r>
            <a:rPr lang="en-GB" b="1" dirty="0"/>
            <a:t>A universal low-cost culture has been developed in the Ryanair organisation with the emergence of the self-sustaining and self-enforcing culture and history.</a:t>
          </a:r>
        </a:p>
      </dgm:t>
    </dgm:pt>
    <dgm:pt modelId="{D669906B-81DF-47EE-A39A-EF8073BACC12}" type="parTrans" cxnId="{EC383569-C787-4BB1-94A8-04C1F34BEFC0}">
      <dgm:prSet/>
      <dgm:spPr/>
      <dgm:t>
        <a:bodyPr/>
        <a:lstStyle/>
        <a:p>
          <a:endParaRPr lang="en-GB"/>
        </a:p>
      </dgm:t>
    </dgm:pt>
    <dgm:pt modelId="{F0991EB2-6655-4F68-864C-32F41AB0AB7E}" type="sibTrans" cxnId="{EC383569-C787-4BB1-94A8-04C1F34BEFC0}">
      <dgm:prSet/>
      <dgm:spPr/>
      <dgm:t>
        <a:bodyPr/>
        <a:lstStyle/>
        <a:p>
          <a:endParaRPr lang="en-GB"/>
        </a:p>
      </dgm:t>
    </dgm:pt>
    <dgm:pt modelId="{B8BFF24E-EA72-47D4-9BA3-580197B87034}">
      <dgm:prSet phldrT="[Text]"/>
      <dgm:spPr/>
      <dgm:t>
        <a:bodyPr/>
        <a:lstStyle/>
        <a:p>
          <a:r>
            <a:rPr lang="en-GB" b="1" dirty="0"/>
            <a:t>Stories&amp; myths:</a:t>
          </a:r>
        </a:p>
        <a:p>
          <a:r>
            <a:rPr lang="en-GB" b="1" dirty="0"/>
            <a:t>The organization as a whole developed a less expensive culture as a result.</a:t>
          </a:r>
        </a:p>
      </dgm:t>
    </dgm:pt>
    <dgm:pt modelId="{3C350440-67EB-45F6-A407-5B63D58168DC}" type="parTrans" cxnId="{E0C556C1-004E-4174-BBED-08FF83D6888F}">
      <dgm:prSet/>
      <dgm:spPr/>
      <dgm:t>
        <a:bodyPr/>
        <a:lstStyle/>
        <a:p>
          <a:endParaRPr lang="en-GB"/>
        </a:p>
      </dgm:t>
    </dgm:pt>
    <dgm:pt modelId="{DC6653D6-2E5D-4575-A202-DC371A7B7CCA}" type="sibTrans" cxnId="{E0C556C1-004E-4174-BBED-08FF83D6888F}">
      <dgm:prSet/>
      <dgm:spPr/>
      <dgm:t>
        <a:bodyPr/>
        <a:lstStyle/>
        <a:p>
          <a:endParaRPr lang="en-GB"/>
        </a:p>
      </dgm:t>
    </dgm:pt>
    <dgm:pt modelId="{C4CD5D16-78FA-4FE1-B01D-C57EDF1CCEC8}">
      <dgm:prSet phldrT="[Text]"/>
      <dgm:spPr/>
      <dgm:t>
        <a:bodyPr/>
        <a:lstStyle/>
        <a:p>
          <a:r>
            <a:rPr lang="en-GB" b="1" dirty="0"/>
            <a:t>Symbols</a:t>
          </a:r>
          <a:r>
            <a:rPr lang="en-GB" dirty="0"/>
            <a:t>:</a:t>
          </a:r>
        </a:p>
        <a:p>
          <a:r>
            <a:rPr lang="en-GB" b="1" dirty="0"/>
            <a:t>Recognisable Global sign that is well known for low fares Ryanair </a:t>
          </a:r>
        </a:p>
      </dgm:t>
    </dgm:pt>
    <dgm:pt modelId="{380A5ACA-9C2B-41CF-BEB2-22028A326BDA}" type="parTrans" cxnId="{00AA7B2B-9BF3-4766-AA96-5D32A853B81A}">
      <dgm:prSet/>
      <dgm:spPr/>
      <dgm:t>
        <a:bodyPr/>
        <a:lstStyle/>
        <a:p>
          <a:endParaRPr lang="en-GB"/>
        </a:p>
      </dgm:t>
    </dgm:pt>
    <dgm:pt modelId="{645000D4-0104-4134-929D-88BE5CBB0356}" type="sibTrans" cxnId="{00AA7B2B-9BF3-4766-AA96-5D32A853B81A}">
      <dgm:prSet/>
      <dgm:spPr/>
      <dgm:t>
        <a:bodyPr/>
        <a:lstStyle/>
        <a:p>
          <a:endParaRPr lang="en-GB"/>
        </a:p>
      </dgm:t>
    </dgm:pt>
    <dgm:pt modelId="{59A67D06-13DE-40CC-8BD9-03D421B16551}">
      <dgm:prSet phldrT="[Text]"/>
      <dgm:spPr/>
      <dgm:t>
        <a:bodyPr/>
        <a:lstStyle/>
        <a:p>
          <a:r>
            <a:rPr lang="en-GB" b="1" dirty="0"/>
            <a:t>Power Structures:</a:t>
          </a:r>
        </a:p>
        <a:p>
          <a:r>
            <a:rPr lang="en-GB" b="1" dirty="0"/>
            <a:t>The decision to make Michael O'Leary the organization's boss has concentrated power in his hands.</a:t>
          </a:r>
        </a:p>
        <a:p>
          <a:endParaRPr lang="en-GB" dirty="0"/>
        </a:p>
      </dgm:t>
    </dgm:pt>
    <dgm:pt modelId="{B0CE2211-FA04-4E32-81CE-489544BFC322}" type="parTrans" cxnId="{5C867B2B-7F84-4835-86F0-5A0389440386}">
      <dgm:prSet/>
      <dgm:spPr/>
      <dgm:t>
        <a:bodyPr/>
        <a:lstStyle/>
        <a:p>
          <a:endParaRPr lang="en-GB"/>
        </a:p>
      </dgm:t>
    </dgm:pt>
    <dgm:pt modelId="{9C678010-E8E3-4C1F-986B-26A57FBFC9D7}" type="sibTrans" cxnId="{5C867B2B-7F84-4835-86F0-5A0389440386}">
      <dgm:prSet/>
      <dgm:spPr/>
      <dgm:t>
        <a:bodyPr/>
        <a:lstStyle/>
        <a:p>
          <a:endParaRPr lang="en-GB"/>
        </a:p>
      </dgm:t>
    </dgm:pt>
    <dgm:pt modelId="{E725A99A-FE9B-4C5B-A7E2-67C343E8F486}">
      <dgm:prSet phldrT="[Text]"/>
      <dgm:spPr/>
      <dgm:t>
        <a:bodyPr/>
        <a:lstStyle/>
        <a:p>
          <a:r>
            <a:rPr lang="en-GB" b="1" dirty="0"/>
            <a:t>Organizational structures:</a:t>
          </a:r>
        </a:p>
        <a:p>
          <a:r>
            <a:rPr lang="en-GB" b="1" dirty="0"/>
            <a:t>It serves as the backbone of every company where people are valued and given the freedom to cut costs</a:t>
          </a:r>
        </a:p>
      </dgm:t>
    </dgm:pt>
    <dgm:pt modelId="{CD234ADF-5BB0-4E76-AF58-A41BE41EF3F2}" type="parTrans" cxnId="{020AF02C-E67D-479C-A408-0D530C3E99FC}">
      <dgm:prSet/>
      <dgm:spPr/>
      <dgm:t>
        <a:bodyPr/>
        <a:lstStyle/>
        <a:p>
          <a:endParaRPr lang="en-GB"/>
        </a:p>
      </dgm:t>
    </dgm:pt>
    <dgm:pt modelId="{2C2EB1A7-0381-44BB-9465-0A82CD86BE83}" type="sibTrans" cxnId="{020AF02C-E67D-479C-A408-0D530C3E99FC}">
      <dgm:prSet/>
      <dgm:spPr/>
      <dgm:t>
        <a:bodyPr/>
        <a:lstStyle/>
        <a:p>
          <a:endParaRPr lang="en-GB"/>
        </a:p>
      </dgm:t>
    </dgm:pt>
    <dgm:pt modelId="{8B148896-FF94-4EF4-AD54-B347C27BE0BC}">
      <dgm:prSet phldrT="[Text]"/>
      <dgm:spPr/>
      <dgm:t>
        <a:bodyPr/>
        <a:lstStyle/>
        <a:p>
          <a:r>
            <a:rPr lang="en-GB" b="1" dirty="0"/>
            <a:t>Control</a:t>
          </a:r>
          <a:r>
            <a:rPr lang="en-GB" dirty="0"/>
            <a:t>:</a:t>
          </a:r>
        </a:p>
        <a:p>
          <a:r>
            <a:rPr lang="en-GB" b="1" dirty="0"/>
            <a:t>Michael O'Leary, the company's CEO, handles all management duties, including advertising and contract talks for new planes</a:t>
          </a:r>
        </a:p>
      </dgm:t>
    </dgm:pt>
    <dgm:pt modelId="{30C4BDB6-176C-4DC3-9BAB-6526822D158A}" type="parTrans" cxnId="{020D9F30-D8E8-4AE5-B6B0-43CF9E6275A2}">
      <dgm:prSet/>
      <dgm:spPr/>
      <dgm:t>
        <a:bodyPr/>
        <a:lstStyle/>
        <a:p>
          <a:endParaRPr lang="en-GB"/>
        </a:p>
      </dgm:t>
    </dgm:pt>
    <dgm:pt modelId="{DFAFAA8A-F55D-41F5-98D2-AFC3D3FEBA8C}" type="sibTrans" cxnId="{020D9F30-D8E8-4AE5-B6B0-43CF9E6275A2}">
      <dgm:prSet/>
      <dgm:spPr/>
      <dgm:t>
        <a:bodyPr/>
        <a:lstStyle/>
        <a:p>
          <a:endParaRPr lang="en-GB"/>
        </a:p>
      </dgm:t>
    </dgm:pt>
    <dgm:pt modelId="{3AA3A36B-A90D-47C0-89F3-F2A5B6DE7870}">
      <dgm:prSet phldrT="[Text]"/>
      <dgm:spPr/>
      <dgm:t>
        <a:bodyPr/>
        <a:lstStyle/>
        <a:p>
          <a:r>
            <a:rPr lang="en-GB" b="1" dirty="0"/>
            <a:t>Rituals</a:t>
          </a:r>
          <a:r>
            <a:rPr lang="en-GB" dirty="0"/>
            <a:t> </a:t>
          </a:r>
          <a:r>
            <a:rPr lang="en-GB" b="1" dirty="0"/>
            <a:t>and</a:t>
          </a:r>
          <a:r>
            <a:rPr lang="en-GB" dirty="0"/>
            <a:t> </a:t>
          </a:r>
          <a:r>
            <a:rPr lang="en-GB" b="1" dirty="0"/>
            <a:t>Routines</a:t>
          </a:r>
          <a:r>
            <a:rPr lang="en-GB" dirty="0"/>
            <a:t>:</a:t>
          </a:r>
        </a:p>
        <a:p>
          <a:r>
            <a:rPr lang="en-GB" b="1" dirty="0"/>
            <a:t>Customers can check in easily online, and Ryanair makes €50 million a year in profit because to the system</a:t>
          </a:r>
          <a:r>
            <a:rPr lang="en-GB" dirty="0"/>
            <a:t>.</a:t>
          </a:r>
        </a:p>
      </dgm:t>
    </dgm:pt>
    <dgm:pt modelId="{2A9FE385-115F-4DC1-AF0C-217BFDCFBBA8}" type="parTrans" cxnId="{3C87F29C-DEC3-453F-ADCE-5C460C6DFC51}">
      <dgm:prSet/>
      <dgm:spPr/>
      <dgm:t>
        <a:bodyPr/>
        <a:lstStyle/>
        <a:p>
          <a:endParaRPr lang="en-GB"/>
        </a:p>
      </dgm:t>
    </dgm:pt>
    <dgm:pt modelId="{7DEA38D0-D478-4BAE-95AE-BB83DF498C9F}" type="sibTrans" cxnId="{3C87F29C-DEC3-453F-ADCE-5C460C6DFC51}">
      <dgm:prSet/>
      <dgm:spPr/>
      <dgm:t>
        <a:bodyPr/>
        <a:lstStyle/>
        <a:p>
          <a:endParaRPr lang="en-GB"/>
        </a:p>
      </dgm:t>
    </dgm:pt>
    <dgm:pt modelId="{F0106EFD-0DD7-48F2-8C9D-B7A1FB68D1D2}" type="pres">
      <dgm:prSet presAssocID="{88A8A4A1-4831-498F-879C-A12AC2010A5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B071A2B-23EF-4537-A46E-03D3460875FC}" type="pres">
      <dgm:prSet presAssocID="{8289F95B-B3B1-4FA6-874B-0CE94A7C48C5}" presName="Parent" presStyleLbl="node0" presStyleIdx="0" presStyleCnt="1" custLinFactNeighborX="-10" custLinFactNeighborY="-1795">
        <dgm:presLayoutVars>
          <dgm:chMax val="6"/>
          <dgm:chPref val="6"/>
        </dgm:presLayoutVars>
      </dgm:prSet>
      <dgm:spPr/>
    </dgm:pt>
    <dgm:pt modelId="{2C921366-38C4-4E27-B81D-A8035E6BF278}" type="pres">
      <dgm:prSet presAssocID="{B8BFF24E-EA72-47D4-9BA3-580197B87034}" presName="Accent1" presStyleCnt="0"/>
      <dgm:spPr/>
    </dgm:pt>
    <dgm:pt modelId="{CAAC07E5-20E3-457F-A63E-43CF93C11320}" type="pres">
      <dgm:prSet presAssocID="{B8BFF24E-EA72-47D4-9BA3-580197B87034}" presName="Accent" presStyleLbl="bgShp" presStyleIdx="0" presStyleCnt="6"/>
      <dgm:spPr/>
    </dgm:pt>
    <dgm:pt modelId="{E7D3732F-BD99-4C2B-A889-332C161E4D24}" type="pres">
      <dgm:prSet presAssocID="{B8BFF24E-EA72-47D4-9BA3-580197B87034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65B61222-FEC9-42F3-AED9-10B01F5D2984}" type="pres">
      <dgm:prSet presAssocID="{C4CD5D16-78FA-4FE1-B01D-C57EDF1CCEC8}" presName="Accent2" presStyleCnt="0"/>
      <dgm:spPr/>
    </dgm:pt>
    <dgm:pt modelId="{B6BE92C2-C194-48A2-A164-D2FA3CC1257B}" type="pres">
      <dgm:prSet presAssocID="{C4CD5D16-78FA-4FE1-B01D-C57EDF1CCEC8}" presName="Accent" presStyleLbl="bgShp" presStyleIdx="1" presStyleCnt="6"/>
      <dgm:spPr/>
    </dgm:pt>
    <dgm:pt modelId="{F4099069-1174-4D3A-A428-6C6CDA4981DF}" type="pres">
      <dgm:prSet presAssocID="{C4CD5D16-78FA-4FE1-B01D-C57EDF1CCEC8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B2F62A77-36C0-479C-AFC4-50440549246D}" type="pres">
      <dgm:prSet presAssocID="{59A67D06-13DE-40CC-8BD9-03D421B16551}" presName="Accent3" presStyleCnt="0"/>
      <dgm:spPr/>
    </dgm:pt>
    <dgm:pt modelId="{D0CDDC80-F432-4C35-9057-DD420DFAD054}" type="pres">
      <dgm:prSet presAssocID="{59A67D06-13DE-40CC-8BD9-03D421B16551}" presName="Accent" presStyleLbl="bgShp" presStyleIdx="2" presStyleCnt="6"/>
      <dgm:spPr/>
    </dgm:pt>
    <dgm:pt modelId="{1C0EF131-87D1-4102-B615-380B7031B060}" type="pres">
      <dgm:prSet presAssocID="{59A67D06-13DE-40CC-8BD9-03D421B16551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10F5199F-60A4-432A-B6F7-69DA3196C55E}" type="pres">
      <dgm:prSet presAssocID="{E725A99A-FE9B-4C5B-A7E2-67C343E8F486}" presName="Accent4" presStyleCnt="0"/>
      <dgm:spPr/>
    </dgm:pt>
    <dgm:pt modelId="{98EE8012-6A5A-4D68-A474-CE64A3045B0E}" type="pres">
      <dgm:prSet presAssocID="{E725A99A-FE9B-4C5B-A7E2-67C343E8F486}" presName="Accent" presStyleLbl="bgShp" presStyleIdx="3" presStyleCnt="6"/>
      <dgm:spPr/>
    </dgm:pt>
    <dgm:pt modelId="{F6769E54-D279-4D1A-B272-31069EEBBD23}" type="pres">
      <dgm:prSet presAssocID="{E725A99A-FE9B-4C5B-A7E2-67C343E8F486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482F4CD3-C7FD-4E9A-8A73-AB81FFD9450B}" type="pres">
      <dgm:prSet presAssocID="{8B148896-FF94-4EF4-AD54-B347C27BE0BC}" presName="Accent5" presStyleCnt="0"/>
      <dgm:spPr/>
    </dgm:pt>
    <dgm:pt modelId="{4C1A380C-F688-480A-B20A-B4DF7AE7BE6B}" type="pres">
      <dgm:prSet presAssocID="{8B148896-FF94-4EF4-AD54-B347C27BE0BC}" presName="Accent" presStyleLbl="bgShp" presStyleIdx="4" presStyleCnt="6"/>
      <dgm:spPr/>
    </dgm:pt>
    <dgm:pt modelId="{888228DA-6F89-4014-AB1A-0CC7C01293BA}" type="pres">
      <dgm:prSet presAssocID="{8B148896-FF94-4EF4-AD54-B347C27BE0BC}" presName="Child5" presStyleLbl="node1" presStyleIdx="4" presStyleCnt="6" custLinFactNeighborY="-1585">
        <dgm:presLayoutVars>
          <dgm:chMax val="0"/>
          <dgm:chPref val="0"/>
          <dgm:bulletEnabled val="1"/>
        </dgm:presLayoutVars>
      </dgm:prSet>
      <dgm:spPr/>
    </dgm:pt>
    <dgm:pt modelId="{54810A12-7666-4214-880A-BEB725CDDE84}" type="pres">
      <dgm:prSet presAssocID="{3AA3A36B-A90D-47C0-89F3-F2A5B6DE7870}" presName="Accent6" presStyleCnt="0"/>
      <dgm:spPr/>
    </dgm:pt>
    <dgm:pt modelId="{C3594334-EE63-4269-BE52-79024B5EE2CE}" type="pres">
      <dgm:prSet presAssocID="{3AA3A36B-A90D-47C0-89F3-F2A5B6DE7870}" presName="Accent" presStyleLbl="bgShp" presStyleIdx="5" presStyleCnt="6"/>
      <dgm:spPr/>
    </dgm:pt>
    <dgm:pt modelId="{5CD45922-A910-4D3F-A633-01CAE652E0CA}" type="pres">
      <dgm:prSet presAssocID="{3AA3A36B-A90D-47C0-89F3-F2A5B6DE7870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C867B2B-7F84-4835-86F0-5A0389440386}" srcId="{8289F95B-B3B1-4FA6-874B-0CE94A7C48C5}" destId="{59A67D06-13DE-40CC-8BD9-03D421B16551}" srcOrd="2" destOrd="0" parTransId="{B0CE2211-FA04-4E32-81CE-489544BFC322}" sibTransId="{9C678010-E8E3-4C1F-986B-26A57FBFC9D7}"/>
    <dgm:cxn modelId="{00AA7B2B-9BF3-4766-AA96-5D32A853B81A}" srcId="{8289F95B-B3B1-4FA6-874B-0CE94A7C48C5}" destId="{C4CD5D16-78FA-4FE1-B01D-C57EDF1CCEC8}" srcOrd="1" destOrd="0" parTransId="{380A5ACA-9C2B-41CF-BEB2-22028A326BDA}" sibTransId="{645000D4-0104-4134-929D-88BE5CBB0356}"/>
    <dgm:cxn modelId="{E9D7622C-89BF-43A6-8330-EC80600EA376}" type="presOf" srcId="{3AA3A36B-A90D-47C0-89F3-F2A5B6DE7870}" destId="{5CD45922-A910-4D3F-A633-01CAE652E0CA}" srcOrd="0" destOrd="0" presId="urn:microsoft.com/office/officeart/2011/layout/HexagonRadial"/>
    <dgm:cxn modelId="{020AF02C-E67D-479C-A408-0D530C3E99FC}" srcId="{8289F95B-B3B1-4FA6-874B-0CE94A7C48C5}" destId="{E725A99A-FE9B-4C5B-A7E2-67C343E8F486}" srcOrd="3" destOrd="0" parTransId="{CD234ADF-5BB0-4E76-AF58-A41BE41EF3F2}" sibTransId="{2C2EB1A7-0381-44BB-9465-0A82CD86BE83}"/>
    <dgm:cxn modelId="{020D9F30-D8E8-4AE5-B6B0-43CF9E6275A2}" srcId="{8289F95B-B3B1-4FA6-874B-0CE94A7C48C5}" destId="{8B148896-FF94-4EF4-AD54-B347C27BE0BC}" srcOrd="4" destOrd="0" parTransId="{30C4BDB6-176C-4DC3-9BAB-6526822D158A}" sibTransId="{DFAFAA8A-F55D-41F5-98D2-AFC3D3FEBA8C}"/>
    <dgm:cxn modelId="{D1F0D05B-3BB6-4618-BEA1-B11308083180}" type="presOf" srcId="{C4CD5D16-78FA-4FE1-B01D-C57EDF1CCEC8}" destId="{F4099069-1174-4D3A-A428-6C6CDA4981DF}" srcOrd="0" destOrd="0" presId="urn:microsoft.com/office/officeart/2011/layout/HexagonRadial"/>
    <dgm:cxn modelId="{EC383569-C787-4BB1-94A8-04C1F34BEFC0}" srcId="{88A8A4A1-4831-498F-879C-A12AC2010A55}" destId="{8289F95B-B3B1-4FA6-874B-0CE94A7C48C5}" srcOrd="0" destOrd="0" parTransId="{D669906B-81DF-47EE-A39A-EF8073BACC12}" sibTransId="{F0991EB2-6655-4F68-864C-32F41AB0AB7E}"/>
    <dgm:cxn modelId="{E8D38B6B-4A58-4F54-86C3-CD100243A449}" type="presOf" srcId="{8289F95B-B3B1-4FA6-874B-0CE94A7C48C5}" destId="{9B071A2B-23EF-4537-A46E-03D3460875FC}" srcOrd="0" destOrd="0" presId="urn:microsoft.com/office/officeart/2011/layout/HexagonRadial"/>
    <dgm:cxn modelId="{DA83786F-E1DB-4DC1-A920-9AFA77DFAAE4}" type="presOf" srcId="{E725A99A-FE9B-4C5B-A7E2-67C343E8F486}" destId="{F6769E54-D279-4D1A-B272-31069EEBBD23}" srcOrd="0" destOrd="0" presId="urn:microsoft.com/office/officeart/2011/layout/HexagonRadial"/>
    <dgm:cxn modelId="{3E7E9177-190C-47B5-A964-519B4402E1F8}" type="presOf" srcId="{8B148896-FF94-4EF4-AD54-B347C27BE0BC}" destId="{888228DA-6F89-4014-AB1A-0CC7C01293BA}" srcOrd="0" destOrd="0" presId="urn:microsoft.com/office/officeart/2011/layout/HexagonRadial"/>
    <dgm:cxn modelId="{3C87F29C-DEC3-453F-ADCE-5C460C6DFC51}" srcId="{8289F95B-B3B1-4FA6-874B-0CE94A7C48C5}" destId="{3AA3A36B-A90D-47C0-89F3-F2A5B6DE7870}" srcOrd="5" destOrd="0" parTransId="{2A9FE385-115F-4DC1-AF0C-217BFDCFBBA8}" sibTransId="{7DEA38D0-D478-4BAE-95AE-BB83DF498C9F}"/>
    <dgm:cxn modelId="{E0C556C1-004E-4174-BBED-08FF83D6888F}" srcId="{8289F95B-B3B1-4FA6-874B-0CE94A7C48C5}" destId="{B8BFF24E-EA72-47D4-9BA3-580197B87034}" srcOrd="0" destOrd="0" parTransId="{3C350440-67EB-45F6-A407-5B63D58168DC}" sibTransId="{DC6653D6-2E5D-4575-A202-DC371A7B7CCA}"/>
    <dgm:cxn modelId="{8CA1FDC4-958B-42B3-9C3E-8477DB57D4D6}" type="presOf" srcId="{B8BFF24E-EA72-47D4-9BA3-580197B87034}" destId="{E7D3732F-BD99-4C2B-A889-332C161E4D24}" srcOrd="0" destOrd="0" presId="urn:microsoft.com/office/officeart/2011/layout/HexagonRadial"/>
    <dgm:cxn modelId="{E096A3D9-4707-40AA-BC82-F8F773E3A3FA}" type="presOf" srcId="{88A8A4A1-4831-498F-879C-A12AC2010A55}" destId="{F0106EFD-0DD7-48F2-8C9D-B7A1FB68D1D2}" srcOrd="0" destOrd="0" presId="urn:microsoft.com/office/officeart/2011/layout/HexagonRadial"/>
    <dgm:cxn modelId="{A370A3E2-9BBD-4576-9666-E9E9CB5DF9A1}" type="presOf" srcId="{59A67D06-13DE-40CC-8BD9-03D421B16551}" destId="{1C0EF131-87D1-4102-B615-380B7031B060}" srcOrd="0" destOrd="0" presId="urn:microsoft.com/office/officeart/2011/layout/HexagonRadial"/>
    <dgm:cxn modelId="{AFE29FCC-E9A9-4384-80E8-EC677C079D57}" type="presParOf" srcId="{F0106EFD-0DD7-48F2-8C9D-B7A1FB68D1D2}" destId="{9B071A2B-23EF-4537-A46E-03D3460875FC}" srcOrd="0" destOrd="0" presId="urn:microsoft.com/office/officeart/2011/layout/HexagonRadial"/>
    <dgm:cxn modelId="{12AD4379-59EA-437E-8C57-F0AB19796A41}" type="presParOf" srcId="{F0106EFD-0DD7-48F2-8C9D-B7A1FB68D1D2}" destId="{2C921366-38C4-4E27-B81D-A8035E6BF278}" srcOrd="1" destOrd="0" presId="urn:microsoft.com/office/officeart/2011/layout/HexagonRadial"/>
    <dgm:cxn modelId="{C2D9CB13-15BB-4059-AA54-9AA17865AA30}" type="presParOf" srcId="{2C921366-38C4-4E27-B81D-A8035E6BF278}" destId="{CAAC07E5-20E3-457F-A63E-43CF93C11320}" srcOrd="0" destOrd="0" presId="urn:microsoft.com/office/officeart/2011/layout/HexagonRadial"/>
    <dgm:cxn modelId="{EE7E392D-BEBB-438E-8A05-96EDE9C0E635}" type="presParOf" srcId="{F0106EFD-0DD7-48F2-8C9D-B7A1FB68D1D2}" destId="{E7D3732F-BD99-4C2B-A889-332C161E4D24}" srcOrd="2" destOrd="0" presId="urn:microsoft.com/office/officeart/2011/layout/HexagonRadial"/>
    <dgm:cxn modelId="{58BFECD6-CD27-426F-857A-E09939E3369E}" type="presParOf" srcId="{F0106EFD-0DD7-48F2-8C9D-B7A1FB68D1D2}" destId="{65B61222-FEC9-42F3-AED9-10B01F5D2984}" srcOrd="3" destOrd="0" presId="urn:microsoft.com/office/officeart/2011/layout/HexagonRadial"/>
    <dgm:cxn modelId="{2275C742-060E-4A54-8F81-9F7E4082EC3C}" type="presParOf" srcId="{65B61222-FEC9-42F3-AED9-10B01F5D2984}" destId="{B6BE92C2-C194-48A2-A164-D2FA3CC1257B}" srcOrd="0" destOrd="0" presId="urn:microsoft.com/office/officeart/2011/layout/HexagonRadial"/>
    <dgm:cxn modelId="{FECA16D7-584A-47A8-82BD-E1A1D360BC60}" type="presParOf" srcId="{F0106EFD-0DD7-48F2-8C9D-B7A1FB68D1D2}" destId="{F4099069-1174-4D3A-A428-6C6CDA4981DF}" srcOrd="4" destOrd="0" presId="urn:microsoft.com/office/officeart/2011/layout/HexagonRadial"/>
    <dgm:cxn modelId="{5693EC80-A2C7-46B6-8A03-25F14F657033}" type="presParOf" srcId="{F0106EFD-0DD7-48F2-8C9D-B7A1FB68D1D2}" destId="{B2F62A77-36C0-479C-AFC4-50440549246D}" srcOrd="5" destOrd="0" presId="urn:microsoft.com/office/officeart/2011/layout/HexagonRadial"/>
    <dgm:cxn modelId="{6F9E7F69-86CD-48D9-AAFB-D3D569832EE2}" type="presParOf" srcId="{B2F62A77-36C0-479C-AFC4-50440549246D}" destId="{D0CDDC80-F432-4C35-9057-DD420DFAD054}" srcOrd="0" destOrd="0" presId="urn:microsoft.com/office/officeart/2011/layout/HexagonRadial"/>
    <dgm:cxn modelId="{06FBC76F-6090-4531-AC7A-DADDF7BB2580}" type="presParOf" srcId="{F0106EFD-0DD7-48F2-8C9D-B7A1FB68D1D2}" destId="{1C0EF131-87D1-4102-B615-380B7031B060}" srcOrd="6" destOrd="0" presId="urn:microsoft.com/office/officeart/2011/layout/HexagonRadial"/>
    <dgm:cxn modelId="{623999BF-A78F-4811-BE9A-B19AE12C8F6A}" type="presParOf" srcId="{F0106EFD-0DD7-48F2-8C9D-B7A1FB68D1D2}" destId="{10F5199F-60A4-432A-B6F7-69DA3196C55E}" srcOrd="7" destOrd="0" presId="urn:microsoft.com/office/officeart/2011/layout/HexagonRadial"/>
    <dgm:cxn modelId="{7EE411CE-F0BF-4104-9A2D-7BB23CF04664}" type="presParOf" srcId="{10F5199F-60A4-432A-B6F7-69DA3196C55E}" destId="{98EE8012-6A5A-4D68-A474-CE64A3045B0E}" srcOrd="0" destOrd="0" presId="urn:microsoft.com/office/officeart/2011/layout/HexagonRadial"/>
    <dgm:cxn modelId="{3DC14941-B13E-4CBC-9831-77457560E458}" type="presParOf" srcId="{F0106EFD-0DD7-48F2-8C9D-B7A1FB68D1D2}" destId="{F6769E54-D279-4D1A-B272-31069EEBBD23}" srcOrd="8" destOrd="0" presId="urn:microsoft.com/office/officeart/2011/layout/HexagonRadial"/>
    <dgm:cxn modelId="{728B04CF-D455-4390-9E1A-200AC761946D}" type="presParOf" srcId="{F0106EFD-0DD7-48F2-8C9D-B7A1FB68D1D2}" destId="{482F4CD3-C7FD-4E9A-8A73-AB81FFD9450B}" srcOrd="9" destOrd="0" presId="urn:microsoft.com/office/officeart/2011/layout/HexagonRadial"/>
    <dgm:cxn modelId="{420E95C7-E304-457D-A208-82472206142D}" type="presParOf" srcId="{482F4CD3-C7FD-4E9A-8A73-AB81FFD9450B}" destId="{4C1A380C-F688-480A-B20A-B4DF7AE7BE6B}" srcOrd="0" destOrd="0" presId="urn:microsoft.com/office/officeart/2011/layout/HexagonRadial"/>
    <dgm:cxn modelId="{52DF9AB1-9525-4E4A-9F4F-5893B92D6A1E}" type="presParOf" srcId="{F0106EFD-0DD7-48F2-8C9D-B7A1FB68D1D2}" destId="{888228DA-6F89-4014-AB1A-0CC7C01293BA}" srcOrd="10" destOrd="0" presId="urn:microsoft.com/office/officeart/2011/layout/HexagonRadial"/>
    <dgm:cxn modelId="{42915A06-080D-419F-9234-6375CDE35440}" type="presParOf" srcId="{F0106EFD-0DD7-48F2-8C9D-B7A1FB68D1D2}" destId="{54810A12-7666-4214-880A-BEB725CDDE84}" srcOrd="11" destOrd="0" presId="urn:microsoft.com/office/officeart/2011/layout/HexagonRadial"/>
    <dgm:cxn modelId="{6EB8E805-416D-4801-8F83-806B4718FE7F}" type="presParOf" srcId="{54810A12-7666-4214-880A-BEB725CDDE84}" destId="{C3594334-EE63-4269-BE52-79024B5EE2CE}" srcOrd="0" destOrd="0" presId="urn:microsoft.com/office/officeart/2011/layout/HexagonRadial"/>
    <dgm:cxn modelId="{544AEEF2-9F28-457E-A618-BD4EF6B7BD79}" type="presParOf" srcId="{F0106EFD-0DD7-48F2-8C9D-B7A1FB68D1D2}" destId="{5CD45922-A910-4D3F-A633-01CAE652E0CA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EC3D56-A70B-470D-A61F-22471221868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AD42C5-C575-416B-A883-FBD1B06763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The former employee describes working conditions as a “total nightmare”:</a:t>
          </a:r>
          <a:endParaRPr lang="en-US" sz="1400" dirty="0"/>
        </a:p>
      </dgm:t>
    </dgm:pt>
    <dgm:pt modelId="{E4845AFE-479B-48A7-9D87-D6D5E18F329B}" type="parTrans" cxnId="{1707324A-0ED7-4AD0-BF70-1AA59948D4CB}">
      <dgm:prSet/>
      <dgm:spPr/>
      <dgm:t>
        <a:bodyPr/>
        <a:lstStyle/>
        <a:p>
          <a:endParaRPr lang="en-US"/>
        </a:p>
      </dgm:t>
    </dgm:pt>
    <dgm:pt modelId="{BD56F983-6FC9-4989-88F1-63E929A181E7}" type="sibTrans" cxnId="{1707324A-0ED7-4AD0-BF70-1AA59948D4CB}">
      <dgm:prSet/>
      <dgm:spPr/>
      <dgm:t>
        <a:bodyPr/>
        <a:lstStyle/>
        <a:p>
          <a:endParaRPr lang="en-US"/>
        </a:p>
      </dgm:t>
    </dgm:pt>
    <dgm:pt modelId="{9A01564B-90B6-4C31-A513-EC4713608E1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Former employee Sophie Growcoot told the story to the local representative about the specifics of the employment agreement with Crewlinc who are contractors for Ryanair.</a:t>
          </a:r>
          <a:endParaRPr lang="en-US" sz="1400" dirty="0"/>
        </a:p>
      </dgm:t>
    </dgm:pt>
    <dgm:pt modelId="{3E0D8776-44CF-44C7-81D9-C569E4CAD79E}" type="parTrans" cxnId="{A2F16CA2-E5AA-43B0-8F84-0510888548B1}">
      <dgm:prSet/>
      <dgm:spPr/>
      <dgm:t>
        <a:bodyPr/>
        <a:lstStyle/>
        <a:p>
          <a:endParaRPr lang="en-US"/>
        </a:p>
      </dgm:t>
    </dgm:pt>
    <dgm:pt modelId="{A0AE8FB8-6C72-4DF6-A134-6008E5BBD0C5}" type="sibTrans" cxnId="{A2F16CA2-E5AA-43B0-8F84-0510888548B1}">
      <dgm:prSet/>
      <dgm:spPr/>
      <dgm:t>
        <a:bodyPr/>
        <a:lstStyle/>
        <a:p>
          <a:endParaRPr lang="en-US"/>
        </a:p>
      </dgm:t>
    </dgm:pt>
    <dgm:pt modelId="{3C0EB52C-2516-464A-9610-3D6341AD96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Growcoot claims that Crewlink compelled her to take three months of unpaid leave every year since Ryanair needed fewer employees during the winter because plane traffic was lighter.</a:t>
          </a:r>
          <a:endParaRPr lang="en-US"/>
        </a:p>
      </dgm:t>
    </dgm:pt>
    <dgm:pt modelId="{FB87A854-1DEC-4D53-894B-0F4A7016F79F}" type="parTrans" cxnId="{B3104E7A-F348-48A6-9959-CFDA73148C55}">
      <dgm:prSet/>
      <dgm:spPr/>
      <dgm:t>
        <a:bodyPr/>
        <a:lstStyle/>
        <a:p>
          <a:endParaRPr lang="en-US"/>
        </a:p>
      </dgm:t>
    </dgm:pt>
    <dgm:pt modelId="{D311D5D3-1019-4748-BA86-C4D82B95267A}" type="sibTrans" cxnId="{B3104E7A-F348-48A6-9959-CFDA73148C55}">
      <dgm:prSet/>
      <dgm:spPr/>
      <dgm:t>
        <a:bodyPr/>
        <a:lstStyle/>
        <a:p>
          <a:endParaRPr lang="en-US"/>
        </a:p>
      </dgm:t>
    </dgm:pt>
    <dgm:pt modelId="{5C335BB8-33A9-4A20-8C90-1A006D22AE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Not only is a required unpaid absence terrible enough, but the contract also bans her from taking on new employment while offering no pay during that time. </a:t>
          </a:r>
          <a:endParaRPr lang="en-US" dirty="0"/>
        </a:p>
      </dgm:t>
    </dgm:pt>
    <dgm:pt modelId="{911D1906-6E36-4CA8-A891-D69D7A729045}" type="parTrans" cxnId="{734BA5D6-C149-4459-80BD-A4A52D2DECEC}">
      <dgm:prSet/>
      <dgm:spPr/>
      <dgm:t>
        <a:bodyPr/>
        <a:lstStyle/>
        <a:p>
          <a:endParaRPr lang="en-US"/>
        </a:p>
      </dgm:t>
    </dgm:pt>
    <dgm:pt modelId="{C9D7EA2F-0E4B-4367-8B3A-5DD7410591AA}" type="sibTrans" cxnId="{734BA5D6-C149-4459-80BD-A4A52D2DECEC}">
      <dgm:prSet/>
      <dgm:spPr/>
      <dgm:t>
        <a:bodyPr/>
        <a:lstStyle/>
        <a:p>
          <a:endParaRPr lang="en-US"/>
        </a:p>
      </dgm:t>
    </dgm:pt>
    <dgm:pt modelId="{1BDD224B-026F-4405-8123-B6EF3576B550}" type="pres">
      <dgm:prSet presAssocID="{B4EC3D56-A70B-470D-A61F-224712218688}" presName="root" presStyleCnt="0">
        <dgm:presLayoutVars>
          <dgm:dir/>
          <dgm:resizeHandles val="exact"/>
        </dgm:presLayoutVars>
      </dgm:prSet>
      <dgm:spPr/>
    </dgm:pt>
    <dgm:pt modelId="{3430310D-5822-4D85-B35D-6F831CEB8A6F}" type="pres">
      <dgm:prSet presAssocID="{DDAD42C5-C575-416B-A883-FBD1B0676346}" presName="compNode" presStyleCnt="0"/>
      <dgm:spPr/>
    </dgm:pt>
    <dgm:pt modelId="{F78E9471-D0E0-439E-9DB6-71F0B48F949C}" type="pres">
      <dgm:prSet presAssocID="{DDAD42C5-C575-416B-A883-FBD1B06763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78BE3621-4E25-4AA2-9F01-49EA86381172}" type="pres">
      <dgm:prSet presAssocID="{DDAD42C5-C575-416B-A883-FBD1B0676346}" presName="spaceRect" presStyleCnt="0"/>
      <dgm:spPr/>
    </dgm:pt>
    <dgm:pt modelId="{12B75CBF-AC3A-4B6A-9531-5C6E687B2D36}" type="pres">
      <dgm:prSet presAssocID="{DDAD42C5-C575-416B-A883-FBD1B0676346}" presName="textRect" presStyleLbl="revTx" presStyleIdx="0" presStyleCnt="4">
        <dgm:presLayoutVars>
          <dgm:chMax val="1"/>
          <dgm:chPref val="1"/>
        </dgm:presLayoutVars>
      </dgm:prSet>
      <dgm:spPr/>
    </dgm:pt>
    <dgm:pt modelId="{3CF0A44D-C23F-48AE-8FE6-90D50F3FAF6E}" type="pres">
      <dgm:prSet presAssocID="{BD56F983-6FC9-4989-88F1-63E929A181E7}" presName="sibTrans" presStyleCnt="0"/>
      <dgm:spPr/>
    </dgm:pt>
    <dgm:pt modelId="{1A8D8F66-7C98-40AE-8671-6785AC41125F}" type="pres">
      <dgm:prSet presAssocID="{9A01564B-90B6-4C31-A513-EC4713608E16}" presName="compNode" presStyleCnt="0"/>
      <dgm:spPr/>
    </dgm:pt>
    <dgm:pt modelId="{CBF24219-2ECE-47DC-B489-3C5B0AA61537}" type="pres">
      <dgm:prSet presAssocID="{9A01564B-90B6-4C31-A513-EC4713608E1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E549ED2-9297-402D-A5F1-4DD6A47AF06A}" type="pres">
      <dgm:prSet presAssocID="{9A01564B-90B6-4C31-A513-EC4713608E16}" presName="spaceRect" presStyleCnt="0"/>
      <dgm:spPr/>
    </dgm:pt>
    <dgm:pt modelId="{3124A14E-94E1-4921-A2C2-7D94E166174E}" type="pres">
      <dgm:prSet presAssocID="{9A01564B-90B6-4C31-A513-EC4713608E16}" presName="textRect" presStyleLbl="revTx" presStyleIdx="1" presStyleCnt="4">
        <dgm:presLayoutVars>
          <dgm:chMax val="1"/>
          <dgm:chPref val="1"/>
        </dgm:presLayoutVars>
      </dgm:prSet>
      <dgm:spPr/>
    </dgm:pt>
    <dgm:pt modelId="{4E0CDAB6-027D-4806-A752-830FE442CE43}" type="pres">
      <dgm:prSet presAssocID="{A0AE8FB8-6C72-4DF6-A134-6008E5BBD0C5}" presName="sibTrans" presStyleCnt="0"/>
      <dgm:spPr/>
    </dgm:pt>
    <dgm:pt modelId="{164B1D89-F69C-42E2-985A-CDB9BD280553}" type="pres">
      <dgm:prSet presAssocID="{3C0EB52C-2516-464A-9610-3D6341AD967D}" presName="compNode" presStyleCnt="0"/>
      <dgm:spPr/>
    </dgm:pt>
    <dgm:pt modelId="{F53330B0-BDC4-4ABF-A841-68D311C2A24B}" type="pres">
      <dgm:prSet presAssocID="{3C0EB52C-2516-464A-9610-3D6341AD96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AE6650C0-47B4-48F9-893C-A8DF5DB77B0C}" type="pres">
      <dgm:prSet presAssocID="{3C0EB52C-2516-464A-9610-3D6341AD967D}" presName="spaceRect" presStyleCnt="0"/>
      <dgm:spPr/>
    </dgm:pt>
    <dgm:pt modelId="{65473DB7-9F9E-4DD9-B95F-6E1261506F6D}" type="pres">
      <dgm:prSet presAssocID="{3C0EB52C-2516-464A-9610-3D6341AD967D}" presName="textRect" presStyleLbl="revTx" presStyleIdx="2" presStyleCnt="4">
        <dgm:presLayoutVars>
          <dgm:chMax val="1"/>
          <dgm:chPref val="1"/>
        </dgm:presLayoutVars>
      </dgm:prSet>
      <dgm:spPr/>
    </dgm:pt>
    <dgm:pt modelId="{435F531D-9DEB-4572-A9C8-2FE07406D029}" type="pres">
      <dgm:prSet presAssocID="{D311D5D3-1019-4748-BA86-C4D82B95267A}" presName="sibTrans" presStyleCnt="0"/>
      <dgm:spPr/>
    </dgm:pt>
    <dgm:pt modelId="{6DCEC562-4F2E-4155-B636-22364A0F7442}" type="pres">
      <dgm:prSet presAssocID="{5C335BB8-33A9-4A20-8C90-1A006D22AE03}" presName="compNode" presStyleCnt="0"/>
      <dgm:spPr/>
    </dgm:pt>
    <dgm:pt modelId="{168FE4A3-CD93-47B1-8531-631BCFB603E6}" type="pres">
      <dgm:prSet presAssocID="{5C335BB8-33A9-4A20-8C90-1A006D22AE0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E1BC36C-B06A-47BB-88D0-4971B1411E66}" type="pres">
      <dgm:prSet presAssocID="{5C335BB8-33A9-4A20-8C90-1A006D22AE03}" presName="spaceRect" presStyleCnt="0"/>
      <dgm:spPr/>
    </dgm:pt>
    <dgm:pt modelId="{C1C44F15-FC66-4A98-9075-9C07D2FE4BD1}" type="pres">
      <dgm:prSet presAssocID="{5C335BB8-33A9-4A20-8C90-1A006D22AE0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FB2A13C-5FC0-41F8-BA4B-B2A38D8BB5A3}" type="presOf" srcId="{9A01564B-90B6-4C31-A513-EC4713608E16}" destId="{3124A14E-94E1-4921-A2C2-7D94E166174E}" srcOrd="0" destOrd="0" presId="urn:microsoft.com/office/officeart/2018/2/layout/IconLabelList"/>
    <dgm:cxn modelId="{1707324A-0ED7-4AD0-BF70-1AA59948D4CB}" srcId="{B4EC3D56-A70B-470D-A61F-224712218688}" destId="{DDAD42C5-C575-416B-A883-FBD1B0676346}" srcOrd="0" destOrd="0" parTransId="{E4845AFE-479B-48A7-9D87-D6D5E18F329B}" sibTransId="{BD56F983-6FC9-4989-88F1-63E929A181E7}"/>
    <dgm:cxn modelId="{FBAB156C-053B-4DFE-8EB9-D3543B8C871B}" type="presOf" srcId="{5C335BB8-33A9-4A20-8C90-1A006D22AE03}" destId="{C1C44F15-FC66-4A98-9075-9C07D2FE4BD1}" srcOrd="0" destOrd="0" presId="urn:microsoft.com/office/officeart/2018/2/layout/IconLabelList"/>
    <dgm:cxn modelId="{0ED45F6C-D665-4BF4-AA1A-0F91C7588308}" type="presOf" srcId="{DDAD42C5-C575-416B-A883-FBD1B0676346}" destId="{12B75CBF-AC3A-4B6A-9531-5C6E687B2D36}" srcOrd="0" destOrd="0" presId="urn:microsoft.com/office/officeart/2018/2/layout/IconLabelList"/>
    <dgm:cxn modelId="{B3104E7A-F348-48A6-9959-CFDA73148C55}" srcId="{B4EC3D56-A70B-470D-A61F-224712218688}" destId="{3C0EB52C-2516-464A-9610-3D6341AD967D}" srcOrd="2" destOrd="0" parTransId="{FB87A854-1DEC-4D53-894B-0F4A7016F79F}" sibTransId="{D311D5D3-1019-4748-BA86-C4D82B95267A}"/>
    <dgm:cxn modelId="{F6DABE81-58D8-4207-9D83-009BA7FB0386}" type="presOf" srcId="{3C0EB52C-2516-464A-9610-3D6341AD967D}" destId="{65473DB7-9F9E-4DD9-B95F-6E1261506F6D}" srcOrd="0" destOrd="0" presId="urn:microsoft.com/office/officeart/2018/2/layout/IconLabelList"/>
    <dgm:cxn modelId="{A2F16CA2-E5AA-43B0-8F84-0510888548B1}" srcId="{B4EC3D56-A70B-470D-A61F-224712218688}" destId="{9A01564B-90B6-4C31-A513-EC4713608E16}" srcOrd="1" destOrd="0" parTransId="{3E0D8776-44CF-44C7-81D9-C569E4CAD79E}" sibTransId="{A0AE8FB8-6C72-4DF6-A134-6008E5BBD0C5}"/>
    <dgm:cxn modelId="{C20F4EB9-FAAB-4044-AC86-A7384FD5F661}" type="presOf" srcId="{B4EC3D56-A70B-470D-A61F-224712218688}" destId="{1BDD224B-026F-4405-8123-B6EF3576B550}" srcOrd="0" destOrd="0" presId="urn:microsoft.com/office/officeart/2018/2/layout/IconLabelList"/>
    <dgm:cxn modelId="{734BA5D6-C149-4459-80BD-A4A52D2DECEC}" srcId="{B4EC3D56-A70B-470D-A61F-224712218688}" destId="{5C335BB8-33A9-4A20-8C90-1A006D22AE03}" srcOrd="3" destOrd="0" parTransId="{911D1906-6E36-4CA8-A891-D69D7A729045}" sibTransId="{C9D7EA2F-0E4B-4367-8B3A-5DD7410591AA}"/>
    <dgm:cxn modelId="{1DDA3641-34B2-4FC7-A78F-D9905BD37CB3}" type="presParOf" srcId="{1BDD224B-026F-4405-8123-B6EF3576B550}" destId="{3430310D-5822-4D85-B35D-6F831CEB8A6F}" srcOrd="0" destOrd="0" presId="urn:microsoft.com/office/officeart/2018/2/layout/IconLabelList"/>
    <dgm:cxn modelId="{730C9A21-C1A9-47A5-9898-07139F2A849C}" type="presParOf" srcId="{3430310D-5822-4D85-B35D-6F831CEB8A6F}" destId="{F78E9471-D0E0-439E-9DB6-71F0B48F949C}" srcOrd="0" destOrd="0" presId="urn:microsoft.com/office/officeart/2018/2/layout/IconLabelList"/>
    <dgm:cxn modelId="{62FDCDC6-2543-4942-B5DE-2056644A7631}" type="presParOf" srcId="{3430310D-5822-4D85-B35D-6F831CEB8A6F}" destId="{78BE3621-4E25-4AA2-9F01-49EA86381172}" srcOrd="1" destOrd="0" presId="urn:microsoft.com/office/officeart/2018/2/layout/IconLabelList"/>
    <dgm:cxn modelId="{612B75AA-3B3F-44E9-B2FC-B97D5667ADA1}" type="presParOf" srcId="{3430310D-5822-4D85-B35D-6F831CEB8A6F}" destId="{12B75CBF-AC3A-4B6A-9531-5C6E687B2D36}" srcOrd="2" destOrd="0" presId="urn:microsoft.com/office/officeart/2018/2/layout/IconLabelList"/>
    <dgm:cxn modelId="{7E45576A-4E83-4F3C-B49F-7A1E26256E36}" type="presParOf" srcId="{1BDD224B-026F-4405-8123-B6EF3576B550}" destId="{3CF0A44D-C23F-48AE-8FE6-90D50F3FAF6E}" srcOrd="1" destOrd="0" presId="urn:microsoft.com/office/officeart/2018/2/layout/IconLabelList"/>
    <dgm:cxn modelId="{EDB8150E-98EB-40F5-BF16-1B30665C2553}" type="presParOf" srcId="{1BDD224B-026F-4405-8123-B6EF3576B550}" destId="{1A8D8F66-7C98-40AE-8671-6785AC41125F}" srcOrd="2" destOrd="0" presId="urn:microsoft.com/office/officeart/2018/2/layout/IconLabelList"/>
    <dgm:cxn modelId="{3E954DF9-03EA-468F-ABE6-CCA2D32792EF}" type="presParOf" srcId="{1A8D8F66-7C98-40AE-8671-6785AC41125F}" destId="{CBF24219-2ECE-47DC-B489-3C5B0AA61537}" srcOrd="0" destOrd="0" presId="urn:microsoft.com/office/officeart/2018/2/layout/IconLabelList"/>
    <dgm:cxn modelId="{C83E5428-B147-44E6-BAC6-2E6C69A30211}" type="presParOf" srcId="{1A8D8F66-7C98-40AE-8671-6785AC41125F}" destId="{9E549ED2-9297-402D-A5F1-4DD6A47AF06A}" srcOrd="1" destOrd="0" presId="urn:microsoft.com/office/officeart/2018/2/layout/IconLabelList"/>
    <dgm:cxn modelId="{65CDC07D-ED8F-4859-9180-DE62E6759F7C}" type="presParOf" srcId="{1A8D8F66-7C98-40AE-8671-6785AC41125F}" destId="{3124A14E-94E1-4921-A2C2-7D94E166174E}" srcOrd="2" destOrd="0" presId="urn:microsoft.com/office/officeart/2018/2/layout/IconLabelList"/>
    <dgm:cxn modelId="{A5B844BF-E760-43C1-97ED-BB11EC5F7D63}" type="presParOf" srcId="{1BDD224B-026F-4405-8123-B6EF3576B550}" destId="{4E0CDAB6-027D-4806-A752-830FE442CE43}" srcOrd="3" destOrd="0" presId="urn:microsoft.com/office/officeart/2018/2/layout/IconLabelList"/>
    <dgm:cxn modelId="{131A0EF3-B24E-420E-A59D-7C5DFC6354F9}" type="presParOf" srcId="{1BDD224B-026F-4405-8123-B6EF3576B550}" destId="{164B1D89-F69C-42E2-985A-CDB9BD280553}" srcOrd="4" destOrd="0" presId="urn:microsoft.com/office/officeart/2018/2/layout/IconLabelList"/>
    <dgm:cxn modelId="{E11D3B61-1DD9-4F6D-A53F-047169297970}" type="presParOf" srcId="{164B1D89-F69C-42E2-985A-CDB9BD280553}" destId="{F53330B0-BDC4-4ABF-A841-68D311C2A24B}" srcOrd="0" destOrd="0" presId="urn:microsoft.com/office/officeart/2018/2/layout/IconLabelList"/>
    <dgm:cxn modelId="{FB79FBE6-58A6-4563-8A63-5590B0BB4DD0}" type="presParOf" srcId="{164B1D89-F69C-42E2-985A-CDB9BD280553}" destId="{AE6650C0-47B4-48F9-893C-A8DF5DB77B0C}" srcOrd="1" destOrd="0" presId="urn:microsoft.com/office/officeart/2018/2/layout/IconLabelList"/>
    <dgm:cxn modelId="{FE893989-32AF-476A-952F-2B3953B41E40}" type="presParOf" srcId="{164B1D89-F69C-42E2-985A-CDB9BD280553}" destId="{65473DB7-9F9E-4DD9-B95F-6E1261506F6D}" srcOrd="2" destOrd="0" presId="urn:microsoft.com/office/officeart/2018/2/layout/IconLabelList"/>
    <dgm:cxn modelId="{9291D2B5-9412-4E24-897E-50ED996D28C4}" type="presParOf" srcId="{1BDD224B-026F-4405-8123-B6EF3576B550}" destId="{435F531D-9DEB-4572-A9C8-2FE07406D029}" srcOrd="5" destOrd="0" presId="urn:microsoft.com/office/officeart/2018/2/layout/IconLabelList"/>
    <dgm:cxn modelId="{A994FE66-358B-4243-B56E-43CBE71DD643}" type="presParOf" srcId="{1BDD224B-026F-4405-8123-B6EF3576B550}" destId="{6DCEC562-4F2E-4155-B636-22364A0F7442}" srcOrd="6" destOrd="0" presId="urn:microsoft.com/office/officeart/2018/2/layout/IconLabelList"/>
    <dgm:cxn modelId="{DB4FCC2A-9651-4232-9A8D-1C11FC787C22}" type="presParOf" srcId="{6DCEC562-4F2E-4155-B636-22364A0F7442}" destId="{168FE4A3-CD93-47B1-8531-631BCFB603E6}" srcOrd="0" destOrd="0" presId="urn:microsoft.com/office/officeart/2018/2/layout/IconLabelList"/>
    <dgm:cxn modelId="{69863AA1-C43D-449B-A775-1880527BB825}" type="presParOf" srcId="{6DCEC562-4F2E-4155-B636-22364A0F7442}" destId="{5E1BC36C-B06A-47BB-88D0-4971B1411E66}" srcOrd="1" destOrd="0" presId="urn:microsoft.com/office/officeart/2018/2/layout/IconLabelList"/>
    <dgm:cxn modelId="{1FD2F9FA-92C9-4525-90A7-ABD5AAB4980D}" type="presParOf" srcId="{6DCEC562-4F2E-4155-B636-22364A0F7442}" destId="{C1C44F15-FC66-4A98-9075-9C07D2FE4BD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D576BD-A9B3-4AB9-BDA2-FA21C47F9B8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DDFFCA-D3A1-43F6-9605-276A52FF0E23}">
      <dgm:prSet/>
      <dgm:spPr/>
      <dgm:t>
        <a:bodyPr/>
        <a:lstStyle/>
        <a:p>
          <a:r>
            <a:rPr lang="en-GB"/>
            <a:t>Since the airline has introduced safety protocols, such as social distancing throughout its workplaces, it is thought that Ryanair did not think that employees could be considered as close contact. </a:t>
          </a:r>
          <a:endParaRPr lang="en-US"/>
        </a:p>
      </dgm:t>
    </dgm:pt>
    <dgm:pt modelId="{AAC54B49-076C-4441-B004-CCE58DD0A91C}" type="parTrans" cxnId="{4011F3DD-7DC7-47D7-81C5-756E912D2AF8}">
      <dgm:prSet/>
      <dgm:spPr/>
      <dgm:t>
        <a:bodyPr/>
        <a:lstStyle/>
        <a:p>
          <a:endParaRPr lang="en-US"/>
        </a:p>
      </dgm:t>
    </dgm:pt>
    <dgm:pt modelId="{23CE8381-6F6C-44F3-B11E-E5AA4C8726EF}" type="sibTrans" cxnId="{4011F3DD-7DC7-47D7-81C5-756E912D2AF8}">
      <dgm:prSet/>
      <dgm:spPr/>
      <dgm:t>
        <a:bodyPr/>
        <a:lstStyle/>
        <a:p>
          <a:endParaRPr lang="en-US"/>
        </a:p>
      </dgm:t>
    </dgm:pt>
    <dgm:pt modelId="{F2BF1FEA-6654-4AC0-8F87-8BBA5A2E66F2}">
      <dgm:prSet/>
      <dgm:spPr/>
      <dgm:t>
        <a:bodyPr/>
        <a:lstStyle/>
        <a:p>
          <a:r>
            <a:rPr lang="en-GB"/>
            <a:t>During the pandemic at my workplace which is Amazon- for every positive case, there were at least 4 to 5 close contacts who would then 1 to 2 of them test positive.</a:t>
          </a:r>
          <a:endParaRPr lang="en-US"/>
        </a:p>
      </dgm:t>
    </dgm:pt>
    <dgm:pt modelId="{5F056EC8-5E2F-43FA-8A08-818035978573}" type="parTrans" cxnId="{406166EC-C17A-4014-B432-CA08544BF2E7}">
      <dgm:prSet/>
      <dgm:spPr/>
      <dgm:t>
        <a:bodyPr/>
        <a:lstStyle/>
        <a:p>
          <a:endParaRPr lang="en-US"/>
        </a:p>
      </dgm:t>
    </dgm:pt>
    <dgm:pt modelId="{4631EE1D-0103-495E-9BC1-AC041A5F1B24}" type="sibTrans" cxnId="{406166EC-C17A-4014-B432-CA08544BF2E7}">
      <dgm:prSet/>
      <dgm:spPr/>
      <dgm:t>
        <a:bodyPr/>
        <a:lstStyle/>
        <a:p>
          <a:endParaRPr lang="en-US"/>
        </a:p>
      </dgm:t>
    </dgm:pt>
    <dgm:pt modelId="{7DCC856B-0937-4494-8087-80241EE62D93}" type="pres">
      <dgm:prSet presAssocID="{38D576BD-A9B3-4AB9-BDA2-FA21C47F9B8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D76D6DC-ED27-4948-A6CD-9ECDF8D9AE22}" type="pres">
      <dgm:prSet presAssocID="{03DDFFCA-D3A1-43F6-9605-276A52FF0E23}" presName="hierRoot1" presStyleCnt="0"/>
      <dgm:spPr/>
    </dgm:pt>
    <dgm:pt modelId="{CF90B01C-653C-42B2-96ED-7BF01F0DCB4D}" type="pres">
      <dgm:prSet presAssocID="{03DDFFCA-D3A1-43F6-9605-276A52FF0E23}" presName="composite" presStyleCnt="0"/>
      <dgm:spPr/>
    </dgm:pt>
    <dgm:pt modelId="{93E4967A-3348-4DAD-AEBB-DF01B1906FC1}" type="pres">
      <dgm:prSet presAssocID="{03DDFFCA-D3A1-43F6-9605-276A52FF0E23}" presName="background" presStyleLbl="node0" presStyleIdx="0" presStyleCnt="2"/>
      <dgm:spPr/>
    </dgm:pt>
    <dgm:pt modelId="{BF318061-0E0E-4E60-AC90-EF153E9520A3}" type="pres">
      <dgm:prSet presAssocID="{03DDFFCA-D3A1-43F6-9605-276A52FF0E23}" presName="text" presStyleLbl="fgAcc0" presStyleIdx="0" presStyleCnt="2">
        <dgm:presLayoutVars>
          <dgm:chPref val="3"/>
        </dgm:presLayoutVars>
      </dgm:prSet>
      <dgm:spPr/>
    </dgm:pt>
    <dgm:pt modelId="{82C273F6-57D5-4660-97D3-EAF9B0A7AC9A}" type="pres">
      <dgm:prSet presAssocID="{03DDFFCA-D3A1-43F6-9605-276A52FF0E23}" presName="hierChild2" presStyleCnt="0"/>
      <dgm:spPr/>
    </dgm:pt>
    <dgm:pt modelId="{7707AF68-AAC3-46F8-93EF-FF86266BDB0E}" type="pres">
      <dgm:prSet presAssocID="{F2BF1FEA-6654-4AC0-8F87-8BBA5A2E66F2}" presName="hierRoot1" presStyleCnt="0"/>
      <dgm:spPr/>
    </dgm:pt>
    <dgm:pt modelId="{C5814B60-8519-4C14-8482-B213FA1751E9}" type="pres">
      <dgm:prSet presAssocID="{F2BF1FEA-6654-4AC0-8F87-8BBA5A2E66F2}" presName="composite" presStyleCnt="0"/>
      <dgm:spPr/>
    </dgm:pt>
    <dgm:pt modelId="{C473E9AF-3FB2-42B7-B49E-DD7F20CC4E5B}" type="pres">
      <dgm:prSet presAssocID="{F2BF1FEA-6654-4AC0-8F87-8BBA5A2E66F2}" presName="background" presStyleLbl="node0" presStyleIdx="1" presStyleCnt="2"/>
      <dgm:spPr/>
    </dgm:pt>
    <dgm:pt modelId="{DCC1D954-CA57-42B5-AAB4-E33B4596C049}" type="pres">
      <dgm:prSet presAssocID="{F2BF1FEA-6654-4AC0-8F87-8BBA5A2E66F2}" presName="text" presStyleLbl="fgAcc0" presStyleIdx="1" presStyleCnt="2">
        <dgm:presLayoutVars>
          <dgm:chPref val="3"/>
        </dgm:presLayoutVars>
      </dgm:prSet>
      <dgm:spPr/>
    </dgm:pt>
    <dgm:pt modelId="{8D08783F-69D0-4660-B9BD-46F2FF1E283A}" type="pres">
      <dgm:prSet presAssocID="{F2BF1FEA-6654-4AC0-8F87-8BBA5A2E66F2}" presName="hierChild2" presStyleCnt="0"/>
      <dgm:spPr/>
    </dgm:pt>
  </dgm:ptLst>
  <dgm:cxnLst>
    <dgm:cxn modelId="{5509F734-968F-4E10-AE8E-5A8FBAB0954B}" type="presOf" srcId="{38D576BD-A9B3-4AB9-BDA2-FA21C47F9B8A}" destId="{7DCC856B-0937-4494-8087-80241EE62D93}" srcOrd="0" destOrd="0" presId="urn:microsoft.com/office/officeart/2005/8/layout/hierarchy1"/>
    <dgm:cxn modelId="{E0794871-0DC9-4C81-A796-3D80CDD54C1A}" type="presOf" srcId="{F2BF1FEA-6654-4AC0-8F87-8BBA5A2E66F2}" destId="{DCC1D954-CA57-42B5-AAB4-E33B4596C049}" srcOrd="0" destOrd="0" presId="urn:microsoft.com/office/officeart/2005/8/layout/hierarchy1"/>
    <dgm:cxn modelId="{4011F3DD-7DC7-47D7-81C5-756E912D2AF8}" srcId="{38D576BD-A9B3-4AB9-BDA2-FA21C47F9B8A}" destId="{03DDFFCA-D3A1-43F6-9605-276A52FF0E23}" srcOrd="0" destOrd="0" parTransId="{AAC54B49-076C-4441-B004-CCE58DD0A91C}" sibTransId="{23CE8381-6F6C-44F3-B11E-E5AA4C8726EF}"/>
    <dgm:cxn modelId="{406166EC-C17A-4014-B432-CA08544BF2E7}" srcId="{38D576BD-A9B3-4AB9-BDA2-FA21C47F9B8A}" destId="{F2BF1FEA-6654-4AC0-8F87-8BBA5A2E66F2}" srcOrd="1" destOrd="0" parTransId="{5F056EC8-5E2F-43FA-8A08-818035978573}" sibTransId="{4631EE1D-0103-495E-9BC1-AC041A5F1B24}"/>
    <dgm:cxn modelId="{B144B1F1-0E06-48D2-9B50-A912EB108ED1}" type="presOf" srcId="{03DDFFCA-D3A1-43F6-9605-276A52FF0E23}" destId="{BF318061-0E0E-4E60-AC90-EF153E9520A3}" srcOrd="0" destOrd="0" presId="urn:microsoft.com/office/officeart/2005/8/layout/hierarchy1"/>
    <dgm:cxn modelId="{511A9A2F-E430-4775-A78D-8A30D3D16DA7}" type="presParOf" srcId="{7DCC856B-0937-4494-8087-80241EE62D93}" destId="{8D76D6DC-ED27-4948-A6CD-9ECDF8D9AE22}" srcOrd="0" destOrd="0" presId="urn:microsoft.com/office/officeart/2005/8/layout/hierarchy1"/>
    <dgm:cxn modelId="{F001740D-155F-47CF-99EC-9D38F6E1D6E4}" type="presParOf" srcId="{8D76D6DC-ED27-4948-A6CD-9ECDF8D9AE22}" destId="{CF90B01C-653C-42B2-96ED-7BF01F0DCB4D}" srcOrd="0" destOrd="0" presId="urn:microsoft.com/office/officeart/2005/8/layout/hierarchy1"/>
    <dgm:cxn modelId="{93901239-6712-4397-962B-DD9BE68557B1}" type="presParOf" srcId="{CF90B01C-653C-42B2-96ED-7BF01F0DCB4D}" destId="{93E4967A-3348-4DAD-AEBB-DF01B1906FC1}" srcOrd="0" destOrd="0" presId="urn:microsoft.com/office/officeart/2005/8/layout/hierarchy1"/>
    <dgm:cxn modelId="{BB66D8DF-FD21-42DD-85AF-CDFD00D0DBF3}" type="presParOf" srcId="{CF90B01C-653C-42B2-96ED-7BF01F0DCB4D}" destId="{BF318061-0E0E-4E60-AC90-EF153E9520A3}" srcOrd="1" destOrd="0" presId="urn:microsoft.com/office/officeart/2005/8/layout/hierarchy1"/>
    <dgm:cxn modelId="{DF83AC49-C40A-4336-A51E-62B3DDD92761}" type="presParOf" srcId="{8D76D6DC-ED27-4948-A6CD-9ECDF8D9AE22}" destId="{82C273F6-57D5-4660-97D3-EAF9B0A7AC9A}" srcOrd="1" destOrd="0" presId="urn:microsoft.com/office/officeart/2005/8/layout/hierarchy1"/>
    <dgm:cxn modelId="{270EFE76-1032-4F26-A3C9-1CE9F153A2D3}" type="presParOf" srcId="{7DCC856B-0937-4494-8087-80241EE62D93}" destId="{7707AF68-AAC3-46F8-93EF-FF86266BDB0E}" srcOrd="1" destOrd="0" presId="urn:microsoft.com/office/officeart/2005/8/layout/hierarchy1"/>
    <dgm:cxn modelId="{D99C657C-8304-4D8D-8035-53F8C0240466}" type="presParOf" srcId="{7707AF68-AAC3-46F8-93EF-FF86266BDB0E}" destId="{C5814B60-8519-4C14-8482-B213FA1751E9}" srcOrd="0" destOrd="0" presId="urn:microsoft.com/office/officeart/2005/8/layout/hierarchy1"/>
    <dgm:cxn modelId="{614F9227-7DF7-42D9-90C0-C75C6D7F2554}" type="presParOf" srcId="{C5814B60-8519-4C14-8482-B213FA1751E9}" destId="{C473E9AF-3FB2-42B7-B49E-DD7F20CC4E5B}" srcOrd="0" destOrd="0" presId="urn:microsoft.com/office/officeart/2005/8/layout/hierarchy1"/>
    <dgm:cxn modelId="{BDE735B9-CD72-4F45-9A2E-B184CF99DF7C}" type="presParOf" srcId="{C5814B60-8519-4C14-8482-B213FA1751E9}" destId="{DCC1D954-CA57-42B5-AAB4-E33B4596C049}" srcOrd="1" destOrd="0" presId="urn:microsoft.com/office/officeart/2005/8/layout/hierarchy1"/>
    <dgm:cxn modelId="{FB9FE60B-2080-4ED4-BFF0-0E0A4EFA3D61}" type="presParOf" srcId="{7707AF68-AAC3-46F8-93EF-FF86266BDB0E}" destId="{8D08783F-69D0-4660-B9BD-46F2FF1E283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6EF037-25EF-466A-98AC-8742E207DF15}">
      <dsp:nvSpPr>
        <dsp:cNvPr id="0" name=""/>
        <dsp:cNvSpPr/>
      </dsp:nvSpPr>
      <dsp:spPr>
        <a:xfrm>
          <a:off x="0" y="56800"/>
          <a:ext cx="10339762" cy="79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It was established 37 years ago in 1984 as “Danren Enterprises“ and shortly renamed to “Ryanair”</a:t>
          </a:r>
          <a:endParaRPr lang="en-US" sz="1300" kern="1200" dirty="0"/>
        </a:p>
      </dsp:txBody>
      <dsp:txXfrm>
        <a:off x="39004" y="95804"/>
        <a:ext cx="10261754" cy="720992"/>
      </dsp:txXfrm>
    </dsp:sp>
    <dsp:sp modelId="{5078CB16-7D2F-4291-B239-C5588278D32A}">
      <dsp:nvSpPr>
        <dsp:cNvPr id="0" name=""/>
        <dsp:cNvSpPr/>
      </dsp:nvSpPr>
      <dsp:spPr>
        <a:xfrm>
          <a:off x="0" y="894661"/>
          <a:ext cx="10339762" cy="79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Its founders </a:t>
          </a:r>
          <a:r>
            <a:rPr lang="en-GB" sz="1300" b="0" kern="1200" dirty="0"/>
            <a:t>were Tony Ryan, Christopher Ryan, and Liam Lonergan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/>
            <a:t>Ryanair is hierarchical in nature </a:t>
          </a:r>
          <a:r>
            <a:rPr lang="en-GB" sz="1300" kern="1200" dirty="0"/>
            <a:t>with many levels involved in the company. Board  consists of one Executive and 10 Non-Executive Directors </a:t>
          </a:r>
          <a:endParaRPr lang="en-US" sz="1300" kern="1200" dirty="0"/>
        </a:p>
      </dsp:txBody>
      <dsp:txXfrm>
        <a:off x="39004" y="933665"/>
        <a:ext cx="10261754" cy="720992"/>
      </dsp:txXfrm>
    </dsp:sp>
    <dsp:sp modelId="{91AE668F-622C-47FC-9C58-D09E3F01FD8D}">
      <dsp:nvSpPr>
        <dsp:cNvPr id="0" name=""/>
        <dsp:cNvSpPr/>
      </dsp:nvSpPr>
      <dsp:spPr>
        <a:xfrm>
          <a:off x="0" y="1729680"/>
          <a:ext cx="10339762" cy="79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headquarters are in Swords, Dublin, and primary operational bases in Dublin and London Stansted airports.</a:t>
          </a:r>
          <a:endParaRPr lang="en-US" sz="1300" kern="1200"/>
        </a:p>
      </dsp:txBody>
      <dsp:txXfrm>
        <a:off x="39004" y="1768684"/>
        <a:ext cx="10261754" cy="720992"/>
      </dsp:txXfrm>
    </dsp:sp>
    <dsp:sp modelId="{66F4403C-7158-45F0-B5C9-925D1D2C9F6B}">
      <dsp:nvSpPr>
        <dsp:cNvPr id="0" name=""/>
        <dsp:cNvSpPr/>
      </dsp:nvSpPr>
      <dsp:spPr>
        <a:xfrm>
          <a:off x="0" y="2566121"/>
          <a:ext cx="10339762" cy="79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 2016 Ryanair became the largest of Europe’s budget airlines</a:t>
          </a:r>
          <a:endParaRPr lang="en-US" sz="1300" kern="1200"/>
        </a:p>
      </dsp:txBody>
      <dsp:txXfrm>
        <a:off x="39004" y="2605125"/>
        <a:ext cx="10261754" cy="720992"/>
      </dsp:txXfrm>
    </dsp:sp>
    <dsp:sp modelId="{1BF2FD84-4F50-49E0-B28F-2616A0A09E5C}">
      <dsp:nvSpPr>
        <dsp:cNvPr id="0" name=""/>
        <dsp:cNvSpPr/>
      </dsp:nvSpPr>
      <dsp:spPr>
        <a:xfrm>
          <a:off x="0" y="3402561"/>
          <a:ext cx="10339762" cy="79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Ryanair operates 400 Boeing aircraft</a:t>
          </a:r>
          <a:endParaRPr lang="en-US" sz="1300" kern="1200"/>
        </a:p>
      </dsp:txBody>
      <dsp:txXfrm>
        <a:off x="39004" y="3441565"/>
        <a:ext cx="10261754" cy="720992"/>
      </dsp:txXfrm>
    </dsp:sp>
    <dsp:sp modelId="{EB1F93EB-81CB-43DB-87E6-B298C219AA48}">
      <dsp:nvSpPr>
        <dsp:cNvPr id="0" name=""/>
        <dsp:cNvSpPr/>
      </dsp:nvSpPr>
      <dsp:spPr>
        <a:xfrm>
          <a:off x="0" y="4239001"/>
          <a:ext cx="10339762" cy="79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Has 229 destinations over the world</a:t>
          </a:r>
        </a:p>
      </dsp:txBody>
      <dsp:txXfrm>
        <a:off x="39004" y="4278005"/>
        <a:ext cx="10261754" cy="7209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71A2B-23EF-4537-A46E-03D3460875FC}">
      <dsp:nvSpPr>
        <dsp:cNvPr id="0" name=""/>
        <dsp:cNvSpPr/>
      </dsp:nvSpPr>
      <dsp:spPr>
        <a:xfrm>
          <a:off x="3935916" y="1809882"/>
          <a:ext cx="2346755" cy="203003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The Paradigm</a:t>
          </a:r>
          <a:r>
            <a:rPr lang="en-GB" sz="900" kern="1200" dirty="0"/>
            <a:t>: 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A universal low-cost culture has been developed in the Ryanair organisation with the emergence of the self-sustaining and self-enforcing culture and history.</a:t>
          </a:r>
        </a:p>
      </dsp:txBody>
      <dsp:txXfrm>
        <a:off x="4324806" y="2146288"/>
        <a:ext cx="1568975" cy="1357226"/>
      </dsp:txXfrm>
    </dsp:sp>
    <dsp:sp modelId="{B6BE92C2-C194-48A2-A164-D2FA3CC1257B}">
      <dsp:nvSpPr>
        <dsp:cNvPr id="0" name=""/>
        <dsp:cNvSpPr/>
      </dsp:nvSpPr>
      <dsp:spPr>
        <a:xfrm>
          <a:off x="5405671" y="875085"/>
          <a:ext cx="885423" cy="7629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D3732F-BD99-4C2B-A889-332C161E4D24}">
      <dsp:nvSpPr>
        <dsp:cNvPr id="0" name=""/>
        <dsp:cNvSpPr/>
      </dsp:nvSpPr>
      <dsp:spPr>
        <a:xfrm>
          <a:off x="4152321" y="0"/>
          <a:ext cx="1923149" cy="16637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Stories&amp; myths: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The organization as a whole developed a less expensive culture as a result.</a:t>
          </a:r>
        </a:p>
      </dsp:txBody>
      <dsp:txXfrm>
        <a:off x="4471028" y="275719"/>
        <a:ext cx="1285735" cy="1112312"/>
      </dsp:txXfrm>
    </dsp:sp>
    <dsp:sp modelId="{D0CDDC80-F432-4C35-9057-DD420DFAD054}">
      <dsp:nvSpPr>
        <dsp:cNvPr id="0" name=""/>
        <dsp:cNvSpPr/>
      </dsp:nvSpPr>
      <dsp:spPr>
        <a:xfrm>
          <a:off x="6439029" y="2301320"/>
          <a:ext cx="885423" cy="7629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99069-1174-4D3A-A428-6C6CDA4981DF}">
      <dsp:nvSpPr>
        <dsp:cNvPr id="0" name=""/>
        <dsp:cNvSpPr/>
      </dsp:nvSpPr>
      <dsp:spPr>
        <a:xfrm>
          <a:off x="5916072" y="1023317"/>
          <a:ext cx="1923149" cy="16637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Symbols</a:t>
          </a:r>
          <a:r>
            <a:rPr lang="en-GB" sz="900" kern="1200" dirty="0"/>
            <a:t>: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Recognisable Global sign that is well known for low fares Ryanair </a:t>
          </a:r>
        </a:p>
      </dsp:txBody>
      <dsp:txXfrm>
        <a:off x="6234779" y="1299036"/>
        <a:ext cx="1285735" cy="1112312"/>
      </dsp:txXfrm>
    </dsp:sp>
    <dsp:sp modelId="{98EE8012-6A5A-4D68-A474-CE64A3045B0E}">
      <dsp:nvSpPr>
        <dsp:cNvPr id="0" name=""/>
        <dsp:cNvSpPr/>
      </dsp:nvSpPr>
      <dsp:spPr>
        <a:xfrm>
          <a:off x="5721192" y="3911272"/>
          <a:ext cx="885423" cy="7629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0EF131-87D1-4102-B615-380B7031B060}">
      <dsp:nvSpPr>
        <dsp:cNvPr id="0" name=""/>
        <dsp:cNvSpPr/>
      </dsp:nvSpPr>
      <dsp:spPr>
        <a:xfrm>
          <a:off x="5916072" y="3035042"/>
          <a:ext cx="1923149" cy="16637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Power Structures: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The decision to make Michael O'Leary the organization's boss has concentrated power in his hands.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6234779" y="3310761"/>
        <a:ext cx="1285735" cy="1112312"/>
      </dsp:txXfrm>
    </dsp:sp>
    <dsp:sp modelId="{4C1A380C-F688-480A-B20A-B4DF7AE7BE6B}">
      <dsp:nvSpPr>
        <dsp:cNvPr id="0" name=""/>
        <dsp:cNvSpPr/>
      </dsp:nvSpPr>
      <dsp:spPr>
        <a:xfrm>
          <a:off x="3940518" y="4078391"/>
          <a:ext cx="885423" cy="7629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69E54-D279-4D1A-B272-31069EEBBD23}">
      <dsp:nvSpPr>
        <dsp:cNvPr id="0" name=""/>
        <dsp:cNvSpPr/>
      </dsp:nvSpPr>
      <dsp:spPr>
        <a:xfrm>
          <a:off x="4152321" y="4059504"/>
          <a:ext cx="1923149" cy="16637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Organizational structures: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It serves as the backbone of every company where people are valued and given the freedom to cut costs</a:t>
          </a:r>
        </a:p>
      </dsp:txBody>
      <dsp:txXfrm>
        <a:off x="4471028" y="4335223"/>
        <a:ext cx="1285735" cy="1112312"/>
      </dsp:txXfrm>
    </dsp:sp>
    <dsp:sp modelId="{C3594334-EE63-4269-BE52-79024B5EE2CE}">
      <dsp:nvSpPr>
        <dsp:cNvPr id="0" name=""/>
        <dsp:cNvSpPr/>
      </dsp:nvSpPr>
      <dsp:spPr>
        <a:xfrm>
          <a:off x="2890237" y="2652728"/>
          <a:ext cx="885423" cy="76290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8228DA-6F89-4014-AB1A-0CC7C01293BA}">
      <dsp:nvSpPr>
        <dsp:cNvPr id="0" name=""/>
        <dsp:cNvSpPr/>
      </dsp:nvSpPr>
      <dsp:spPr>
        <a:xfrm>
          <a:off x="2380381" y="3009816"/>
          <a:ext cx="1923149" cy="16637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Control</a:t>
          </a:r>
          <a:r>
            <a:rPr lang="en-GB" sz="900" kern="1200" dirty="0"/>
            <a:t>: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Michael O'Leary, the company's CEO, handles all management duties, including advertising and contract talks for new planes</a:t>
          </a:r>
        </a:p>
      </dsp:txBody>
      <dsp:txXfrm>
        <a:off x="2699088" y="3285535"/>
        <a:ext cx="1285735" cy="1112312"/>
      </dsp:txXfrm>
    </dsp:sp>
    <dsp:sp modelId="{5CD45922-A910-4D3F-A633-01CAE652E0CA}">
      <dsp:nvSpPr>
        <dsp:cNvPr id="0" name=""/>
        <dsp:cNvSpPr/>
      </dsp:nvSpPr>
      <dsp:spPr>
        <a:xfrm>
          <a:off x="2380381" y="1021028"/>
          <a:ext cx="1923149" cy="16637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Rituals</a:t>
          </a:r>
          <a:r>
            <a:rPr lang="en-GB" sz="900" kern="1200" dirty="0"/>
            <a:t> </a:t>
          </a:r>
          <a:r>
            <a:rPr lang="en-GB" sz="900" b="1" kern="1200" dirty="0"/>
            <a:t>and</a:t>
          </a:r>
          <a:r>
            <a:rPr lang="en-GB" sz="900" kern="1200" dirty="0"/>
            <a:t> </a:t>
          </a:r>
          <a:r>
            <a:rPr lang="en-GB" sz="900" b="1" kern="1200" dirty="0"/>
            <a:t>Routines</a:t>
          </a:r>
          <a:r>
            <a:rPr lang="en-GB" sz="900" kern="1200" dirty="0"/>
            <a:t>: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/>
            <a:t>Customers can check in easily online, and Ryanair makes €50 million a year in profit because to the system</a:t>
          </a:r>
          <a:r>
            <a:rPr lang="en-GB" sz="900" kern="1200" dirty="0"/>
            <a:t>.</a:t>
          </a:r>
        </a:p>
      </dsp:txBody>
      <dsp:txXfrm>
        <a:off x="2699088" y="1296747"/>
        <a:ext cx="1285735" cy="11123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E9471-D0E0-439E-9DB6-71F0B48F949C}">
      <dsp:nvSpPr>
        <dsp:cNvPr id="0" name=""/>
        <dsp:cNvSpPr/>
      </dsp:nvSpPr>
      <dsp:spPr>
        <a:xfrm>
          <a:off x="477441" y="1493023"/>
          <a:ext cx="775195" cy="7751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B75CBF-AC3A-4B6A-9531-5C6E687B2D36}">
      <dsp:nvSpPr>
        <dsp:cNvPr id="0" name=""/>
        <dsp:cNvSpPr/>
      </dsp:nvSpPr>
      <dsp:spPr>
        <a:xfrm>
          <a:off x="3711" y="2775684"/>
          <a:ext cx="1722656" cy="2099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former employee describes working conditions as a “total nightmare”:</a:t>
          </a:r>
          <a:endParaRPr lang="en-US" sz="1400" kern="1200" dirty="0"/>
        </a:p>
      </dsp:txBody>
      <dsp:txXfrm>
        <a:off x="3711" y="2775684"/>
        <a:ext cx="1722656" cy="2099487"/>
      </dsp:txXfrm>
    </dsp:sp>
    <dsp:sp modelId="{CBF24219-2ECE-47DC-B489-3C5B0AA61537}">
      <dsp:nvSpPr>
        <dsp:cNvPr id="0" name=""/>
        <dsp:cNvSpPr/>
      </dsp:nvSpPr>
      <dsp:spPr>
        <a:xfrm>
          <a:off x="2501562" y="1493023"/>
          <a:ext cx="775195" cy="7751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4A14E-94E1-4921-A2C2-7D94E166174E}">
      <dsp:nvSpPr>
        <dsp:cNvPr id="0" name=""/>
        <dsp:cNvSpPr/>
      </dsp:nvSpPr>
      <dsp:spPr>
        <a:xfrm>
          <a:off x="2027832" y="2775684"/>
          <a:ext cx="1722656" cy="2099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Former employee Sophie Growcoot told the story to the local representative about the specifics of the employment agreement with Crewlinc who are contractors for Ryanair.</a:t>
          </a:r>
          <a:endParaRPr lang="en-US" sz="1400" kern="1200" dirty="0"/>
        </a:p>
      </dsp:txBody>
      <dsp:txXfrm>
        <a:off x="2027832" y="2775684"/>
        <a:ext cx="1722656" cy="2099487"/>
      </dsp:txXfrm>
    </dsp:sp>
    <dsp:sp modelId="{F53330B0-BDC4-4ABF-A841-68D311C2A24B}">
      <dsp:nvSpPr>
        <dsp:cNvPr id="0" name=""/>
        <dsp:cNvSpPr/>
      </dsp:nvSpPr>
      <dsp:spPr>
        <a:xfrm>
          <a:off x="4525683" y="1493023"/>
          <a:ext cx="775195" cy="7751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473DB7-9F9E-4DD9-B95F-6E1261506F6D}">
      <dsp:nvSpPr>
        <dsp:cNvPr id="0" name=""/>
        <dsp:cNvSpPr/>
      </dsp:nvSpPr>
      <dsp:spPr>
        <a:xfrm>
          <a:off x="4051953" y="2775684"/>
          <a:ext cx="1722656" cy="2099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Growcoot claims that Crewlink compelled her to take three months of unpaid leave every year since Ryanair needed fewer employees during the winter because plane traffic was lighter.</a:t>
          </a:r>
          <a:endParaRPr lang="en-US" sz="1300" kern="1200"/>
        </a:p>
      </dsp:txBody>
      <dsp:txXfrm>
        <a:off x="4051953" y="2775684"/>
        <a:ext cx="1722656" cy="2099487"/>
      </dsp:txXfrm>
    </dsp:sp>
    <dsp:sp modelId="{168FE4A3-CD93-47B1-8531-631BCFB603E6}">
      <dsp:nvSpPr>
        <dsp:cNvPr id="0" name=""/>
        <dsp:cNvSpPr/>
      </dsp:nvSpPr>
      <dsp:spPr>
        <a:xfrm>
          <a:off x="6549804" y="1493023"/>
          <a:ext cx="775195" cy="7751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C44F15-FC66-4A98-9075-9C07D2FE4BD1}">
      <dsp:nvSpPr>
        <dsp:cNvPr id="0" name=""/>
        <dsp:cNvSpPr/>
      </dsp:nvSpPr>
      <dsp:spPr>
        <a:xfrm>
          <a:off x="6076074" y="2775684"/>
          <a:ext cx="1722656" cy="2099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 only is a required unpaid absence terrible enough, but the contract also bans her from taking on new employment while offering no pay during that time. </a:t>
          </a:r>
          <a:endParaRPr lang="en-US" sz="1300" kern="1200" dirty="0"/>
        </a:p>
      </dsp:txBody>
      <dsp:txXfrm>
        <a:off x="6076074" y="2775684"/>
        <a:ext cx="1722656" cy="20994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E4967A-3348-4DAD-AEBB-DF01B1906FC1}">
      <dsp:nvSpPr>
        <dsp:cNvPr id="0" name=""/>
        <dsp:cNvSpPr/>
      </dsp:nvSpPr>
      <dsp:spPr>
        <a:xfrm>
          <a:off x="1176" y="1147988"/>
          <a:ext cx="4128079" cy="2621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18061-0E0E-4E60-AC90-EF153E9520A3}">
      <dsp:nvSpPr>
        <dsp:cNvPr id="0" name=""/>
        <dsp:cNvSpPr/>
      </dsp:nvSpPr>
      <dsp:spPr>
        <a:xfrm>
          <a:off x="459851" y="1583730"/>
          <a:ext cx="4128079" cy="26213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Since the airline has introduced safety protocols, such as social distancing throughout its workplaces, it is thought that Ryanair did not think that employees could be considered as close contact. </a:t>
          </a:r>
          <a:endParaRPr lang="en-US" sz="2100" kern="1200"/>
        </a:p>
      </dsp:txBody>
      <dsp:txXfrm>
        <a:off x="536627" y="1660506"/>
        <a:ext cx="3974527" cy="2467778"/>
      </dsp:txXfrm>
    </dsp:sp>
    <dsp:sp modelId="{C473E9AF-3FB2-42B7-B49E-DD7F20CC4E5B}">
      <dsp:nvSpPr>
        <dsp:cNvPr id="0" name=""/>
        <dsp:cNvSpPr/>
      </dsp:nvSpPr>
      <dsp:spPr>
        <a:xfrm>
          <a:off x="5046606" y="1147988"/>
          <a:ext cx="4128079" cy="2621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D954-CA57-42B5-AAB4-E33B4596C049}">
      <dsp:nvSpPr>
        <dsp:cNvPr id="0" name=""/>
        <dsp:cNvSpPr/>
      </dsp:nvSpPr>
      <dsp:spPr>
        <a:xfrm>
          <a:off x="5505282" y="1583730"/>
          <a:ext cx="4128079" cy="26213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During the pandemic at my workplace which is Amazon- for every positive case, there were at least 4 to 5 close contacts who would then 1 to 2 of them test positive.</a:t>
          </a:r>
          <a:endParaRPr lang="en-US" sz="2100" kern="1200"/>
        </a:p>
      </dsp:txBody>
      <dsp:txXfrm>
        <a:off x="5582058" y="1660506"/>
        <a:ext cx="3974527" cy="24677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130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372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627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884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258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656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331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766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549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02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18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785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1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8" name="Group 538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540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0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2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2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4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94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5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6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7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8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29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0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1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2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3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4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5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6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7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8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39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0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1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2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3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4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5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6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7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8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49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0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1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2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3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4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5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6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7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8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59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0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1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2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3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4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5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6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7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8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69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0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1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2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3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4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775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577" name="Rectangle 576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C3107ADD-4B4E-4D37-98F9-BD1A57694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25C1F4D8-9670-4B56-BD70-732561AD0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74388"/>
            <a:ext cx="8253733" cy="50933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DAACB-2776-F5DD-B427-D7AA17B02C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8362" y="1265380"/>
            <a:ext cx="5766418" cy="12368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Ryanair’s workplace culture and ethical stance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35E6B-97F9-B8EA-D9E4-8CC68837B6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8361" y="2733088"/>
            <a:ext cx="5766419" cy="272649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/>
              <a:t>People Management </a:t>
            </a:r>
            <a:r>
              <a:rPr lang="en-US" b="1"/>
              <a:t>(BMSW5010_SWAN)</a:t>
            </a:r>
            <a:endParaRPr lang="en-US" b="1" dirty="0"/>
          </a:p>
          <a:p>
            <a:pPr algn="l"/>
            <a:r>
              <a:rPr lang="en-US" b="1" dirty="0"/>
              <a:t>University of Wales trinity saint David </a:t>
            </a:r>
          </a:p>
          <a:p>
            <a:pPr algn="l"/>
            <a:r>
              <a:rPr lang="en-US" b="1" dirty="0"/>
              <a:t>Brynach Heffernan</a:t>
            </a:r>
          </a:p>
          <a:p>
            <a:pPr algn="l"/>
            <a:r>
              <a:rPr lang="en-US" b="1" dirty="0"/>
              <a:t>Rasa Vilimaite (2020471)</a:t>
            </a:r>
          </a:p>
        </p:txBody>
      </p:sp>
      <p:pic>
        <p:nvPicPr>
          <p:cNvPr id="4" name="Picture 3" descr="A web of dots connected">
            <a:extLst>
              <a:ext uri="{FF2B5EF4-FFF2-40B4-BE49-F238E27FC236}">
                <a16:creationId xmlns:a16="http://schemas.microsoft.com/office/drawing/2014/main" id="{401BC885-43D9-82F9-6C61-A8D29CAFA2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8" r="64305" b="-1"/>
          <a:stretch/>
        </p:blipFill>
        <p:spPr>
          <a:xfrm>
            <a:off x="7434124" y="882887"/>
            <a:ext cx="3902613" cy="5095121"/>
          </a:xfrm>
          <a:prstGeom prst="rect">
            <a:avLst/>
          </a:prstGeom>
        </p:spPr>
      </p:pic>
      <p:grpSp>
        <p:nvGrpSpPr>
          <p:cNvPr id="583" name="Group 582">
            <a:extLst>
              <a:ext uri="{FF2B5EF4-FFF2-40B4-BE49-F238E27FC236}">
                <a16:creationId xmlns:a16="http://schemas.microsoft.com/office/drawing/2014/main" id="{B0D9F39F-3C2F-474E-9371-3A76D20F0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23129" y="-21214"/>
            <a:ext cx="3363795" cy="6379369"/>
            <a:chOff x="8623129" y="-21214"/>
            <a:chExt cx="3363795" cy="6379369"/>
          </a:xfrm>
        </p:grpSpPr>
        <p:sp>
          <p:nvSpPr>
            <p:cNvPr id="584" name="Freeform 10">
              <a:extLst>
                <a:ext uri="{FF2B5EF4-FFF2-40B4-BE49-F238E27FC236}">
                  <a16:creationId xmlns:a16="http://schemas.microsoft.com/office/drawing/2014/main" id="{B151F0C2-EB37-4394-85D8-631C639D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84465" y="152662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5" name="Freeform 15">
              <a:extLst>
                <a:ext uri="{FF2B5EF4-FFF2-40B4-BE49-F238E27FC236}">
                  <a16:creationId xmlns:a16="http://schemas.microsoft.com/office/drawing/2014/main" id="{16BA0741-61D0-4B78-99A2-84727B154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88395" y="66685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6" name="Freeform 18">
              <a:extLst>
                <a:ext uri="{FF2B5EF4-FFF2-40B4-BE49-F238E27FC236}">
                  <a16:creationId xmlns:a16="http://schemas.microsoft.com/office/drawing/2014/main" id="{608BEE1D-8947-4860-92E2-DF5E72617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91809" y="41011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7" name="Freeform 52">
              <a:extLst>
                <a:ext uri="{FF2B5EF4-FFF2-40B4-BE49-F238E27FC236}">
                  <a16:creationId xmlns:a16="http://schemas.microsoft.com/office/drawing/2014/main" id="{23477C11-8260-4FBB-821B-620D7E4C7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51208" y="451020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8" name="Freeform 54">
              <a:extLst>
                <a:ext uri="{FF2B5EF4-FFF2-40B4-BE49-F238E27FC236}">
                  <a16:creationId xmlns:a16="http://schemas.microsoft.com/office/drawing/2014/main" id="{E1B67178-0C14-4601-BF94-91DCCCD9E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8136" y="614648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9" name="Freeform 59">
              <a:extLst>
                <a:ext uri="{FF2B5EF4-FFF2-40B4-BE49-F238E27FC236}">
                  <a16:creationId xmlns:a16="http://schemas.microsoft.com/office/drawing/2014/main" id="{EDEB60C8-CA29-46D3-9AA7-9F7A1252D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07748" y="255923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0" name="Freeform 78">
              <a:extLst>
                <a:ext uri="{FF2B5EF4-FFF2-40B4-BE49-F238E27FC236}">
                  <a16:creationId xmlns:a16="http://schemas.microsoft.com/office/drawing/2014/main" id="{9E5C2B83-454B-4951-8B08-3D617778E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88514" y="74536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1" name="Freeform 79">
              <a:extLst>
                <a:ext uri="{FF2B5EF4-FFF2-40B4-BE49-F238E27FC236}">
                  <a16:creationId xmlns:a16="http://schemas.microsoft.com/office/drawing/2014/main" id="{AFAD21A0-BC8E-4635-AFFB-E87CD92C8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35279" y="742705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2" name="Freeform 84">
              <a:extLst>
                <a:ext uri="{FF2B5EF4-FFF2-40B4-BE49-F238E27FC236}">
                  <a16:creationId xmlns:a16="http://schemas.microsoft.com/office/drawing/2014/main" id="{4B01379C-61AE-4191-B726-E8A6D84B9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70004" y="54078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3" name="Freeform 86">
              <a:extLst>
                <a:ext uri="{FF2B5EF4-FFF2-40B4-BE49-F238E27FC236}">
                  <a16:creationId xmlns:a16="http://schemas.microsoft.com/office/drawing/2014/main" id="{38F67446-9956-4CD9-B003-A772F2158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79973" y="194772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4" name="Freeform 106">
              <a:extLst>
                <a:ext uri="{FF2B5EF4-FFF2-40B4-BE49-F238E27FC236}">
                  <a16:creationId xmlns:a16="http://schemas.microsoft.com/office/drawing/2014/main" id="{FBA47277-EA28-45EB-80A0-64DA80757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15672" y="589486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5" name="Freeform 110">
              <a:extLst>
                <a:ext uri="{FF2B5EF4-FFF2-40B4-BE49-F238E27FC236}">
                  <a16:creationId xmlns:a16="http://schemas.microsoft.com/office/drawing/2014/main" id="{F74A8421-8E72-4D0B-A55B-E4EC1DCAC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93396" y="341651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6" name="Freeform 123">
              <a:extLst>
                <a:ext uri="{FF2B5EF4-FFF2-40B4-BE49-F238E27FC236}">
                  <a16:creationId xmlns:a16="http://schemas.microsoft.com/office/drawing/2014/main" id="{779CF57F-496E-4365-8D91-7326A2120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75108" y="214054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7" name="Freeform 130">
              <a:extLst>
                <a:ext uri="{FF2B5EF4-FFF2-40B4-BE49-F238E27FC236}">
                  <a16:creationId xmlns:a16="http://schemas.microsoft.com/office/drawing/2014/main" id="{160F21FA-063A-4C1C-A5D4-60AD79CB2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48329" y="503303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8" name="Freeform 135">
              <a:extLst>
                <a:ext uri="{FF2B5EF4-FFF2-40B4-BE49-F238E27FC236}">
                  <a16:creationId xmlns:a16="http://schemas.microsoft.com/office/drawing/2014/main" id="{8FABF168-1906-4AE6-B3F5-15EEE8CAD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53265" y="685532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9" name="Freeform 36">
              <a:extLst>
                <a:ext uri="{FF2B5EF4-FFF2-40B4-BE49-F238E27FC236}">
                  <a16:creationId xmlns:a16="http://schemas.microsoft.com/office/drawing/2014/main" id="{F359FC54-371A-45E1-BC00-CC4B391E9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70404" y="6073727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0" name="Freeform 70">
              <a:extLst>
                <a:ext uri="{FF2B5EF4-FFF2-40B4-BE49-F238E27FC236}">
                  <a16:creationId xmlns:a16="http://schemas.microsoft.com/office/drawing/2014/main" id="{D5434E53-B08F-4ACA-91A1-72DD4A438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78793" y="624712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1" name="Freeform 117">
              <a:extLst>
                <a:ext uri="{FF2B5EF4-FFF2-40B4-BE49-F238E27FC236}">
                  <a16:creationId xmlns:a16="http://schemas.microsoft.com/office/drawing/2014/main" id="{1AAA8D66-0CB7-4E6F-A817-5DA6D1D9E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76434" y="5977372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2" name="Freeform 144">
              <a:extLst>
                <a:ext uri="{FF2B5EF4-FFF2-40B4-BE49-F238E27FC236}">
                  <a16:creationId xmlns:a16="http://schemas.microsoft.com/office/drawing/2014/main" id="{8E5C413D-130F-40EF-986E-3803AA20D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00629" y="6087360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3" name="Freeform 8">
              <a:extLst>
                <a:ext uri="{FF2B5EF4-FFF2-40B4-BE49-F238E27FC236}">
                  <a16:creationId xmlns:a16="http://schemas.microsoft.com/office/drawing/2014/main" id="{81F2F622-5B4D-47DB-8E8E-C6C509013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8976" y="3532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4" name="Freeform 8">
              <a:extLst>
                <a:ext uri="{FF2B5EF4-FFF2-40B4-BE49-F238E27FC236}">
                  <a16:creationId xmlns:a16="http://schemas.microsoft.com/office/drawing/2014/main" id="{D11F209F-C153-40EF-9687-AC9B7EDC3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29153" y="9752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5" name="Freeform 106">
              <a:extLst>
                <a:ext uri="{FF2B5EF4-FFF2-40B4-BE49-F238E27FC236}">
                  <a16:creationId xmlns:a16="http://schemas.microsoft.com/office/drawing/2014/main" id="{F2C892FE-0BCC-436C-A56C-75F22A532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08403" y="1879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6" name="Freeform 10">
              <a:extLst>
                <a:ext uri="{FF2B5EF4-FFF2-40B4-BE49-F238E27FC236}">
                  <a16:creationId xmlns:a16="http://schemas.microsoft.com/office/drawing/2014/main" id="{94890050-B99A-49B3-AA43-B907D7BC4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196042" y="125820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7" name="Freeform 15">
              <a:extLst>
                <a:ext uri="{FF2B5EF4-FFF2-40B4-BE49-F238E27FC236}">
                  <a16:creationId xmlns:a16="http://schemas.microsoft.com/office/drawing/2014/main" id="{4F10F360-2A8A-47C7-97F1-39C21A3E0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23905" y="798456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8" name="Freeform 18">
              <a:extLst>
                <a:ext uri="{FF2B5EF4-FFF2-40B4-BE49-F238E27FC236}">
                  <a16:creationId xmlns:a16="http://schemas.microsoft.com/office/drawing/2014/main" id="{B941FB0E-BF49-4CEF-8D20-36B788D3B9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03386" y="383274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9" name="Freeform 52">
              <a:extLst>
                <a:ext uri="{FF2B5EF4-FFF2-40B4-BE49-F238E27FC236}">
                  <a16:creationId xmlns:a16="http://schemas.microsoft.com/office/drawing/2014/main" id="{162B6B81-4CA7-440F-8815-60920B960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85093" y="42417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0" name="Freeform 54">
              <a:extLst>
                <a:ext uri="{FF2B5EF4-FFF2-40B4-BE49-F238E27FC236}">
                  <a16:creationId xmlns:a16="http://schemas.microsoft.com/office/drawing/2014/main" id="{D5ECC74F-C23A-4D14-8843-30C85D26D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62021" y="58780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1" name="Freeform 59">
              <a:extLst>
                <a:ext uri="{FF2B5EF4-FFF2-40B4-BE49-F238E27FC236}">
                  <a16:creationId xmlns:a16="http://schemas.microsoft.com/office/drawing/2014/main" id="{169EAE32-FA5D-417A-9E3D-ED5FC3A9C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41633" y="22908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2" name="Freeform 78">
              <a:extLst>
                <a:ext uri="{FF2B5EF4-FFF2-40B4-BE49-F238E27FC236}">
                  <a16:creationId xmlns:a16="http://schemas.microsoft.com/office/drawing/2014/main" id="{81E3B909-6FF7-4890-B0F9-AF9949309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22399" y="69462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3" name="Freeform 84">
              <a:extLst>
                <a:ext uri="{FF2B5EF4-FFF2-40B4-BE49-F238E27FC236}">
                  <a16:creationId xmlns:a16="http://schemas.microsoft.com/office/drawing/2014/main" id="{8A143A49-AE2E-4E58-80F5-ED3669450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03889" y="49003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4" name="Freeform 86">
              <a:extLst>
                <a:ext uri="{FF2B5EF4-FFF2-40B4-BE49-F238E27FC236}">
                  <a16:creationId xmlns:a16="http://schemas.microsoft.com/office/drawing/2014/main" id="{CABDA8BE-A80E-4A04-8F32-5125E97D0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13858" y="14402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5" name="Freeform 106">
              <a:extLst>
                <a:ext uri="{FF2B5EF4-FFF2-40B4-BE49-F238E27FC236}">
                  <a16:creationId xmlns:a16="http://schemas.microsoft.com/office/drawing/2014/main" id="{F6679A4D-9FFD-4D03-9A13-3A08FDCE9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87112" y="81405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6" name="Freeform 110">
              <a:extLst>
                <a:ext uri="{FF2B5EF4-FFF2-40B4-BE49-F238E27FC236}">
                  <a16:creationId xmlns:a16="http://schemas.microsoft.com/office/drawing/2014/main" id="{F8AE33DF-4319-45F4-A184-8C61154F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1833" y="290892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7" name="Freeform 135">
              <a:extLst>
                <a:ext uri="{FF2B5EF4-FFF2-40B4-BE49-F238E27FC236}">
                  <a16:creationId xmlns:a16="http://schemas.microsoft.com/office/drawing/2014/main" id="{799215C2-6C9A-474F-A5A4-C0B64A7F8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29822" y="56408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8" name="Freeform 31">
              <a:extLst>
                <a:ext uri="{FF2B5EF4-FFF2-40B4-BE49-F238E27FC236}">
                  <a16:creationId xmlns:a16="http://schemas.microsoft.com/office/drawing/2014/main" id="{67D91C73-C376-4277-9EFD-9FD0470AD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28406" y="625470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" name="Freeform 41">
              <a:extLst>
                <a:ext uri="{FF2B5EF4-FFF2-40B4-BE49-F238E27FC236}">
                  <a16:creationId xmlns:a16="http://schemas.microsoft.com/office/drawing/2014/main" id="{3B663AEA-3170-47F1-999C-74A61A961D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50234" y="60578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" name="Freeform 103">
              <a:extLst>
                <a:ext uri="{FF2B5EF4-FFF2-40B4-BE49-F238E27FC236}">
                  <a16:creationId xmlns:a16="http://schemas.microsoft.com/office/drawing/2014/main" id="{0B6F7609-A46F-495F-ACA3-C299FBDD2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40059" y="599533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1" name="Freeform 119">
              <a:extLst>
                <a:ext uri="{FF2B5EF4-FFF2-40B4-BE49-F238E27FC236}">
                  <a16:creationId xmlns:a16="http://schemas.microsoft.com/office/drawing/2014/main" id="{5C65C06C-6AE3-4741-A0B0-AB4626AA8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74303" y="6035021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2" name="Freeform 8">
              <a:extLst>
                <a:ext uri="{FF2B5EF4-FFF2-40B4-BE49-F238E27FC236}">
                  <a16:creationId xmlns:a16="http://schemas.microsoft.com/office/drawing/2014/main" id="{35CA5C8C-D72C-482D-9453-B29DFEEE4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62861" y="848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3" name="Freeform 10">
              <a:extLst>
                <a:ext uri="{FF2B5EF4-FFF2-40B4-BE49-F238E27FC236}">
                  <a16:creationId xmlns:a16="http://schemas.microsoft.com/office/drawing/2014/main" id="{2B94DB80-B7D1-4170-88A2-6E4EC5524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1290" y="11763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4" name="Freeform 15">
              <a:extLst>
                <a:ext uri="{FF2B5EF4-FFF2-40B4-BE49-F238E27FC236}">
                  <a16:creationId xmlns:a16="http://schemas.microsoft.com/office/drawing/2014/main" id="{2F8AE45B-8CBB-4DA9-8248-23615828C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5220" y="63183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5" name="Freeform 18">
              <a:extLst>
                <a:ext uri="{FF2B5EF4-FFF2-40B4-BE49-F238E27FC236}">
                  <a16:creationId xmlns:a16="http://schemas.microsoft.com/office/drawing/2014/main" id="{22F566CA-D7F1-40DD-A2DC-740587F592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8634" y="37508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6" name="Freeform 19">
              <a:extLst>
                <a:ext uri="{FF2B5EF4-FFF2-40B4-BE49-F238E27FC236}">
                  <a16:creationId xmlns:a16="http://schemas.microsoft.com/office/drawing/2014/main" id="{25703CD1-3965-43FB-8408-77151BBD2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3870" y="2062096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7" name="Freeform 20">
              <a:extLst>
                <a:ext uri="{FF2B5EF4-FFF2-40B4-BE49-F238E27FC236}">
                  <a16:creationId xmlns:a16="http://schemas.microsoft.com/office/drawing/2014/main" id="{8236AF27-E29A-4BE1-835F-3E58632F5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3315" y="2259521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8" name="Freeform 22">
              <a:extLst>
                <a:ext uri="{FF2B5EF4-FFF2-40B4-BE49-F238E27FC236}">
                  <a16:creationId xmlns:a16="http://schemas.microsoft.com/office/drawing/2014/main" id="{C127F179-C992-4D40-B186-06818A77C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22654" y="108936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9" name="Freeform 23">
              <a:extLst>
                <a:ext uri="{FF2B5EF4-FFF2-40B4-BE49-F238E27FC236}">
                  <a16:creationId xmlns:a16="http://schemas.microsoft.com/office/drawing/2014/main" id="{6B0E5B35-D3B7-4BEB-839F-D258E79A0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6341" y="87679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0" name="Freeform 26">
              <a:extLst>
                <a:ext uri="{FF2B5EF4-FFF2-40B4-BE49-F238E27FC236}">
                  <a16:creationId xmlns:a16="http://schemas.microsoft.com/office/drawing/2014/main" id="{0A5309F9-3D88-4474-ABD7-B61C20EEA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23565" y="136050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1" name="Freeform 27">
              <a:extLst>
                <a:ext uri="{FF2B5EF4-FFF2-40B4-BE49-F238E27FC236}">
                  <a16:creationId xmlns:a16="http://schemas.microsoft.com/office/drawing/2014/main" id="{C4D0EC36-D809-4017-A7B7-70EF53250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14041" y="179760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2" name="Freeform 28">
              <a:extLst>
                <a:ext uri="{FF2B5EF4-FFF2-40B4-BE49-F238E27FC236}">
                  <a16:creationId xmlns:a16="http://schemas.microsoft.com/office/drawing/2014/main" id="{FBDEBED8-29DF-4480-8174-2215AF3ED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1125" y="157501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3" name="Freeform 30">
              <a:extLst>
                <a:ext uri="{FF2B5EF4-FFF2-40B4-BE49-F238E27FC236}">
                  <a16:creationId xmlns:a16="http://schemas.microsoft.com/office/drawing/2014/main" id="{3444EF1F-615A-46FF-ABD9-F8C3E27AF1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6375" y="111811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4" name="Freeform 43">
              <a:extLst>
                <a:ext uri="{FF2B5EF4-FFF2-40B4-BE49-F238E27FC236}">
                  <a16:creationId xmlns:a16="http://schemas.microsoft.com/office/drawing/2014/main" id="{47063C05-57F6-44CA-9FD0-6206D1A0C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90367" y="82600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5" name="Freeform 51">
              <a:extLst>
                <a:ext uri="{FF2B5EF4-FFF2-40B4-BE49-F238E27FC236}">
                  <a16:creationId xmlns:a16="http://schemas.microsoft.com/office/drawing/2014/main" id="{73C07EAB-D311-4701-AF3F-FB2F55FEC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3336" y="1093972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6" name="Freeform 52">
              <a:extLst>
                <a:ext uri="{FF2B5EF4-FFF2-40B4-BE49-F238E27FC236}">
                  <a16:creationId xmlns:a16="http://schemas.microsoft.com/office/drawing/2014/main" id="{26072D6D-FE3B-47A4-8F9D-711D9F617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0341" y="41599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7" name="Freeform 53">
              <a:extLst>
                <a:ext uri="{FF2B5EF4-FFF2-40B4-BE49-F238E27FC236}">
                  <a16:creationId xmlns:a16="http://schemas.microsoft.com/office/drawing/2014/main" id="{0FAA55A3-30BC-408E-8D76-63F4A114E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1422" y="133274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8" name="Freeform 54">
              <a:extLst>
                <a:ext uri="{FF2B5EF4-FFF2-40B4-BE49-F238E27FC236}">
                  <a16:creationId xmlns:a16="http://schemas.microsoft.com/office/drawing/2014/main" id="{94A75CDE-F5FD-4343-800E-D6683426D7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7269" y="57961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9" name="Freeform 55">
              <a:extLst>
                <a:ext uri="{FF2B5EF4-FFF2-40B4-BE49-F238E27FC236}">
                  <a16:creationId xmlns:a16="http://schemas.microsoft.com/office/drawing/2014/main" id="{BDB3210B-EBD6-49C4-B615-F17B281B0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13924" y="38317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0" name="Freeform 56">
              <a:extLst>
                <a:ext uri="{FF2B5EF4-FFF2-40B4-BE49-F238E27FC236}">
                  <a16:creationId xmlns:a16="http://schemas.microsoft.com/office/drawing/2014/main" id="{D85BCAD4-3F0F-401D-8253-E514BE040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0978" y="2258832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1" name="Freeform 57">
              <a:extLst>
                <a:ext uri="{FF2B5EF4-FFF2-40B4-BE49-F238E27FC236}">
                  <a16:creationId xmlns:a16="http://schemas.microsoft.com/office/drawing/2014/main" id="{176EC456-36D0-4751-86EE-E8E5D48EB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7431" y="1560850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2" name="Freeform 59">
              <a:extLst>
                <a:ext uri="{FF2B5EF4-FFF2-40B4-BE49-F238E27FC236}">
                  <a16:creationId xmlns:a16="http://schemas.microsoft.com/office/drawing/2014/main" id="{E6CC98B0-1624-48FE-98C5-66620ECF7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881" y="220894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3" name="Freeform 60">
              <a:extLst>
                <a:ext uri="{FF2B5EF4-FFF2-40B4-BE49-F238E27FC236}">
                  <a16:creationId xmlns:a16="http://schemas.microsoft.com/office/drawing/2014/main" id="{8D98D9B3-C3C3-42B4-A836-2FDAAF9F2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2112" y="179064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4" name="Freeform 61">
              <a:extLst>
                <a:ext uri="{FF2B5EF4-FFF2-40B4-BE49-F238E27FC236}">
                  <a16:creationId xmlns:a16="http://schemas.microsoft.com/office/drawing/2014/main" id="{A203AABB-A7B2-4544-88FB-2DB3A7CCC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409" y="2025004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5" name="Freeform 78">
              <a:extLst>
                <a:ext uri="{FF2B5EF4-FFF2-40B4-BE49-F238E27FC236}">
                  <a16:creationId xmlns:a16="http://schemas.microsoft.com/office/drawing/2014/main" id="{680D5D17-AC96-4E0F-ADB9-FCE1FF4CE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73743" y="68643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6" name="Freeform 84">
              <a:extLst>
                <a:ext uri="{FF2B5EF4-FFF2-40B4-BE49-F238E27FC236}">
                  <a16:creationId xmlns:a16="http://schemas.microsoft.com/office/drawing/2014/main" id="{BF0C7978-F9E2-4005-9574-15B3FB553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233" y="48184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7" name="Freeform 86">
              <a:extLst>
                <a:ext uri="{FF2B5EF4-FFF2-40B4-BE49-F238E27FC236}">
                  <a16:creationId xmlns:a16="http://schemas.microsoft.com/office/drawing/2014/main" id="{9CC06248-C521-4E65-9620-07D06F893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65202" y="13583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8" name="Freeform 106">
              <a:extLst>
                <a:ext uri="{FF2B5EF4-FFF2-40B4-BE49-F238E27FC236}">
                  <a16:creationId xmlns:a16="http://schemas.microsoft.com/office/drawing/2014/main" id="{705B6C10-6A43-4BBE-A52C-DC2DAECAF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0901" y="55445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9" name="Freeform 110">
              <a:extLst>
                <a:ext uri="{FF2B5EF4-FFF2-40B4-BE49-F238E27FC236}">
                  <a16:creationId xmlns:a16="http://schemas.microsoft.com/office/drawing/2014/main" id="{5BA4A0DD-7264-46BB-8644-3C50941C9A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78625" y="30662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0" name="Freeform 112">
              <a:extLst>
                <a:ext uri="{FF2B5EF4-FFF2-40B4-BE49-F238E27FC236}">
                  <a16:creationId xmlns:a16="http://schemas.microsoft.com/office/drawing/2014/main" id="{B452AC30-E9F4-4529-BD6E-5ADCDA533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88919" y="7332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1" name="Freeform 123">
              <a:extLst>
                <a:ext uri="{FF2B5EF4-FFF2-40B4-BE49-F238E27FC236}">
                  <a16:creationId xmlns:a16="http://schemas.microsoft.com/office/drawing/2014/main" id="{68EDA7F2-4EE5-4AEC-A504-CB08F6B9A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60337" y="179025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2" name="Freeform 130">
              <a:extLst>
                <a:ext uri="{FF2B5EF4-FFF2-40B4-BE49-F238E27FC236}">
                  <a16:creationId xmlns:a16="http://schemas.microsoft.com/office/drawing/2014/main" id="{5E189D22-8F54-46F8-9611-4F1FCC31B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33558" y="46827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3" name="Freeform 135">
              <a:extLst>
                <a:ext uri="{FF2B5EF4-FFF2-40B4-BE49-F238E27FC236}">
                  <a16:creationId xmlns:a16="http://schemas.microsoft.com/office/drawing/2014/main" id="{B761794A-7FCE-4DAA-B710-803CA99FA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35164" y="688450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4" name="Freeform 5">
              <a:extLst>
                <a:ext uri="{FF2B5EF4-FFF2-40B4-BE49-F238E27FC236}">
                  <a16:creationId xmlns:a16="http://schemas.microsoft.com/office/drawing/2014/main" id="{20995D3A-FC68-4B79-9632-2BB10ECA8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200" y="2730591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5" name="Freeform 6">
              <a:extLst>
                <a:ext uri="{FF2B5EF4-FFF2-40B4-BE49-F238E27FC236}">
                  <a16:creationId xmlns:a16="http://schemas.microsoft.com/office/drawing/2014/main" id="{49C159BB-7257-4A09-8C12-6AF61D711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40727" y="5074748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6" name="Freeform 7">
              <a:extLst>
                <a:ext uri="{FF2B5EF4-FFF2-40B4-BE49-F238E27FC236}">
                  <a16:creationId xmlns:a16="http://schemas.microsoft.com/office/drawing/2014/main" id="{F5CD4467-A569-43CF-86A0-79473F580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9157" y="244427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7" name="Freeform 8">
              <a:extLst>
                <a:ext uri="{FF2B5EF4-FFF2-40B4-BE49-F238E27FC236}">
                  <a16:creationId xmlns:a16="http://schemas.microsoft.com/office/drawing/2014/main" id="{E4FC1A14-AE5B-4899-95DD-9C56237DA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7605" y="477570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8" name="Freeform 9">
              <a:extLst>
                <a:ext uri="{FF2B5EF4-FFF2-40B4-BE49-F238E27FC236}">
                  <a16:creationId xmlns:a16="http://schemas.microsoft.com/office/drawing/2014/main" id="{EC77E2DE-CC58-4107-A404-885D2613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5743" y="449523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9" name="Freeform 11">
              <a:extLst>
                <a:ext uri="{FF2B5EF4-FFF2-40B4-BE49-F238E27FC236}">
                  <a16:creationId xmlns:a16="http://schemas.microsoft.com/office/drawing/2014/main" id="{0E497A22-C9CB-4ADE-AE43-9E6768B22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6104" y="423399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0" name="Freeform 12">
              <a:extLst>
                <a:ext uri="{FF2B5EF4-FFF2-40B4-BE49-F238E27FC236}">
                  <a16:creationId xmlns:a16="http://schemas.microsoft.com/office/drawing/2014/main" id="{64056CC8-26C8-4739-B9F7-0F23B778AB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1545" y="3614232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1" name="Freeform 13">
              <a:extLst>
                <a:ext uri="{FF2B5EF4-FFF2-40B4-BE49-F238E27FC236}">
                  <a16:creationId xmlns:a16="http://schemas.microsoft.com/office/drawing/2014/main" id="{CABABB06-E976-4F92-836D-60FC8F8D1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2345" y="3135487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2" name="Freeform 14">
              <a:extLst>
                <a:ext uri="{FF2B5EF4-FFF2-40B4-BE49-F238E27FC236}">
                  <a16:creationId xmlns:a16="http://schemas.microsoft.com/office/drawing/2014/main" id="{FD9DF2A8-9AFC-48B4-BF3A-14B73A84F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2985" y="337541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3" name="Freeform 16">
              <a:extLst>
                <a:ext uri="{FF2B5EF4-FFF2-40B4-BE49-F238E27FC236}">
                  <a16:creationId xmlns:a16="http://schemas.microsoft.com/office/drawing/2014/main" id="{C8825D2E-6C88-42BD-9C25-F3B9B332E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720" y="397454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4" name="Freeform 17">
              <a:extLst>
                <a:ext uri="{FF2B5EF4-FFF2-40B4-BE49-F238E27FC236}">
                  <a16:creationId xmlns:a16="http://schemas.microsoft.com/office/drawing/2014/main" id="{DE603ADB-B4D2-4A70-B88F-260F1D318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1699" y="538723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5" name="Freeform 21">
              <a:extLst>
                <a:ext uri="{FF2B5EF4-FFF2-40B4-BE49-F238E27FC236}">
                  <a16:creationId xmlns:a16="http://schemas.microsoft.com/office/drawing/2014/main" id="{C2878743-161E-4A64-8B65-B4FCBF7B1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9690" y="569839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6" name="Freeform 25">
              <a:extLst>
                <a:ext uri="{FF2B5EF4-FFF2-40B4-BE49-F238E27FC236}">
                  <a16:creationId xmlns:a16="http://schemas.microsoft.com/office/drawing/2014/main" id="{2A12C28B-23E2-44A5-ADB5-361EA9847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68417" y="5997201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7" name="Freeform 29">
              <a:extLst>
                <a:ext uri="{FF2B5EF4-FFF2-40B4-BE49-F238E27FC236}">
                  <a16:creationId xmlns:a16="http://schemas.microsoft.com/office/drawing/2014/main" id="{0C654FE1-36CF-4690-9309-DABBF02F3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0573" y="593709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8" name="Freeform 32">
              <a:extLst>
                <a:ext uri="{FF2B5EF4-FFF2-40B4-BE49-F238E27FC236}">
                  <a16:creationId xmlns:a16="http://schemas.microsoft.com/office/drawing/2014/main" id="{69778DD7-B38B-4E4F-8202-45BA1DC3B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334" y="326157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9" name="Freeform 33">
              <a:extLst>
                <a:ext uri="{FF2B5EF4-FFF2-40B4-BE49-F238E27FC236}">
                  <a16:creationId xmlns:a16="http://schemas.microsoft.com/office/drawing/2014/main" id="{BD9887A7-6930-4D93-9DFD-01CA3CFB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367" y="4352882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0" name="Freeform 34">
              <a:extLst>
                <a:ext uri="{FF2B5EF4-FFF2-40B4-BE49-F238E27FC236}">
                  <a16:creationId xmlns:a16="http://schemas.microsoft.com/office/drawing/2014/main" id="{4052AE48-583B-48C9-A247-060CA2896F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4297" y="5350205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1" name="Freeform 35">
              <a:extLst>
                <a:ext uri="{FF2B5EF4-FFF2-40B4-BE49-F238E27FC236}">
                  <a16:creationId xmlns:a16="http://schemas.microsoft.com/office/drawing/2014/main" id="{9FD5A422-7830-4B7A-A2ED-CA92A12C9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9949" y="456110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2" name="Freeform 36">
              <a:extLst>
                <a:ext uri="{FF2B5EF4-FFF2-40B4-BE49-F238E27FC236}">
                  <a16:creationId xmlns:a16="http://schemas.microsoft.com/office/drawing/2014/main" id="{F9916F67-3F6A-4C0C-A067-87AF502B9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2086" y="6012094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3" name="Freeform 37">
              <a:extLst>
                <a:ext uri="{FF2B5EF4-FFF2-40B4-BE49-F238E27FC236}">
                  <a16:creationId xmlns:a16="http://schemas.microsoft.com/office/drawing/2014/main" id="{F0CE1BEA-482A-497E-B5E5-8285D2A28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3852" y="3025631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4" name="Freeform 38">
              <a:extLst>
                <a:ext uri="{FF2B5EF4-FFF2-40B4-BE49-F238E27FC236}">
                  <a16:creationId xmlns:a16="http://schemas.microsoft.com/office/drawing/2014/main" id="{183BC246-BF63-4530-91A0-7BC015C6FC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1521" y="4865727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5" name="Freeform 39">
              <a:extLst>
                <a:ext uri="{FF2B5EF4-FFF2-40B4-BE49-F238E27FC236}">
                  <a16:creationId xmlns:a16="http://schemas.microsoft.com/office/drawing/2014/main" id="{9377B4B9-6ED2-4872-9CFB-829BA2BEB4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3629" y="5106848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6" name="Freeform 40">
              <a:extLst>
                <a:ext uri="{FF2B5EF4-FFF2-40B4-BE49-F238E27FC236}">
                  <a16:creationId xmlns:a16="http://schemas.microsoft.com/office/drawing/2014/main" id="{0247E12E-39D9-4F0A-9185-30B9196F1F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593" y="256354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7" name="Freeform 41">
              <a:extLst>
                <a:ext uri="{FF2B5EF4-FFF2-40B4-BE49-F238E27FC236}">
                  <a16:creationId xmlns:a16="http://schemas.microsoft.com/office/drawing/2014/main" id="{BFEB6B5F-CFDA-4E9B-9679-E2FE14DCCD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2086" y="6244102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8" name="Freeform 42">
              <a:extLst>
                <a:ext uri="{FF2B5EF4-FFF2-40B4-BE49-F238E27FC236}">
                  <a16:creationId xmlns:a16="http://schemas.microsoft.com/office/drawing/2014/main" id="{C7748D9D-4952-4BDA-A2D2-79CCCEBF3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0254" y="5562118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9" name="Freeform 44">
              <a:extLst>
                <a:ext uri="{FF2B5EF4-FFF2-40B4-BE49-F238E27FC236}">
                  <a16:creationId xmlns:a16="http://schemas.microsoft.com/office/drawing/2014/main" id="{EEB14017-87F5-46EA-991E-69B78C60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5876" y="413589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0" name="Freeform 45">
              <a:extLst>
                <a:ext uri="{FF2B5EF4-FFF2-40B4-BE49-F238E27FC236}">
                  <a16:creationId xmlns:a16="http://schemas.microsoft.com/office/drawing/2014/main" id="{0289F161-F1B2-45F1-9E6E-79B9FB2CD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1893" y="580207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1" name="Freeform 46">
              <a:extLst>
                <a:ext uri="{FF2B5EF4-FFF2-40B4-BE49-F238E27FC236}">
                  <a16:creationId xmlns:a16="http://schemas.microsoft.com/office/drawing/2014/main" id="{22AEAE03-AEFB-44B9-84C4-4108C54D9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52" y="2796168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2" name="Freeform 47">
              <a:extLst>
                <a:ext uri="{FF2B5EF4-FFF2-40B4-BE49-F238E27FC236}">
                  <a16:creationId xmlns:a16="http://schemas.microsoft.com/office/drawing/2014/main" id="{AC29BBAF-F380-49E2-A981-6892986B8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1529" y="388606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3" name="Freeform 48">
              <a:extLst>
                <a:ext uri="{FF2B5EF4-FFF2-40B4-BE49-F238E27FC236}">
                  <a16:creationId xmlns:a16="http://schemas.microsoft.com/office/drawing/2014/main" id="{AA66B5C6-6339-49B7-B4DD-55A23AE24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7904" y="362945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4" name="Freeform 70">
              <a:extLst>
                <a:ext uri="{FF2B5EF4-FFF2-40B4-BE49-F238E27FC236}">
                  <a16:creationId xmlns:a16="http://schemas.microsoft.com/office/drawing/2014/main" id="{F714D64F-6362-4339-A494-157C35F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3546" y="6212095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5" name="Freeform 103">
              <a:extLst>
                <a:ext uri="{FF2B5EF4-FFF2-40B4-BE49-F238E27FC236}">
                  <a16:creationId xmlns:a16="http://schemas.microsoft.com/office/drawing/2014/main" id="{67CF13AE-D393-4F1F-A0D4-CB4EF09D64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234" y="608943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6" name="Freeform 117">
              <a:extLst>
                <a:ext uri="{FF2B5EF4-FFF2-40B4-BE49-F238E27FC236}">
                  <a16:creationId xmlns:a16="http://schemas.microsoft.com/office/drawing/2014/main" id="{1C40F757-52FD-4397-8D3B-BAAE3CAA8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81187" y="594234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7" name="Freeform 144">
              <a:extLst>
                <a:ext uri="{FF2B5EF4-FFF2-40B4-BE49-F238E27FC236}">
                  <a16:creationId xmlns:a16="http://schemas.microsoft.com/office/drawing/2014/main" id="{4BA84D6B-68D3-4CB8-B469-DE762E2A8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63550" y="6052331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8" name="Freeform 145">
              <a:extLst>
                <a:ext uri="{FF2B5EF4-FFF2-40B4-BE49-F238E27FC236}">
                  <a16:creationId xmlns:a16="http://schemas.microsoft.com/office/drawing/2014/main" id="{7E545DE1-7FB2-4352-B269-221E9F9B0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79860" y="626399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9" name="Freeform 8">
              <a:extLst>
                <a:ext uri="{FF2B5EF4-FFF2-40B4-BE49-F238E27FC236}">
                  <a16:creationId xmlns:a16="http://schemas.microsoft.com/office/drawing/2014/main" id="{C9F0AA56-EBC6-4DFF-B579-0C273C4EC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109" y="29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0" name="Freeform 8">
              <a:extLst>
                <a:ext uri="{FF2B5EF4-FFF2-40B4-BE49-F238E27FC236}">
                  <a16:creationId xmlns:a16="http://schemas.microsoft.com/office/drawing/2014/main" id="{525179BD-87FA-498D-B2FA-1D9E181B49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14382" y="625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1" name="Freeform 106">
              <a:extLst>
                <a:ext uri="{FF2B5EF4-FFF2-40B4-BE49-F238E27FC236}">
                  <a16:creationId xmlns:a16="http://schemas.microsoft.com/office/drawing/2014/main" id="{E2B5DFEF-C92E-4975-982C-D4504C546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25535" y="2746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2" name="Freeform 49">
              <a:extLst>
                <a:ext uri="{FF2B5EF4-FFF2-40B4-BE49-F238E27FC236}">
                  <a16:creationId xmlns:a16="http://schemas.microsoft.com/office/drawing/2014/main" id="{59433BE7-B138-4615-8446-988E3A0D0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92826" y="6076192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3" name="Freeform 52">
              <a:extLst>
                <a:ext uri="{FF2B5EF4-FFF2-40B4-BE49-F238E27FC236}">
                  <a16:creationId xmlns:a16="http://schemas.microsoft.com/office/drawing/2014/main" id="{DF5D6408-8D93-40E3-92C7-4397C06DFF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02496" y="5482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695" name="Group 694">
            <a:extLst>
              <a:ext uri="{FF2B5EF4-FFF2-40B4-BE49-F238E27FC236}">
                <a16:creationId xmlns:a16="http://schemas.microsoft.com/office/drawing/2014/main" id="{5BF616B7-D3E1-411B-B132-758F25F32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59364" y="6246078"/>
            <a:ext cx="3283074" cy="646267"/>
            <a:chOff x="8659364" y="6246078"/>
            <a:chExt cx="3283074" cy="646267"/>
          </a:xfrm>
        </p:grpSpPr>
        <p:sp>
          <p:nvSpPr>
            <p:cNvPr id="696" name="Freeform 8">
              <a:extLst>
                <a:ext uri="{FF2B5EF4-FFF2-40B4-BE49-F238E27FC236}">
                  <a16:creationId xmlns:a16="http://schemas.microsoft.com/office/drawing/2014/main" id="{CFEBBA01-5D63-4547-B01C-06446F8EA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99512" y="67189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7" name="Freeform 25">
              <a:extLst>
                <a:ext uri="{FF2B5EF4-FFF2-40B4-BE49-F238E27FC236}">
                  <a16:creationId xmlns:a16="http://schemas.microsoft.com/office/drawing/2014/main" id="{72F9124E-1C2B-47FD-84F9-256BBABDF2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15598" y="6498682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8" name="Freeform 31">
              <a:extLst>
                <a:ext uri="{FF2B5EF4-FFF2-40B4-BE49-F238E27FC236}">
                  <a16:creationId xmlns:a16="http://schemas.microsoft.com/office/drawing/2014/main" id="{F8E5A5B8-608D-41E9-80D8-30354569FC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94521" y="6281545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9" name="Freeform 41">
              <a:extLst>
                <a:ext uri="{FF2B5EF4-FFF2-40B4-BE49-F238E27FC236}">
                  <a16:creationId xmlns:a16="http://schemas.microsoft.com/office/drawing/2014/main" id="{92CACDFB-D6E2-43E1-AD6A-8DEF07D6F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97333" y="627913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0" name="Freeform 49">
              <a:extLst>
                <a:ext uri="{FF2B5EF4-FFF2-40B4-BE49-F238E27FC236}">
                  <a16:creationId xmlns:a16="http://schemas.microsoft.com/office/drawing/2014/main" id="{369D6F1B-277E-4BFA-802A-DBB2994A1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68215" y="650834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1" name="Freeform 85">
              <a:extLst>
                <a:ext uri="{FF2B5EF4-FFF2-40B4-BE49-F238E27FC236}">
                  <a16:creationId xmlns:a16="http://schemas.microsoft.com/office/drawing/2014/main" id="{31AA32B8-ECA1-4652-A7F6-C64A16483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82199" y="6435018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2" name="Freeform 87">
              <a:extLst>
                <a:ext uri="{FF2B5EF4-FFF2-40B4-BE49-F238E27FC236}">
                  <a16:creationId xmlns:a16="http://schemas.microsoft.com/office/drawing/2014/main" id="{D5A98D8E-922A-450B-BAC7-624373E873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69678" y="6658052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3" name="Freeform 118">
              <a:extLst>
                <a:ext uri="{FF2B5EF4-FFF2-40B4-BE49-F238E27FC236}">
                  <a16:creationId xmlns:a16="http://schemas.microsoft.com/office/drawing/2014/main" id="{7B8A3B09-BC97-4F21-94E9-5C5952669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65850" y="6555059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4" name="Freeform 119">
              <a:extLst>
                <a:ext uri="{FF2B5EF4-FFF2-40B4-BE49-F238E27FC236}">
                  <a16:creationId xmlns:a16="http://schemas.microsoft.com/office/drawing/2014/main" id="{3E575223-DEC9-4512-ACB3-7EF79DFE8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52524" y="628668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5" name="Freeform 139">
              <a:extLst>
                <a:ext uri="{FF2B5EF4-FFF2-40B4-BE49-F238E27FC236}">
                  <a16:creationId xmlns:a16="http://schemas.microsoft.com/office/drawing/2014/main" id="{A2F60DB8-8105-41B6-A657-59AC8FAD4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37770" y="6545898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6" name="Freeform 145">
              <a:extLst>
                <a:ext uri="{FF2B5EF4-FFF2-40B4-BE49-F238E27FC236}">
                  <a16:creationId xmlns:a16="http://schemas.microsoft.com/office/drawing/2014/main" id="{AA0BCB10-8327-484F-A6E0-A2BBA90B1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16939" y="6299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7" name="Freeform 8">
              <a:extLst>
                <a:ext uri="{FF2B5EF4-FFF2-40B4-BE49-F238E27FC236}">
                  <a16:creationId xmlns:a16="http://schemas.microsoft.com/office/drawing/2014/main" id="{42BBD930-764C-4A48-9EFE-3D7BD59D2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43482" y="673513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8" name="Freeform 106">
              <a:extLst>
                <a:ext uri="{FF2B5EF4-FFF2-40B4-BE49-F238E27FC236}">
                  <a16:creationId xmlns:a16="http://schemas.microsoft.com/office/drawing/2014/main" id="{C04D8270-78E5-442F-A13E-8F36B46DA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92687" y="671451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9" name="Freeform 8">
              <a:extLst>
                <a:ext uri="{FF2B5EF4-FFF2-40B4-BE49-F238E27FC236}">
                  <a16:creationId xmlns:a16="http://schemas.microsoft.com/office/drawing/2014/main" id="{2364C396-D32B-4204-BE3D-7978AEC4A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67659" y="669215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0" name="Freeform 25">
              <a:extLst>
                <a:ext uri="{FF2B5EF4-FFF2-40B4-BE49-F238E27FC236}">
                  <a16:creationId xmlns:a16="http://schemas.microsoft.com/office/drawing/2014/main" id="{4CE3BA64-0E28-4234-BB1F-291B79709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49483" y="647184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1" name="Freeform 49">
              <a:extLst>
                <a:ext uri="{FF2B5EF4-FFF2-40B4-BE49-F238E27FC236}">
                  <a16:creationId xmlns:a16="http://schemas.microsoft.com/office/drawing/2014/main" id="{D1A61960-42E0-4162-9516-2A7EC18F9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36362" y="6481504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2" name="Freeform 118">
              <a:extLst>
                <a:ext uri="{FF2B5EF4-FFF2-40B4-BE49-F238E27FC236}">
                  <a16:creationId xmlns:a16="http://schemas.microsoft.com/office/drawing/2014/main" id="{7EEFD3A9-D993-4A34-849E-2CC00645F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643121" y="631488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3" name="Freeform 106">
              <a:extLst>
                <a:ext uri="{FF2B5EF4-FFF2-40B4-BE49-F238E27FC236}">
                  <a16:creationId xmlns:a16="http://schemas.microsoft.com/office/drawing/2014/main" id="{E1FA8E71-2DDE-4E51-9875-B964A6934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26572" y="668767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4" name="Freeform 8">
              <a:extLst>
                <a:ext uri="{FF2B5EF4-FFF2-40B4-BE49-F238E27FC236}">
                  <a16:creationId xmlns:a16="http://schemas.microsoft.com/office/drawing/2014/main" id="{3B992048-CE4D-4C79-8265-F49ACF10D0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4265" y="668396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5" name="Freeform 31">
              <a:extLst>
                <a:ext uri="{FF2B5EF4-FFF2-40B4-BE49-F238E27FC236}">
                  <a16:creationId xmlns:a16="http://schemas.microsoft.com/office/drawing/2014/main" id="{7D6AB6E9-0118-49A0-8EBF-B42E9F738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533" y="628310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6" name="Freeform 49">
              <a:extLst>
                <a:ext uri="{FF2B5EF4-FFF2-40B4-BE49-F238E27FC236}">
                  <a16:creationId xmlns:a16="http://schemas.microsoft.com/office/drawing/2014/main" id="{914C6C7D-5E58-4233-8DDA-A30F9CCCDB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68" y="647331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7" name="Freeform 85">
              <a:extLst>
                <a:ext uri="{FF2B5EF4-FFF2-40B4-BE49-F238E27FC236}">
                  <a16:creationId xmlns:a16="http://schemas.microsoft.com/office/drawing/2014/main" id="{291AFE89-581C-4100-9E75-FBFE3B3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952" y="6399989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8" name="Freeform 87">
              <a:extLst>
                <a:ext uri="{FF2B5EF4-FFF2-40B4-BE49-F238E27FC236}">
                  <a16:creationId xmlns:a16="http://schemas.microsoft.com/office/drawing/2014/main" id="{AD4A100C-BD8A-47B9-98DF-A89593D4B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4431" y="6623023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9" name="Freeform 118">
              <a:extLst>
                <a:ext uri="{FF2B5EF4-FFF2-40B4-BE49-F238E27FC236}">
                  <a16:creationId xmlns:a16="http://schemas.microsoft.com/office/drawing/2014/main" id="{AFB44554-A46E-4ABF-985F-9F1373F4F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70487" y="661546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0" name="Freeform 119">
              <a:extLst>
                <a:ext uri="{FF2B5EF4-FFF2-40B4-BE49-F238E27FC236}">
                  <a16:creationId xmlns:a16="http://schemas.microsoft.com/office/drawing/2014/main" id="{9D73DFC7-DA1B-4BB7-BEED-58964E7C4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57594" y="635682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" name="Freeform 139">
              <a:extLst>
                <a:ext uri="{FF2B5EF4-FFF2-40B4-BE49-F238E27FC236}">
                  <a16:creationId xmlns:a16="http://schemas.microsoft.com/office/drawing/2014/main" id="{7A79C604-3A80-4307-8135-1E598DE8D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00691" y="6524517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" name="Freeform 8">
              <a:extLst>
                <a:ext uri="{FF2B5EF4-FFF2-40B4-BE49-F238E27FC236}">
                  <a16:creationId xmlns:a16="http://schemas.microsoft.com/office/drawing/2014/main" id="{0C828C7E-B8E1-49AA-B347-6718A2E59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06403" y="671375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3" name="Freeform 106">
              <a:extLst>
                <a:ext uri="{FF2B5EF4-FFF2-40B4-BE49-F238E27FC236}">
                  <a16:creationId xmlns:a16="http://schemas.microsoft.com/office/drawing/2014/main" id="{5D39FC93-96CA-4E79-A082-390E743AB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26536" y="666165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4" name="Freeform 118">
              <a:extLst>
                <a:ext uri="{FF2B5EF4-FFF2-40B4-BE49-F238E27FC236}">
                  <a16:creationId xmlns:a16="http://schemas.microsoft.com/office/drawing/2014/main" id="{78B56959-964D-4D5E-8E17-887ADB60A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93347" y="677862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33725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5" name="Group 9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276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7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8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9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0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1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2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4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5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6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7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8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9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0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1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2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3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4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5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6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7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8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9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0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1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2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3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4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5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6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7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8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9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0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1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2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3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4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5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6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7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8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9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0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1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2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333" name="Rectangle 68">
            <a:extLst>
              <a:ext uri="{FF2B5EF4-FFF2-40B4-BE49-F238E27FC236}">
                <a16:creationId xmlns:a16="http://schemas.microsoft.com/office/drawing/2014/main" id="{6BB4A288-31AD-48C2-B51A-26D773DE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4" name="Group 70">
            <a:extLst>
              <a:ext uri="{FF2B5EF4-FFF2-40B4-BE49-F238E27FC236}">
                <a16:creationId xmlns:a16="http://schemas.microsoft.com/office/drawing/2014/main" id="{F36FF0C2-1368-4678-BFE9-F06C8370B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8AA07C56-137F-4036-AA62-DFAD3220BB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5" name="Freeform 8">
              <a:extLst>
                <a:ext uri="{FF2B5EF4-FFF2-40B4-BE49-F238E27FC236}">
                  <a16:creationId xmlns:a16="http://schemas.microsoft.com/office/drawing/2014/main" id="{99EDAC04-A9E6-483F-A558-95AE3322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6" name="Freeform 22">
              <a:extLst>
                <a:ext uri="{FF2B5EF4-FFF2-40B4-BE49-F238E27FC236}">
                  <a16:creationId xmlns:a16="http://schemas.microsoft.com/office/drawing/2014/main" id="{B24B08F8-86A7-46CF-B135-85BC89E6C9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7" name="Freeform 27">
              <a:extLst>
                <a:ext uri="{FF2B5EF4-FFF2-40B4-BE49-F238E27FC236}">
                  <a16:creationId xmlns:a16="http://schemas.microsoft.com/office/drawing/2014/main" id="{305C79E4-50EB-4252-9ED5-4E6746CF9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8" name="Freeform 30">
              <a:extLst>
                <a:ext uri="{FF2B5EF4-FFF2-40B4-BE49-F238E27FC236}">
                  <a16:creationId xmlns:a16="http://schemas.microsoft.com/office/drawing/2014/main" id="{DB9EF8C6-625B-4D05-9F40-1148F344E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9" name="Freeform 43">
              <a:extLst>
                <a:ext uri="{FF2B5EF4-FFF2-40B4-BE49-F238E27FC236}">
                  <a16:creationId xmlns:a16="http://schemas.microsoft.com/office/drawing/2014/main" id="{0BA3E572-C292-4182-9C48-64E749938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0" name="Freeform 51">
              <a:extLst>
                <a:ext uri="{FF2B5EF4-FFF2-40B4-BE49-F238E27FC236}">
                  <a16:creationId xmlns:a16="http://schemas.microsoft.com/office/drawing/2014/main" id="{C808C642-A448-4334-A45D-298E19523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1" name="Freeform 53">
              <a:extLst>
                <a:ext uri="{FF2B5EF4-FFF2-40B4-BE49-F238E27FC236}">
                  <a16:creationId xmlns:a16="http://schemas.microsoft.com/office/drawing/2014/main" id="{50A0B194-227C-471A-9007-E04C1B2A6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2" name="Freeform 55">
              <a:extLst>
                <a:ext uri="{FF2B5EF4-FFF2-40B4-BE49-F238E27FC236}">
                  <a16:creationId xmlns:a16="http://schemas.microsoft.com/office/drawing/2014/main" id="{01503FB7-35F4-452A-AA13-FA9B73956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3" name="Freeform 56">
              <a:extLst>
                <a:ext uri="{FF2B5EF4-FFF2-40B4-BE49-F238E27FC236}">
                  <a16:creationId xmlns:a16="http://schemas.microsoft.com/office/drawing/2014/main" id="{A7428F14-26D7-4251-B0D7-13ED3363B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4" name="Freeform 57">
              <a:extLst>
                <a:ext uri="{FF2B5EF4-FFF2-40B4-BE49-F238E27FC236}">
                  <a16:creationId xmlns:a16="http://schemas.microsoft.com/office/drawing/2014/main" id="{0E380A7C-6EA8-42E7-A052-CC1F301CB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5" name="Freeform 60">
              <a:extLst>
                <a:ext uri="{FF2B5EF4-FFF2-40B4-BE49-F238E27FC236}">
                  <a16:creationId xmlns:a16="http://schemas.microsoft.com/office/drawing/2014/main" id="{E45EC6E9-E9FB-414B-916B-1A4F397CC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6" name="Freeform 61">
              <a:extLst>
                <a:ext uri="{FF2B5EF4-FFF2-40B4-BE49-F238E27FC236}">
                  <a16:creationId xmlns:a16="http://schemas.microsoft.com/office/drawing/2014/main" id="{246B8861-C096-4519-B056-40D9F3D57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7" name="Freeform 79">
              <a:extLst>
                <a:ext uri="{FF2B5EF4-FFF2-40B4-BE49-F238E27FC236}">
                  <a16:creationId xmlns:a16="http://schemas.microsoft.com/office/drawing/2014/main" id="{8FB4DB52-8534-409C-99C2-15A5B4B7D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8" name="Freeform 80">
              <a:extLst>
                <a:ext uri="{FF2B5EF4-FFF2-40B4-BE49-F238E27FC236}">
                  <a16:creationId xmlns:a16="http://schemas.microsoft.com/office/drawing/2014/main" id="{9DC9CA5F-8A82-4023-976E-F75636887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9" name="Freeform 81">
              <a:extLst>
                <a:ext uri="{FF2B5EF4-FFF2-40B4-BE49-F238E27FC236}">
                  <a16:creationId xmlns:a16="http://schemas.microsoft.com/office/drawing/2014/main" id="{51B27B7C-9F3B-45E9-B20B-1ADA12E2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0" name="Freeform 82">
              <a:extLst>
                <a:ext uri="{FF2B5EF4-FFF2-40B4-BE49-F238E27FC236}">
                  <a16:creationId xmlns:a16="http://schemas.microsoft.com/office/drawing/2014/main" id="{3C052CD9-53CD-418A-BADE-A89B108DA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83">
              <a:extLst>
                <a:ext uri="{FF2B5EF4-FFF2-40B4-BE49-F238E27FC236}">
                  <a16:creationId xmlns:a16="http://schemas.microsoft.com/office/drawing/2014/main" id="{AB40D02E-FFB3-4513-B68F-19D5F87BE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2" name="Freeform 89">
              <a:extLst>
                <a:ext uri="{FF2B5EF4-FFF2-40B4-BE49-F238E27FC236}">
                  <a16:creationId xmlns:a16="http://schemas.microsoft.com/office/drawing/2014/main" id="{4E0CF1B4-7350-45D3-AA67-23D3DA14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3" name="Freeform 90">
              <a:extLst>
                <a:ext uri="{FF2B5EF4-FFF2-40B4-BE49-F238E27FC236}">
                  <a16:creationId xmlns:a16="http://schemas.microsoft.com/office/drawing/2014/main" id="{BCFB5000-DB4D-4D2B-B5A9-E4DC57DA2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4" name="Freeform 105">
              <a:extLst>
                <a:ext uri="{FF2B5EF4-FFF2-40B4-BE49-F238E27FC236}">
                  <a16:creationId xmlns:a16="http://schemas.microsoft.com/office/drawing/2014/main" id="{10583E8C-B65B-44DE-AB4C-50739C275F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5" name="Freeform 107">
              <a:extLst>
                <a:ext uri="{FF2B5EF4-FFF2-40B4-BE49-F238E27FC236}">
                  <a16:creationId xmlns:a16="http://schemas.microsoft.com/office/drawing/2014/main" id="{9EDC808B-6650-4B67-AFBF-66C035A86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6" name="Freeform 108">
              <a:extLst>
                <a:ext uri="{FF2B5EF4-FFF2-40B4-BE49-F238E27FC236}">
                  <a16:creationId xmlns:a16="http://schemas.microsoft.com/office/drawing/2014/main" id="{188B201A-7DC8-4D7A-97B6-D8044588C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7" name="Freeform 109">
              <a:extLst>
                <a:ext uri="{FF2B5EF4-FFF2-40B4-BE49-F238E27FC236}">
                  <a16:creationId xmlns:a16="http://schemas.microsoft.com/office/drawing/2014/main" id="{E60F1A42-D89E-46D0-BC94-E40CE8938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111">
              <a:extLst>
                <a:ext uri="{FF2B5EF4-FFF2-40B4-BE49-F238E27FC236}">
                  <a16:creationId xmlns:a16="http://schemas.microsoft.com/office/drawing/2014/main" id="{5FEC35CE-44F6-46DC-933C-E30C32583B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112">
              <a:extLst>
                <a:ext uri="{FF2B5EF4-FFF2-40B4-BE49-F238E27FC236}">
                  <a16:creationId xmlns:a16="http://schemas.microsoft.com/office/drawing/2014/main" id="{80E6833F-4096-4C39-87A1-D1C13F7B9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122">
              <a:extLst>
                <a:ext uri="{FF2B5EF4-FFF2-40B4-BE49-F238E27FC236}">
                  <a16:creationId xmlns:a16="http://schemas.microsoft.com/office/drawing/2014/main" id="{C7FA2BEA-6139-4CC0-9077-53F3E77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32">
              <a:extLst>
                <a:ext uri="{FF2B5EF4-FFF2-40B4-BE49-F238E27FC236}">
                  <a16:creationId xmlns:a16="http://schemas.microsoft.com/office/drawing/2014/main" id="{B8FF5505-741C-4F51-8085-FA6BEE6D3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33">
              <a:extLst>
                <a:ext uri="{FF2B5EF4-FFF2-40B4-BE49-F238E27FC236}">
                  <a16:creationId xmlns:a16="http://schemas.microsoft.com/office/drawing/2014/main" id="{0CC1EAAD-EC93-467A-9F9F-081C46DA5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34">
              <a:extLst>
                <a:ext uri="{FF2B5EF4-FFF2-40B4-BE49-F238E27FC236}">
                  <a16:creationId xmlns:a16="http://schemas.microsoft.com/office/drawing/2014/main" id="{E4D416D8-950B-46A4-BE7C-B8F15C96A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35">
              <a:extLst>
                <a:ext uri="{FF2B5EF4-FFF2-40B4-BE49-F238E27FC236}">
                  <a16:creationId xmlns:a16="http://schemas.microsoft.com/office/drawing/2014/main" id="{7951D665-8157-4D6B-922C-A1900B577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36">
              <a:extLst>
                <a:ext uri="{FF2B5EF4-FFF2-40B4-BE49-F238E27FC236}">
                  <a16:creationId xmlns:a16="http://schemas.microsoft.com/office/drawing/2014/main" id="{29F5F3A4-D45D-4658-AB98-99B4B4A42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37">
              <a:extLst>
                <a:ext uri="{FF2B5EF4-FFF2-40B4-BE49-F238E27FC236}">
                  <a16:creationId xmlns:a16="http://schemas.microsoft.com/office/drawing/2014/main" id="{014794A8-7E72-486F-8FA4-27526B180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38">
              <a:extLst>
                <a:ext uri="{FF2B5EF4-FFF2-40B4-BE49-F238E27FC236}">
                  <a16:creationId xmlns:a16="http://schemas.microsoft.com/office/drawing/2014/main" id="{45C1B2B9-25BC-4581-957B-C68ECDC71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39">
              <a:extLst>
                <a:ext uri="{FF2B5EF4-FFF2-40B4-BE49-F238E27FC236}">
                  <a16:creationId xmlns:a16="http://schemas.microsoft.com/office/drawing/2014/main" id="{841147DE-C257-4ECB-9E2A-64910119D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40">
              <a:extLst>
                <a:ext uri="{FF2B5EF4-FFF2-40B4-BE49-F238E27FC236}">
                  <a16:creationId xmlns:a16="http://schemas.microsoft.com/office/drawing/2014/main" id="{988A74A0-9CF0-4363-B47C-8F7A1D86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41">
              <a:extLst>
                <a:ext uri="{FF2B5EF4-FFF2-40B4-BE49-F238E27FC236}">
                  <a16:creationId xmlns:a16="http://schemas.microsoft.com/office/drawing/2014/main" id="{98682529-A56F-4F0E-B250-68E8C5AE3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42">
              <a:extLst>
                <a:ext uri="{FF2B5EF4-FFF2-40B4-BE49-F238E27FC236}">
                  <a16:creationId xmlns:a16="http://schemas.microsoft.com/office/drawing/2014/main" id="{B8D68705-B8DF-4E6C-BB40-8517E89E5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44">
              <a:extLst>
                <a:ext uri="{FF2B5EF4-FFF2-40B4-BE49-F238E27FC236}">
                  <a16:creationId xmlns:a16="http://schemas.microsoft.com/office/drawing/2014/main" id="{8DD7573C-717E-403E-B71D-9BCACDAB2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45">
              <a:extLst>
                <a:ext uri="{FF2B5EF4-FFF2-40B4-BE49-F238E27FC236}">
                  <a16:creationId xmlns:a16="http://schemas.microsoft.com/office/drawing/2014/main" id="{D4194B4D-7157-4ACF-95DC-D7AF0A695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46">
              <a:extLst>
                <a:ext uri="{FF2B5EF4-FFF2-40B4-BE49-F238E27FC236}">
                  <a16:creationId xmlns:a16="http://schemas.microsoft.com/office/drawing/2014/main" id="{5D8F0A7C-354E-4FE2-B794-45E818F1B1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47">
              <a:extLst>
                <a:ext uri="{FF2B5EF4-FFF2-40B4-BE49-F238E27FC236}">
                  <a16:creationId xmlns:a16="http://schemas.microsoft.com/office/drawing/2014/main" id="{CB85A072-967A-4698-A424-354CE2035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48">
              <a:extLst>
                <a:ext uri="{FF2B5EF4-FFF2-40B4-BE49-F238E27FC236}">
                  <a16:creationId xmlns:a16="http://schemas.microsoft.com/office/drawing/2014/main" id="{8DA02448-8B5C-4AC9-BDD5-14770E75FB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49">
              <a:extLst>
                <a:ext uri="{FF2B5EF4-FFF2-40B4-BE49-F238E27FC236}">
                  <a16:creationId xmlns:a16="http://schemas.microsoft.com/office/drawing/2014/main" id="{AD010EBD-511F-45F4-BB35-0C2CFB774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62">
              <a:extLst>
                <a:ext uri="{FF2B5EF4-FFF2-40B4-BE49-F238E27FC236}">
                  <a16:creationId xmlns:a16="http://schemas.microsoft.com/office/drawing/2014/main" id="{F1124E4C-C7DB-4951-873E-C80F170A2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63">
              <a:extLst>
                <a:ext uri="{FF2B5EF4-FFF2-40B4-BE49-F238E27FC236}">
                  <a16:creationId xmlns:a16="http://schemas.microsoft.com/office/drawing/2014/main" id="{B9EE9131-6E1F-470B-B22B-60EACE288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64">
              <a:extLst>
                <a:ext uri="{FF2B5EF4-FFF2-40B4-BE49-F238E27FC236}">
                  <a16:creationId xmlns:a16="http://schemas.microsoft.com/office/drawing/2014/main" id="{E46F449B-1590-472C-86DA-EB4E44AB6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65">
              <a:extLst>
                <a:ext uri="{FF2B5EF4-FFF2-40B4-BE49-F238E27FC236}">
                  <a16:creationId xmlns:a16="http://schemas.microsoft.com/office/drawing/2014/main" id="{8EBE2813-0BAB-41DC-96D3-C3688D4C5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66">
              <a:extLst>
                <a:ext uri="{FF2B5EF4-FFF2-40B4-BE49-F238E27FC236}">
                  <a16:creationId xmlns:a16="http://schemas.microsoft.com/office/drawing/2014/main" id="{A11A26A2-8C23-4F7E-9D71-54E87A043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67">
              <a:extLst>
                <a:ext uri="{FF2B5EF4-FFF2-40B4-BE49-F238E27FC236}">
                  <a16:creationId xmlns:a16="http://schemas.microsoft.com/office/drawing/2014/main" id="{148900A8-18D9-433E-BA76-880B7509D3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68">
              <a:extLst>
                <a:ext uri="{FF2B5EF4-FFF2-40B4-BE49-F238E27FC236}">
                  <a16:creationId xmlns:a16="http://schemas.microsoft.com/office/drawing/2014/main" id="{03EA20F8-80B4-406A-82F3-B78F8AAB3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69">
              <a:extLst>
                <a:ext uri="{FF2B5EF4-FFF2-40B4-BE49-F238E27FC236}">
                  <a16:creationId xmlns:a16="http://schemas.microsoft.com/office/drawing/2014/main" id="{1AC69F26-3D5A-412D-9B24-069B1608F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70">
              <a:extLst>
                <a:ext uri="{FF2B5EF4-FFF2-40B4-BE49-F238E27FC236}">
                  <a16:creationId xmlns:a16="http://schemas.microsoft.com/office/drawing/2014/main" id="{3FC53C49-A9EC-4769-8F1C-CAF2163FE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71">
              <a:extLst>
                <a:ext uri="{FF2B5EF4-FFF2-40B4-BE49-F238E27FC236}">
                  <a16:creationId xmlns:a16="http://schemas.microsoft.com/office/drawing/2014/main" id="{E306E0D3-EEA9-4BD5-97D0-B407DC077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72">
              <a:extLst>
                <a:ext uri="{FF2B5EF4-FFF2-40B4-BE49-F238E27FC236}">
                  <a16:creationId xmlns:a16="http://schemas.microsoft.com/office/drawing/2014/main" id="{3DA4D402-E6F2-44EF-B3C2-035BBE799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73">
              <a:extLst>
                <a:ext uri="{FF2B5EF4-FFF2-40B4-BE49-F238E27FC236}">
                  <a16:creationId xmlns:a16="http://schemas.microsoft.com/office/drawing/2014/main" id="{685A00C5-F801-4DCE-A740-60116110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74">
              <a:extLst>
                <a:ext uri="{FF2B5EF4-FFF2-40B4-BE49-F238E27FC236}">
                  <a16:creationId xmlns:a16="http://schemas.microsoft.com/office/drawing/2014/main" id="{AD81D144-1049-4F07-B64A-494595AEF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75">
              <a:extLst>
                <a:ext uri="{FF2B5EF4-FFF2-40B4-BE49-F238E27FC236}">
                  <a16:creationId xmlns:a16="http://schemas.microsoft.com/office/drawing/2014/main" id="{7AF2D738-D1B9-4216-A4C9-1AEA74978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77">
              <a:extLst>
                <a:ext uri="{FF2B5EF4-FFF2-40B4-BE49-F238E27FC236}">
                  <a16:creationId xmlns:a16="http://schemas.microsoft.com/office/drawing/2014/main" id="{ACCAEBED-349A-4A9F-ABE6-C218E13DA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85">
              <a:extLst>
                <a:ext uri="{FF2B5EF4-FFF2-40B4-BE49-F238E27FC236}">
                  <a16:creationId xmlns:a16="http://schemas.microsoft.com/office/drawing/2014/main" id="{449E2683-98C3-4578-93E8-6740F1D2C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87">
              <a:extLst>
                <a:ext uri="{FF2B5EF4-FFF2-40B4-BE49-F238E27FC236}">
                  <a16:creationId xmlns:a16="http://schemas.microsoft.com/office/drawing/2014/main" id="{F2DD3CED-5338-4ED7-9411-2026EE24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88">
              <a:extLst>
                <a:ext uri="{FF2B5EF4-FFF2-40B4-BE49-F238E27FC236}">
                  <a16:creationId xmlns:a16="http://schemas.microsoft.com/office/drawing/2014/main" id="{939A6FE0-5D9F-4E14-A644-400D02E10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91">
              <a:extLst>
                <a:ext uri="{FF2B5EF4-FFF2-40B4-BE49-F238E27FC236}">
                  <a16:creationId xmlns:a16="http://schemas.microsoft.com/office/drawing/2014/main" id="{8DD21398-3558-4594-BCBB-4812E953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92">
              <a:extLst>
                <a:ext uri="{FF2B5EF4-FFF2-40B4-BE49-F238E27FC236}">
                  <a16:creationId xmlns:a16="http://schemas.microsoft.com/office/drawing/2014/main" id="{C0467C36-997C-428D-8B2C-4194971C1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93">
              <a:extLst>
                <a:ext uri="{FF2B5EF4-FFF2-40B4-BE49-F238E27FC236}">
                  <a16:creationId xmlns:a16="http://schemas.microsoft.com/office/drawing/2014/main" id="{7A3A1CB8-A3D2-48F9-8D47-3E0E9C36F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94">
              <a:extLst>
                <a:ext uri="{FF2B5EF4-FFF2-40B4-BE49-F238E27FC236}">
                  <a16:creationId xmlns:a16="http://schemas.microsoft.com/office/drawing/2014/main" id="{F0EBEBD0-4EA8-4560-9921-BF43DC7B4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95">
              <a:extLst>
                <a:ext uri="{FF2B5EF4-FFF2-40B4-BE49-F238E27FC236}">
                  <a16:creationId xmlns:a16="http://schemas.microsoft.com/office/drawing/2014/main" id="{C54EC822-DFA6-4D93-8DC8-DC0A84029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96">
              <a:extLst>
                <a:ext uri="{FF2B5EF4-FFF2-40B4-BE49-F238E27FC236}">
                  <a16:creationId xmlns:a16="http://schemas.microsoft.com/office/drawing/2014/main" id="{D65DCD79-2FDE-464F-A79B-10BB33DAF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97">
              <a:extLst>
                <a:ext uri="{FF2B5EF4-FFF2-40B4-BE49-F238E27FC236}">
                  <a16:creationId xmlns:a16="http://schemas.microsoft.com/office/drawing/2014/main" id="{ACC6CC67-1A50-4D24-9119-85096ADA9B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98">
              <a:extLst>
                <a:ext uri="{FF2B5EF4-FFF2-40B4-BE49-F238E27FC236}">
                  <a16:creationId xmlns:a16="http://schemas.microsoft.com/office/drawing/2014/main" id="{986891AA-2CD6-4DCC-8B50-D24F0162E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99">
              <a:extLst>
                <a:ext uri="{FF2B5EF4-FFF2-40B4-BE49-F238E27FC236}">
                  <a16:creationId xmlns:a16="http://schemas.microsoft.com/office/drawing/2014/main" id="{00E2F201-70C1-4ED3-829B-EB59E952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100">
              <a:extLst>
                <a:ext uri="{FF2B5EF4-FFF2-40B4-BE49-F238E27FC236}">
                  <a16:creationId xmlns:a16="http://schemas.microsoft.com/office/drawing/2014/main" id="{A6DD6332-E461-4F10-8D82-AB5B0A7E5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101">
              <a:extLst>
                <a:ext uri="{FF2B5EF4-FFF2-40B4-BE49-F238E27FC236}">
                  <a16:creationId xmlns:a16="http://schemas.microsoft.com/office/drawing/2014/main" id="{6AE8F5D2-BE5E-4B80-8FBC-641F2973B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102">
              <a:extLst>
                <a:ext uri="{FF2B5EF4-FFF2-40B4-BE49-F238E27FC236}">
                  <a16:creationId xmlns:a16="http://schemas.microsoft.com/office/drawing/2014/main" id="{6DECA84D-7932-41AC-8542-012632996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103">
              <a:extLst>
                <a:ext uri="{FF2B5EF4-FFF2-40B4-BE49-F238E27FC236}">
                  <a16:creationId xmlns:a16="http://schemas.microsoft.com/office/drawing/2014/main" id="{C1A6F2B1-82E1-4AEF-BCBB-9ADBB338D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104">
              <a:extLst>
                <a:ext uri="{FF2B5EF4-FFF2-40B4-BE49-F238E27FC236}">
                  <a16:creationId xmlns:a16="http://schemas.microsoft.com/office/drawing/2014/main" id="{403C258E-F8DE-43B9-AF08-897A81D33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113">
              <a:extLst>
                <a:ext uri="{FF2B5EF4-FFF2-40B4-BE49-F238E27FC236}">
                  <a16:creationId xmlns:a16="http://schemas.microsoft.com/office/drawing/2014/main" id="{BBE141A3-0570-4483-93D5-301BE7ECB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114">
              <a:extLst>
                <a:ext uri="{FF2B5EF4-FFF2-40B4-BE49-F238E27FC236}">
                  <a16:creationId xmlns:a16="http://schemas.microsoft.com/office/drawing/2014/main" id="{6C3E05F9-E50D-4BCF-91BC-01D59C961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115">
              <a:extLst>
                <a:ext uri="{FF2B5EF4-FFF2-40B4-BE49-F238E27FC236}">
                  <a16:creationId xmlns:a16="http://schemas.microsoft.com/office/drawing/2014/main" id="{CD932AE2-2A3D-433E-B718-28ED727D2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117">
              <a:extLst>
                <a:ext uri="{FF2B5EF4-FFF2-40B4-BE49-F238E27FC236}">
                  <a16:creationId xmlns:a16="http://schemas.microsoft.com/office/drawing/2014/main" id="{8D09562E-0B00-4C95-A7C2-577F67EA5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4" name="Freeform 118">
              <a:extLst>
                <a:ext uri="{FF2B5EF4-FFF2-40B4-BE49-F238E27FC236}">
                  <a16:creationId xmlns:a16="http://schemas.microsoft.com/office/drawing/2014/main" id="{513CB7FD-DC7A-4CF7-B050-F3FD4B6DA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5" name="Freeform 119">
              <a:extLst>
                <a:ext uri="{FF2B5EF4-FFF2-40B4-BE49-F238E27FC236}">
                  <a16:creationId xmlns:a16="http://schemas.microsoft.com/office/drawing/2014/main" id="{4B87A25A-B78E-40BA-8964-AA0D84460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6" name="Freeform 120">
              <a:extLst>
                <a:ext uri="{FF2B5EF4-FFF2-40B4-BE49-F238E27FC236}">
                  <a16:creationId xmlns:a16="http://schemas.microsoft.com/office/drawing/2014/main" id="{BD55937F-97E3-4FB7-906A-827A5690B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7" name="Freeform 121">
              <a:extLst>
                <a:ext uri="{FF2B5EF4-FFF2-40B4-BE49-F238E27FC236}">
                  <a16:creationId xmlns:a16="http://schemas.microsoft.com/office/drawing/2014/main" id="{68D68F87-9FC4-4F32-911C-65A5B8B743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8" name="Freeform 100">
              <a:extLst>
                <a:ext uri="{FF2B5EF4-FFF2-40B4-BE49-F238E27FC236}">
                  <a16:creationId xmlns:a16="http://schemas.microsoft.com/office/drawing/2014/main" id="{DDEAB08E-18C9-4C44-82FD-1ACAD9A6E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7FCBAC-5695-F970-85B7-25EB1D5EF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1"/>
            <a:ext cx="9634011" cy="499797"/>
          </a:xfrm>
        </p:spPr>
        <p:txBody>
          <a:bodyPr>
            <a:normAutofit fontScale="90000"/>
          </a:bodyPr>
          <a:lstStyle/>
          <a:p>
            <a:r>
              <a:rPr lang="en-GB" dirty="0"/>
              <a:t>Ryanair’s history:</a:t>
            </a:r>
            <a:br>
              <a:rPr lang="en-GB" dirty="0"/>
            </a:br>
            <a:r>
              <a:rPr lang="en-GB" sz="1100" dirty="0"/>
              <a:t>(Ryanair, 2022)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BEF25E-D2E0-E973-7098-CCE7726BE3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912327"/>
              </p:ext>
            </p:extLst>
          </p:nvPr>
        </p:nvGraphicFramePr>
        <p:xfrm>
          <a:off x="364098" y="1131056"/>
          <a:ext cx="10339762" cy="5094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9197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2" name="Rectangle 201">
            <a:extLst>
              <a:ext uri="{FF2B5EF4-FFF2-40B4-BE49-F238E27FC236}">
                <a16:creationId xmlns:a16="http://schemas.microsoft.com/office/drawing/2014/main" id="{72CD369A-5284-45B1-B107-702483A8B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3634DB-266B-0418-789F-C1E51A081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498507"/>
            <a:ext cx="5975133" cy="1372823"/>
          </a:xfrm>
        </p:spPr>
        <p:txBody>
          <a:bodyPr>
            <a:normAutofit/>
          </a:bodyPr>
          <a:lstStyle/>
          <a:p>
            <a:r>
              <a:rPr lang="en-GB" dirty="0"/>
              <a:t>Definitions:</a:t>
            </a:r>
          </a:p>
        </p:txBody>
      </p:sp>
      <p:sp>
        <p:nvSpPr>
          <p:cNvPr id="150" name="Content Placeholder 2">
            <a:extLst>
              <a:ext uri="{FF2B5EF4-FFF2-40B4-BE49-F238E27FC236}">
                <a16:creationId xmlns:a16="http://schemas.microsoft.com/office/drawing/2014/main" id="{5735B5D5-D729-A66A-2F83-0F08F81F7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812" y="1871330"/>
            <a:ext cx="5849587" cy="4415170"/>
          </a:xfrm>
        </p:spPr>
        <p:txBody>
          <a:bodyPr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700" dirty="0">
                <a:latin typeface="Aharoni" panose="02010803020104030203" pitchFamily="2" charset="-79"/>
                <a:cs typeface="Aharoni" panose="02010803020104030203" pitchFamily="2" charset="-79"/>
              </a:rPr>
              <a:t>“Culture is the environment that surrounds us all the time. Workplace culture is the shared values, belief systems, attitudes, and the set of assumptions that people in a workplace share” (Agarwal, 2022). </a:t>
            </a:r>
          </a:p>
          <a:p>
            <a:pPr marL="0" indent="0">
              <a:lnSpc>
                <a:spcPct val="140000"/>
              </a:lnSpc>
              <a:buNone/>
            </a:pPr>
            <a:endParaRPr lang="en-GB" sz="17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en-GB" sz="1700" dirty="0">
                <a:latin typeface="Aharoni" panose="02010803020104030203" pitchFamily="2" charset="-79"/>
                <a:cs typeface="Aharoni" panose="02010803020104030203" pitchFamily="2" charset="-79"/>
              </a:rPr>
              <a:t>“Ethics come down to the subject of </a:t>
            </a:r>
            <a:r>
              <a:rPr lang="en-GB" sz="1700" b="1" dirty="0">
                <a:latin typeface="Aharoni" panose="02010803020104030203" pitchFamily="2" charset="-79"/>
                <a:cs typeface="Aharoni" panose="02010803020104030203" pitchFamily="2" charset="-79"/>
              </a:rPr>
              <a:t>moral philosophy</a:t>
            </a:r>
            <a:r>
              <a:rPr lang="en-GB" sz="1700" dirty="0">
                <a:latin typeface="Aharoni" panose="02010803020104030203" pitchFamily="2" charset="-79"/>
                <a:cs typeface="Aharoni" panose="02010803020104030203" pitchFamily="2" charset="-79"/>
              </a:rPr>
              <a:t>. It’s all about how a person or company’s morality influences the decisions made and the behaviour's exhibited. There is the law, and then there’s ethics; it’s possible for a behavior to be legal while still considered unethical” (Cameron, 2021).</a:t>
            </a:r>
          </a:p>
        </p:txBody>
      </p: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FD435E13-4F33-4353-A24E-D37F37852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08178" y="0"/>
            <a:ext cx="1224388" cy="6837797"/>
            <a:chOff x="9008178" y="0"/>
            <a:chExt cx="1224388" cy="6837797"/>
          </a:xfrm>
        </p:grpSpPr>
        <p:sp>
          <p:nvSpPr>
            <p:cNvPr id="205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0158" y="468628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5276" y="402823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49037" y="419961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16499" y="435812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79206" y="249280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53994" y="428732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5556" y="59151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08">
              <a:extLst>
                <a:ext uri="{FF2B5EF4-FFF2-40B4-BE49-F238E27FC236}">
                  <a16:creationId xmlns:a16="http://schemas.microsoft.com/office/drawing/2014/main" id="{D09D148A-E95C-4A5F-AFBD-D05C9083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8383" y="1092238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10">
              <a:extLst>
                <a:ext uri="{FF2B5EF4-FFF2-40B4-BE49-F238E27FC236}">
                  <a16:creationId xmlns:a16="http://schemas.microsoft.com/office/drawing/2014/main" id="{5B90C58B-B2C5-4C93-8397-016D62EE67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3280" y="3436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12">
              <a:extLst>
                <a:ext uri="{FF2B5EF4-FFF2-40B4-BE49-F238E27FC236}">
                  <a16:creationId xmlns:a16="http://schemas.microsoft.com/office/drawing/2014/main" id="{97EE4FEF-54FA-45E2-A177-BA946262D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03982" y="91252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7429" y="455675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7930" y="455392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4509" y="4630313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6204" y="256097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91853" y="4026140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3111" y="2734695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9397" y="3991431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8867" y="292960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5630" y="362285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6201" y="565868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102">
              <a:extLst>
                <a:ext uri="{FF2B5EF4-FFF2-40B4-BE49-F238E27FC236}">
                  <a16:creationId xmlns:a16="http://schemas.microsoft.com/office/drawing/2014/main" id="{06EB852C-D558-4FA2-B6BD-72478CDCE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8780" y="5608502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103">
              <a:extLst>
                <a:ext uri="{FF2B5EF4-FFF2-40B4-BE49-F238E27FC236}">
                  <a16:creationId xmlns:a16="http://schemas.microsoft.com/office/drawing/2014/main" id="{0B128693-39C5-4999-9EB7-FAF6D33AF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2527" y="6008427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117">
              <a:extLst>
                <a:ext uri="{FF2B5EF4-FFF2-40B4-BE49-F238E27FC236}">
                  <a16:creationId xmlns:a16="http://schemas.microsoft.com/office/drawing/2014/main" id="{A7E94734-299A-4A1A-8745-522701D7F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61305" y="602034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18">
              <a:extLst>
                <a:ext uri="{FF2B5EF4-FFF2-40B4-BE49-F238E27FC236}">
                  <a16:creationId xmlns:a16="http://schemas.microsoft.com/office/drawing/2014/main" id="{88D7A4B9-ADFA-49C6-A86B-1801ECE37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7400" y="671012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19">
              <a:extLst>
                <a:ext uri="{FF2B5EF4-FFF2-40B4-BE49-F238E27FC236}">
                  <a16:creationId xmlns:a16="http://schemas.microsoft.com/office/drawing/2014/main" id="{1D2B967C-42F5-4C41-B5A8-333B15CF2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57813" y="624430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8">
              <a:extLst>
                <a:ext uri="{FF2B5EF4-FFF2-40B4-BE49-F238E27FC236}">
                  <a16:creationId xmlns:a16="http://schemas.microsoft.com/office/drawing/2014/main" id="{7E3E1C46-3049-4EC7-A692-A95CEE2A8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8056" y="164944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8">
              <a:extLst>
                <a:ext uri="{FF2B5EF4-FFF2-40B4-BE49-F238E27FC236}">
                  <a16:creationId xmlns:a16="http://schemas.microsoft.com/office/drawing/2014/main" id="{59EC4BA9-BAFD-46B9-B282-A708F32D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7494" y="2534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43">
              <a:extLst>
                <a:ext uri="{FF2B5EF4-FFF2-40B4-BE49-F238E27FC236}">
                  <a16:creationId xmlns:a16="http://schemas.microsoft.com/office/drawing/2014/main" id="{0BB44AF0-8C8E-4407-8BE6-C5A64ACB7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1061" y="595947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51">
              <a:extLst>
                <a:ext uri="{FF2B5EF4-FFF2-40B4-BE49-F238E27FC236}">
                  <a16:creationId xmlns:a16="http://schemas.microsoft.com/office/drawing/2014/main" id="{85398933-36C3-494E-B746-673993C87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69636" y="6734906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53">
              <a:extLst>
                <a:ext uri="{FF2B5EF4-FFF2-40B4-BE49-F238E27FC236}">
                  <a16:creationId xmlns:a16="http://schemas.microsoft.com/office/drawing/2014/main" id="{84BFEAB6-0117-44A8-8459-8592C14D9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5171" y="542332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54">
              <a:extLst>
                <a:ext uri="{FF2B5EF4-FFF2-40B4-BE49-F238E27FC236}">
                  <a16:creationId xmlns:a16="http://schemas.microsoft.com/office/drawing/2014/main" id="{A171CE1C-2DD7-4682-BE34-E3D5986A0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112023" y="619009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59">
              <a:extLst>
                <a:ext uri="{FF2B5EF4-FFF2-40B4-BE49-F238E27FC236}">
                  <a16:creationId xmlns:a16="http://schemas.microsoft.com/office/drawing/2014/main" id="{993E51E0-704B-47D0-9E80-52F81035F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49177" y="643952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61">
              <a:extLst>
                <a:ext uri="{FF2B5EF4-FFF2-40B4-BE49-F238E27FC236}">
                  <a16:creationId xmlns:a16="http://schemas.microsoft.com/office/drawing/2014/main" id="{B877D7D4-56A7-4747-AB50-4D2CB582A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54656" y="6656884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78">
              <a:extLst>
                <a:ext uri="{FF2B5EF4-FFF2-40B4-BE49-F238E27FC236}">
                  <a16:creationId xmlns:a16="http://schemas.microsoft.com/office/drawing/2014/main" id="{7AD863AE-05C2-42B0-8B8C-2262A95B8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06387" y="603593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79">
              <a:extLst>
                <a:ext uri="{FF2B5EF4-FFF2-40B4-BE49-F238E27FC236}">
                  <a16:creationId xmlns:a16="http://schemas.microsoft.com/office/drawing/2014/main" id="{96FE0420-A304-40C5-A11A-0D43C374D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7942" y="581060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80">
              <a:extLst>
                <a:ext uri="{FF2B5EF4-FFF2-40B4-BE49-F238E27FC236}">
                  <a16:creationId xmlns:a16="http://schemas.microsoft.com/office/drawing/2014/main" id="{5712C99F-0668-4696-B7F5-5BE3B4078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22395" y="55760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84">
              <a:extLst>
                <a:ext uri="{FF2B5EF4-FFF2-40B4-BE49-F238E27FC236}">
                  <a16:creationId xmlns:a16="http://schemas.microsoft.com/office/drawing/2014/main" id="{45B51241-B4A7-44BA-B3B1-6D0785936E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28994" y="631108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86">
              <a:extLst>
                <a:ext uri="{FF2B5EF4-FFF2-40B4-BE49-F238E27FC236}">
                  <a16:creationId xmlns:a16="http://schemas.microsoft.com/office/drawing/2014/main" id="{D6E3E1E9-9E2B-4B15-979A-D9ADF02FEB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2551" y="65615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06">
              <a:extLst>
                <a:ext uri="{FF2B5EF4-FFF2-40B4-BE49-F238E27FC236}">
                  <a16:creationId xmlns:a16="http://schemas.microsoft.com/office/drawing/2014/main" id="{A37D17A3-9203-43E1-955F-779C2CFD3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1197" y="604969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08">
              <a:extLst>
                <a:ext uri="{FF2B5EF4-FFF2-40B4-BE49-F238E27FC236}">
                  <a16:creationId xmlns:a16="http://schemas.microsoft.com/office/drawing/2014/main" id="{42EEB773-123A-4E50-93FF-FE62CB937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08142" y="554256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10">
              <a:extLst>
                <a:ext uri="{FF2B5EF4-FFF2-40B4-BE49-F238E27FC236}">
                  <a16:creationId xmlns:a16="http://schemas.microsoft.com/office/drawing/2014/main" id="{41D4F2D5-C07C-4F05-A11F-6024B7F13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1887" y="637657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12">
              <a:extLst>
                <a:ext uri="{FF2B5EF4-FFF2-40B4-BE49-F238E27FC236}">
                  <a16:creationId xmlns:a16="http://schemas.microsoft.com/office/drawing/2014/main" id="{9AD3968C-7A54-4876-A3B1-0A199BD9D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0933" y="584037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34">
              <a:extLst>
                <a:ext uri="{FF2B5EF4-FFF2-40B4-BE49-F238E27FC236}">
                  <a16:creationId xmlns:a16="http://schemas.microsoft.com/office/drawing/2014/main" id="{84A9F12A-9E3E-4B1C-AECE-2204350DC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3918" y="1363185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36">
              <a:extLst>
                <a:ext uri="{FF2B5EF4-FFF2-40B4-BE49-F238E27FC236}">
                  <a16:creationId xmlns:a16="http://schemas.microsoft.com/office/drawing/2014/main" id="{AE1C5FD2-F9CD-4637-814D-A3A526F07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682528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41">
              <a:extLst>
                <a:ext uri="{FF2B5EF4-FFF2-40B4-BE49-F238E27FC236}">
                  <a16:creationId xmlns:a16="http://schemas.microsoft.com/office/drawing/2014/main" id="{83C66AA3-5242-4EC3-A629-2C827DED2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47500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42">
              <a:extLst>
                <a:ext uri="{FF2B5EF4-FFF2-40B4-BE49-F238E27FC236}">
                  <a16:creationId xmlns:a16="http://schemas.microsoft.com/office/drawing/2014/main" id="{132B76A0-CFCB-46B9-A647-A0CDEE2F7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5571" y="1179932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45">
              <a:extLst>
                <a:ext uri="{FF2B5EF4-FFF2-40B4-BE49-F238E27FC236}">
                  <a16:creationId xmlns:a16="http://schemas.microsoft.com/office/drawing/2014/main" id="{423AA744-F810-4397-917F-77D42FE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6574" y="89255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66">
              <a:extLst>
                <a:ext uri="{FF2B5EF4-FFF2-40B4-BE49-F238E27FC236}">
                  <a16:creationId xmlns:a16="http://schemas.microsoft.com/office/drawing/2014/main" id="{5C72F779-C984-4431-94E3-38E6050EA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9251" y="1347539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69">
              <a:extLst>
                <a:ext uri="{FF2B5EF4-FFF2-40B4-BE49-F238E27FC236}">
                  <a16:creationId xmlns:a16="http://schemas.microsoft.com/office/drawing/2014/main" id="{8BF25437-23A6-4F68-A6CC-2021B4DB5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19134" y="1065294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70">
              <a:extLst>
                <a:ext uri="{FF2B5EF4-FFF2-40B4-BE49-F238E27FC236}">
                  <a16:creationId xmlns:a16="http://schemas.microsoft.com/office/drawing/2014/main" id="{B68970AA-D5FD-4ED4-8AE4-C981BD290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68213" y="50945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74">
              <a:extLst>
                <a:ext uri="{FF2B5EF4-FFF2-40B4-BE49-F238E27FC236}">
                  <a16:creationId xmlns:a16="http://schemas.microsoft.com/office/drawing/2014/main" id="{56CDF8D4-4455-458D-A168-36FD9BCF2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5118" y="72317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5">
              <a:extLst>
                <a:ext uri="{FF2B5EF4-FFF2-40B4-BE49-F238E27FC236}">
                  <a16:creationId xmlns:a16="http://schemas.microsoft.com/office/drawing/2014/main" id="{17A0BB86-D681-41CF-9C63-B55FAA270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3158" y="21612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7">
              <a:extLst>
                <a:ext uri="{FF2B5EF4-FFF2-40B4-BE49-F238E27FC236}">
                  <a16:creationId xmlns:a16="http://schemas.microsoft.com/office/drawing/2014/main" id="{51933FCD-E07F-4E47-853E-B791F1BB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6772" y="5263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88">
              <a:extLst>
                <a:ext uri="{FF2B5EF4-FFF2-40B4-BE49-F238E27FC236}">
                  <a16:creationId xmlns:a16="http://schemas.microsoft.com/office/drawing/2014/main" id="{2EB1546B-A39B-432A-8E6A-1F7421881D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01716" y="1121475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94">
              <a:extLst>
                <a:ext uri="{FF2B5EF4-FFF2-40B4-BE49-F238E27FC236}">
                  <a16:creationId xmlns:a16="http://schemas.microsoft.com/office/drawing/2014/main" id="{A5AF0119-0028-4D14-B6CF-0ED0AF862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9564" y="132083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02">
              <a:extLst>
                <a:ext uri="{FF2B5EF4-FFF2-40B4-BE49-F238E27FC236}">
                  <a16:creationId xmlns:a16="http://schemas.microsoft.com/office/drawing/2014/main" id="{39B7BAEF-46A4-4EE7-A3F1-2B0C3139E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38877" y="1113604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03">
              <a:extLst>
                <a:ext uri="{FF2B5EF4-FFF2-40B4-BE49-F238E27FC236}">
                  <a16:creationId xmlns:a16="http://schemas.microsoft.com/office/drawing/2014/main" id="{4AFF19DE-7520-450D-BBC4-514637C67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55163" y="755014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17">
              <a:extLst>
                <a:ext uri="{FF2B5EF4-FFF2-40B4-BE49-F238E27FC236}">
                  <a16:creationId xmlns:a16="http://schemas.microsoft.com/office/drawing/2014/main" id="{55F5F049-082E-4F28-A6F9-B22CED3476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37166" y="808442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18">
              <a:extLst>
                <a:ext uri="{FF2B5EF4-FFF2-40B4-BE49-F238E27FC236}">
                  <a16:creationId xmlns:a16="http://schemas.microsoft.com/office/drawing/2014/main" id="{F1FA5EE8-8FDF-4249-8FBE-5EE4A41B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27996" y="7012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19">
              <a:extLst>
                <a:ext uri="{FF2B5EF4-FFF2-40B4-BE49-F238E27FC236}">
                  <a16:creationId xmlns:a16="http://schemas.microsoft.com/office/drawing/2014/main" id="{0516D437-66A6-4F8A-AB89-41D39D3598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8876" y="48655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8">
              <a:extLst>
                <a:ext uri="{FF2B5EF4-FFF2-40B4-BE49-F238E27FC236}">
                  <a16:creationId xmlns:a16="http://schemas.microsoft.com/office/drawing/2014/main" id="{3F9DD8A5-3889-448A-BB79-A5E1086DC5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582585" y="66468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41">
              <a:extLst>
                <a:ext uri="{FF2B5EF4-FFF2-40B4-BE49-F238E27FC236}">
                  <a16:creationId xmlns:a16="http://schemas.microsoft.com/office/drawing/2014/main" id="{A5411003-0583-4E13-BD73-09447FE07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2103" y="542898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41">
              <a:extLst>
                <a:ext uri="{FF2B5EF4-FFF2-40B4-BE49-F238E27FC236}">
                  <a16:creationId xmlns:a16="http://schemas.microsoft.com/office/drawing/2014/main" id="{0857F65C-18A4-4138-888F-60B6250E5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0868" y="647494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41">
              <a:extLst>
                <a:ext uri="{FF2B5EF4-FFF2-40B4-BE49-F238E27FC236}">
                  <a16:creationId xmlns:a16="http://schemas.microsoft.com/office/drawing/2014/main" id="{ABED9D28-F90F-4E28-A5EE-F59041B05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986323" y="3789134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79">
              <a:extLst>
                <a:ext uri="{FF2B5EF4-FFF2-40B4-BE49-F238E27FC236}">
                  <a16:creationId xmlns:a16="http://schemas.microsoft.com/office/drawing/2014/main" id="{A2B5689A-49D3-4436-8E8B-8B6C049D21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01748" y="481869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79">
              <a:extLst>
                <a:ext uri="{FF2B5EF4-FFF2-40B4-BE49-F238E27FC236}">
                  <a16:creationId xmlns:a16="http://schemas.microsoft.com/office/drawing/2014/main" id="{9AEF7DFC-F323-44D3-93BC-8991F4501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7343" y="287384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79">
              <a:extLst>
                <a:ext uri="{FF2B5EF4-FFF2-40B4-BE49-F238E27FC236}">
                  <a16:creationId xmlns:a16="http://schemas.microsoft.com/office/drawing/2014/main" id="{7D9C0AE3-7512-40BE-9DB0-92E5C9FAA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05212" y="136278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79">
              <a:extLst>
                <a:ext uri="{FF2B5EF4-FFF2-40B4-BE49-F238E27FC236}">
                  <a16:creationId xmlns:a16="http://schemas.microsoft.com/office/drawing/2014/main" id="{4EDB005F-47FF-4F3E-A8EC-AA3B45D3B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2577" y="25941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43">
              <a:extLst>
                <a:ext uri="{FF2B5EF4-FFF2-40B4-BE49-F238E27FC236}">
                  <a16:creationId xmlns:a16="http://schemas.microsoft.com/office/drawing/2014/main" id="{66DA380F-77D7-4F06-B633-F9D856658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82239" y="484492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51">
              <a:extLst>
                <a:ext uri="{FF2B5EF4-FFF2-40B4-BE49-F238E27FC236}">
                  <a16:creationId xmlns:a16="http://schemas.microsoft.com/office/drawing/2014/main" id="{066B6C10-E3AE-4C93-8E97-EBE1FF1F2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15164" y="286648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53">
              <a:extLst>
                <a:ext uri="{FF2B5EF4-FFF2-40B4-BE49-F238E27FC236}">
                  <a16:creationId xmlns:a16="http://schemas.microsoft.com/office/drawing/2014/main" id="{E277C220-5466-4FD0-B77C-7E295E8C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86842" y="4423779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78">
              <a:extLst>
                <a:ext uri="{FF2B5EF4-FFF2-40B4-BE49-F238E27FC236}">
                  <a16:creationId xmlns:a16="http://schemas.microsoft.com/office/drawing/2014/main" id="{3DEA17E6-646F-4827-A08D-E4725219F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45923" y="268803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79">
              <a:extLst>
                <a:ext uri="{FF2B5EF4-FFF2-40B4-BE49-F238E27FC236}">
                  <a16:creationId xmlns:a16="http://schemas.microsoft.com/office/drawing/2014/main" id="{3B5C6B2B-92D7-442F-8445-E554C082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64193" y="58539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80">
              <a:extLst>
                <a:ext uri="{FF2B5EF4-FFF2-40B4-BE49-F238E27FC236}">
                  <a16:creationId xmlns:a16="http://schemas.microsoft.com/office/drawing/2014/main" id="{78B1671C-BA12-4A0C-BF73-4C133110AE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8440" y="5118526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84">
              <a:extLst>
                <a:ext uri="{FF2B5EF4-FFF2-40B4-BE49-F238E27FC236}">
                  <a16:creationId xmlns:a16="http://schemas.microsoft.com/office/drawing/2014/main" id="{3E147694-6DC6-4EE8-AC97-7AE26398D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08610" y="522492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86">
              <a:extLst>
                <a:ext uri="{FF2B5EF4-FFF2-40B4-BE49-F238E27FC236}">
                  <a16:creationId xmlns:a16="http://schemas.microsoft.com/office/drawing/2014/main" id="{E0283834-E22A-4F12-8B1D-9D97BDDC8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09191" y="496335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106">
              <a:extLst>
                <a:ext uri="{FF2B5EF4-FFF2-40B4-BE49-F238E27FC236}">
                  <a16:creationId xmlns:a16="http://schemas.microsoft.com/office/drawing/2014/main" id="{27CBE636-5461-44EB-AE97-6E8154E9C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51948" y="216328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108">
              <a:extLst>
                <a:ext uri="{FF2B5EF4-FFF2-40B4-BE49-F238E27FC236}">
                  <a16:creationId xmlns:a16="http://schemas.microsoft.com/office/drawing/2014/main" id="{A06117E5-5F5D-46C1-ACE2-979C1BA46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51489" y="428993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110">
              <a:extLst>
                <a:ext uri="{FF2B5EF4-FFF2-40B4-BE49-F238E27FC236}">
                  <a16:creationId xmlns:a16="http://schemas.microsoft.com/office/drawing/2014/main" id="{9DEA3051-9D19-4DC6-8C98-00C425876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9672" y="191545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112">
              <a:extLst>
                <a:ext uri="{FF2B5EF4-FFF2-40B4-BE49-F238E27FC236}">
                  <a16:creationId xmlns:a16="http://schemas.microsoft.com/office/drawing/2014/main" id="{DF50010C-C69E-4770-B0E3-E4DC2ACE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56864" y="3877242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8">
              <a:extLst>
                <a:ext uri="{FF2B5EF4-FFF2-40B4-BE49-F238E27FC236}">
                  <a16:creationId xmlns:a16="http://schemas.microsoft.com/office/drawing/2014/main" id="{EF4373F0-D39C-43FD-9D4E-20E2371D6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3446" y="161572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8">
              <a:extLst>
                <a:ext uri="{FF2B5EF4-FFF2-40B4-BE49-F238E27FC236}">
                  <a16:creationId xmlns:a16="http://schemas.microsoft.com/office/drawing/2014/main" id="{1DF9A3CD-079A-4625-84F2-DF7EC61A0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83886" y="15971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34">
              <a:extLst>
                <a:ext uri="{FF2B5EF4-FFF2-40B4-BE49-F238E27FC236}">
                  <a16:creationId xmlns:a16="http://schemas.microsoft.com/office/drawing/2014/main" id="{D7908608-A36E-4015-8FFF-EE727465F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4584" y="5202118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36">
              <a:extLst>
                <a:ext uri="{FF2B5EF4-FFF2-40B4-BE49-F238E27FC236}">
                  <a16:creationId xmlns:a16="http://schemas.microsoft.com/office/drawing/2014/main" id="{8E4FC21A-4E37-45B9-8ED9-8E9A200F6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238710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41">
              <a:extLst>
                <a:ext uri="{FF2B5EF4-FFF2-40B4-BE49-F238E27FC236}">
                  <a16:creationId xmlns:a16="http://schemas.microsoft.com/office/drawing/2014/main" id="{7EC6CA60-3309-4909-A242-6EDC1620A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36381" y="213148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42">
              <a:extLst>
                <a:ext uri="{FF2B5EF4-FFF2-40B4-BE49-F238E27FC236}">
                  <a16:creationId xmlns:a16="http://schemas.microsoft.com/office/drawing/2014/main" id="{E36F8D28-C5C9-4366-9BDE-D82FC2ED9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16200" y="494673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45">
              <a:extLst>
                <a:ext uri="{FF2B5EF4-FFF2-40B4-BE49-F238E27FC236}">
                  <a16:creationId xmlns:a16="http://schemas.microsoft.com/office/drawing/2014/main" id="{347BC4EC-879E-4A58-BB8E-9965F42E5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54033" y="272721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66">
              <a:extLst>
                <a:ext uri="{FF2B5EF4-FFF2-40B4-BE49-F238E27FC236}">
                  <a16:creationId xmlns:a16="http://schemas.microsoft.com/office/drawing/2014/main" id="{2FE79B60-958E-49FB-BAE5-09E087A8B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14286" y="516906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69">
              <a:extLst>
                <a:ext uri="{FF2B5EF4-FFF2-40B4-BE49-F238E27FC236}">
                  <a16:creationId xmlns:a16="http://schemas.microsoft.com/office/drawing/2014/main" id="{F219BB5D-9580-4264-9E63-C861E665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29703" y="1632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70">
              <a:extLst>
                <a:ext uri="{FF2B5EF4-FFF2-40B4-BE49-F238E27FC236}">
                  <a16:creationId xmlns:a16="http://schemas.microsoft.com/office/drawing/2014/main" id="{CEF6BF91-FC3D-46D7-8208-81727E55D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43734" y="215390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74">
              <a:extLst>
                <a:ext uri="{FF2B5EF4-FFF2-40B4-BE49-F238E27FC236}">
                  <a16:creationId xmlns:a16="http://schemas.microsoft.com/office/drawing/2014/main" id="{87C340A0-6594-44EF-A2FF-368EE436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35519" y="234556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85">
              <a:extLst>
                <a:ext uri="{FF2B5EF4-FFF2-40B4-BE49-F238E27FC236}">
                  <a16:creationId xmlns:a16="http://schemas.microsoft.com/office/drawing/2014/main" id="{C1864E85-CB41-4E68-88E0-97EC875AC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56115" y="1931174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87">
              <a:extLst>
                <a:ext uri="{FF2B5EF4-FFF2-40B4-BE49-F238E27FC236}">
                  <a16:creationId xmlns:a16="http://schemas.microsoft.com/office/drawing/2014/main" id="{BE8F5959-39FD-404F-9DCA-045A6FF03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73164" y="1624407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88">
              <a:extLst>
                <a:ext uri="{FF2B5EF4-FFF2-40B4-BE49-F238E27FC236}">
                  <a16:creationId xmlns:a16="http://schemas.microsoft.com/office/drawing/2014/main" id="{AF2FFA2C-AA3B-4407-8D1E-EC9EBA5E1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38108" y="269324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94">
              <a:extLst>
                <a:ext uri="{FF2B5EF4-FFF2-40B4-BE49-F238E27FC236}">
                  <a16:creationId xmlns:a16="http://schemas.microsoft.com/office/drawing/2014/main" id="{9AD27997-4281-4B54-9055-A0F002812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937042" y="5049293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102">
              <a:extLst>
                <a:ext uri="{FF2B5EF4-FFF2-40B4-BE49-F238E27FC236}">
                  <a16:creationId xmlns:a16="http://schemas.microsoft.com/office/drawing/2014/main" id="{3E41767B-D672-4A2B-A6A4-963C085A8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39676" y="5302898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103">
              <a:extLst>
                <a:ext uri="{FF2B5EF4-FFF2-40B4-BE49-F238E27FC236}">
                  <a16:creationId xmlns:a16="http://schemas.microsoft.com/office/drawing/2014/main" id="{AB4F7F6A-E2B2-4495-9B73-CD2BF7F3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91555" y="232678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117">
              <a:extLst>
                <a:ext uri="{FF2B5EF4-FFF2-40B4-BE49-F238E27FC236}">
                  <a16:creationId xmlns:a16="http://schemas.microsoft.com/office/drawing/2014/main" id="{47982EE6-D4AC-49D9-9045-46EB0DDEA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73558" y="238021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118">
              <a:extLst>
                <a:ext uri="{FF2B5EF4-FFF2-40B4-BE49-F238E27FC236}">
                  <a16:creationId xmlns:a16="http://schemas.microsoft.com/office/drawing/2014/main" id="{B37DA8E7-A892-4110-A590-4407256B2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64388" y="164189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119">
              <a:extLst>
                <a:ext uri="{FF2B5EF4-FFF2-40B4-BE49-F238E27FC236}">
                  <a16:creationId xmlns:a16="http://schemas.microsoft.com/office/drawing/2014/main" id="{92F7A78A-541E-4652-82A6-5EFF9AFA58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6792" y="1980827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41">
              <a:extLst>
                <a:ext uri="{FF2B5EF4-FFF2-40B4-BE49-F238E27FC236}">
                  <a16:creationId xmlns:a16="http://schemas.microsoft.com/office/drawing/2014/main" id="{66CD4983-0D67-47D1-B718-95E23F619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74146" y="529628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79">
              <a:extLst>
                <a:ext uri="{FF2B5EF4-FFF2-40B4-BE49-F238E27FC236}">
                  <a16:creationId xmlns:a16="http://schemas.microsoft.com/office/drawing/2014/main" id="{B2994A0B-6B7D-42B0-81A8-EA482E269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389090" y="293856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79">
              <a:extLst>
                <a:ext uri="{FF2B5EF4-FFF2-40B4-BE49-F238E27FC236}">
                  <a16:creationId xmlns:a16="http://schemas.microsoft.com/office/drawing/2014/main" id="{71D6B524-6981-4540-85FC-1C7E3A910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068969" y="183118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79">
              <a:extLst>
                <a:ext uri="{FF2B5EF4-FFF2-40B4-BE49-F238E27FC236}">
                  <a16:creationId xmlns:a16="http://schemas.microsoft.com/office/drawing/2014/main" id="{119CDAF4-086B-4DF4-91C4-0E55E2E04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4612" y="26774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74">
              <a:extLst>
                <a:ext uri="{FF2B5EF4-FFF2-40B4-BE49-F238E27FC236}">
                  <a16:creationId xmlns:a16="http://schemas.microsoft.com/office/drawing/2014/main" id="{4A3083A2-69D2-4C08-9514-FF14E494D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4508" y="93807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53">
              <a:extLst>
                <a:ext uri="{FF2B5EF4-FFF2-40B4-BE49-F238E27FC236}">
                  <a16:creationId xmlns:a16="http://schemas.microsoft.com/office/drawing/2014/main" id="{3153AA8F-BF95-4135-98A9-71FD20DD5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40577" y="56526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85">
              <a:extLst>
                <a:ext uri="{FF2B5EF4-FFF2-40B4-BE49-F238E27FC236}">
                  <a16:creationId xmlns:a16="http://schemas.microsoft.com/office/drawing/2014/main" id="{D279C500-6A73-497D-9B5A-E2F33AD13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46792" y="183975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151" name="Graphic 6" descr="Connections">
            <a:extLst>
              <a:ext uri="{FF2B5EF4-FFF2-40B4-BE49-F238E27FC236}">
                <a16:creationId xmlns:a16="http://schemas.microsoft.com/office/drawing/2014/main" id="{F460C639-DDCE-8531-4B3E-C1098774B0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9533" y="1350338"/>
            <a:ext cx="4154439" cy="415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09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7" name="Rectangle 15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8" name="Rectangle 17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A54C3-A6DC-AD1E-C711-DFDE02526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Companies aims and 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640E1-C265-1993-AC9D-37011FE3C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40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To be Europe’s leading low-fares scheduled passenger airline</a:t>
            </a:r>
          </a:p>
          <a:p>
            <a:pPr>
              <a:lnSpc>
                <a:spcPct val="140000"/>
              </a:lnSpc>
            </a:pPr>
            <a:r>
              <a:rPr lang="en-GB" sz="1400"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G</a:t>
            </a:r>
            <a:r>
              <a:rPr lang="en-GB" sz="140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enerate traffic numbers through low fares, and dominate the market</a:t>
            </a:r>
          </a:p>
          <a:p>
            <a:pPr>
              <a:lnSpc>
                <a:spcPct val="140000"/>
              </a:lnSpc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To be a performance-based company for their employees - </a:t>
            </a:r>
            <a:r>
              <a:rPr lang="en-GB" sz="140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employees’ salaries are productivity based and related to incentives and commissions for on-board duty-free goods sales and for the number of hours flown (Slocum and </a:t>
            </a:r>
            <a:r>
              <a:rPr lang="en-GB" sz="1400" err="1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Hellriegel</a:t>
            </a:r>
            <a:r>
              <a:rPr lang="en-GB" sz="1400">
                <a:effectLst/>
                <a:latin typeface="Aharoni" panose="02010803020104030203" pitchFamily="2" charset="-79"/>
                <a:ea typeface="Calibri" panose="020F0502020204030204" pitchFamily="34" charset="0"/>
                <a:cs typeface="Aharoni" panose="02010803020104030203" pitchFamily="2" charset="-79"/>
              </a:rPr>
              <a:t>, 2007) </a:t>
            </a:r>
          </a:p>
          <a:p>
            <a:pPr>
              <a:lnSpc>
                <a:spcPct val="140000"/>
              </a:lnSpc>
            </a:pPr>
            <a:endParaRPr lang="en-GB" sz="14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40000"/>
              </a:lnSpc>
            </a:pPr>
            <a:endParaRPr lang="en-GB" sz="140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4" descr="Analogue board showing flight information">
            <a:extLst>
              <a:ext uri="{FF2B5EF4-FFF2-40B4-BE49-F238E27FC236}">
                <a16:creationId xmlns:a16="http://schemas.microsoft.com/office/drawing/2014/main" id="{20A04E2E-3CC0-84EE-B288-CF9B3BEAB8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80" r="23603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89" name="Group 19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40621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3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4" name="Rectangle 9">
            <a:extLst>
              <a:ext uri="{FF2B5EF4-FFF2-40B4-BE49-F238E27FC236}">
                <a16:creationId xmlns:a16="http://schemas.microsoft.com/office/drawing/2014/main" id="{4B4C0003-07A3-48E2-BA47-725BA37CF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5" name="Rectangle 11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76300"/>
            <a:ext cx="10775021" cy="51152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38F8C-7085-A2A6-E1DB-12EE1CF0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228" y="1165965"/>
            <a:ext cx="8750447" cy="1164425"/>
          </a:xfrm>
        </p:spPr>
        <p:txBody>
          <a:bodyPr>
            <a:normAutofit/>
          </a:bodyPr>
          <a:lstStyle/>
          <a:p>
            <a:r>
              <a:rPr lang="en-GB"/>
              <a:t>Cultural web of organisation: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1B34B-557A-1D94-EC0E-1E329CCB6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638477"/>
            <a:ext cx="8124265" cy="2903756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Public sees the organization as an easily accessible, less time consuming to perform chores of daily routine and a very low fare traveling method</a:t>
            </a:r>
          </a:p>
          <a:p>
            <a:pPr>
              <a:lnSpc>
                <a:spcPct val="14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A general low-cost culture has been introduced in Ryanair with the emergence of the self-sustaining &amp; self-enforcing culture and history</a:t>
            </a:r>
          </a:p>
          <a:p>
            <a:pPr>
              <a:lnSpc>
                <a:spcPct val="14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As the company is performance-based for their employees it motivates them to promote sales in duty-free, work more and interact with clients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400" dirty="0"/>
              <a:t>						(Cunliffe, 2008) cultural web </a:t>
            </a:r>
          </a:p>
          <a:p>
            <a:pPr marL="0" indent="0">
              <a:lnSpc>
                <a:spcPct val="140000"/>
              </a:lnSpc>
              <a:buNone/>
            </a:pPr>
            <a:endParaRPr lang="en-GB" sz="1400" dirty="0"/>
          </a:p>
          <a:p>
            <a:pPr>
              <a:lnSpc>
                <a:spcPct val="140000"/>
              </a:lnSpc>
            </a:pPr>
            <a:endParaRPr lang="en-GB" sz="1400" dirty="0"/>
          </a:p>
          <a:p>
            <a:pPr>
              <a:lnSpc>
                <a:spcPct val="140000"/>
              </a:lnSpc>
            </a:pPr>
            <a:endParaRPr lang="en-GB" sz="1400" dirty="0"/>
          </a:p>
        </p:txBody>
      </p:sp>
      <p:grpSp>
        <p:nvGrpSpPr>
          <p:cNvPr id="396" name="Group 13">
            <a:extLst>
              <a:ext uri="{FF2B5EF4-FFF2-40B4-BE49-F238E27FC236}">
                <a16:creationId xmlns:a16="http://schemas.microsoft.com/office/drawing/2014/main" id="{5392EEDD-4D20-4B74-B46A-D3CE64433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16220" y="-50217"/>
            <a:ext cx="1068699" cy="6844606"/>
            <a:chOff x="11016220" y="-50217"/>
            <a:chExt cx="1068699" cy="6844606"/>
          </a:xfrm>
        </p:grpSpPr>
        <p:sp>
          <p:nvSpPr>
            <p:cNvPr id="397" name="Freeform 8">
              <a:extLst>
                <a:ext uri="{FF2B5EF4-FFF2-40B4-BE49-F238E27FC236}">
                  <a16:creationId xmlns:a16="http://schemas.microsoft.com/office/drawing/2014/main" id="{62E43E43-4CB1-436A-8F39-FDA46F384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9500" y="66549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43">
              <a:extLst>
                <a:ext uri="{FF2B5EF4-FFF2-40B4-BE49-F238E27FC236}">
                  <a16:creationId xmlns:a16="http://schemas.microsoft.com/office/drawing/2014/main" id="{01953B1A-913D-4BC4-AD4F-7DCC6BB0A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75602" y="79700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51">
              <a:extLst>
                <a:ext uri="{FF2B5EF4-FFF2-40B4-BE49-F238E27FC236}">
                  <a16:creationId xmlns:a16="http://schemas.microsoft.com/office/drawing/2014/main" id="{6085CF7C-052A-40B4-A519-5B9C532D8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48571" y="95141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52">
              <a:extLst>
                <a:ext uri="{FF2B5EF4-FFF2-40B4-BE49-F238E27FC236}">
                  <a16:creationId xmlns:a16="http://schemas.microsoft.com/office/drawing/2014/main" id="{6A30D3AB-0061-492B-87F5-7F8512F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45576" y="38698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53">
              <a:extLst>
                <a:ext uri="{FF2B5EF4-FFF2-40B4-BE49-F238E27FC236}">
                  <a16:creationId xmlns:a16="http://schemas.microsoft.com/office/drawing/2014/main" id="{69A009B8-1C16-4886-84BE-F36873A8F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657" y="119019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54">
              <a:extLst>
                <a:ext uri="{FF2B5EF4-FFF2-40B4-BE49-F238E27FC236}">
                  <a16:creationId xmlns:a16="http://schemas.microsoft.com/office/drawing/2014/main" id="{4262414F-5D33-444C-81D6-D059EC05DA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2504" y="55061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55">
              <a:extLst>
                <a:ext uri="{FF2B5EF4-FFF2-40B4-BE49-F238E27FC236}">
                  <a16:creationId xmlns:a16="http://schemas.microsoft.com/office/drawing/2014/main" id="{A035666B-2FAB-4FD6-9ADA-4770A33B9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517" y="139979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56">
              <a:extLst>
                <a:ext uri="{FF2B5EF4-FFF2-40B4-BE49-F238E27FC236}">
                  <a16:creationId xmlns:a16="http://schemas.microsoft.com/office/drawing/2014/main" id="{BC45742B-781F-43CF-967D-04E8532B5D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213" y="222982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57">
              <a:extLst>
                <a:ext uri="{FF2B5EF4-FFF2-40B4-BE49-F238E27FC236}">
                  <a16:creationId xmlns:a16="http://schemas.microsoft.com/office/drawing/2014/main" id="{9A565171-85E6-47B4-96D9-A815A5A60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2666" y="160953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2116" y="19189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60">
              <a:extLst>
                <a:ext uri="{FF2B5EF4-FFF2-40B4-BE49-F238E27FC236}">
                  <a16:creationId xmlns:a16="http://schemas.microsoft.com/office/drawing/2014/main" id="{79D613E3-CA24-4F43-A0A9-345387044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7347" y="183933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61">
              <a:extLst>
                <a:ext uri="{FF2B5EF4-FFF2-40B4-BE49-F238E27FC236}">
                  <a16:creationId xmlns:a16="http://schemas.microsoft.com/office/drawing/2014/main" id="{0C069C76-F3AB-4A56-AB65-D9837622A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63644" y="2073692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288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525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991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96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079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4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35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5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437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6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434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7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14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8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0699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9" name="Freeform 32">
              <a:extLst>
                <a:ext uri="{FF2B5EF4-FFF2-40B4-BE49-F238E27FC236}">
                  <a16:creationId xmlns:a16="http://schemas.microsoft.com/office/drawing/2014/main" id="{C0CE652D-B224-4EC0-A270-14E78D333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5689" y="323256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0" name="Freeform 33">
              <a:extLst>
                <a:ext uri="{FF2B5EF4-FFF2-40B4-BE49-F238E27FC236}">
                  <a16:creationId xmlns:a16="http://schemas.microsoft.com/office/drawing/2014/main" id="{37E8E3DB-6FB9-4F73-B1D1-F3B3A3C10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5602" y="432387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1" name="Freeform 34">
              <a:extLst>
                <a:ext uri="{FF2B5EF4-FFF2-40B4-BE49-F238E27FC236}">
                  <a16:creationId xmlns:a16="http://schemas.microsoft.com/office/drawing/2014/main" id="{FA7E6C6A-13E7-43F5-9891-23A9983AE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9532" y="532120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2" name="Freeform 35">
              <a:extLst>
                <a:ext uri="{FF2B5EF4-FFF2-40B4-BE49-F238E27FC236}">
                  <a16:creationId xmlns:a16="http://schemas.microsoft.com/office/drawing/2014/main" id="{E2A09D59-BD40-4E83-9EE0-71DB34EAB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5184" y="453210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3" name="Freeform 36">
              <a:extLst>
                <a:ext uri="{FF2B5EF4-FFF2-40B4-BE49-F238E27FC236}">
                  <a16:creationId xmlns:a16="http://schemas.microsoft.com/office/drawing/2014/main" id="{FB0AF6EA-0C4B-419C-A465-AF41DAD75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7321" y="598309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4" name="Freeform 37">
              <a:extLst>
                <a:ext uri="{FF2B5EF4-FFF2-40B4-BE49-F238E27FC236}">
                  <a16:creationId xmlns:a16="http://schemas.microsoft.com/office/drawing/2014/main" id="{994F7A2A-F2AF-4DBA-B4AB-295CD6BFFE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9087" y="299662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5" name="Freeform 38">
              <a:extLst>
                <a:ext uri="{FF2B5EF4-FFF2-40B4-BE49-F238E27FC236}">
                  <a16:creationId xmlns:a16="http://schemas.microsoft.com/office/drawing/2014/main" id="{AF7C6756-507C-4EAA-8584-98559EBA7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6756" y="483672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6" name="Freeform 39">
              <a:extLst>
                <a:ext uri="{FF2B5EF4-FFF2-40B4-BE49-F238E27FC236}">
                  <a16:creationId xmlns:a16="http://schemas.microsoft.com/office/drawing/2014/main" id="{C957EA97-DC3B-4894-B0EF-0548C0FB8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8864" y="507784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7" name="Freeform 40">
              <a:extLst>
                <a:ext uri="{FF2B5EF4-FFF2-40B4-BE49-F238E27FC236}">
                  <a16:creationId xmlns:a16="http://schemas.microsoft.com/office/drawing/2014/main" id="{9E831CBF-DE63-4669-9B35-9E0B9A612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3828" y="25345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8" name="Freeform 41">
              <a:extLst>
                <a:ext uri="{FF2B5EF4-FFF2-40B4-BE49-F238E27FC236}">
                  <a16:creationId xmlns:a16="http://schemas.microsoft.com/office/drawing/2014/main" id="{DDCDA67E-7542-4ED8-949C-84C7EAD4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7321" y="621509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9" name="Freeform 42">
              <a:extLst>
                <a:ext uri="{FF2B5EF4-FFF2-40B4-BE49-F238E27FC236}">
                  <a16:creationId xmlns:a16="http://schemas.microsoft.com/office/drawing/2014/main" id="{D8B93D38-E025-4D67-8A0C-19E3253208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5489" y="553311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0" name="Freeform 44">
              <a:extLst>
                <a:ext uri="{FF2B5EF4-FFF2-40B4-BE49-F238E27FC236}">
                  <a16:creationId xmlns:a16="http://schemas.microsoft.com/office/drawing/2014/main" id="{4E29CE45-4558-426B-8C24-3069B0481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9279" y="401724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1" name="Freeform 45">
              <a:extLst>
                <a:ext uri="{FF2B5EF4-FFF2-40B4-BE49-F238E27FC236}">
                  <a16:creationId xmlns:a16="http://schemas.microsoft.com/office/drawing/2014/main" id="{3B64559B-6389-4C5E-A736-9BB79FBA0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7128" y="577306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2" name="Freeform 46">
              <a:extLst>
                <a:ext uri="{FF2B5EF4-FFF2-40B4-BE49-F238E27FC236}">
                  <a16:creationId xmlns:a16="http://schemas.microsoft.com/office/drawing/2014/main" id="{EB6B7C23-A7CF-4256-932B-D67CD52BA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6187" y="27671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3" name="Freeform 47">
              <a:extLst>
                <a:ext uri="{FF2B5EF4-FFF2-40B4-BE49-F238E27FC236}">
                  <a16:creationId xmlns:a16="http://schemas.microsoft.com/office/drawing/2014/main" id="{62342B15-30BB-40CF-87B9-130A77AC8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64332" y="378611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4" name="Freeform 48">
              <a:extLst>
                <a:ext uri="{FF2B5EF4-FFF2-40B4-BE49-F238E27FC236}">
                  <a16:creationId xmlns:a16="http://schemas.microsoft.com/office/drawing/2014/main" id="{3EEDF4C2-803E-42B9-B9A1-31E071A722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9589" y="355264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5" name="Freeform 49">
              <a:extLst>
                <a:ext uri="{FF2B5EF4-FFF2-40B4-BE49-F238E27FC236}">
                  <a16:creationId xmlns:a16="http://schemas.microsoft.com/office/drawing/2014/main" id="{CFF066B7-F19B-494E-817B-9443234AF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8203" y="6444314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6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002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7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137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8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33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9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96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0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774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1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9792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2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531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3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0456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4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878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5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611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6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284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7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772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8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567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9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068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0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592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1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7218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9666" y="659402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2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022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3" name="Freeform 8">
              <a:extLst>
                <a:ext uri="{FF2B5EF4-FFF2-40B4-BE49-F238E27FC236}">
                  <a16:creationId xmlns:a16="http://schemas.microsoft.com/office/drawing/2014/main" id="{2FB17AE4-6B5D-4C91-8A55-551DF75ED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3344" y="-287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4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41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5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040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6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04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7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80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8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9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090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0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776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1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896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2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846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3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102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4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9476" y="252762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5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2697" y="542011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6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515" y="1096998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7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817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8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31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9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3854" y="867340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0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8602" y="125159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1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22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2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826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3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776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4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287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5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122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6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660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7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9592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8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840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9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130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080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552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170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461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07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41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481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910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642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83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4251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974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803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013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36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545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570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178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260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074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524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501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2775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16905" y="2952119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217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3664" y="5750749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9061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692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3470" y="668474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352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2577" y="174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24588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A970B-D1E2-66C7-F486-EE7A4B29B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Web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599C9D-C815-116E-77B5-D6423F959E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982530"/>
              </p:ext>
            </p:extLst>
          </p:nvPr>
        </p:nvGraphicFramePr>
        <p:xfrm>
          <a:off x="484909" y="502920"/>
          <a:ext cx="10219604" cy="57232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4962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A26D362-1F0D-41F6-ADB3-AFB080502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5980618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CA413-5601-270F-6226-23D53FCB3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7" y="1105647"/>
            <a:ext cx="3782138" cy="362174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Organisations Ethics: </a:t>
            </a:r>
            <a:br>
              <a:rPr lang="en-GB" dirty="0"/>
            </a:br>
            <a:r>
              <a:rPr lang="en-GB" sz="1600" dirty="0"/>
              <a:t>“It’s the oldest, simplest formula; Pile ‘ </a:t>
            </a:r>
            <a:r>
              <a:rPr lang="en-GB" sz="1600" dirty="0" err="1"/>
              <a:t>em</a:t>
            </a:r>
            <a:r>
              <a:rPr lang="en-GB" sz="1600" dirty="0"/>
              <a:t> high and sell ‘ </a:t>
            </a:r>
            <a:r>
              <a:rPr lang="en-GB" sz="1600" dirty="0" err="1"/>
              <a:t>em</a:t>
            </a:r>
            <a:r>
              <a:rPr lang="en-GB" sz="1600" dirty="0"/>
              <a:t> cheap” (O’Leary, 2012)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C54A4-8947-DC9B-E7AD-316404D44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41" y="890269"/>
            <a:ext cx="5769247" cy="44370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To remain a low-cost airline, Ryanair will carry out nearly everything.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Ryanair is limiting its expenditures by using less fuel and altering its in-flight magazine to be both a menu and an A5 size.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The airline has additionally been accused of environmental violations that are contributing to the acceleration of global warming because of the emissions that the aircraft are emitting.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 a meeting to talk about business plans.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C8A8758-6178-4720-BC90-28C23033F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258" y="5703711"/>
            <a:ext cx="12105779" cy="653700"/>
            <a:chOff x="0" y="5833367"/>
            <a:chExt cx="12243348" cy="653700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19D4861C-7907-48BF-84E7-96C0E098D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32866" y="626674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05">
              <a:extLst>
                <a:ext uri="{FF2B5EF4-FFF2-40B4-BE49-F238E27FC236}">
                  <a16:creationId xmlns:a16="http://schemas.microsoft.com/office/drawing/2014/main" id="{24690199-C217-4DCB-9B31-1A45649B0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58428" y="583855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06">
              <a:extLst>
                <a:ext uri="{FF2B5EF4-FFF2-40B4-BE49-F238E27FC236}">
                  <a16:creationId xmlns:a16="http://schemas.microsoft.com/office/drawing/2014/main" id="{800D5F55-AC8B-4C26-ABB0-D8D609EC4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0691" y="584998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07">
              <a:extLst>
                <a:ext uri="{FF2B5EF4-FFF2-40B4-BE49-F238E27FC236}">
                  <a16:creationId xmlns:a16="http://schemas.microsoft.com/office/drawing/2014/main" id="{77F70717-3071-4962-8A7C-F9A58151C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98566" y="592668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8">
              <a:extLst>
                <a:ext uri="{FF2B5EF4-FFF2-40B4-BE49-F238E27FC236}">
                  <a16:creationId xmlns:a16="http://schemas.microsoft.com/office/drawing/2014/main" id="{E16B2E5A-8EC8-4C56-AB77-380486FDF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918" y="586222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9">
              <a:extLst>
                <a:ext uri="{FF2B5EF4-FFF2-40B4-BE49-F238E27FC236}">
                  <a16:creationId xmlns:a16="http://schemas.microsoft.com/office/drawing/2014/main" id="{CABAB4BD-890F-4563-A5CA-536788B1E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5993" y="586548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05F36030-F60E-436E-81FE-74DD0776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4969" y="586723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11">
              <a:extLst>
                <a:ext uri="{FF2B5EF4-FFF2-40B4-BE49-F238E27FC236}">
                  <a16:creationId xmlns:a16="http://schemas.microsoft.com/office/drawing/2014/main" id="{C87A69CB-2620-4628-9781-88BD40636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7232" y="587772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2DF0B83D-C899-44CA-9B54-A9C57E8EB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45291" y="583336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2">
              <a:extLst>
                <a:ext uri="{FF2B5EF4-FFF2-40B4-BE49-F238E27FC236}">
                  <a16:creationId xmlns:a16="http://schemas.microsoft.com/office/drawing/2014/main" id="{0ED49C08-BE23-43F9-A421-6CD45C78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72383" y="616744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23">
              <a:extLst>
                <a:ext uri="{FF2B5EF4-FFF2-40B4-BE49-F238E27FC236}">
                  <a16:creationId xmlns:a16="http://schemas.microsoft.com/office/drawing/2014/main" id="{24F4B005-B785-4A57-9E5A-82D85F00D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25" y="613684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30">
              <a:extLst>
                <a:ext uri="{FF2B5EF4-FFF2-40B4-BE49-F238E27FC236}">
                  <a16:creationId xmlns:a16="http://schemas.microsoft.com/office/drawing/2014/main" id="{196ED9B6-969E-4AC4-ACD0-95A421BAB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7876" y="613368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31">
              <a:extLst>
                <a:ext uri="{FF2B5EF4-FFF2-40B4-BE49-F238E27FC236}">
                  <a16:creationId xmlns:a16="http://schemas.microsoft.com/office/drawing/2014/main" id="{496BF3B0-761A-4454-BE3C-86B4675DC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3018" y="616458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32">
              <a:extLst>
                <a:ext uri="{FF2B5EF4-FFF2-40B4-BE49-F238E27FC236}">
                  <a16:creationId xmlns:a16="http://schemas.microsoft.com/office/drawing/2014/main" id="{F16259CF-A0BC-4673-91C7-A7D3CDF7C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80494" y="620600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4">
              <a:extLst>
                <a:ext uri="{FF2B5EF4-FFF2-40B4-BE49-F238E27FC236}">
                  <a16:creationId xmlns:a16="http://schemas.microsoft.com/office/drawing/2014/main" id="{B09A934A-4464-4C9B-ACAD-9128E0B61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76791" y="621197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5">
              <a:extLst>
                <a:ext uri="{FF2B5EF4-FFF2-40B4-BE49-F238E27FC236}">
                  <a16:creationId xmlns:a16="http://schemas.microsoft.com/office/drawing/2014/main" id="{2E9B2055-E384-472D-91D3-74775CDA16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8831" y="61180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41">
              <a:extLst>
                <a:ext uri="{FF2B5EF4-FFF2-40B4-BE49-F238E27FC236}">
                  <a16:creationId xmlns:a16="http://schemas.microsoft.com/office/drawing/2014/main" id="{B519F0F1-B284-44D5-91E9-5018219AF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77721" y="619248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1">
              <a:extLst>
                <a:ext uri="{FF2B5EF4-FFF2-40B4-BE49-F238E27FC236}">
                  <a16:creationId xmlns:a16="http://schemas.microsoft.com/office/drawing/2014/main" id="{8379C6B3-49BE-4333-B322-AF02BBB41C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99219" y="592543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2">
              <a:extLst>
                <a:ext uri="{FF2B5EF4-FFF2-40B4-BE49-F238E27FC236}">
                  <a16:creationId xmlns:a16="http://schemas.microsoft.com/office/drawing/2014/main" id="{9E870E95-FCD6-4158-861A-5CEC896F5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43340" y="586221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3">
              <a:extLst>
                <a:ext uri="{FF2B5EF4-FFF2-40B4-BE49-F238E27FC236}">
                  <a16:creationId xmlns:a16="http://schemas.microsoft.com/office/drawing/2014/main" id="{CD22207C-B504-40B2-A1EB-2DC9B8162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25078" y="588477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4">
              <a:extLst>
                <a:ext uri="{FF2B5EF4-FFF2-40B4-BE49-F238E27FC236}">
                  <a16:creationId xmlns:a16="http://schemas.microsoft.com/office/drawing/2014/main" id="{E317ADBB-3E4F-42D2-B7F2-A15924AD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55785" y="597086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5">
              <a:extLst>
                <a:ext uri="{FF2B5EF4-FFF2-40B4-BE49-F238E27FC236}">
                  <a16:creationId xmlns:a16="http://schemas.microsoft.com/office/drawing/2014/main" id="{6D7188E6-F4DA-4486-938D-F45FE01A2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38154" y="591497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6">
              <a:extLst>
                <a:ext uri="{FF2B5EF4-FFF2-40B4-BE49-F238E27FC236}">
                  <a16:creationId xmlns:a16="http://schemas.microsoft.com/office/drawing/2014/main" id="{0FBC38BC-DE18-4960-A9D4-F24C6F60C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56561" y="592149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1F8EFF99-76BF-4F9B-ADAA-B8D310153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50229" y="592394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8">
              <a:extLst>
                <a:ext uri="{FF2B5EF4-FFF2-40B4-BE49-F238E27FC236}">
                  <a16:creationId xmlns:a16="http://schemas.microsoft.com/office/drawing/2014/main" id="{76909582-A285-4EA4-AE72-9DBF0D565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31821" y="592394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99">
              <a:extLst>
                <a:ext uri="{FF2B5EF4-FFF2-40B4-BE49-F238E27FC236}">
                  <a16:creationId xmlns:a16="http://schemas.microsoft.com/office/drawing/2014/main" id="{700BC7B2-0C3D-459F-92C1-3605AA3F0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25006" y="592394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00">
              <a:extLst>
                <a:ext uri="{FF2B5EF4-FFF2-40B4-BE49-F238E27FC236}">
                  <a16:creationId xmlns:a16="http://schemas.microsoft.com/office/drawing/2014/main" id="{D3C4B45C-266A-45BF-98FA-CA5409C46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77354" y="592394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1">
              <a:extLst>
                <a:ext uri="{FF2B5EF4-FFF2-40B4-BE49-F238E27FC236}">
                  <a16:creationId xmlns:a16="http://schemas.microsoft.com/office/drawing/2014/main" id="{C72C1CB8-8213-4EE7-AFFF-B0A74E7A7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74567" y="593047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2">
              <a:extLst>
                <a:ext uri="{FF2B5EF4-FFF2-40B4-BE49-F238E27FC236}">
                  <a16:creationId xmlns:a16="http://schemas.microsoft.com/office/drawing/2014/main" id="{2FF32C41-49E2-459E-9AC4-64269039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34759" y="593378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3">
              <a:extLst>
                <a:ext uri="{FF2B5EF4-FFF2-40B4-BE49-F238E27FC236}">
                  <a16:creationId xmlns:a16="http://schemas.microsoft.com/office/drawing/2014/main" id="{06B5D5F0-EA51-440D-81A0-FE60CCFBA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14652" y="593945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4">
              <a:extLst>
                <a:ext uri="{FF2B5EF4-FFF2-40B4-BE49-F238E27FC236}">
                  <a16:creationId xmlns:a16="http://schemas.microsoft.com/office/drawing/2014/main" id="{6E01758F-8AEC-4155-B791-2A8CB8A48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63918" y="593945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3">
              <a:extLst>
                <a:ext uri="{FF2B5EF4-FFF2-40B4-BE49-F238E27FC236}">
                  <a16:creationId xmlns:a16="http://schemas.microsoft.com/office/drawing/2014/main" id="{626F1B89-B88E-4CE3-90BF-3704BAF48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52139" y="598514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4">
              <a:extLst>
                <a:ext uri="{FF2B5EF4-FFF2-40B4-BE49-F238E27FC236}">
                  <a16:creationId xmlns:a16="http://schemas.microsoft.com/office/drawing/2014/main" id="{BC872037-D6F5-4CE7-A090-32A977A79F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18593" y="598514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5">
              <a:extLst>
                <a:ext uri="{FF2B5EF4-FFF2-40B4-BE49-F238E27FC236}">
                  <a16:creationId xmlns:a16="http://schemas.microsoft.com/office/drawing/2014/main" id="{A620CFBF-D373-4BA6-BE41-62B50B945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81447" y="599086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7">
              <a:extLst>
                <a:ext uri="{FF2B5EF4-FFF2-40B4-BE49-F238E27FC236}">
                  <a16:creationId xmlns:a16="http://schemas.microsoft.com/office/drawing/2014/main" id="{B7CA6C2F-61C2-486F-B691-E8EB4BA27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76684" y="600310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8">
              <a:extLst>
                <a:ext uri="{FF2B5EF4-FFF2-40B4-BE49-F238E27FC236}">
                  <a16:creationId xmlns:a16="http://schemas.microsoft.com/office/drawing/2014/main" id="{A0073675-5E26-428E-A2F7-2A952D31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37628" y="600636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9">
              <a:extLst>
                <a:ext uri="{FF2B5EF4-FFF2-40B4-BE49-F238E27FC236}">
                  <a16:creationId xmlns:a16="http://schemas.microsoft.com/office/drawing/2014/main" id="{92F171FA-0CB2-4F4C-A2F3-1B7B6B028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54193" y="594708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20">
              <a:extLst>
                <a:ext uri="{FF2B5EF4-FFF2-40B4-BE49-F238E27FC236}">
                  <a16:creationId xmlns:a16="http://schemas.microsoft.com/office/drawing/2014/main" id="{ED29B115-F34D-4E41-A4A2-C0CE41C69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22857" y="624904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21">
              <a:extLst>
                <a:ext uri="{FF2B5EF4-FFF2-40B4-BE49-F238E27FC236}">
                  <a16:creationId xmlns:a16="http://schemas.microsoft.com/office/drawing/2014/main" id="{106009C3-0971-47AF-8BD9-2EC8A6A4B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37067" y="626003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5">
              <a:extLst>
                <a:ext uri="{FF2B5EF4-FFF2-40B4-BE49-F238E27FC236}">
                  <a16:creationId xmlns:a16="http://schemas.microsoft.com/office/drawing/2014/main" id="{CB010BB8-6FD4-498C-994D-53C8DC749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4022" y="623814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6">
              <a:extLst>
                <a:ext uri="{FF2B5EF4-FFF2-40B4-BE49-F238E27FC236}">
                  <a16:creationId xmlns:a16="http://schemas.microsoft.com/office/drawing/2014/main" id="{B8F74E45-2803-4A11-9333-3639A1C2F2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50834" y="624997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7">
              <a:extLst>
                <a:ext uri="{FF2B5EF4-FFF2-40B4-BE49-F238E27FC236}">
                  <a16:creationId xmlns:a16="http://schemas.microsoft.com/office/drawing/2014/main" id="{AEF03EB9-6D77-4E55-BCF2-4402550D3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25618" y="624997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8">
              <a:extLst>
                <a:ext uri="{FF2B5EF4-FFF2-40B4-BE49-F238E27FC236}">
                  <a16:creationId xmlns:a16="http://schemas.microsoft.com/office/drawing/2014/main" id="{217D616F-FDFA-439E-8B09-E55F8234B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52808" y="625324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29">
              <a:extLst>
                <a:ext uri="{FF2B5EF4-FFF2-40B4-BE49-F238E27FC236}">
                  <a16:creationId xmlns:a16="http://schemas.microsoft.com/office/drawing/2014/main" id="{1EB7CB2D-F6AA-4861-B158-DA3E6B923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00604" y="625324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33">
              <a:extLst>
                <a:ext uri="{FF2B5EF4-FFF2-40B4-BE49-F238E27FC236}">
                  <a16:creationId xmlns:a16="http://schemas.microsoft.com/office/drawing/2014/main" id="{1C9C3C8B-A28D-44DF-AA29-02B28AED7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07420" y="626221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6">
              <a:extLst>
                <a:ext uri="{FF2B5EF4-FFF2-40B4-BE49-F238E27FC236}">
                  <a16:creationId xmlns:a16="http://schemas.microsoft.com/office/drawing/2014/main" id="{BA82150B-D747-458F-8C52-72FBA52BC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568517" y="627408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7">
              <a:extLst>
                <a:ext uri="{FF2B5EF4-FFF2-40B4-BE49-F238E27FC236}">
                  <a16:creationId xmlns:a16="http://schemas.microsoft.com/office/drawing/2014/main" id="{0288BD39-0846-445A-BD81-1E34E0E99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68636" y="627772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8">
              <a:extLst>
                <a:ext uri="{FF2B5EF4-FFF2-40B4-BE49-F238E27FC236}">
                  <a16:creationId xmlns:a16="http://schemas.microsoft.com/office/drawing/2014/main" id="{B89B3B49-0A7E-4573-9B52-D1B065983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16079" y="628017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39">
              <a:extLst>
                <a:ext uri="{FF2B5EF4-FFF2-40B4-BE49-F238E27FC236}">
                  <a16:creationId xmlns:a16="http://schemas.microsoft.com/office/drawing/2014/main" id="{EB447648-FE0A-4D8E-86B8-D38D5F938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537627" y="628669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40">
              <a:extLst>
                <a:ext uri="{FF2B5EF4-FFF2-40B4-BE49-F238E27FC236}">
                  <a16:creationId xmlns:a16="http://schemas.microsoft.com/office/drawing/2014/main" id="{0F74D32E-67FC-452C-A52B-988DB4984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95618" y="628996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2">
              <a:extLst>
                <a:ext uri="{FF2B5EF4-FFF2-40B4-BE49-F238E27FC236}">
                  <a16:creationId xmlns:a16="http://schemas.microsoft.com/office/drawing/2014/main" id="{48203367-1F19-4C4F-B38D-929816F78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6179" y="631689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3">
              <a:extLst>
                <a:ext uri="{FF2B5EF4-FFF2-40B4-BE49-F238E27FC236}">
                  <a16:creationId xmlns:a16="http://schemas.microsoft.com/office/drawing/2014/main" id="{FEBB9D94-7802-4607-9BA4-62FB212BF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93248" y="632015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4">
              <a:extLst>
                <a:ext uri="{FF2B5EF4-FFF2-40B4-BE49-F238E27FC236}">
                  <a16:creationId xmlns:a16="http://schemas.microsoft.com/office/drawing/2014/main" id="{24743784-06E3-4913-9DFD-2FCBF9D92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61757" y="631689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5">
              <a:extLst>
                <a:ext uri="{FF2B5EF4-FFF2-40B4-BE49-F238E27FC236}">
                  <a16:creationId xmlns:a16="http://schemas.microsoft.com/office/drawing/2014/main" id="{25CD3315-6611-406F-AF95-2EF9F5A5B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71778" y="632260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4B0A51D7-FF65-4E97-9E1A-8C4688E86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27269" y="628058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E4E336B8-243A-49D9-9876-4BF3A08D3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018" y="584276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CFBBE0E2-8BDF-4B26-BEBC-DB799B8F6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605725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20">
              <a:extLst>
                <a:ext uri="{FF2B5EF4-FFF2-40B4-BE49-F238E27FC236}">
                  <a16:creationId xmlns:a16="http://schemas.microsoft.com/office/drawing/2014/main" id="{A6727626-8944-4EB7-B327-B696FE484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37524" y="594290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20">
              <a:extLst>
                <a:ext uri="{FF2B5EF4-FFF2-40B4-BE49-F238E27FC236}">
                  <a16:creationId xmlns:a16="http://schemas.microsoft.com/office/drawing/2014/main" id="{D8C4C7E6-114C-4D16-9FC6-1260653C23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19407" y="595169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25">
              <a:extLst>
                <a:ext uri="{FF2B5EF4-FFF2-40B4-BE49-F238E27FC236}">
                  <a16:creationId xmlns:a16="http://schemas.microsoft.com/office/drawing/2014/main" id="{2D373437-2902-4D8A-B887-F6941556C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28670" y="623115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37">
              <a:extLst>
                <a:ext uri="{FF2B5EF4-FFF2-40B4-BE49-F238E27FC236}">
                  <a16:creationId xmlns:a16="http://schemas.microsoft.com/office/drawing/2014/main" id="{8EB99B25-2662-42DE-8F5D-E0F6F28C8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56267" y="596352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724D4F80-B109-4438-BC6D-ABB522B44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83488" y="6310399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5">
              <a:extLst>
                <a:ext uri="{FF2B5EF4-FFF2-40B4-BE49-F238E27FC236}">
                  <a16:creationId xmlns:a16="http://schemas.microsoft.com/office/drawing/2014/main" id="{F5A66334-17A8-4594-AB17-4C33A955B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78638" y="599620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6">
              <a:extLst>
                <a:ext uri="{FF2B5EF4-FFF2-40B4-BE49-F238E27FC236}">
                  <a16:creationId xmlns:a16="http://schemas.microsoft.com/office/drawing/2014/main" id="{D12EC8B9-DE60-44BC-9911-A9CD8EF50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30164" y="595079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07">
              <a:extLst>
                <a:ext uri="{FF2B5EF4-FFF2-40B4-BE49-F238E27FC236}">
                  <a16:creationId xmlns:a16="http://schemas.microsoft.com/office/drawing/2014/main" id="{FB7FEAD3-708C-4B79-B452-4445C2778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58039" y="602749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08">
              <a:extLst>
                <a:ext uri="{FF2B5EF4-FFF2-40B4-BE49-F238E27FC236}">
                  <a16:creationId xmlns:a16="http://schemas.microsoft.com/office/drawing/2014/main" id="{8C6933FD-FAB6-403B-9CD4-EF0E06CF7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43391" y="596303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09">
              <a:extLst>
                <a:ext uri="{FF2B5EF4-FFF2-40B4-BE49-F238E27FC236}">
                  <a16:creationId xmlns:a16="http://schemas.microsoft.com/office/drawing/2014/main" id="{3F4D3F48-1D65-45EB-91E2-BEFFB2440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34906" y="599568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0">
              <a:extLst>
                <a:ext uri="{FF2B5EF4-FFF2-40B4-BE49-F238E27FC236}">
                  <a16:creationId xmlns:a16="http://schemas.microsoft.com/office/drawing/2014/main" id="{5FB2CD0B-BF87-4FEC-B6B6-0DA50B931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1575" y="596804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1">
              <a:extLst>
                <a:ext uri="{FF2B5EF4-FFF2-40B4-BE49-F238E27FC236}">
                  <a16:creationId xmlns:a16="http://schemas.microsoft.com/office/drawing/2014/main" id="{5C2A4452-6B00-411C-80AB-29AE135B4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066705" y="597854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12">
              <a:extLst>
                <a:ext uri="{FF2B5EF4-FFF2-40B4-BE49-F238E27FC236}">
                  <a16:creationId xmlns:a16="http://schemas.microsoft.com/office/drawing/2014/main" id="{9B0D6CF6-D17B-4DC7-828A-773636910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51876" y="59662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22">
              <a:extLst>
                <a:ext uri="{FF2B5EF4-FFF2-40B4-BE49-F238E27FC236}">
                  <a16:creationId xmlns:a16="http://schemas.microsoft.com/office/drawing/2014/main" id="{E0E5EA9F-6192-466D-BF45-46D9BCE3B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11861" y="62805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30">
              <a:extLst>
                <a:ext uri="{FF2B5EF4-FFF2-40B4-BE49-F238E27FC236}">
                  <a16:creationId xmlns:a16="http://schemas.microsoft.com/office/drawing/2014/main" id="{008FF77B-AC18-4E35-BB9B-0CA39278F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50053" y="628384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31">
              <a:extLst>
                <a:ext uri="{FF2B5EF4-FFF2-40B4-BE49-F238E27FC236}">
                  <a16:creationId xmlns:a16="http://schemas.microsoft.com/office/drawing/2014/main" id="{F237A1D4-9D62-4DEA-BD39-E5EC93B33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83480" y="626711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32">
              <a:extLst>
                <a:ext uri="{FF2B5EF4-FFF2-40B4-BE49-F238E27FC236}">
                  <a16:creationId xmlns:a16="http://schemas.microsoft.com/office/drawing/2014/main" id="{CFF6BE31-4842-4659-8D68-63423F826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39967" y="630682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34">
              <a:extLst>
                <a:ext uri="{FF2B5EF4-FFF2-40B4-BE49-F238E27FC236}">
                  <a16:creationId xmlns:a16="http://schemas.microsoft.com/office/drawing/2014/main" id="{3EC2112B-E2EC-492A-8AF9-D78F4B4A9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36264" y="631279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35">
              <a:extLst>
                <a:ext uri="{FF2B5EF4-FFF2-40B4-BE49-F238E27FC236}">
                  <a16:creationId xmlns:a16="http://schemas.microsoft.com/office/drawing/2014/main" id="{E71F6428-AC25-4A5A-8439-04768A17B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97411" y="628546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41">
              <a:extLst>
                <a:ext uri="{FF2B5EF4-FFF2-40B4-BE49-F238E27FC236}">
                  <a16:creationId xmlns:a16="http://schemas.microsoft.com/office/drawing/2014/main" id="{87E919CC-AC41-4F0D-A842-792D7A418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64771" y="626918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91">
              <a:extLst>
                <a:ext uri="{FF2B5EF4-FFF2-40B4-BE49-F238E27FC236}">
                  <a16:creationId xmlns:a16="http://schemas.microsoft.com/office/drawing/2014/main" id="{DE28BE4E-1A59-46FF-810A-A8F9A46F7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58692" y="602625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92">
              <a:extLst>
                <a:ext uri="{FF2B5EF4-FFF2-40B4-BE49-F238E27FC236}">
                  <a16:creationId xmlns:a16="http://schemas.microsoft.com/office/drawing/2014/main" id="{41281533-9B25-42A4-9F50-34B4F24C0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02813" y="596303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93">
              <a:extLst>
                <a:ext uri="{FF2B5EF4-FFF2-40B4-BE49-F238E27FC236}">
                  <a16:creationId xmlns:a16="http://schemas.microsoft.com/office/drawing/2014/main" id="{E5B56BED-7578-4E42-889D-34AA58F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28451" y="603325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94">
              <a:extLst>
                <a:ext uri="{FF2B5EF4-FFF2-40B4-BE49-F238E27FC236}">
                  <a16:creationId xmlns:a16="http://schemas.microsoft.com/office/drawing/2014/main" id="{583E2F4A-E235-4600-A80D-18C1C36EE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15258" y="607168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95">
              <a:extLst>
                <a:ext uri="{FF2B5EF4-FFF2-40B4-BE49-F238E27FC236}">
                  <a16:creationId xmlns:a16="http://schemas.microsoft.com/office/drawing/2014/main" id="{A3CF799A-9839-4CB1-9381-DCC0C1FE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97627" y="601578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96">
              <a:extLst>
                <a:ext uri="{FF2B5EF4-FFF2-40B4-BE49-F238E27FC236}">
                  <a16:creationId xmlns:a16="http://schemas.microsoft.com/office/drawing/2014/main" id="{FCC7DD6E-E0E5-46B9-81B7-3B2F7B333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16034" y="602231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97">
              <a:extLst>
                <a:ext uri="{FF2B5EF4-FFF2-40B4-BE49-F238E27FC236}">
                  <a16:creationId xmlns:a16="http://schemas.microsoft.com/office/drawing/2014/main" id="{0D5C974E-4B43-4FFA-8230-DB0E1993C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09702" y="602476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98">
              <a:extLst>
                <a:ext uri="{FF2B5EF4-FFF2-40B4-BE49-F238E27FC236}">
                  <a16:creationId xmlns:a16="http://schemas.microsoft.com/office/drawing/2014/main" id="{3C1174EE-071E-4421-BD9C-2C2D84190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91294" y="602476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99">
              <a:extLst>
                <a:ext uri="{FF2B5EF4-FFF2-40B4-BE49-F238E27FC236}">
                  <a16:creationId xmlns:a16="http://schemas.microsoft.com/office/drawing/2014/main" id="{6F280CAD-1F1B-4F43-99A3-B2EC2A7F3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84479" y="602475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00">
              <a:extLst>
                <a:ext uri="{FF2B5EF4-FFF2-40B4-BE49-F238E27FC236}">
                  <a16:creationId xmlns:a16="http://schemas.microsoft.com/office/drawing/2014/main" id="{9C83D9FD-E06E-407B-BA7C-2C2AD5B16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36827" y="602475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1">
              <a:extLst>
                <a:ext uri="{FF2B5EF4-FFF2-40B4-BE49-F238E27FC236}">
                  <a16:creationId xmlns:a16="http://schemas.microsoft.com/office/drawing/2014/main" id="{A1CACEBA-A7A9-45FB-897A-888150011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34040" y="603128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04">
              <a:extLst>
                <a:ext uri="{FF2B5EF4-FFF2-40B4-BE49-F238E27FC236}">
                  <a16:creationId xmlns:a16="http://schemas.microsoft.com/office/drawing/2014/main" id="{4A695BE5-DE27-460F-845F-45BB814FE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23391" y="604026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13">
              <a:extLst>
                <a:ext uri="{FF2B5EF4-FFF2-40B4-BE49-F238E27FC236}">
                  <a16:creationId xmlns:a16="http://schemas.microsoft.com/office/drawing/2014/main" id="{77CDD712-F443-4EDC-B663-5EC5ACD7DB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1612" y="608596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14">
              <a:extLst>
                <a:ext uri="{FF2B5EF4-FFF2-40B4-BE49-F238E27FC236}">
                  <a16:creationId xmlns:a16="http://schemas.microsoft.com/office/drawing/2014/main" id="{007246F1-084B-45D9-BDD9-99BB53F6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78066" y="60859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15">
              <a:extLst>
                <a:ext uri="{FF2B5EF4-FFF2-40B4-BE49-F238E27FC236}">
                  <a16:creationId xmlns:a16="http://schemas.microsoft.com/office/drawing/2014/main" id="{1EFA42E9-27C0-423D-93C8-794A9683F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40920" y="609167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20">
              <a:extLst>
                <a:ext uri="{FF2B5EF4-FFF2-40B4-BE49-F238E27FC236}">
                  <a16:creationId xmlns:a16="http://schemas.microsoft.com/office/drawing/2014/main" id="{DFCCEBA8-5961-480A-9134-51605F650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1632" y="6320599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21">
              <a:extLst>
                <a:ext uri="{FF2B5EF4-FFF2-40B4-BE49-F238E27FC236}">
                  <a16:creationId xmlns:a16="http://schemas.microsoft.com/office/drawing/2014/main" id="{00B8B62E-6551-4805-BD5A-5188FE5D3A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87481" y="6343820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25">
              <a:extLst>
                <a:ext uri="{FF2B5EF4-FFF2-40B4-BE49-F238E27FC236}">
                  <a16:creationId xmlns:a16="http://schemas.microsoft.com/office/drawing/2014/main" id="{EB635BC8-61BC-44D5-AA11-9A308B3BA4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73495" y="633895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26">
              <a:extLst>
                <a:ext uri="{FF2B5EF4-FFF2-40B4-BE49-F238E27FC236}">
                  <a16:creationId xmlns:a16="http://schemas.microsoft.com/office/drawing/2014/main" id="{3C0CF799-2713-48A8-94DF-F8CB5F332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10307" y="6350793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27">
              <a:extLst>
                <a:ext uri="{FF2B5EF4-FFF2-40B4-BE49-F238E27FC236}">
                  <a16:creationId xmlns:a16="http://schemas.microsoft.com/office/drawing/2014/main" id="{52A7149F-5A3F-4537-981A-974C7409C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85091" y="6350792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28">
              <a:extLst>
                <a:ext uri="{FF2B5EF4-FFF2-40B4-BE49-F238E27FC236}">
                  <a16:creationId xmlns:a16="http://schemas.microsoft.com/office/drawing/2014/main" id="{5D7163FE-5ADD-41E7-985B-F95E7E048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412281" y="6354055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29">
              <a:extLst>
                <a:ext uri="{FF2B5EF4-FFF2-40B4-BE49-F238E27FC236}">
                  <a16:creationId xmlns:a16="http://schemas.microsoft.com/office/drawing/2014/main" id="{FA796F21-7CE5-4483-A137-919B3D433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0077" y="6354055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33">
              <a:extLst>
                <a:ext uri="{FF2B5EF4-FFF2-40B4-BE49-F238E27FC236}">
                  <a16:creationId xmlns:a16="http://schemas.microsoft.com/office/drawing/2014/main" id="{89A8D3E3-3518-4738-B94E-F7DD9818D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66893" y="636303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36">
              <a:extLst>
                <a:ext uri="{FF2B5EF4-FFF2-40B4-BE49-F238E27FC236}">
                  <a16:creationId xmlns:a16="http://schemas.microsoft.com/office/drawing/2014/main" id="{965D7305-50C2-4D93-8832-19DC70C5B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28899" y="629281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37">
              <a:extLst>
                <a:ext uri="{FF2B5EF4-FFF2-40B4-BE49-F238E27FC236}">
                  <a16:creationId xmlns:a16="http://schemas.microsoft.com/office/drawing/2014/main" id="{04637E45-0880-40BC-B488-4EA4CA435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8109" y="6378537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38">
              <a:extLst>
                <a:ext uri="{FF2B5EF4-FFF2-40B4-BE49-F238E27FC236}">
                  <a16:creationId xmlns:a16="http://schemas.microsoft.com/office/drawing/2014/main" id="{D938207F-A865-48E5-A15D-FD578BC59D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75552" y="6380986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40">
              <a:extLst>
                <a:ext uri="{FF2B5EF4-FFF2-40B4-BE49-F238E27FC236}">
                  <a16:creationId xmlns:a16="http://schemas.microsoft.com/office/drawing/2014/main" id="{DCD7108A-C70D-4FD9-B91A-0E9F9501A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55091" y="6390777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42">
              <a:extLst>
                <a:ext uri="{FF2B5EF4-FFF2-40B4-BE49-F238E27FC236}">
                  <a16:creationId xmlns:a16="http://schemas.microsoft.com/office/drawing/2014/main" id="{57FC30BB-0D8F-43B0-910E-7DDE8C933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5652" y="6417706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25">
              <a:extLst>
                <a:ext uri="{FF2B5EF4-FFF2-40B4-BE49-F238E27FC236}">
                  <a16:creationId xmlns:a16="http://schemas.microsoft.com/office/drawing/2014/main" id="{7E9ACE65-00C6-4A75-8F61-CCADAF3E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88143" y="633196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37">
              <a:extLst>
                <a:ext uri="{FF2B5EF4-FFF2-40B4-BE49-F238E27FC236}">
                  <a16:creationId xmlns:a16="http://schemas.microsoft.com/office/drawing/2014/main" id="{A66BC798-DA88-404E-ABF9-4334D6897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115740" y="606433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09305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3" name="Content Placeholder 2">
            <a:extLst>
              <a:ext uri="{FF2B5EF4-FFF2-40B4-BE49-F238E27FC236}">
                <a16:creationId xmlns:a16="http://schemas.microsoft.com/office/drawing/2014/main" id="{86ACB2A8-25A3-69C5-199B-2C32EFEA01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329818"/>
              </p:ext>
            </p:extLst>
          </p:nvPr>
        </p:nvGraphicFramePr>
        <p:xfrm>
          <a:off x="422690" y="314743"/>
          <a:ext cx="7802442" cy="6368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2" name="Group 11">
            <a:extLst>
              <a:ext uri="{FF2B5EF4-FFF2-40B4-BE49-F238E27FC236}">
                <a16:creationId xmlns:a16="http://schemas.microsoft.com/office/drawing/2014/main" id="{1EBB3E56-58E4-4241-80A5-0A3DEA179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78159" y="47194"/>
            <a:ext cx="687615" cy="6763668"/>
            <a:chOff x="7571232" y="-41657"/>
            <a:chExt cx="687615" cy="686954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3AC22CA4-E875-4C4A-8736-160F02E9C3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9384" y="445949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A8E99E9-915E-4D1B-86EE-C5E9F3396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612" y="65605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22">
              <a:extLst>
                <a:ext uri="{FF2B5EF4-FFF2-40B4-BE49-F238E27FC236}">
                  <a16:creationId xmlns:a16="http://schemas.microsoft.com/office/drawing/2014/main" id="{8A8FDF86-381B-4339-AE71-C739F33E5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66015" y="171790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30">
              <a:extLst>
                <a:ext uri="{FF2B5EF4-FFF2-40B4-BE49-F238E27FC236}">
                  <a16:creationId xmlns:a16="http://schemas.microsoft.com/office/drawing/2014/main" id="{89042F4A-7349-4093-838E-857FA6B2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569214" y="6381076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43">
              <a:extLst>
                <a:ext uri="{FF2B5EF4-FFF2-40B4-BE49-F238E27FC236}">
                  <a16:creationId xmlns:a16="http://schemas.microsoft.com/office/drawing/2014/main" id="{D705AD75-E322-41A8-BE03-7027171AC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915" y="671856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1">
              <a:extLst>
                <a:ext uri="{FF2B5EF4-FFF2-40B4-BE49-F238E27FC236}">
                  <a16:creationId xmlns:a16="http://schemas.microsoft.com/office/drawing/2014/main" id="{35514E55-A824-4255-99EC-9DFB1315E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474" y="6471184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3">
              <a:extLst>
                <a:ext uri="{FF2B5EF4-FFF2-40B4-BE49-F238E27FC236}">
                  <a16:creationId xmlns:a16="http://schemas.microsoft.com/office/drawing/2014/main" id="{C22CD2BF-BA4E-4802-9D93-23FBB1700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6307" y="620655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5">
              <a:extLst>
                <a:ext uri="{FF2B5EF4-FFF2-40B4-BE49-F238E27FC236}">
                  <a16:creationId xmlns:a16="http://schemas.microsoft.com/office/drawing/2014/main" id="{AE44CECE-5DC6-484C-941F-ADFB1DE20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2902" y="600674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6">
              <a:extLst>
                <a:ext uri="{FF2B5EF4-FFF2-40B4-BE49-F238E27FC236}">
                  <a16:creationId xmlns:a16="http://schemas.microsoft.com/office/drawing/2014/main" id="{23603EFD-E9B6-4B0B-AD51-2EC3A171E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4886" y="5107014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7">
              <a:extLst>
                <a:ext uri="{FF2B5EF4-FFF2-40B4-BE49-F238E27FC236}">
                  <a16:creationId xmlns:a16="http://schemas.microsoft.com/office/drawing/2014/main" id="{698B95A2-61FA-47A8-9AC4-FC86F5B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7005" y="577252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B3F27A11-DA5F-4D16-9021-89BFF3A9A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72" y="556720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0A6F2081-096E-434F-9362-3FA93153A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9572" y="530265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D66FE76B-2D2C-421A-96A9-7B2773C9F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6123" y="6357144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C3FB7D92-FBC4-499B-A0C5-25F9B15FD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6708" y="5245998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BB8B5031-ED92-4F7A-BAB6-6861F7C1C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278" y="5489668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27A8A654-6DE2-4BCB-9D41-3B5EE2AB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56063" y="571632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9">
              <a:extLst>
                <a:ext uri="{FF2B5EF4-FFF2-40B4-BE49-F238E27FC236}">
                  <a16:creationId xmlns:a16="http://schemas.microsoft.com/office/drawing/2014/main" id="{607A85E2-1DBD-4BD7-981B-A8C9EEA9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362" y="605952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0">
              <a:extLst>
                <a:ext uri="{FF2B5EF4-FFF2-40B4-BE49-F238E27FC236}">
                  <a16:creationId xmlns:a16="http://schemas.microsoft.com/office/drawing/2014/main" id="{84FEDB90-F573-4741-B80C-B545B2048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30917" y="545428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12">
              <a:extLst>
                <a:ext uri="{FF2B5EF4-FFF2-40B4-BE49-F238E27FC236}">
                  <a16:creationId xmlns:a16="http://schemas.microsoft.com/office/drawing/2014/main" id="{E9F00CB5-6EDE-4216-A827-D6E5FC26D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9253" y="659822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284B43DE-8FEB-48F2-B798-0F3AFC26A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438" y="413725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1E98C2C7-3645-4E8F-B105-C48030245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3435" y="307694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D095602-3BCC-4049-A4A7-EC40A21F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343" y="2070649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F785A0EA-EDA5-4619-98BD-1E38A3C57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94235" y="285893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A5BDB18-7690-4A4F-813D-ED9A798F4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38999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126589D-1974-485F-92A3-5DFFAE942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6283" y="4357686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81E6DAD4-1893-4F17-8A0C-2CD9C391C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6208" y="2569816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9">
              <a:extLst>
                <a:ext uri="{FF2B5EF4-FFF2-40B4-BE49-F238E27FC236}">
                  <a16:creationId xmlns:a16="http://schemas.microsoft.com/office/drawing/2014/main" id="{DFDF8F60-AA94-4295-9584-DA9A188FD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555" y="2316454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0">
              <a:extLst>
                <a:ext uri="{FF2B5EF4-FFF2-40B4-BE49-F238E27FC236}">
                  <a16:creationId xmlns:a16="http://schemas.microsoft.com/office/drawing/2014/main" id="{E0B1BA57-59A8-4EC3-A4DD-360EC5F59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47" y="4859753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41">
              <a:extLst>
                <a:ext uri="{FF2B5EF4-FFF2-40B4-BE49-F238E27FC236}">
                  <a16:creationId xmlns:a16="http://schemas.microsoft.com/office/drawing/2014/main" id="{40565820-A8BD-488E-A6BC-BAAE809BD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182464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42">
              <a:extLst>
                <a:ext uri="{FF2B5EF4-FFF2-40B4-BE49-F238E27FC236}">
                  <a16:creationId xmlns:a16="http://schemas.microsoft.com/office/drawing/2014/main" id="{F7133EA6-2281-475A-A9E7-BC27CA9A9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0638" y="184568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EBF7A90F-76FD-41D5-9200-E9E9A5653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140" y="337379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A031B306-8A4E-4408-BAA1-A08462D35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8999" y="1600014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C0E76D3B-FD2D-4ACD-971E-8812EA21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979" y="462713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190FC334-F110-446B-9879-2D5270CF8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8250" y="361144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8">
              <a:extLst>
                <a:ext uri="{FF2B5EF4-FFF2-40B4-BE49-F238E27FC236}">
                  <a16:creationId xmlns:a16="http://schemas.microsoft.com/office/drawing/2014/main" id="{CF1B3AF7-1319-410F-9471-1976F8498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47171" y="384410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9">
              <a:extLst>
                <a:ext uri="{FF2B5EF4-FFF2-40B4-BE49-F238E27FC236}">
                  <a16:creationId xmlns:a16="http://schemas.microsoft.com/office/drawing/2014/main" id="{D4D42B48-99A8-456D-8ECA-1EE614DA8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5649" y="921050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62">
              <a:extLst>
                <a:ext uri="{FF2B5EF4-FFF2-40B4-BE49-F238E27FC236}">
                  <a16:creationId xmlns:a16="http://schemas.microsoft.com/office/drawing/2014/main" id="{D8C545C1-219C-4F48-8542-16731C1E1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903" y="4513867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63">
              <a:extLst>
                <a:ext uri="{FF2B5EF4-FFF2-40B4-BE49-F238E27FC236}">
                  <a16:creationId xmlns:a16="http://schemas.microsoft.com/office/drawing/2014/main" id="{E4D1384D-D83E-49D0-82BB-79E202985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654" y="3292952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64">
              <a:extLst>
                <a:ext uri="{FF2B5EF4-FFF2-40B4-BE49-F238E27FC236}">
                  <a16:creationId xmlns:a16="http://schemas.microsoft.com/office/drawing/2014/main" id="{E8D15F62-C841-4DBE-BB64-C90D85B2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3886" y="475687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5">
              <a:extLst>
                <a:ext uri="{FF2B5EF4-FFF2-40B4-BE49-F238E27FC236}">
                  <a16:creationId xmlns:a16="http://schemas.microsoft.com/office/drawing/2014/main" id="{ACB8A668-F91C-4758-8625-07AF8A04B1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9205" y="363408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6">
              <a:extLst>
                <a:ext uri="{FF2B5EF4-FFF2-40B4-BE49-F238E27FC236}">
                  <a16:creationId xmlns:a16="http://schemas.microsoft.com/office/drawing/2014/main" id="{601E9146-16D0-4D1C-B629-61EA4B8D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676" y="20550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7">
              <a:extLst>
                <a:ext uri="{FF2B5EF4-FFF2-40B4-BE49-F238E27FC236}">
                  <a16:creationId xmlns:a16="http://schemas.microsoft.com/office/drawing/2014/main" id="{1A0E03CC-1FDE-4873-B0BB-8301F8864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4912" y="283245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8">
              <a:extLst>
                <a:ext uri="{FF2B5EF4-FFF2-40B4-BE49-F238E27FC236}">
                  <a16:creationId xmlns:a16="http://schemas.microsoft.com/office/drawing/2014/main" id="{718F55E1-6E8C-4D0B-B0DA-20285A1F7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059" y="4169481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9">
              <a:extLst>
                <a:ext uri="{FF2B5EF4-FFF2-40B4-BE49-F238E27FC236}">
                  <a16:creationId xmlns:a16="http://schemas.microsoft.com/office/drawing/2014/main" id="{A8B1D553-DED4-4C5C-A9F3-7E18306828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559" y="177275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70">
              <a:extLst>
                <a:ext uri="{FF2B5EF4-FFF2-40B4-BE49-F238E27FC236}">
                  <a16:creationId xmlns:a16="http://schemas.microsoft.com/office/drawing/2014/main" id="{704275AB-B0E7-44DA-A32C-1C68A7308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638" y="1216920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71">
              <a:extLst>
                <a:ext uri="{FF2B5EF4-FFF2-40B4-BE49-F238E27FC236}">
                  <a16:creationId xmlns:a16="http://schemas.microsoft.com/office/drawing/2014/main" id="{0F98D468-159E-4E0D-8BBD-E7BDA1D73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3308" y="2314625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2">
              <a:extLst>
                <a:ext uri="{FF2B5EF4-FFF2-40B4-BE49-F238E27FC236}">
                  <a16:creationId xmlns:a16="http://schemas.microsoft.com/office/drawing/2014/main" id="{5CF2824C-4E2B-4703-9DD0-066A81096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6571" y="2541484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3">
              <a:extLst>
                <a:ext uri="{FF2B5EF4-FFF2-40B4-BE49-F238E27FC236}">
                  <a16:creationId xmlns:a16="http://schemas.microsoft.com/office/drawing/2014/main" id="{FBAF2A91-21A7-4C94-B141-7FF0283B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1445" y="3047647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4">
              <a:extLst>
                <a:ext uri="{FF2B5EF4-FFF2-40B4-BE49-F238E27FC236}">
                  <a16:creationId xmlns:a16="http://schemas.microsoft.com/office/drawing/2014/main" id="{55FE32BA-56A4-49E1-BC42-A822ACD27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17543" y="143064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5">
              <a:extLst>
                <a:ext uri="{FF2B5EF4-FFF2-40B4-BE49-F238E27FC236}">
                  <a16:creationId xmlns:a16="http://schemas.microsoft.com/office/drawing/2014/main" id="{0862BF64-49C0-4848-A7D0-696A3A5F8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395" y="5018679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7">
              <a:extLst>
                <a:ext uri="{FF2B5EF4-FFF2-40B4-BE49-F238E27FC236}">
                  <a16:creationId xmlns:a16="http://schemas.microsoft.com/office/drawing/2014/main" id="{57FC449F-CDE1-4C43-8963-BAA60ADD4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3109" y="385766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5">
              <a:extLst>
                <a:ext uri="{FF2B5EF4-FFF2-40B4-BE49-F238E27FC236}">
                  <a16:creationId xmlns:a16="http://schemas.microsoft.com/office/drawing/2014/main" id="{F596D355-3845-4E8F-9C9B-FE20FCCA4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777" y="1007809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7">
              <a:extLst>
                <a:ext uri="{FF2B5EF4-FFF2-40B4-BE49-F238E27FC236}">
                  <a16:creationId xmlns:a16="http://schemas.microsoft.com/office/drawing/2014/main" id="{44CEE89D-C51D-49F4-9B14-808A5CE75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6209" y="791303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8">
              <a:extLst>
                <a:ext uri="{FF2B5EF4-FFF2-40B4-BE49-F238E27FC236}">
                  <a16:creationId xmlns:a16="http://schemas.microsoft.com/office/drawing/2014/main" id="{C2E31682-6F2A-4CBD-B7CE-DCB14EC08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74141" y="182893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18">
              <a:extLst>
                <a:ext uri="{FF2B5EF4-FFF2-40B4-BE49-F238E27FC236}">
                  <a16:creationId xmlns:a16="http://schemas.microsoft.com/office/drawing/2014/main" id="{E49E6221-2BCE-4E46-BEE4-04926A412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9029" y="-24225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20">
              <a:extLst>
                <a:ext uri="{FF2B5EF4-FFF2-40B4-BE49-F238E27FC236}">
                  <a16:creationId xmlns:a16="http://schemas.microsoft.com/office/drawing/2014/main" id="{85D9D16E-A990-4AA7-A336-B635F893D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595" y="3886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21">
              <a:extLst>
                <a:ext uri="{FF2B5EF4-FFF2-40B4-BE49-F238E27FC236}">
                  <a16:creationId xmlns:a16="http://schemas.microsoft.com/office/drawing/2014/main" id="{EB7E0A2E-7A63-423F-ACB7-39CB8AA60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146" y="120742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7" name="Graphic 6" descr="Construction Worker">
            <a:extLst>
              <a:ext uri="{FF2B5EF4-FFF2-40B4-BE49-F238E27FC236}">
                <a16:creationId xmlns:a16="http://schemas.microsoft.com/office/drawing/2014/main" id="{40B71FF8-2813-5BFE-BC55-6B96AE7B36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853054" y="1734686"/>
            <a:ext cx="2765417" cy="2889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311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6E6DBED-C7F9-9626-FF6D-03C794DCF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604" y="509194"/>
            <a:ext cx="6447144" cy="5667770"/>
          </a:xfrm>
        </p:spPr>
        <p:txBody>
          <a:bodyPr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Company ethics with the staff are very low:</a:t>
            </a:r>
          </a:p>
          <a:p>
            <a:pPr>
              <a:lnSpc>
                <a:spcPct val="140000"/>
              </a:lnSpc>
            </a:pPr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Employees are only paid on the “in the air” hours, they don’t get paid while they are at pre-flight briefings, turnaround times, sales meetings, and the amount of time spent on the ground due to flight delays</a:t>
            </a:r>
          </a:p>
          <a:p>
            <a:pPr>
              <a:lnSpc>
                <a:spcPct val="140000"/>
              </a:lnSpc>
            </a:pPr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Many employees have to pay for their compulsory company training</a:t>
            </a:r>
          </a:p>
          <a:p>
            <a:pPr>
              <a:lnSpc>
                <a:spcPct val="140000"/>
              </a:lnSpc>
            </a:pPr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Employees have to be available on certain days on standby which is unpaid</a:t>
            </a:r>
          </a:p>
          <a:p>
            <a:pPr>
              <a:lnSpc>
                <a:spcPct val="140000"/>
              </a:lnSpc>
            </a:pPr>
            <a:endParaRPr lang="en-GB" sz="1100" dirty="0"/>
          </a:p>
          <a:p>
            <a:pPr>
              <a:lnSpc>
                <a:spcPct val="140000"/>
              </a:lnSpc>
            </a:pPr>
            <a:endParaRPr lang="en-GB" sz="1100" dirty="0"/>
          </a:p>
          <a:p>
            <a:pPr marL="0" indent="0">
              <a:lnSpc>
                <a:spcPct val="140000"/>
              </a:lnSpc>
              <a:buNone/>
            </a:pPr>
            <a:r>
              <a:rPr lang="en-GB" sz="1100" dirty="0">
                <a:latin typeface="Aharoni" panose="02010803020104030203" pitchFamily="2" charset="-79"/>
                <a:cs typeface="Aharoni" panose="02010803020104030203" pitchFamily="2" charset="-79"/>
              </a:rPr>
              <a:t>Ryanair made just under half a billion pounds in earnings last year.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100" dirty="0">
                <a:latin typeface="Aharoni" panose="02010803020104030203" pitchFamily="2" charset="-79"/>
                <a:cs typeface="Aharoni" panose="02010803020104030203" pitchFamily="2" charset="-79"/>
              </a:rPr>
              <a:t>How can the company's CEO, Michael O'Leary, believe that making money off of poorly treated employees like Sophie and others is right or acceptable?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BB3E56-58E4-4241-80A5-0A3DEA179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78159" y="47194"/>
            <a:ext cx="687615" cy="6763668"/>
            <a:chOff x="7571232" y="-41657"/>
            <a:chExt cx="687615" cy="686954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3AC22CA4-E875-4C4A-8736-160F02E9C3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9384" y="445949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A8E99E9-915E-4D1B-86EE-C5E9F3396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612" y="65605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22">
              <a:extLst>
                <a:ext uri="{FF2B5EF4-FFF2-40B4-BE49-F238E27FC236}">
                  <a16:creationId xmlns:a16="http://schemas.microsoft.com/office/drawing/2014/main" id="{8A8FDF86-381B-4339-AE71-C739F33E5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66015" y="171790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30">
              <a:extLst>
                <a:ext uri="{FF2B5EF4-FFF2-40B4-BE49-F238E27FC236}">
                  <a16:creationId xmlns:a16="http://schemas.microsoft.com/office/drawing/2014/main" id="{89042F4A-7349-4093-838E-857FA6B2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569214" y="6381076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43">
              <a:extLst>
                <a:ext uri="{FF2B5EF4-FFF2-40B4-BE49-F238E27FC236}">
                  <a16:creationId xmlns:a16="http://schemas.microsoft.com/office/drawing/2014/main" id="{D705AD75-E322-41A8-BE03-7027171AC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915" y="6718567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1">
              <a:extLst>
                <a:ext uri="{FF2B5EF4-FFF2-40B4-BE49-F238E27FC236}">
                  <a16:creationId xmlns:a16="http://schemas.microsoft.com/office/drawing/2014/main" id="{35514E55-A824-4255-99EC-9DFB1315E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474" y="6471184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3">
              <a:extLst>
                <a:ext uri="{FF2B5EF4-FFF2-40B4-BE49-F238E27FC236}">
                  <a16:creationId xmlns:a16="http://schemas.microsoft.com/office/drawing/2014/main" id="{C22CD2BF-BA4E-4802-9D93-23FBB1700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6307" y="620655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5">
              <a:extLst>
                <a:ext uri="{FF2B5EF4-FFF2-40B4-BE49-F238E27FC236}">
                  <a16:creationId xmlns:a16="http://schemas.microsoft.com/office/drawing/2014/main" id="{AE44CECE-5DC6-484C-941F-ADFB1DE20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2902" y="600674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6">
              <a:extLst>
                <a:ext uri="{FF2B5EF4-FFF2-40B4-BE49-F238E27FC236}">
                  <a16:creationId xmlns:a16="http://schemas.microsoft.com/office/drawing/2014/main" id="{23603EFD-E9B6-4B0B-AD51-2EC3A171E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4886" y="5107014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7">
              <a:extLst>
                <a:ext uri="{FF2B5EF4-FFF2-40B4-BE49-F238E27FC236}">
                  <a16:creationId xmlns:a16="http://schemas.microsoft.com/office/drawing/2014/main" id="{698B95A2-61FA-47A8-9AC4-FC86F5B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7005" y="577252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B3F27A11-DA5F-4D16-9021-89BFF3A9A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72" y="556720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0A6F2081-096E-434F-9362-3FA93153A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9572" y="530265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D66FE76B-2D2C-421A-96A9-7B2773C9F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6123" y="6357144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C3FB7D92-FBC4-499B-A0C5-25F9B15FD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6708" y="5245998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BB8B5031-ED92-4F7A-BAB6-6861F7C1C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278" y="5489668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27A8A654-6DE2-4BCB-9D41-3B5EE2AB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56063" y="571632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9">
              <a:extLst>
                <a:ext uri="{FF2B5EF4-FFF2-40B4-BE49-F238E27FC236}">
                  <a16:creationId xmlns:a16="http://schemas.microsoft.com/office/drawing/2014/main" id="{607A85E2-1DBD-4BD7-981B-A8C9EEA9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362" y="605952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0">
              <a:extLst>
                <a:ext uri="{FF2B5EF4-FFF2-40B4-BE49-F238E27FC236}">
                  <a16:creationId xmlns:a16="http://schemas.microsoft.com/office/drawing/2014/main" id="{84FEDB90-F573-4741-B80C-B545B2048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30917" y="545428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12">
              <a:extLst>
                <a:ext uri="{FF2B5EF4-FFF2-40B4-BE49-F238E27FC236}">
                  <a16:creationId xmlns:a16="http://schemas.microsoft.com/office/drawing/2014/main" id="{E9F00CB5-6EDE-4216-A827-D6E5FC26D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29253" y="659822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284B43DE-8FEB-48F2-B798-0F3AFC26A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438" y="413725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1E98C2C7-3645-4E8F-B105-C48030245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73435" y="307694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D095602-3BCC-4049-A4A7-EC40A21FD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86343" y="2070649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F785A0EA-EDA5-4619-98BD-1E38A3C57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794235" y="285893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A5BDB18-7690-4A4F-813D-ED9A798F4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38999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126589D-1974-485F-92A3-5DFFAE942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6283" y="4357686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81E6DAD4-1893-4F17-8A0C-2CD9C391C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6208" y="2569816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9">
              <a:extLst>
                <a:ext uri="{FF2B5EF4-FFF2-40B4-BE49-F238E27FC236}">
                  <a16:creationId xmlns:a16="http://schemas.microsoft.com/office/drawing/2014/main" id="{DFDF8F60-AA94-4295-9584-DA9A188FD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0555" y="2316454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40">
              <a:extLst>
                <a:ext uri="{FF2B5EF4-FFF2-40B4-BE49-F238E27FC236}">
                  <a16:creationId xmlns:a16="http://schemas.microsoft.com/office/drawing/2014/main" id="{E0B1BA57-59A8-4EC3-A4DD-360EC5F59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047" y="4859753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41">
              <a:extLst>
                <a:ext uri="{FF2B5EF4-FFF2-40B4-BE49-F238E27FC236}">
                  <a16:creationId xmlns:a16="http://schemas.microsoft.com/office/drawing/2014/main" id="{40565820-A8BD-488E-A6BC-BAAE809BD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806" y="1182464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42">
              <a:extLst>
                <a:ext uri="{FF2B5EF4-FFF2-40B4-BE49-F238E27FC236}">
                  <a16:creationId xmlns:a16="http://schemas.microsoft.com/office/drawing/2014/main" id="{F7133EA6-2281-475A-A9E7-BC27CA9A9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0638" y="1845680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44">
              <a:extLst>
                <a:ext uri="{FF2B5EF4-FFF2-40B4-BE49-F238E27FC236}">
                  <a16:creationId xmlns:a16="http://schemas.microsoft.com/office/drawing/2014/main" id="{EBF7A90F-76FD-41D5-9200-E9E9A5653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0140" y="337379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5">
              <a:extLst>
                <a:ext uri="{FF2B5EF4-FFF2-40B4-BE49-F238E27FC236}">
                  <a16:creationId xmlns:a16="http://schemas.microsoft.com/office/drawing/2014/main" id="{A031B306-8A4E-4408-BAA1-A08462D35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8999" y="1600014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6">
              <a:extLst>
                <a:ext uri="{FF2B5EF4-FFF2-40B4-BE49-F238E27FC236}">
                  <a16:creationId xmlns:a16="http://schemas.microsoft.com/office/drawing/2014/main" id="{C0E76D3B-FD2D-4ACD-971E-8812EA21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12979" y="462713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7">
              <a:extLst>
                <a:ext uri="{FF2B5EF4-FFF2-40B4-BE49-F238E27FC236}">
                  <a16:creationId xmlns:a16="http://schemas.microsoft.com/office/drawing/2014/main" id="{190FC334-F110-446B-9879-2D5270CF8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28250" y="361144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8">
              <a:extLst>
                <a:ext uri="{FF2B5EF4-FFF2-40B4-BE49-F238E27FC236}">
                  <a16:creationId xmlns:a16="http://schemas.microsoft.com/office/drawing/2014/main" id="{CF1B3AF7-1319-410F-9471-1976F8498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47171" y="384410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9">
              <a:extLst>
                <a:ext uri="{FF2B5EF4-FFF2-40B4-BE49-F238E27FC236}">
                  <a16:creationId xmlns:a16="http://schemas.microsoft.com/office/drawing/2014/main" id="{D4D42B48-99A8-456D-8ECA-1EE614DA8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35649" y="921050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62">
              <a:extLst>
                <a:ext uri="{FF2B5EF4-FFF2-40B4-BE49-F238E27FC236}">
                  <a16:creationId xmlns:a16="http://schemas.microsoft.com/office/drawing/2014/main" id="{D8C545C1-219C-4F48-8542-16731C1E1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9903" y="4513867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63">
              <a:extLst>
                <a:ext uri="{FF2B5EF4-FFF2-40B4-BE49-F238E27FC236}">
                  <a16:creationId xmlns:a16="http://schemas.microsoft.com/office/drawing/2014/main" id="{E4D1384D-D83E-49D0-82BB-79E202985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654" y="3292952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64">
              <a:extLst>
                <a:ext uri="{FF2B5EF4-FFF2-40B4-BE49-F238E27FC236}">
                  <a16:creationId xmlns:a16="http://schemas.microsoft.com/office/drawing/2014/main" id="{E8D15F62-C841-4DBE-BB64-C90D85B2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3886" y="475687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65">
              <a:extLst>
                <a:ext uri="{FF2B5EF4-FFF2-40B4-BE49-F238E27FC236}">
                  <a16:creationId xmlns:a16="http://schemas.microsoft.com/office/drawing/2014/main" id="{ACB8A668-F91C-4758-8625-07AF8A04B1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9205" y="363408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6">
              <a:extLst>
                <a:ext uri="{FF2B5EF4-FFF2-40B4-BE49-F238E27FC236}">
                  <a16:creationId xmlns:a16="http://schemas.microsoft.com/office/drawing/2014/main" id="{601E9146-16D0-4D1C-B629-61EA4B8D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676" y="20550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7">
              <a:extLst>
                <a:ext uri="{FF2B5EF4-FFF2-40B4-BE49-F238E27FC236}">
                  <a16:creationId xmlns:a16="http://schemas.microsoft.com/office/drawing/2014/main" id="{1A0E03CC-1FDE-4873-B0BB-8301F8864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84912" y="283245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8">
              <a:extLst>
                <a:ext uri="{FF2B5EF4-FFF2-40B4-BE49-F238E27FC236}">
                  <a16:creationId xmlns:a16="http://schemas.microsoft.com/office/drawing/2014/main" id="{718F55E1-6E8C-4D0B-B0DA-20285A1F7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0059" y="4169481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9">
              <a:extLst>
                <a:ext uri="{FF2B5EF4-FFF2-40B4-BE49-F238E27FC236}">
                  <a16:creationId xmlns:a16="http://schemas.microsoft.com/office/drawing/2014/main" id="{A8B1D553-DED4-4C5C-A9F3-7E18306828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1559" y="177275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70">
              <a:extLst>
                <a:ext uri="{FF2B5EF4-FFF2-40B4-BE49-F238E27FC236}">
                  <a16:creationId xmlns:a16="http://schemas.microsoft.com/office/drawing/2014/main" id="{704275AB-B0E7-44DA-A32C-1C68A7308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638" y="1216920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71">
              <a:extLst>
                <a:ext uri="{FF2B5EF4-FFF2-40B4-BE49-F238E27FC236}">
                  <a16:creationId xmlns:a16="http://schemas.microsoft.com/office/drawing/2014/main" id="{0F98D468-159E-4E0D-8BBD-E7BDA1D73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3308" y="2314625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2">
              <a:extLst>
                <a:ext uri="{FF2B5EF4-FFF2-40B4-BE49-F238E27FC236}">
                  <a16:creationId xmlns:a16="http://schemas.microsoft.com/office/drawing/2014/main" id="{5CF2824C-4E2B-4703-9DD0-066A81096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96571" y="2541484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73">
              <a:extLst>
                <a:ext uri="{FF2B5EF4-FFF2-40B4-BE49-F238E27FC236}">
                  <a16:creationId xmlns:a16="http://schemas.microsoft.com/office/drawing/2014/main" id="{FBAF2A91-21A7-4C94-B141-7FF0283B0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1445" y="3047647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4">
              <a:extLst>
                <a:ext uri="{FF2B5EF4-FFF2-40B4-BE49-F238E27FC236}">
                  <a16:creationId xmlns:a16="http://schemas.microsoft.com/office/drawing/2014/main" id="{55FE32BA-56A4-49E1-BC42-A822ACD27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17543" y="1430643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5">
              <a:extLst>
                <a:ext uri="{FF2B5EF4-FFF2-40B4-BE49-F238E27FC236}">
                  <a16:creationId xmlns:a16="http://schemas.microsoft.com/office/drawing/2014/main" id="{0862BF64-49C0-4848-A7D0-696A3A5F8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31395" y="5018679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7">
              <a:extLst>
                <a:ext uri="{FF2B5EF4-FFF2-40B4-BE49-F238E27FC236}">
                  <a16:creationId xmlns:a16="http://schemas.microsoft.com/office/drawing/2014/main" id="{57FC449F-CDE1-4C43-8963-BAA60ADD4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03109" y="385766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85">
              <a:extLst>
                <a:ext uri="{FF2B5EF4-FFF2-40B4-BE49-F238E27FC236}">
                  <a16:creationId xmlns:a16="http://schemas.microsoft.com/office/drawing/2014/main" id="{F596D355-3845-4E8F-9C9B-FE20FCCA4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0777" y="1007809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87">
              <a:extLst>
                <a:ext uri="{FF2B5EF4-FFF2-40B4-BE49-F238E27FC236}">
                  <a16:creationId xmlns:a16="http://schemas.microsoft.com/office/drawing/2014/main" id="{44CEE89D-C51D-49F4-9B14-808A5CE75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46209" y="791303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88">
              <a:extLst>
                <a:ext uri="{FF2B5EF4-FFF2-40B4-BE49-F238E27FC236}">
                  <a16:creationId xmlns:a16="http://schemas.microsoft.com/office/drawing/2014/main" id="{C2E31682-6F2A-4CBD-B7CE-DCB14EC08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174141" y="1828939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18">
              <a:extLst>
                <a:ext uri="{FF2B5EF4-FFF2-40B4-BE49-F238E27FC236}">
                  <a16:creationId xmlns:a16="http://schemas.microsoft.com/office/drawing/2014/main" id="{E49E6221-2BCE-4E46-BEE4-04926A412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8079029" y="-24225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120">
              <a:extLst>
                <a:ext uri="{FF2B5EF4-FFF2-40B4-BE49-F238E27FC236}">
                  <a16:creationId xmlns:a16="http://schemas.microsoft.com/office/drawing/2014/main" id="{85D9D16E-A990-4AA7-A336-B635F893D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8595" y="3886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21">
              <a:extLst>
                <a:ext uri="{FF2B5EF4-FFF2-40B4-BE49-F238E27FC236}">
                  <a16:creationId xmlns:a16="http://schemas.microsoft.com/office/drawing/2014/main" id="{EB7E0A2E-7A63-423F-ACB7-39CB8AA60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7805146" y="120742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7" name="Graphic 6" descr="Construction Worker">
            <a:extLst>
              <a:ext uri="{FF2B5EF4-FFF2-40B4-BE49-F238E27FC236}">
                <a16:creationId xmlns:a16="http://schemas.microsoft.com/office/drawing/2014/main" id="{4A3BDA2D-1E7B-D55E-2B6A-1B0F9CF773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25132" y="1734686"/>
            <a:ext cx="3393340" cy="339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497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AE1AED9-2726-EE39-4820-4BA032B897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6485" y="696461"/>
            <a:ext cx="6874134" cy="2078182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47EA80-0A87-9AFB-62A5-E3CB9BFBDC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491" y="3113809"/>
            <a:ext cx="7048083" cy="16565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83C51E-3232-E33F-8736-233784DF98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485" y="5029200"/>
            <a:ext cx="7532683" cy="1524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79EEC87-C97C-93ED-C4B1-C7B3FB819A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6499" y="226378"/>
            <a:ext cx="5104692" cy="142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34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2B94DB80-B7D1-4170-88A2-6E4EC5524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1889217" y="117633"/>
            <a:ext cx="138242" cy="88130"/>
          </a:xfrm>
          <a:custGeom>
            <a:avLst/>
            <a:gdLst>
              <a:gd name="T0" fmla="*/ 22 w 42"/>
              <a:gd name="T1" fmla="*/ 0 h 29"/>
              <a:gd name="T2" fmla="*/ 14 w 42"/>
              <a:gd name="T3" fmla="*/ 25 h 29"/>
              <a:gd name="T4" fmla="*/ 22 w 42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9">
                <a:moveTo>
                  <a:pt x="22" y="0"/>
                </a:moveTo>
                <a:cubicBezTo>
                  <a:pt x="42" y="7"/>
                  <a:pt x="28" y="29"/>
                  <a:pt x="14" y="25"/>
                </a:cubicBezTo>
                <a:cubicBezTo>
                  <a:pt x="0" y="18"/>
                  <a:pt x="8" y="1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18">
            <a:extLst>
              <a:ext uri="{FF2B5EF4-FFF2-40B4-BE49-F238E27FC236}">
                <a16:creationId xmlns:a16="http://schemas.microsoft.com/office/drawing/2014/main" id="{22F566CA-D7F1-40DD-A2DC-740587F59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1896561" y="375087"/>
            <a:ext cx="138242" cy="78339"/>
          </a:xfrm>
          <a:custGeom>
            <a:avLst/>
            <a:gdLst>
              <a:gd name="T0" fmla="*/ 6 w 42"/>
              <a:gd name="T1" fmla="*/ 6 h 26"/>
              <a:gd name="T2" fmla="*/ 21 w 42"/>
              <a:gd name="T3" fmla="*/ 26 h 26"/>
              <a:gd name="T4" fmla="*/ 6 w 42"/>
              <a:gd name="T5" fmla="*/ 6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6" y="6"/>
                </a:moveTo>
                <a:cubicBezTo>
                  <a:pt x="25" y="0"/>
                  <a:pt x="42" y="17"/>
                  <a:pt x="21" y="26"/>
                </a:cubicBezTo>
                <a:cubicBezTo>
                  <a:pt x="9" y="26"/>
                  <a:pt x="0" y="16"/>
                  <a:pt x="6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15">
            <a:extLst>
              <a:ext uri="{FF2B5EF4-FFF2-40B4-BE49-F238E27FC236}">
                <a16:creationId xmlns:a16="http://schemas.microsoft.com/office/drawing/2014/main" id="{2F8AE45B-8CBB-4DA9-8248-23615828C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1893147" y="631830"/>
            <a:ext cx="121406" cy="72626"/>
          </a:xfrm>
          <a:custGeom>
            <a:avLst/>
            <a:gdLst>
              <a:gd name="T0" fmla="*/ 16 w 37"/>
              <a:gd name="T1" fmla="*/ 0 h 24"/>
              <a:gd name="T2" fmla="*/ 11 w 37"/>
              <a:gd name="T3" fmla="*/ 24 h 24"/>
              <a:gd name="T4" fmla="*/ 16 w 37"/>
              <a:gd name="T5" fmla="*/ 0 h 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4">
                <a:moveTo>
                  <a:pt x="16" y="0"/>
                </a:moveTo>
                <a:cubicBezTo>
                  <a:pt x="37" y="6"/>
                  <a:pt x="30" y="20"/>
                  <a:pt x="11" y="24"/>
                </a:cubicBezTo>
                <a:cubicBezTo>
                  <a:pt x="0" y="17"/>
                  <a:pt x="5" y="3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C1F4D8-9670-4B56-BD70-732561AD0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3072"/>
            <a:ext cx="11315700" cy="50973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082B7-77A1-4946-90D5-62619DFCF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270" y="1615012"/>
            <a:ext cx="4173046" cy="3707003"/>
          </a:xfrm>
        </p:spPr>
        <p:txBody>
          <a:bodyPr>
            <a:normAutofit/>
          </a:bodyPr>
          <a:lstStyle/>
          <a:p>
            <a:r>
              <a:rPr lang="en-GB" dirty="0"/>
              <a:t>Ryanair during COVID-19:</a:t>
            </a:r>
          </a:p>
        </p:txBody>
      </p:sp>
      <p:sp>
        <p:nvSpPr>
          <p:cNvPr id="18" name="Freeform 22">
            <a:extLst>
              <a:ext uri="{FF2B5EF4-FFF2-40B4-BE49-F238E27FC236}">
                <a16:creationId xmlns:a16="http://schemas.microsoft.com/office/drawing/2014/main" id="{C127F179-C992-4D40-B186-06818A77C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1840581" y="1089364"/>
            <a:ext cx="150648" cy="99554"/>
          </a:xfrm>
          <a:custGeom>
            <a:avLst/>
            <a:gdLst>
              <a:gd name="T0" fmla="*/ 26 w 46"/>
              <a:gd name="T1" fmla="*/ 0 h 33"/>
              <a:gd name="T2" fmla="*/ 38 w 46"/>
              <a:gd name="T3" fmla="*/ 22 h 33"/>
              <a:gd name="T4" fmla="*/ 26 w 46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33">
                <a:moveTo>
                  <a:pt x="26" y="0"/>
                </a:moveTo>
                <a:cubicBezTo>
                  <a:pt x="29" y="0"/>
                  <a:pt x="46" y="16"/>
                  <a:pt x="38" y="22"/>
                </a:cubicBezTo>
                <a:cubicBezTo>
                  <a:pt x="16" y="33"/>
                  <a:pt x="0" y="5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5A42B-C1EE-B28E-DD29-9F9FA288E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2316" y="1648886"/>
            <a:ext cx="5965071" cy="368336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40000"/>
              </a:lnSpc>
            </a:pPr>
            <a:r>
              <a:rPr lang="en-GB" sz="14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Due to On July 6, 2020, Ryanair’s UK pilots grudgingly accepted a 20% salary cut for the next 4 years as well as important modifications in their work and rest regime</a:t>
            </a:r>
          </a:p>
          <a:p>
            <a:pPr>
              <a:lnSpc>
                <a:spcPct val="14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Many employees had to agree to cut their salaries up to 10% to save as many jobs as possible </a:t>
            </a:r>
            <a:endParaRPr lang="en-GB" sz="140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lnSpc>
                <a:spcPct val="14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Lay off at least 3000 employees</a:t>
            </a:r>
          </a:p>
          <a:p>
            <a:pPr>
              <a:lnSpc>
                <a:spcPct val="14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Employees claim that if they tested positive during the pandemic- they had to tell to Health Service Executive that they had no contact with other co-workers so they would not have to isolate.</a:t>
            </a:r>
          </a:p>
          <a:p>
            <a:pPr>
              <a:lnSpc>
                <a:spcPct val="140000"/>
              </a:lnSpc>
            </a:pP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The very main “Operations room” across Europe that oversees every flight was one of the big employee concerns who had to work there and if one person got sick- everyone in the room got sick too as it said in the article </a:t>
            </a:r>
            <a:r>
              <a:rPr lang="en-GB" sz="1400" dirty="0"/>
              <a:t>(Maszczynski, 2021) </a:t>
            </a:r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: “That room, in particular, it’s like a meeting room. It’s big, but there’s no ventilation, the doors are always closed,”</a:t>
            </a:r>
          </a:p>
          <a:p>
            <a:pPr>
              <a:lnSpc>
                <a:spcPct val="140000"/>
              </a:lnSpc>
            </a:pPr>
            <a:endParaRPr lang="en-GB" sz="1400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25703CD1-3965-43FB-8408-77151BBD2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1886479" y="2061963"/>
            <a:ext cx="124951" cy="69362"/>
          </a:xfrm>
          <a:custGeom>
            <a:avLst/>
            <a:gdLst>
              <a:gd name="T0" fmla="*/ 16 w 38"/>
              <a:gd name="T1" fmla="*/ 0 h 23"/>
              <a:gd name="T2" fmla="*/ 10 w 38"/>
              <a:gd name="T3" fmla="*/ 23 h 23"/>
              <a:gd name="T4" fmla="*/ 16 w 38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3">
                <a:moveTo>
                  <a:pt x="16" y="0"/>
                </a:moveTo>
                <a:cubicBezTo>
                  <a:pt x="38" y="8"/>
                  <a:pt x="31" y="18"/>
                  <a:pt x="10" y="23"/>
                </a:cubicBezTo>
                <a:cubicBezTo>
                  <a:pt x="0" y="16"/>
                  <a:pt x="4" y="3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8236AF27-E29A-4BE1-835F-3E58632F5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1871242" y="2259521"/>
            <a:ext cx="128495" cy="78339"/>
          </a:xfrm>
          <a:custGeom>
            <a:avLst/>
            <a:gdLst>
              <a:gd name="T0" fmla="*/ 24 w 39"/>
              <a:gd name="T1" fmla="*/ 0 h 26"/>
              <a:gd name="T2" fmla="*/ 20 w 39"/>
              <a:gd name="T3" fmla="*/ 26 h 26"/>
              <a:gd name="T4" fmla="*/ 24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4" y="0"/>
                </a:moveTo>
                <a:cubicBezTo>
                  <a:pt x="39" y="3"/>
                  <a:pt x="36" y="26"/>
                  <a:pt x="20" y="26"/>
                </a:cubicBezTo>
                <a:cubicBezTo>
                  <a:pt x="0" y="18"/>
                  <a:pt x="3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7E576E3-1896-4383-AFF8-4192A4D6E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2125" y="46007"/>
            <a:ext cx="4152218" cy="6802515"/>
            <a:chOff x="7812125" y="-35029"/>
            <a:chExt cx="4152218" cy="6883552"/>
          </a:xfrm>
        </p:grpSpPr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CFEBBA01-5D63-4547-B01C-06446F8EA7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95128" y="67189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B151F0C2-EB37-4394-85D8-631C639D6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84461" y="152662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16BA0741-61D0-4B78-99A2-84727B154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85544" y="739526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608BEE1D-8947-4860-92E2-DF5E72617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91805" y="41011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2">
              <a:extLst>
                <a:ext uri="{FF2B5EF4-FFF2-40B4-BE49-F238E27FC236}">
                  <a16:creationId xmlns:a16="http://schemas.microsoft.com/office/drawing/2014/main" id="{23477C11-8260-4FBB-821B-620D7E4C7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73512" y="451020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4">
              <a:extLst>
                <a:ext uri="{FF2B5EF4-FFF2-40B4-BE49-F238E27FC236}">
                  <a16:creationId xmlns:a16="http://schemas.microsoft.com/office/drawing/2014/main" id="{E1B67178-0C14-4601-BF94-91DCCCD9E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50440" y="614648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9">
              <a:extLst>
                <a:ext uri="{FF2B5EF4-FFF2-40B4-BE49-F238E27FC236}">
                  <a16:creationId xmlns:a16="http://schemas.microsoft.com/office/drawing/2014/main" id="{EDEB60C8-CA29-46D3-9AA7-9F7A1252D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30052" y="255923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9E5C2B83-454B-4951-8B08-3D617778E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0818" y="72146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AFAD21A0-BC8E-4635-AFFB-E87CD92C8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57583" y="742705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4B01379C-61AE-4191-B726-E8A6D84B9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92308" y="51687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8F67446-9956-4CD9-B003-A772F2158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02277" y="170868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FBA47277-EA28-45EB-80A0-64DA80757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7976" y="589486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F74A8421-8E72-4D0B-A55B-E4EC1DCAC5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15700" y="341651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23">
              <a:extLst>
                <a:ext uri="{FF2B5EF4-FFF2-40B4-BE49-F238E27FC236}">
                  <a16:creationId xmlns:a16="http://schemas.microsoft.com/office/drawing/2014/main" id="{779CF57F-496E-4365-8D91-7326A2120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97412" y="214054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30">
              <a:extLst>
                <a:ext uri="{FF2B5EF4-FFF2-40B4-BE49-F238E27FC236}">
                  <a16:creationId xmlns:a16="http://schemas.microsoft.com/office/drawing/2014/main" id="{160F21FA-063A-4C1C-A5D4-60AD79CB2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70633" y="503303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35">
              <a:extLst>
                <a:ext uri="{FF2B5EF4-FFF2-40B4-BE49-F238E27FC236}">
                  <a16:creationId xmlns:a16="http://schemas.microsoft.com/office/drawing/2014/main" id="{8FABF168-1906-4AE6-B3F5-15EEE8CAD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75569" y="70943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25">
              <a:extLst>
                <a:ext uri="{FF2B5EF4-FFF2-40B4-BE49-F238E27FC236}">
                  <a16:creationId xmlns:a16="http://schemas.microsoft.com/office/drawing/2014/main" id="{72F9124E-1C2B-47FD-84F9-256BBABDF2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11214" y="6498682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1">
              <a:extLst>
                <a:ext uri="{FF2B5EF4-FFF2-40B4-BE49-F238E27FC236}">
                  <a16:creationId xmlns:a16="http://schemas.microsoft.com/office/drawing/2014/main" id="{F8E5A5B8-608D-41E9-80D8-30354569FC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90137" y="6281545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6">
              <a:extLst>
                <a:ext uri="{FF2B5EF4-FFF2-40B4-BE49-F238E27FC236}">
                  <a16:creationId xmlns:a16="http://schemas.microsoft.com/office/drawing/2014/main" id="{F359FC54-371A-45E1-BC00-CC4B391E9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92949" y="6047123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92CACDFB-D6E2-43E1-AD6A-8DEF07D6F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92949" y="627913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9">
              <a:extLst>
                <a:ext uri="{FF2B5EF4-FFF2-40B4-BE49-F238E27FC236}">
                  <a16:creationId xmlns:a16="http://schemas.microsoft.com/office/drawing/2014/main" id="{369D6F1B-277E-4BFA-802A-DBB2994A1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63831" y="650834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70">
              <a:extLst>
                <a:ext uri="{FF2B5EF4-FFF2-40B4-BE49-F238E27FC236}">
                  <a16:creationId xmlns:a16="http://schemas.microsoft.com/office/drawing/2014/main" id="{D5434E53-B08F-4ACA-91A1-72DD4A438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4409" y="624712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85">
              <a:extLst>
                <a:ext uri="{FF2B5EF4-FFF2-40B4-BE49-F238E27FC236}">
                  <a16:creationId xmlns:a16="http://schemas.microsoft.com/office/drawing/2014/main" id="{31AA32B8-ECA1-4652-A7F6-C64A16483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77815" y="6435018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87">
              <a:extLst>
                <a:ext uri="{FF2B5EF4-FFF2-40B4-BE49-F238E27FC236}">
                  <a16:creationId xmlns:a16="http://schemas.microsoft.com/office/drawing/2014/main" id="{D5A98D8E-922A-450B-BAC7-624373E873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865294" y="6658052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7">
              <a:extLst>
                <a:ext uri="{FF2B5EF4-FFF2-40B4-BE49-F238E27FC236}">
                  <a16:creationId xmlns:a16="http://schemas.microsoft.com/office/drawing/2014/main" id="{1AAA8D66-0CB7-4E6F-A817-5DA6D1D9E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72050" y="5977372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8">
              <a:extLst>
                <a:ext uri="{FF2B5EF4-FFF2-40B4-BE49-F238E27FC236}">
                  <a16:creationId xmlns:a16="http://schemas.microsoft.com/office/drawing/2014/main" id="{7B8A3B09-BC97-4F21-94E9-5C5952669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1466" y="6555059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19">
              <a:extLst>
                <a:ext uri="{FF2B5EF4-FFF2-40B4-BE49-F238E27FC236}">
                  <a16:creationId xmlns:a16="http://schemas.microsoft.com/office/drawing/2014/main" id="{3E575223-DEC9-4512-ACB3-7EF79DFE8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48140" y="628668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39">
              <a:extLst>
                <a:ext uri="{FF2B5EF4-FFF2-40B4-BE49-F238E27FC236}">
                  <a16:creationId xmlns:a16="http://schemas.microsoft.com/office/drawing/2014/main" id="{A2F60DB8-8105-41B6-A657-59AC8FAD4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3386" y="6545898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44">
              <a:extLst>
                <a:ext uri="{FF2B5EF4-FFF2-40B4-BE49-F238E27FC236}">
                  <a16:creationId xmlns:a16="http://schemas.microsoft.com/office/drawing/2014/main" id="{8E5C413D-130F-40EF-986E-3803AA20D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296245" y="6087360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45">
              <a:extLst>
                <a:ext uri="{FF2B5EF4-FFF2-40B4-BE49-F238E27FC236}">
                  <a16:creationId xmlns:a16="http://schemas.microsoft.com/office/drawing/2014/main" id="{AA0BCB10-8327-484F-A6E0-A2BBA90B1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12555" y="6299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8">
              <a:extLst>
                <a:ext uri="{FF2B5EF4-FFF2-40B4-BE49-F238E27FC236}">
                  <a16:creationId xmlns:a16="http://schemas.microsoft.com/office/drawing/2014/main" id="{42BBD930-764C-4A48-9EFE-3D7BD59D2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339098" y="673513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8">
              <a:extLst>
                <a:ext uri="{FF2B5EF4-FFF2-40B4-BE49-F238E27FC236}">
                  <a16:creationId xmlns:a16="http://schemas.microsoft.com/office/drawing/2014/main" id="{81F2F622-5B4D-47DB-8E8E-C6C509013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51280" y="3532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8">
              <a:extLst>
                <a:ext uri="{FF2B5EF4-FFF2-40B4-BE49-F238E27FC236}">
                  <a16:creationId xmlns:a16="http://schemas.microsoft.com/office/drawing/2014/main" id="{D11F209F-C153-40EF-9687-AC9B7EDC3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51457" y="9752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06">
              <a:extLst>
                <a:ext uri="{FF2B5EF4-FFF2-40B4-BE49-F238E27FC236}">
                  <a16:creationId xmlns:a16="http://schemas.microsoft.com/office/drawing/2014/main" id="{F2C892FE-0BCC-436C-A56C-75F22A532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430707" y="1879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06">
              <a:extLst>
                <a:ext uri="{FF2B5EF4-FFF2-40B4-BE49-F238E27FC236}">
                  <a16:creationId xmlns:a16="http://schemas.microsoft.com/office/drawing/2014/main" id="{C04D8270-78E5-442F-A13E-8F36B46DA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88303" y="671451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8">
              <a:extLst>
                <a:ext uri="{FF2B5EF4-FFF2-40B4-BE49-F238E27FC236}">
                  <a16:creationId xmlns:a16="http://schemas.microsoft.com/office/drawing/2014/main" id="{2364C396-D32B-4204-BE3D-7978AEC4A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29013" y="669215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0">
              <a:extLst>
                <a:ext uri="{FF2B5EF4-FFF2-40B4-BE49-F238E27FC236}">
                  <a16:creationId xmlns:a16="http://schemas.microsoft.com/office/drawing/2014/main" id="{94890050-B99A-49B3-AA43-B907D7BC4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118346" y="125820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5">
              <a:extLst>
                <a:ext uri="{FF2B5EF4-FFF2-40B4-BE49-F238E27FC236}">
                  <a16:creationId xmlns:a16="http://schemas.microsoft.com/office/drawing/2014/main" id="{4F10F360-2A8A-47C7-97F1-39C21A3E0D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122276" y="64001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8">
              <a:extLst>
                <a:ext uri="{FF2B5EF4-FFF2-40B4-BE49-F238E27FC236}">
                  <a16:creationId xmlns:a16="http://schemas.microsoft.com/office/drawing/2014/main" id="{B941FB0E-BF49-4CEF-8D20-36B788D3B9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125690" y="383274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52">
              <a:extLst>
                <a:ext uri="{FF2B5EF4-FFF2-40B4-BE49-F238E27FC236}">
                  <a16:creationId xmlns:a16="http://schemas.microsoft.com/office/drawing/2014/main" id="{162B6B81-4CA7-440F-8815-60920B960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07397" y="42417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54">
              <a:extLst>
                <a:ext uri="{FF2B5EF4-FFF2-40B4-BE49-F238E27FC236}">
                  <a16:creationId xmlns:a16="http://schemas.microsoft.com/office/drawing/2014/main" id="{D5ECC74F-C23A-4D14-8843-30C85D26D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82340" y="684468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59">
              <a:extLst>
                <a:ext uri="{FF2B5EF4-FFF2-40B4-BE49-F238E27FC236}">
                  <a16:creationId xmlns:a16="http://schemas.microsoft.com/office/drawing/2014/main" id="{169EAE32-FA5D-417A-9E3D-ED5FC3A9C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63937" y="22908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81E3B909-6FF7-4890-B0F9-AF9949309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544703" y="69462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8A143A49-AE2E-4E58-80F5-ED3669450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526193" y="49003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CABDA8BE-A80E-4A04-8F32-5125E97D0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536162" y="14402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F6679A4D-9FFD-4D03-9A13-3A08FDCE9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71861" y="56264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F8AE33DF-4319-45F4-A184-8C61154F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49585" y="3148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203B12AA-A3BD-4B7B-B036-18BB77234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031297" y="187212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8B3AB77A-1475-48E6-B794-BAFBE891F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004518" y="476461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35">
              <a:extLst>
                <a:ext uri="{FF2B5EF4-FFF2-40B4-BE49-F238E27FC236}">
                  <a16:creationId xmlns:a16="http://schemas.microsoft.com/office/drawing/2014/main" id="{799215C2-6C9A-474F-A5A4-C0B64A7F8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005326" y="74397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25">
              <a:extLst>
                <a:ext uri="{FF2B5EF4-FFF2-40B4-BE49-F238E27FC236}">
                  <a16:creationId xmlns:a16="http://schemas.microsoft.com/office/drawing/2014/main" id="{4CE3BA64-0E28-4234-BB1F-291B79709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45099" y="647184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31">
              <a:extLst>
                <a:ext uri="{FF2B5EF4-FFF2-40B4-BE49-F238E27FC236}">
                  <a16:creationId xmlns:a16="http://schemas.microsoft.com/office/drawing/2014/main" id="{67D91C73-C376-4277-9EFD-9FD0470AD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24022" y="625470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1">
              <a:extLst>
                <a:ext uri="{FF2B5EF4-FFF2-40B4-BE49-F238E27FC236}">
                  <a16:creationId xmlns:a16="http://schemas.microsoft.com/office/drawing/2014/main" id="{3B663AEA-3170-47F1-999C-74A61A961D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811455" y="612445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49">
              <a:extLst>
                <a:ext uri="{FF2B5EF4-FFF2-40B4-BE49-F238E27FC236}">
                  <a16:creationId xmlns:a16="http://schemas.microsoft.com/office/drawing/2014/main" id="{D1A61960-42E0-4162-9516-2A7EC18F9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97716" y="6481504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70">
              <a:extLst>
                <a:ext uri="{FF2B5EF4-FFF2-40B4-BE49-F238E27FC236}">
                  <a16:creationId xmlns:a16="http://schemas.microsoft.com/office/drawing/2014/main" id="{409D0999-B4C1-4806-8388-89F9DA6CB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508294" y="622028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5">
              <a:extLst>
                <a:ext uri="{FF2B5EF4-FFF2-40B4-BE49-F238E27FC236}">
                  <a16:creationId xmlns:a16="http://schemas.microsoft.com/office/drawing/2014/main" id="{D281BE1A-6972-4D40-B89F-7D3B35E0A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511700" y="640817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87">
              <a:extLst>
                <a:ext uri="{FF2B5EF4-FFF2-40B4-BE49-F238E27FC236}">
                  <a16:creationId xmlns:a16="http://schemas.microsoft.com/office/drawing/2014/main" id="{101325E8-3735-4D9E-AD4A-940C5B14F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499179" y="663121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0B6F7609-A46F-495F-ACA3-C299FBDD2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34692" y="672666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17">
              <a:extLst>
                <a:ext uri="{FF2B5EF4-FFF2-40B4-BE49-F238E27FC236}">
                  <a16:creationId xmlns:a16="http://schemas.microsoft.com/office/drawing/2014/main" id="{A0A8F5DC-6AEA-4EE6-B393-417DA1EDA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05935" y="595053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18">
              <a:extLst>
                <a:ext uri="{FF2B5EF4-FFF2-40B4-BE49-F238E27FC236}">
                  <a16:creationId xmlns:a16="http://schemas.microsoft.com/office/drawing/2014/main" id="{7EEFD3A9-D993-4A34-849E-2CC00645F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195351" y="652821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19">
              <a:extLst>
                <a:ext uri="{FF2B5EF4-FFF2-40B4-BE49-F238E27FC236}">
                  <a16:creationId xmlns:a16="http://schemas.microsoft.com/office/drawing/2014/main" id="{5C65C06C-6AE3-4741-A0B0-AB4626AA8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182025" y="621553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39">
              <a:extLst>
                <a:ext uri="{FF2B5EF4-FFF2-40B4-BE49-F238E27FC236}">
                  <a16:creationId xmlns:a16="http://schemas.microsoft.com/office/drawing/2014/main" id="{E1086A18-29F9-4452-B314-8C415983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967271" y="653270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44">
              <a:extLst>
                <a:ext uri="{FF2B5EF4-FFF2-40B4-BE49-F238E27FC236}">
                  <a16:creationId xmlns:a16="http://schemas.microsoft.com/office/drawing/2014/main" id="{04F4D575-818F-4EDA-8D6F-4FB2DE674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930130" y="606051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5">
              <a:extLst>
                <a:ext uri="{FF2B5EF4-FFF2-40B4-BE49-F238E27FC236}">
                  <a16:creationId xmlns:a16="http://schemas.microsoft.com/office/drawing/2014/main" id="{0E161E48-85EB-4A49-BC06-364995C51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946440" y="627218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">
              <a:extLst>
                <a:ext uri="{FF2B5EF4-FFF2-40B4-BE49-F238E27FC236}">
                  <a16:creationId xmlns:a16="http://schemas.microsoft.com/office/drawing/2014/main" id="{12412E23-0A88-4F9B-93D5-83AB1CBD47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972983" y="672193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8">
              <a:extLst>
                <a:ext uri="{FF2B5EF4-FFF2-40B4-BE49-F238E27FC236}">
                  <a16:creationId xmlns:a16="http://schemas.microsoft.com/office/drawing/2014/main" id="{35CA5C8C-D72C-482D-9453-B29DFEEE4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785165" y="848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8">
              <a:extLst>
                <a:ext uri="{FF2B5EF4-FFF2-40B4-BE49-F238E27FC236}">
                  <a16:creationId xmlns:a16="http://schemas.microsoft.com/office/drawing/2014/main" id="{9A71EDCD-24BC-4A17-9B64-DC1E2858A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285342" y="7068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06">
              <a:extLst>
                <a:ext uri="{FF2B5EF4-FFF2-40B4-BE49-F238E27FC236}">
                  <a16:creationId xmlns:a16="http://schemas.microsoft.com/office/drawing/2014/main" id="{A50F6063-95E3-4BDF-B880-F33DCD1E2C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010400" y="4586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06">
              <a:extLst>
                <a:ext uri="{FF2B5EF4-FFF2-40B4-BE49-F238E27FC236}">
                  <a16:creationId xmlns:a16="http://schemas.microsoft.com/office/drawing/2014/main" id="{E1FA8E71-2DDE-4E51-9875-B964A6934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022188" y="668767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0">
              <a:extLst>
                <a:ext uri="{FF2B5EF4-FFF2-40B4-BE49-F238E27FC236}">
                  <a16:creationId xmlns:a16="http://schemas.microsoft.com/office/drawing/2014/main" id="{199A2DF2-B31D-408E-8626-2C40CC0B2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787069" y="16647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5">
              <a:extLst>
                <a:ext uri="{FF2B5EF4-FFF2-40B4-BE49-F238E27FC236}">
                  <a16:creationId xmlns:a16="http://schemas.microsoft.com/office/drawing/2014/main" id="{38277593-F182-4499-B80F-3E529D8D0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790999" y="680674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8">
              <a:extLst>
                <a:ext uri="{FF2B5EF4-FFF2-40B4-BE49-F238E27FC236}">
                  <a16:creationId xmlns:a16="http://schemas.microsoft.com/office/drawing/2014/main" id="{C83EF657-5D67-4019-9E20-17CCD4C58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7794413" y="423931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8">
              <a:extLst>
                <a:ext uri="{FF2B5EF4-FFF2-40B4-BE49-F238E27FC236}">
                  <a16:creationId xmlns:a16="http://schemas.microsoft.com/office/drawing/2014/main" id="{3B992048-CE4D-4C79-8265-F49ACF10D0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192" y="668396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23">
              <a:extLst>
                <a:ext uri="{FF2B5EF4-FFF2-40B4-BE49-F238E27FC236}">
                  <a16:creationId xmlns:a16="http://schemas.microsoft.com/office/drawing/2014/main" id="{6B0E5B35-D3B7-4BEB-839F-D258E79A0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4268" y="87679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26">
              <a:extLst>
                <a:ext uri="{FF2B5EF4-FFF2-40B4-BE49-F238E27FC236}">
                  <a16:creationId xmlns:a16="http://schemas.microsoft.com/office/drawing/2014/main" id="{0A5309F9-3D88-4474-ABD7-B61C20EEA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41492" y="136050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27">
              <a:extLst>
                <a:ext uri="{FF2B5EF4-FFF2-40B4-BE49-F238E27FC236}">
                  <a16:creationId xmlns:a16="http://schemas.microsoft.com/office/drawing/2014/main" id="{C4D0EC36-D809-4017-A7B7-70EF53250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1968" y="179760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28">
              <a:extLst>
                <a:ext uri="{FF2B5EF4-FFF2-40B4-BE49-F238E27FC236}">
                  <a16:creationId xmlns:a16="http://schemas.microsoft.com/office/drawing/2014/main" id="{FBDEBED8-29DF-4480-8174-2215AF3ED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19052" y="157501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30">
              <a:extLst>
                <a:ext uri="{FF2B5EF4-FFF2-40B4-BE49-F238E27FC236}">
                  <a16:creationId xmlns:a16="http://schemas.microsoft.com/office/drawing/2014/main" id="{3444EF1F-615A-46FF-ABD9-F8C3E27AF1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4302" y="111811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43">
              <a:extLst>
                <a:ext uri="{FF2B5EF4-FFF2-40B4-BE49-F238E27FC236}">
                  <a16:creationId xmlns:a16="http://schemas.microsoft.com/office/drawing/2014/main" id="{47063C05-57F6-44CA-9FD0-6206D1A0C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08294" y="82600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51">
              <a:extLst>
                <a:ext uri="{FF2B5EF4-FFF2-40B4-BE49-F238E27FC236}">
                  <a16:creationId xmlns:a16="http://schemas.microsoft.com/office/drawing/2014/main" id="{73C07EAB-D311-4701-AF3F-FB2F55FEC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1263" y="980422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52">
              <a:extLst>
                <a:ext uri="{FF2B5EF4-FFF2-40B4-BE49-F238E27FC236}">
                  <a16:creationId xmlns:a16="http://schemas.microsoft.com/office/drawing/2014/main" id="{26072D6D-FE3B-47A4-8F9D-711D9F617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78268" y="41599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53">
              <a:extLst>
                <a:ext uri="{FF2B5EF4-FFF2-40B4-BE49-F238E27FC236}">
                  <a16:creationId xmlns:a16="http://schemas.microsoft.com/office/drawing/2014/main" id="{0FAA55A3-30BC-408E-8D76-63F4A114E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9349" y="121919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54">
              <a:extLst>
                <a:ext uri="{FF2B5EF4-FFF2-40B4-BE49-F238E27FC236}">
                  <a16:creationId xmlns:a16="http://schemas.microsoft.com/office/drawing/2014/main" id="{94A75CDE-F5FD-4343-800E-D6683426D7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5196" y="57961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55">
              <a:extLst>
                <a:ext uri="{FF2B5EF4-FFF2-40B4-BE49-F238E27FC236}">
                  <a16:creationId xmlns:a16="http://schemas.microsoft.com/office/drawing/2014/main" id="{BDB3210B-EBD6-49C4-B615-F17B281B0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9209" y="142879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56">
              <a:extLst>
                <a:ext uri="{FF2B5EF4-FFF2-40B4-BE49-F238E27FC236}">
                  <a16:creationId xmlns:a16="http://schemas.microsoft.com/office/drawing/2014/main" id="{D85BCAD4-3F0F-401D-8253-E514BE040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8905" y="2258832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57">
              <a:extLst>
                <a:ext uri="{FF2B5EF4-FFF2-40B4-BE49-F238E27FC236}">
                  <a16:creationId xmlns:a16="http://schemas.microsoft.com/office/drawing/2014/main" id="{176EC456-36D0-4751-86EE-E8E5D48EB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5358" y="163854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59">
              <a:extLst>
                <a:ext uri="{FF2B5EF4-FFF2-40B4-BE49-F238E27FC236}">
                  <a16:creationId xmlns:a16="http://schemas.microsoft.com/office/drawing/2014/main" id="{E6CC98B0-1624-48FE-98C5-66620ECF7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4808" y="220894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60">
              <a:extLst>
                <a:ext uri="{FF2B5EF4-FFF2-40B4-BE49-F238E27FC236}">
                  <a16:creationId xmlns:a16="http://schemas.microsoft.com/office/drawing/2014/main" id="{8D98D9B3-C3C3-42B4-A836-2FDAAF9F2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039" y="186833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1">
              <a:extLst>
                <a:ext uri="{FF2B5EF4-FFF2-40B4-BE49-F238E27FC236}">
                  <a16:creationId xmlns:a16="http://schemas.microsoft.com/office/drawing/2014/main" id="{A203AABB-A7B2-4544-88FB-2DB3A7CCC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6336" y="2102695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78">
              <a:extLst>
                <a:ext uri="{FF2B5EF4-FFF2-40B4-BE49-F238E27FC236}">
                  <a16:creationId xmlns:a16="http://schemas.microsoft.com/office/drawing/2014/main" id="{680D5D17-AC96-4E0F-ADB9-FCE1FF4CE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73739" y="68643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84">
              <a:extLst>
                <a:ext uri="{FF2B5EF4-FFF2-40B4-BE49-F238E27FC236}">
                  <a16:creationId xmlns:a16="http://schemas.microsoft.com/office/drawing/2014/main" id="{BF0C7978-F9E2-4005-9574-15B3FB553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229" y="48184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86">
              <a:extLst>
                <a:ext uri="{FF2B5EF4-FFF2-40B4-BE49-F238E27FC236}">
                  <a16:creationId xmlns:a16="http://schemas.microsoft.com/office/drawing/2014/main" id="{9CC06248-C521-4E65-9620-07D06F893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65198" y="13583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06">
              <a:extLst>
                <a:ext uri="{FF2B5EF4-FFF2-40B4-BE49-F238E27FC236}">
                  <a16:creationId xmlns:a16="http://schemas.microsoft.com/office/drawing/2014/main" id="{705B6C10-6A43-4BBE-A52C-DC2DAECAF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0897" y="55445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10">
              <a:extLst>
                <a:ext uri="{FF2B5EF4-FFF2-40B4-BE49-F238E27FC236}">
                  <a16:creationId xmlns:a16="http://schemas.microsoft.com/office/drawing/2014/main" id="{5BA4A0DD-7264-46BB-8644-3C50941C9A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78621" y="30662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12">
              <a:extLst>
                <a:ext uri="{FF2B5EF4-FFF2-40B4-BE49-F238E27FC236}">
                  <a16:creationId xmlns:a16="http://schemas.microsoft.com/office/drawing/2014/main" id="{B452AC30-E9F4-4529-BD6E-5ADCDA533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88915" y="75716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23">
              <a:extLst>
                <a:ext uri="{FF2B5EF4-FFF2-40B4-BE49-F238E27FC236}">
                  <a16:creationId xmlns:a16="http://schemas.microsoft.com/office/drawing/2014/main" id="{68EDA7F2-4EE5-4AEC-A504-CB08F6B9A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60333" y="179025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30">
              <a:extLst>
                <a:ext uri="{FF2B5EF4-FFF2-40B4-BE49-F238E27FC236}">
                  <a16:creationId xmlns:a16="http://schemas.microsoft.com/office/drawing/2014/main" id="{5E189D22-8F54-46F8-9611-4F1FCC31B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33554" y="46827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35">
              <a:extLst>
                <a:ext uri="{FF2B5EF4-FFF2-40B4-BE49-F238E27FC236}">
                  <a16:creationId xmlns:a16="http://schemas.microsoft.com/office/drawing/2014/main" id="{B761794A-7FCE-4DAA-B710-803CA99FA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35160" y="688450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5">
              <a:extLst>
                <a:ext uri="{FF2B5EF4-FFF2-40B4-BE49-F238E27FC236}">
                  <a16:creationId xmlns:a16="http://schemas.microsoft.com/office/drawing/2014/main" id="{20995D3A-FC68-4B79-9632-2BB10ECA8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7127" y="2790354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6">
              <a:extLst>
                <a:ext uri="{FF2B5EF4-FFF2-40B4-BE49-F238E27FC236}">
                  <a16:creationId xmlns:a16="http://schemas.microsoft.com/office/drawing/2014/main" id="{49C159BB-7257-4A09-8C12-6AF61D711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8654" y="5074748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7">
              <a:extLst>
                <a:ext uri="{FF2B5EF4-FFF2-40B4-BE49-F238E27FC236}">
                  <a16:creationId xmlns:a16="http://schemas.microsoft.com/office/drawing/2014/main" id="{F5CD4467-A569-43CF-86A0-79473F580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27084" y="2504041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8">
              <a:extLst>
                <a:ext uri="{FF2B5EF4-FFF2-40B4-BE49-F238E27FC236}">
                  <a16:creationId xmlns:a16="http://schemas.microsoft.com/office/drawing/2014/main" id="{E4FC1A14-AE5B-4899-95DD-9C56237DA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15532" y="477570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9">
              <a:extLst>
                <a:ext uri="{FF2B5EF4-FFF2-40B4-BE49-F238E27FC236}">
                  <a16:creationId xmlns:a16="http://schemas.microsoft.com/office/drawing/2014/main" id="{EC77E2DE-CC58-4107-A404-885D2613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23670" y="449523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11">
              <a:extLst>
                <a:ext uri="{FF2B5EF4-FFF2-40B4-BE49-F238E27FC236}">
                  <a16:creationId xmlns:a16="http://schemas.microsoft.com/office/drawing/2014/main" id="{0E497A22-C9CB-4ADE-AE43-9E6768B22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4031" y="423399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2">
              <a:extLst>
                <a:ext uri="{FF2B5EF4-FFF2-40B4-BE49-F238E27FC236}">
                  <a16:creationId xmlns:a16="http://schemas.microsoft.com/office/drawing/2014/main" id="{64056CC8-26C8-4739-B9F7-0F23B778AB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5807" y="373151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13">
              <a:extLst>
                <a:ext uri="{FF2B5EF4-FFF2-40B4-BE49-F238E27FC236}">
                  <a16:creationId xmlns:a16="http://schemas.microsoft.com/office/drawing/2014/main" id="{CABABB06-E976-4F92-836D-60FC8F8D1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0272" y="3135487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4">
              <a:extLst>
                <a:ext uri="{FF2B5EF4-FFF2-40B4-BE49-F238E27FC236}">
                  <a16:creationId xmlns:a16="http://schemas.microsoft.com/office/drawing/2014/main" id="{FD9DF2A8-9AFC-48B4-BF3A-14B73A84F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0912" y="337541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16">
              <a:extLst>
                <a:ext uri="{FF2B5EF4-FFF2-40B4-BE49-F238E27FC236}">
                  <a16:creationId xmlns:a16="http://schemas.microsoft.com/office/drawing/2014/main" id="{C8825D2E-6C88-42BD-9C25-F3B9B332E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4647" y="397454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7">
              <a:extLst>
                <a:ext uri="{FF2B5EF4-FFF2-40B4-BE49-F238E27FC236}">
                  <a16:creationId xmlns:a16="http://schemas.microsoft.com/office/drawing/2014/main" id="{DE603ADB-B4D2-4A70-B88F-260F1D318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9626" y="538723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21">
              <a:extLst>
                <a:ext uri="{FF2B5EF4-FFF2-40B4-BE49-F238E27FC236}">
                  <a16:creationId xmlns:a16="http://schemas.microsoft.com/office/drawing/2014/main" id="{C2878743-161E-4A64-8B65-B4FCBF7B1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617" y="569839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29">
              <a:extLst>
                <a:ext uri="{FF2B5EF4-FFF2-40B4-BE49-F238E27FC236}">
                  <a16:creationId xmlns:a16="http://schemas.microsoft.com/office/drawing/2014/main" id="{0C654FE1-36CF-4690-9309-DABBF02F3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8500" y="593709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31">
              <a:extLst>
                <a:ext uri="{FF2B5EF4-FFF2-40B4-BE49-F238E27FC236}">
                  <a16:creationId xmlns:a16="http://schemas.microsoft.com/office/drawing/2014/main" id="{7D6AB6E9-0118-49A0-8EBF-B42E9F738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887" y="629616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32">
              <a:extLst>
                <a:ext uri="{FF2B5EF4-FFF2-40B4-BE49-F238E27FC236}">
                  <a16:creationId xmlns:a16="http://schemas.microsoft.com/office/drawing/2014/main" id="{69778DD7-B38B-4E4F-8202-45BA1DC3B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381" y="326157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33">
              <a:extLst>
                <a:ext uri="{FF2B5EF4-FFF2-40B4-BE49-F238E27FC236}">
                  <a16:creationId xmlns:a16="http://schemas.microsoft.com/office/drawing/2014/main" id="{BD9887A7-6930-4D93-9DFD-01CA3CFB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8294" y="4352882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34">
              <a:extLst>
                <a:ext uri="{FF2B5EF4-FFF2-40B4-BE49-F238E27FC236}">
                  <a16:creationId xmlns:a16="http://schemas.microsoft.com/office/drawing/2014/main" id="{4052AE48-583B-48C9-A247-060CA2896F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2224" y="5350205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35">
              <a:extLst>
                <a:ext uri="{FF2B5EF4-FFF2-40B4-BE49-F238E27FC236}">
                  <a16:creationId xmlns:a16="http://schemas.microsoft.com/office/drawing/2014/main" id="{9FD5A422-7830-4B7A-A2ED-CA92A12C9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876" y="456110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36">
              <a:extLst>
                <a:ext uri="{FF2B5EF4-FFF2-40B4-BE49-F238E27FC236}">
                  <a16:creationId xmlns:a16="http://schemas.microsoft.com/office/drawing/2014/main" id="{F9916F67-3F6A-4C0C-A067-87AF502B9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013" y="6012094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37">
              <a:extLst>
                <a:ext uri="{FF2B5EF4-FFF2-40B4-BE49-F238E27FC236}">
                  <a16:creationId xmlns:a16="http://schemas.microsoft.com/office/drawing/2014/main" id="{F0CE1BEA-482A-497E-B5E5-8285D2A28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1779" y="3025631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38">
              <a:extLst>
                <a:ext uri="{FF2B5EF4-FFF2-40B4-BE49-F238E27FC236}">
                  <a16:creationId xmlns:a16="http://schemas.microsoft.com/office/drawing/2014/main" id="{183BC246-BF63-4530-91A0-7BC015C6FC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9448" y="4865727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39">
              <a:extLst>
                <a:ext uri="{FF2B5EF4-FFF2-40B4-BE49-F238E27FC236}">
                  <a16:creationId xmlns:a16="http://schemas.microsoft.com/office/drawing/2014/main" id="{9377B4B9-6ED2-4872-9CFB-829BA2BEB4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1556" y="5106848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40">
              <a:extLst>
                <a:ext uri="{FF2B5EF4-FFF2-40B4-BE49-F238E27FC236}">
                  <a16:creationId xmlns:a16="http://schemas.microsoft.com/office/drawing/2014/main" id="{0247E12E-39D9-4F0A-9185-30B9196F1F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6520" y="256354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41">
              <a:extLst>
                <a:ext uri="{FF2B5EF4-FFF2-40B4-BE49-F238E27FC236}">
                  <a16:creationId xmlns:a16="http://schemas.microsoft.com/office/drawing/2014/main" id="{BFEB6B5F-CFDA-4E9B-9679-E2FE14DCCD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013" y="6244102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42">
              <a:extLst>
                <a:ext uri="{FF2B5EF4-FFF2-40B4-BE49-F238E27FC236}">
                  <a16:creationId xmlns:a16="http://schemas.microsoft.com/office/drawing/2014/main" id="{C7748D9D-4952-4BDA-A2D2-79CCCEBF3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181" y="5562118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44">
              <a:extLst>
                <a:ext uri="{FF2B5EF4-FFF2-40B4-BE49-F238E27FC236}">
                  <a16:creationId xmlns:a16="http://schemas.microsoft.com/office/drawing/2014/main" id="{EEB14017-87F5-46EA-991E-69B78C60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971" y="40462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45">
              <a:extLst>
                <a:ext uri="{FF2B5EF4-FFF2-40B4-BE49-F238E27FC236}">
                  <a16:creationId xmlns:a16="http://schemas.microsoft.com/office/drawing/2014/main" id="{0289F161-F1B2-45F1-9E6E-79B9FB2CD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9820" y="580207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46">
              <a:extLst>
                <a:ext uri="{FF2B5EF4-FFF2-40B4-BE49-F238E27FC236}">
                  <a16:creationId xmlns:a16="http://schemas.microsoft.com/office/drawing/2014/main" id="{22AEAE03-AEFB-44B9-84C4-4108C54D9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79" y="2796168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47">
              <a:extLst>
                <a:ext uri="{FF2B5EF4-FFF2-40B4-BE49-F238E27FC236}">
                  <a16:creationId xmlns:a16="http://schemas.microsoft.com/office/drawing/2014/main" id="{AC29BBAF-F380-49E2-A981-6892986B8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7024" y="3815119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48">
              <a:extLst>
                <a:ext uri="{FF2B5EF4-FFF2-40B4-BE49-F238E27FC236}">
                  <a16:creationId xmlns:a16="http://schemas.microsoft.com/office/drawing/2014/main" id="{AA66B5C6-6339-49B7-B4DD-55A23AE24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2281" y="35816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49">
              <a:extLst>
                <a:ext uri="{FF2B5EF4-FFF2-40B4-BE49-F238E27FC236}">
                  <a16:creationId xmlns:a16="http://schemas.microsoft.com/office/drawing/2014/main" id="{914C6C7D-5E58-4233-8DDA-A30F9CCCDB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0895" y="647331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70">
              <a:extLst>
                <a:ext uri="{FF2B5EF4-FFF2-40B4-BE49-F238E27FC236}">
                  <a16:creationId xmlns:a16="http://schemas.microsoft.com/office/drawing/2014/main" id="{F714D64F-6362-4339-A494-157C35F1B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37330" y="6212095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85">
              <a:extLst>
                <a:ext uri="{FF2B5EF4-FFF2-40B4-BE49-F238E27FC236}">
                  <a16:creationId xmlns:a16="http://schemas.microsoft.com/office/drawing/2014/main" id="{291AFE89-581C-4100-9E75-FBFE3B3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40736" y="6399989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87">
              <a:extLst>
                <a:ext uri="{FF2B5EF4-FFF2-40B4-BE49-F238E27FC236}">
                  <a16:creationId xmlns:a16="http://schemas.microsoft.com/office/drawing/2014/main" id="{AD4A100C-BD8A-47B9-98DF-A89593D4B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8215" y="6623023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103">
              <a:extLst>
                <a:ext uri="{FF2B5EF4-FFF2-40B4-BE49-F238E27FC236}">
                  <a16:creationId xmlns:a16="http://schemas.microsoft.com/office/drawing/2014/main" id="{67CF13AE-D393-4F1F-A0D4-CB4EF09D64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94939" y="6039992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17">
              <a:extLst>
                <a:ext uri="{FF2B5EF4-FFF2-40B4-BE49-F238E27FC236}">
                  <a16:creationId xmlns:a16="http://schemas.microsoft.com/office/drawing/2014/main" id="{1C40F757-52FD-4397-8D3B-BAAE3CAA8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4971" y="594234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18">
              <a:extLst>
                <a:ext uri="{FF2B5EF4-FFF2-40B4-BE49-F238E27FC236}">
                  <a16:creationId xmlns:a16="http://schemas.microsoft.com/office/drawing/2014/main" id="{AFB44554-A46E-4ABF-985F-9F1373F4F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4271" y="661546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19">
              <a:extLst>
                <a:ext uri="{FF2B5EF4-FFF2-40B4-BE49-F238E27FC236}">
                  <a16:creationId xmlns:a16="http://schemas.microsoft.com/office/drawing/2014/main" id="{9D73DFC7-DA1B-4BB7-BEED-58964E7C4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11378" y="635682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39">
              <a:extLst>
                <a:ext uri="{FF2B5EF4-FFF2-40B4-BE49-F238E27FC236}">
                  <a16:creationId xmlns:a16="http://schemas.microsoft.com/office/drawing/2014/main" id="{7A79C604-3A80-4307-8135-1E598DE8D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96307" y="6524517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144">
              <a:extLst>
                <a:ext uri="{FF2B5EF4-FFF2-40B4-BE49-F238E27FC236}">
                  <a16:creationId xmlns:a16="http://schemas.microsoft.com/office/drawing/2014/main" id="{4BA84D6B-68D3-4CB8-B469-DE762E2A8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59166" y="6052331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145">
              <a:extLst>
                <a:ext uri="{FF2B5EF4-FFF2-40B4-BE49-F238E27FC236}">
                  <a16:creationId xmlns:a16="http://schemas.microsoft.com/office/drawing/2014/main" id="{7E545DE1-7FB2-4352-B269-221E9F9B0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75476" y="626399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8">
              <a:extLst>
                <a:ext uri="{FF2B5EF4-FFF2-40B4-BE49-F238E27FC236}">
                  <a16:creationId xmlns:a16="http://schemas.microsoft.com/office/drawing/2014/main" id="{0C828C7E-B8E1-49AA-B347-6718A2E59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02019" y="671375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8">
              <a:extLst>
                <a:ext uri="{FF2B5EF4-FFF2-40B4-BE49-F238E27FC236}">
                  <a16:creationId xmlns:a16="http://schemas.microsoft.com/office/drawing/2014/main" id="{C9F0AA56-EBC6-4DFF-B579-0C273C4EC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6036" y="29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8">
              <a:extLst>
                <a:ext uri="{FF2B5EF4-FFF2-40B4-BE49-F238E27FC236}">
                  <a16:creationId xmlns:a16="http://schemas.microsoft.com/office/drawing/2014/main" id="{525179BD-87FA-498D-B2FA-1D9E181B49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14378" y="625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106">
              <a:extLst>
                <a:ext uri="{FF2B5EF4-FFF2-40B4-BE49-F238E27FC236}">
                  <a16:creationId xmlns:a16="http://schemas.microsoft.com/office/drawing/2014/main" id="{E2B5DFEF-C92E-4975-982C-D4504C546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93628" y="-1623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106">
              <a:extLst>
                <a:ext uri="{FF2B5EF4-FFF2-40B4-BE49-F238E27FC236}">
                  <a16:creationId xmlns:a16="http://schemas.microsoft.com/office/drawing/2014/main" id="{5D39FC93-96CA-4E79-A082-390E743AB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6962" y="6732126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49">
              <a:extLst>
                <a:ext uri="{FF2B5EF4-FFF2-40B4-BE49-F238E27FC236}">
                  <a16:creationId xmlns:a16="http://schemas.microsoft.com/office/drawing/2014/main" id="{59433BE7-B138-4615-8446-988E3A0D0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564941" y="6041460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85">
              <a:extLst>
                <a:ext uri="{FF2B5EF4-FFF2-40B4-BE49-F238E27FC236}">
                  <a16:creationId xmlns:a16="http://schemas.microsoft.com/office/drawing/2014/main" id="{F57507B9-AAE3-428E-BFF3-3FDB15C37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197122" y="601085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85">
              <a:extLst>
                <a:ext uri="{FF2B5EF4-FFF2-40B4-BE49-F238E27FC236}">
                  <a16:creationId xmlns:a16="http://schemas.microsoft.com/office/drawing/2014/main" id="{B059686E-1D2A-4E16-8241-4E4673F4F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8305754" y="813699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5530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7" name="Title 1">
            <a:extLst>
              <a:ext uri="{FF2B5EF4-FFF2-40B4-BE49-F238E27FC236}">
                <a16:creationId xmlns:a16="http://schemas.microsoft.com/office/drawing/2014/main" id="{18646C52-A273-B699-6B66-79F5CE731E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873125"/>
          <a:ext cx="9634538" cy="535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0862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1" name="Rectangle 8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A2386-DFB0-5A3F-1449-FA82EE6C8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>
            <a:normAutofit/>
          </a:bodyPr>
          <a:lstStyle/>
          <a:p>
            <a:r>
              <a:rPr lang="en-GB"/>
              <a:t>Post pandemic:</a:t>
            </a:r>
            <a:endParaRPr lang="en-GB" dirty="0"/>
          </a:p>
        </p:txBody>
      </p:sp>
      <p:sp>
        <p:nvSpPr>
          <p:cNvPr id="152" name="Rectangle 10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3" name="Group 12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54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20B70-3760-C646-6799-DB6E12497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100">
                <a:latin typeface="Aharoni" panose="02010803020104030203" pitchFamily="2" charset="-79"/>
                <a:cs typeface="Aharoni" panose="02010803020104030203" pitchFamily="2" charset="-79"/>
              </a:rPr>
              <a:t>Ryanair has completely recovered and is operating at better than pre-crisis levels. The Irish low-cost airline posted its largest after-tax profit this summer. Late September saw the end of its financial year's first half, which had a profit of €1.371 billion. It is simple to understand why the infamously stingy CEO of the Irish firm has consented to loosen his purse strings a little in order to restore peace in terms of employee relations given the company's current healthy earnings and its incredible upcoming profits. in addition to undoing the pandemic-related pay reduction imposed on employees.</a:t>
            </a:r>
          </a:p>
          <a:p>
            <a:pPr>
              <a:lnSpc>
                <a:spcPct val="140000"/>
              </a:lnSpc>
            </a:pPr>
            <a:r>
              <a:rPr lang="en-GB" sz="1100">
                <a:latin typeface="Aharoni" panose="02010803020104030203" pitchFamily="2" charset="-79"/>
                <a:cs typeface="Aharoni" panose="02010803020104030203" pitchFamily="2" charset="-79"/>
              </a:rPr>
              <a:t>Ryanair has increased flight attendant wages almost by €200 and now €1400 (</a:t>
            </a:r>
            <a:r>
              <a:rPr lang="en-GB" sz="1100" err="1">
                <a:latin typeface="Aharoni" panose="02010803020104030203" pitchFamily="2" charset="-79"/>
                <a:cs typeface="Aharoni" panose="02010803020104030203" pitchFamily="2" charset="-79"/>
              </a:rPr>
              <a:t>Dutheil</a:t>
            </a:r>
            <a:r>
              <a:rPr lang="en-GB" sz="1100">
                <a:latin typeface="Aharoni" panose="02010803020104030203" pitchFamily="2" charset="-79"/>
                <a:cs typeface="Aharoni" panose="02010803020104030203" pitchFamily="2" charset="-79"/>
              </a:rPr>
              <a:t>, 2022).</a:t>
            </a:r>
          </a:p>
        </p:txBody>
      </p:sp>
      <p:grpSp>
        <p:nvGrpSpPr>
          <p:cNvPr id="155" name="Group 56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8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162" name="Picture 4" descr="Graph on document with pen">
            <a:extLst>
              <a:ext uri="{FF2B5EF4-FFF2-40B4-BE49-F238E27FC236}">
                <a16:creationId xmlns:a16="http://schemas.microsoft.com/office/drawing/2014/main" id="{06DC8E53-73C9-0B56-F44B-DCE31842BA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31" r="-1" b="-1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240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AB2E-3711-0B9F-2204-95EEE68A5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1"/>
            <a:ext cx="9634011" cy="47163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47449-3C88-F1B0-C804-25A76803D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168" y="1299411"/>
            <a:ext cx="10258692" cy="5438273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Agarwal, D.P.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create a positive workplace culture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Forbes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Forbes Magazine. Available at: https://www.forbes.com/sites/pragyaagarwaleurope/2018/08/29/how-to-create-a-positive-work-place-culture/?sh=1d67b67e4272 (Accessed: December 2,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Cameron, S. (2021)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 of workplace ethics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Bizfluent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https://bizfluent.com/about-6677585-definition-workplace-ethics.html (Accessed: December 1,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Dutheil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 puts the global pandemic behind it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 Monde.fr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Le Monde. Available at: https://www.lemonde.fr/en/economy/article/2022/11/09/ryanair-puts-the-global-pandemic-behind-it_6003521_19.html (Accessed: December 2,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Maszczynski, M. (2021)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Staff at Ryanair's HQ ring the alarm over how COVID-19 outbreak was handled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Paddle Your Own Kanoo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https://www.paddleyourownkanoo.com/2021/02/07/staff-at-ryanairs-hq-ring-the-alarm-over-how-covid-19-outbreak-was-handled/ (Accessed: December 1,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Rush, J. (2013)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 Air Hostess Blows Whistle on how contract staff are forced to take three months' unpaid leave and buy their own uniforms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Daily Mail Online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Associated Newspapers. Available at: https://www.dailymail.co.uk/news/article-2326003/Ryanair-air-hostess-blows-whistle-contract-staff-forced-months-unpaid-leave-buy-uniforms.html (Accessed: December 2,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Wikipedia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Wikimedia Foundation. Available at: https://en.wikipedia.org/wiki/Ryanair (Accessed: December 3,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 Cabin Crew agree to temporary pay cut to keep jobs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BBC. Available at: https://www.bbc.co.uk/news/business-53341716 (Accessed: December 3,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 crew are latest victims of Covid measures despite "enviable" financial situation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EurECCA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https://eurecca.eu/archives/192 (Accessed: December 3,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Shaw, N. (2021)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 to take on 5,000 people after losing 3,000 in pandemic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WalesOnline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https://www.walesonline.co.uk/news/uk-news/ryanair-take-5000-people-after-21584094 (Accessed: December 2,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Sweney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M.A. (2020)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 to cut 3,000 jobs as coronavirus grounds flights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Guardian News and Media. Available at: https://www.theguardian.com/business/2020/may/01/ryanair-cut-jobs-coronavirus-grounds-flights-restructuring (Accessed: December 2,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as a flight attendant at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ryanair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123 reviews - indeed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(no date)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Reviews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https://uk.indeed.com/cmp/Ryanair/reviews?fjobtitle=Flight+Attendant (Accessed: December 2, 2022). </a:t>
            </a:r>
            <a:endParaRPr lang="en-GB" sz="8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8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8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8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8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8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9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9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sz="1000" dirty="0">
              <a:effectLst/>
            </a:endParaRP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11586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AnalogousFromLightSeedRightStep">
      <a:dk1>
        <a:srgbClr val="000000"/>
      </a:dk1>
      <a:lt1>
        <a:srgbClr val="FFFFFF"/>
      </a:lt1>
      <a:dk2>
        <a:srgbClr val="413424"/>
      </a:dk2>
      <a:lt2>
        <a:srgbClr val="E2E5E8"/>
      </a:lt2>
      <a:accent1>
        <a:srgbClr val="D19651"/>
      </a:accent1>
      <a:accent2>
        <a:srgbClr val="A9A64F"/>
      </a:accent2>
      <a:accent3>
        <a:srgbClr val="90AB63"/>
      </a:accent3>
      <a:accent4>
        <a:srgbClr val="66B253"/>
      </a:accent4>
      <a:accent5>
        <a:srgbClr val="58B46B"/>
      </a:accent5>
      <a:accent6>
        <a:srgbClr val="53B28E"/>
      </a:accent6>
      <a:hlink>
        <a:srgbClr val="6283AA"/>
      </a:hlink>
      <a:folHlink>
        <a:srgbClr val="7F7F7F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1730</Words>
  <Application>Microsoft Office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Aharoni</vt:lpstr>
      <vt:lpstr>Arial</vt:lpstr>
      <vt:lpstr>Avenir Next LT Pro</vt:lpstr>
      <vt:lpstr>Calibri</vt:lpstr>
      <vt:lpstr>Modern Love</vt:lpstr>
      <vt:lpstr>BohemianVTI</vt:lpstr>
      <vt:lpstr>Ryanair’s workplace culture and ethical stance</vt:lpstr>
      <vt:lpstr>Ryanair’s history: (Ryanair, 2022)</vt:lpstr>
      <vt:lpstr>Definitions:</vt:lpstr>
      <vt:lpstr>Companies aims and objectives:</vt:lpstr>
      <vt:lpstr>Cultural web of organisation:</vt:lpstr>
      <vt:lpstr>Cultural Web</vt:lpstr>
      <vt:lpstr>Organisations Ethics:  “It’s the oldest, simplest formula; Pile ‘ em high and sell ‘ em cheap” (O’Leary, 2012)</vt:lpstr>
      <vt:lpstr>PowerPoint Presentation</vt:lpstr>
      <vt:lpstr>PowerPoint Presentation</vt:lpstr>
      <vt:lpstr>PowerPoint Presentation</vt:lpstr>
      <vt:lpstr>Ryanair during COVID-19:</vt:lpstr>
      <vt:lpstr>PowerPoint Presentation</vt:lpstr>
      <vt:lpstr>Post pandemic: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Ryanair’s workplace culture and ethical stance</dc:title>
  <dc:creator>Rasa Vilimaite</dc:creator>
  <cp:lastModifiedBy>Rasa Vilimaite</cp:lastModifiedBy>
  <cp:revision>1</cp:revision>
  <dcterms:created xsi:type="dcterms:W3CDTF">2022-12-04T14:17:59Z</dcterms:created>
  <dcterms:modified xsi:type="dcterms:W3CDTF">2022-12-04T23:00:13Z</dcterms:modified>
</cp:coreProperties>
</file>