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26"/>
  </p:notesMasterIdLst>
  <p:sldIdLst>
    <p:sldId id="258" r:id="rId23"/>
    <p:sldId id="263" r:id="rId24"/>
    <p:sldId id="26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E6E0CFC1-54A4-4245-BA0A-8293D85BEF9E}"/>
    <pc:docChg chg="undo custSel addSld delSld modSld sldOrd">
      <pc:chgData name="Mohamed Asim" userId="463e8671-0eec-4074-8616-21d10d9d1eab" providerId="ADAL" clId="{E6E0CFC1-54A4-4245-BA0A-8293D85BEF9E}" dt="2023-10-15T10:59:04.612" v="1268" actId="27636"/>
      <pc:docMkLst>
        <pc:docMk/>
      </pc:docMkLst>
      <pc:sldChg chg="modSp add del mod">
        <pc:chgData name="Mohamed Asim" userId="463e8671-0eec-4074-8616-21d10d9d1eab" providerId="ADAL" clId="{E6E0CFC1-54A4-4245-BA0A-8293D85BEF9E}" dt="2023-10-15T10:45:09.654" v="85" actId="20577"/>
        <pc:sldMkLst>
          <pc:docMk/>
          <pc:sldMk cId="1720888879" sldId="258"/>
        </pc:sldMkLst>
        <pc:spChg chg="mod">
          <ac:chgData name="Mohamed Asim" userId="463e8671-0eec-4074-8616-21d10d9d1eab" providerId="ADAL" clId="{E6E0CFC1-54A4-4245-BA0A-8293D85BEF9E}" dt="2023-10-15T10:45:09.654" v="85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 ord">
        <pc:chgData name="Mohamed Asim" userId="463e8671-0eec-4074-8616-21d10d9d1eab" providerId="ADAL" clId="{E6E0CFC1-54A4-4245-BA0A-8293D85BEF9E}" dt="2023-10-15T10:59:04.612" v="1268" actId="27636"/>
        <pc:sldMkLst>
          <pc:docMk/>
          <pc:sldMk cId="675937917" sldId="263"/>
        </pc:sldMkLst>
        <pc:spChg chg="mod">
          <ac:chgData name="Mohamed Asim" userId="463e8671-0eec-4074-8616-21d10d9d1eab" providerId="ADAL" clId="{E6E0CFC1-54A4-4245-BA0A-8293D85BEF9E}" dt="2023-10-15T10:58:57.806" v="1266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E6E0CFC1-54A4-4245-BA0A-8293D85BEF9E}" dt="2023-10-15T10:59:04.612" v="1268" actId="27636"/>
          <ac:spMkLst>
            <pc:docMk/>
            <pc:sldMk cId="675937917" sldId="263"/>
            <ac:spMk id="3" creationId="{362B371C-EBE1-213F-C23F-EAC2867DAF8C}"/>
          </ac:spMkLst>
        </pc:spChg>
      </pc:sldChg>
      <pc:sldChg chg="modSp new del mod">
        <pc:chgData name="Mohamed Asim" userId="463e8671-0eec-4074-8616-21d10d9d1eab" providerId="ADAL" clId="{E6E0CFC1-54A4-4245-BA0A-8293D85BEF9E}" dt="2023-10-15T10:58:43.298" v="1242" actId="2696"/>
        <pc:sldMkLst>
          <pc:docMk/>
          <pc:sldMk cId="1565737506" sldId="264"/>
        </pc:sldMkLst>
        <pc:spChg chg="mod">
          <ac:chgData name="Mohamed Asim" userId="463e8671-0eec-4074-8616-21d10d9d1eab" providerId="ADAL" clId="{E6E0CFC1-54A4-4245-BA0A-8293D85BEF9E}" dt="2023-10-15T10:49:10.219" v="489" actId="20577"/>
          <ac:spMkLst>
            <pc:docMk/>
            <pc:sldMk cId="1565737506" sldId="264"/>
            <ac:spMk id="2" creationId="{AD8CF22C-2935-A181-FFF6-91983BDACA60}"/>
          </ac:spMkLst>
        </pc:spChg>
        <pc:spChg chg="mod">
          <ac:chgData name="Mohamed Asim" userId="463e8671-0eec-4074-8616-21d10d9d1eab" providerId="ADAL" clId="{E6E0CFC1-54A4-4245-BA0A-8293D85BEF9E}" dt="2023-10-15T10:51:29.221" v="842" actId="20577"/>
          <ac:spMkLst>
            <pc:docMk/>
            <pc:sldMk cId="1565737506" sldId="264"/>
            <ac:spMk id="3" creationId="{B88E8836-0FD6-901A-C750-DFCDA9E36730}"/>
          </ac:spMkLst>
        </pc:spChg>
      </pc:sldChg>
      <pc:sldChg chg="del">
        <pc:chgData name="Mohamed Asim" userId="463e8671-0eec-4074-8616-21d10d9d1eab" providerId="ADAL" clId="{E6E0CFC1-54A4-4245-BA0A-8293D85BEF9E}" dt="2023-10-15T10:47:07.192" v="457" actId="47"/>
        <pc:sldMkLst>
          <pc:docMk/>
          <pc:sldMk cId="4161678512" sldId="264"/>
        </pc:sldMkLst>
      </pc:sldChg>
      <pc:sldChg chg="del">
        <pc:chgData name="Mohamed Asim" userId="463e8671-0eec-4074-8616-21d10d9d1eab" providerId="ADAL" clId="{E6E0CFC1-54A4-4245-BA0A-8293D85BEF9E}" dt="2023-10-15T10:46:54.884" v="441" actId="47"/>
        <pc:sldMkLst>
          <pc:docMk/>
          <pc:sldMk cId="174639687" sldId="301"/>
        </pc:sldMkLst>
      </pc:sldChg>
      <pc:sldChg chg="del">
        <pc:chgData name="Mohamed Asim" userId="463e8671-0eec-4074-8616-21d10d9d1eab" providerId="ADAL" clId="{E6E0CFC1-54A4-4245-BA0A-8293D85BEF9E}" dt="2023-10-15T10:47:06.086" v="456" actId="47"/>
        <pc:sldMkLst>
          <pc:docMk/>
          <pc:sldMk cId="1159406842" sldId="313"/>
        </pc:sldMkLst>
      </pc:sldChg>
      <pc:sldChg chg="del">
        <pc:chgData name="Mohamed Asim" userId="463e8671-0eec-4074-8616-21d10d9d1eab" providerId="ADAL" clId="{E6E0CFC1-54A4-4245-BA0A-8293D85BEF9E}" dt="2023-10-15T10:47:05.774" v="455" actId="47"/>
        <pc:sldMkLst>
          <pc:docMk/>
          <pc:sldMk cId="1376560726" sldId="314"/>
        </pc:sldMkLst>
      </pc:sldChg>
      <pc:sldChg chg="del">
        <pc:chgData name="Mohamed Asim" userId="463e8671-0eec-4074-8616-21d10d9d1eab" providerId="ADAL" clId="{E6E0CFC1-54A4-4245-BA0A-8293D85BEF9E}" dt="2023-10-15T10:47:05.513" v="454" actId="47"/>
        <pc:sldMkLst>
          <pc:docMk/>
          <pc:sldMk cId="2416413614" sldId="315"/>
        </pc:sldMkLst>
      </pc:sldChg>
      <pc:sldChg chg="del">
        <pc:chgData name="Mohamed Asim" userId="463e8671-0eec-4074-8616-21d10d9d1eab" providerId="ADAL" clId="{E6E0CFC1-54A4-4245-BA0A-8293D85BEF9E}" dt="2023-10-15T10:47:05.276" v="453" actId="47"/>
        <pc:sldMkLst>
          <pc:docMk/>
          <pc:sldMk cId="1822984217" sldId="316"/>
        </pc:sldMkLst>
      </pc:sldChg>
      <pc:sldChg chg="del">
        <pc:chgData name="Mohamed Asim" userId="463e8671-0eec-4074-8616-21d10d9d1eab" providerId="ADAL" clId="{E6E0CFC1-54A4-4245-BA0A-8293D85BEF9E}" dt="2023-10-15T10:47:05.007" v="452" actId="47"/>
        <pc:sldMkLst>
          <pc:docMk/>
          <pc:sldMk cId="4104450408" sldId="317"/>
        </pc:sldMkLst>
      </pc:sldChg>
      <pc:sldChg chg="del">
        <pc:chgData name="Mohamed Asim" userId="463e8671-0eec-4074-8616-21d10d9d1eab" providerId="ADAL" clId="{E6E0CFC1-54A4-4245-BA0A-8293D85BEF9E}" dt="2023-10-15T10:47:04.707" v="451" actId="47"/>
        <pc:sldMkLst>
          <pc:docMk/>
          <pc:sldMk cId="3066574648" sldId="318"/>
        </pc:sldMkLst>
      </pc:sldChg>
      <pc:sldChg chg="del">
        <pc:chgData name="Mohamed Asim" userId="463e8671-0eec-4074-8616-21d10d9d1eab" providerId="ADAL" clId="{E6E0CFC1-54A4-4245-BA0A-8293D85BEF9E}" dt="2023-10-15T10:47:04.424" v="450" actId="47"/>
        <pc:sldMkLst>
          <pc:docMk/>
          <pc:sldMk cId="1294615422" sldId="319"/>
        </pc:sldMkLst>
      </pc:sldChg>
      <pc:sldChg chg="del">
        <pc:chgData name="Mohamed Asim" userId="463e8671-0eec-4074-8616-21d10d9d1eab" providerId="ADAL" clId="{E6E0CFC1-54A4-4245-BA0A-8293D85BEF9E}" dt="2023-10-15T10:47:04.084" v="449" actId="47"/>
        <pc:sldMkLst>
          <pc:docMk/>
          <pc:sldMk cId="3050232772" sldId="320"/>
        </pc:sldMkLst>
      </pc:sldChg>
      <pc:sldChg chg="del">
        <pc:chgData name="Mohamed Asim" userId="463e8671-0eec-4074-8616-21d10d9d1eab" providerId="ADAL" clId="{E6E0CFC1-54A4-4245-BA0A-8293D85BEF9E}" dt="2023-10-15T10:47:03.737" v="448" actId="47"/>
        <pc:sldMkLst>
          <pc:docMk/>
          <pc:sldMk cId="732267950" sldId="321"/>
        </pc:sldMkLst>
      </pc:sldChg>
      <pc:sldChg chg="del">
        <pc:chgData name="Mohamed Asim" userId="463e8671-0eec-4074-8616-21d10d9d1eab" providerId="ADAL" clId="{E6E0CFC1-54A4-4245-BA0A-8293D85BEF9E}" dt="2023-10-15T10:47:03.311" v="447" actId="47"/>
        <pc:sldMkLst>
          <pc:docMk/>
          <pc:sldMk cId="1185765440" sldId="322"/>
        </pc:sldMkLst>
      </pc:sldChg>
      <pc:sldChg chg="del">
        <pc:chgData name="Mohamed Asim" userId="463e8671-0eec-4074-8616-21d10d9d1eab" providerId="ADAL" clId="{E6E0CFC1-54A4-4245-BA0A-8293D85BEF9E}" dt="2023-10-15T10:47:02.672" v="446" actId="47"/>
        <pc:sldMkLst>
          <pc:docMk/>
          <pc:sldMk cId="3426860384" sldId="323"/>
        </pc:sldMkLst>
      </pc:sldChg>
      <pc:sldChg chg="del">
        <pc:chgData name="Mohamed Asim" userId="463e8671-0eec-4074-8616-21d10d9d1eab" providerId="ADAL" clId="{E6E0CFC1-54A4-4245-BA0A-8293D85BEF9E}" dt="2023-10-15T10:47:01.439" v="445" actId="47"/>
        <pc:sldMkLst>
          <pc:docMk/>
          <pc:sldMk cId="1853996211" sldId="324"/>
        </pc:sldMkLst>
      </pc:sldChg>
      <pc:sldChg chg="del">
        <pc:chgData name="Mohamed Asim" userId="463e8671-0eec-4074-8616-21d10d9d1eab" providerId="ADAL" clId="{E6E0CFC1-54A4-4245-BA0A-8293D85BEF9E}" dt="2023-10-15T10:46:57.530" v="444" actId="47"/>
        <pc:sldMkLst>
          <pc:docMk/>
          <pc:sldMk cId="3607252391" sldId="325"/>
        </pc:sldMkLst>
      </pc:sldChg>
      <pc:sldChg chg="del">
        <pc:chgData name="Mohamed Asim" userId="463e8671-0eec-4074-8616-21d10d9d1eab" providerId="ADAL" clId="{E6E0CFC1-54A4-4245-BA0A-8293D85BEF9E}" dt="2023-10-15T10:46:56.795" v="443" actId="47"/>
        <pc:sldMkLst>
          <pc:docMk/>
          <pc:sldMk cId="2741480056" sldId="326"/>
        </pc:sldMkLst>
      </pc:sldChg>
      <pc:sldChg chg="del">
        <pc:chgData name="Mohamed Asim" userId="463e8671-0eec-4074-8616-21d10d9d1eab" providerId="ADAL" clId="{E6E0CFC1-54A4-4245-BA0A-8293D85BEF9E}" dt="2023-10-15T10:46:56.113" v="442" actId="47"/>
        <pc:sldMkLst>
          <pc:docMk/>
          <pc:sldMk cId="1341494757" sldId="327"/>
        </pc:sldMkLst>
      </pc:sldChg>
      <pc:sldChg chg="del">
        <pc:chgData name="Mohamed Asim" userId="463e8671-0eec-4074-8616-21d10d9d1eab" providerId="ADAL" clId="{E6E0CFC1-54A4-4245-BA0A-8293D85BEF9E}" dt="2023-10-15T10:46:54.394" v="440" actId="47"/>
        <pc:sldMkLst>
          <pc:docMk/>
          <pc:sldMk cId="867362259" sldId="328"/>
        </pc:sldMkLst>
      </pc:sldChg>
    </pc:docChg>
  </pc:docChgLst>
  <pc:docChgLst>
    <pc:chgData name="Mohamed Asim" userId="463e8671-0eec-4074-8616-21d10d9d1eab" providerId="ADAL" clId="{48C3F923-06AA-4D41-AB37-D507D83605AD}"/>
    <pc:docChg chg="custSel addSld modSld">
      <pc:chgData name="Mohamed Asim" userId="463e8671-0eec-4074-8616-21d10d9d1eab" providerId="ADAL" clId="{48C3F923-06AA-4D41-AB37-D507D83605AD}" dt="2023-10-15T11:54:01.799" v="722" actId="20577"/>
      <pc:docMkLst>
        <pc:docMk/>
      </pc:docMkLst>
      <pc:sldChg chg="modSp mod">
        <pc:chgData name="Mohamed Asim" userId="463e8671-0eec-4074-8616-21d10d9d1eab" providerId="ADAL" clId="{48C3F923-06AA-4D41-AB37-D507D83605AD}" dt="2023-10-15T11:41:22.387" v="79" actId="20577"/>
        <pc:sldMkLst>
          <pc:docMk/>
          <pc:sldMk cId="1720888879" sldId="258"/>
        </pc:sldMkLst>
        <pc:spChg chg="mod">
          <ac:chgData name="Mohamed Asim" userId="463e8671-0eec-4074-8616-21d10d9d1eab" providerId="ADAL" clId="{48C3F923-06AA-4D41-AB37-D507D83605AD}" dt="2023-10-15T11:41:22.387" v="79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Mohamed Asim" userId="463e8671-0eec-4074-8616-21d10d9d1eab" providerId="ADAL" clId="{48C3F923-06AA-4D41-AB37-D507D83605AD}" dt="2023-10-15T11:54:01.799" v="722" actId="20577"/>
        <pc:sldMkLst>
          <pc:docMk/>
          <pc:sldMk cId="675937917" sldId="263"/>
        </pc:sldMkLst>
        <pc:spChg chg="mod">
          <ac:chgData name="Mohamed Asim" userId="463e8671-0eec-4074-8616-21d10d9d1eab" providerId="ADAL" clId="{48C3F923-06AA-4D41-AB37-D507D83605AD}" dt="2023-10-15T11:45:52.632" v="475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48C3F923-06AA-4D41-AB37-D507D83605AD}" dt="2023-10-15T11:54:01.799" v="722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new mod">
        <pc:chgData name="Mohamed Asim" userId="463e8671-0eec-4074-8616-21d10d9d1eab" providerId="ADAL" clId="{48C3F923-06AA-4D41-AB37-D507D83605AD}" dt="2023-10-15T11:53:48.990" v="721" actId="20577"/>
        <pc:sldMkLst>
          <pc:docMk/>
          <pc:sldMk cId="1116631375" sldId="264"/>
        </pc:sldMkLst>
        <pc:spChg chg="mod">
          <ac:chgData name="Mohamed Asim" userId="463e8671-0eec-4074-8616-21d10d9d1eab" providerId="ADAL" clId="{48C3F923-06AA-4D41-AB37-D507D83605AD}" dt="2023-10-15T11:46:01.985" v="496" actId="20577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48C3F923-06AA-4D41-AB37-D507D83605AD}" dt="2023-10-15T11:53:48.990" v="721" actId="20577"/>
          <ac:spMkLst>
            <pc:docMk/>
            <pc:sldMk cId="1116631375" sldId="264"/>
            <ac:spMk id="3" creationId="{882851C0-6472-8C4E-46B8-9AE82FBD8967}"/>
          </ac:spMkLst>
        </pc:spChg>
      </pc:sldChg>
    </pc:docChg>
  </pc:docChgLst>
  <pc:docChgLst>
    <pc:chgData name="Mohamed Asim" userId="463e8671-0eec-4074-8616-21d10d9d1eab" providerId="ADAL" clId="{22BEE584-E76A-48F8-B17A-4C2E66425416}"/>
    <pc:docChg chg="undo custSel addSld delSld modSld">
      <pc:chgData name="Mohamed Asim" userId="463e8671-0eec-4074-8616-21d10d9d1eab" providerId="ADAL" clId="{22BEE584-E76A-48F8-B17A-4C2E66425416}" dt="2023-10-14T11:48:21.329" v="4169" actId="14100"/>
      <pc:docMkLst>
        <pc:docMk/>
      </pc:docMkLst>
      <pc:sldChg chg="modSp mod">
        <pc:chgData name="Mohamed Asim" userId="463e8671-0eec-4074-8616-21d10d9d1eab" providerId="ADAL" clId="{22BEE584-E76A-48F8-B17A-4C2E66425416}" dt="2023-10-14T10:43:35.960" v="112" actId="255"/>
        <pc:sldMkLst>
          <pc:docMk/>
          <pc:sldMk cId="1720888879" sldId="258"/>
        </pc:sldMkLst>
        <pc:spChg chg="mod">
          <ac:chgData name="Mohamed Asim" userId="463e8671-0eec-4074-8616-21d10d9d1eab" providerId="ADAL" clId="{22BEE584-E76A-48F8-B17A-4C2E66425416}" dt="2023-10-14T10:43:35.960" v="112" actId="255"/>
          <ac:spMkLst>
            <pc:docMk/>
            <pc:sldMk cId="1720888879" sldId="258"/>
            <ac:spMk id="3" creationId="{74D9E2CC-1AE0-9F1D-FAB0-0A1AD94712BA}"/>
          </ac:spMkLst>
        </pc:spChg>
      </pc:sldChg>
      <pc:sldChg chg="modSp add del mod">
        <pc:chgData name="Mohamed Asim" userId="463e8671-0eec-4074-8616-21d10d9d1eab" providerId="ADAL" clId="{22BEE584-E76A-48F8-B17A-4C2E66425416}" dt="2023-10-14T11:37:53.614" v="3608" actId="20577"/>
        <pc:sldMkLst>
          <pc:docMk/>
          <pc:sldMk cId="675937917" sldId="263"/>
        </pc:sldMkLst>
        <pc:spChg chg="mod">
          <ac:chgData name="Mohamed Asim" userId="463e8671-0eec-4074-8616-21d10d9d1eab" providerId="ADAL" clId="{22BEE584-E76A-48F8-B17A-4C2E66425416}" dt="2023-10-14T10:44:12.711" v="151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22BEE584-E76A-48F8-B17A-4C2E66425416}" dt="2023-10-14T11:37:53.614" v="3608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Mohamed Asim" userId="463e8671-0eec-4074-8616-21d10d9d1eab" providerId="ADAL" clId="{22BEE584-E76A-48F8-B17A-4C2E66425416}" dt="2023-10-14T10:52:04.664" v="791" actId="20577"/>
        <pc:sldMkLst>
          <pc:docMk/>
          <pc:sldMk cId="4161678512" sldId="264"/>
        </pc:sldMkLst>
        <pc:spChg chg="mod">
          <ac:chgData name="Mohamed Asim" userId="463e8671-0eec-4074-8616-21d10d9d1eab" providerId="ADAL" clId="{22BEE584-E76A-48F8-B17A-4C2E66425416}" dt="2023-10-14T10:51:25.713" v="739" actId="20577"/>
          <ac:spMkLst>
            <pc:docMk/>
            <pc:sldMk cId="4161678512" sldId="264"/>
            <ac:spMk id="2" creationId="{D4C6B8F8-9B7D-4643-4E42-59DCD2950458}"/>
          </ac:spMkLst>
        </pc:spChg>
        <pc:spChg chg="mod">
          <ac:chgData name="Mohamed Asim" userId="463e8671-0eec-4074-8616-21d10d9d1eab" providerId="ADAL" clId="{22BEE584-E76A-48F8-B17A-4C2E66425416}" dt="2023-10-14T10:52:04.664" v="791" actId="20577"/>
          <ac:spMkLst>
            <pc:docMk/>
            <pc:sldMk cId="4161678512" sldId="264"/>
            <ac:spMk id="3" creationId="{3EF63BE5-C12D-7B9B-6465-05BC9C5D3AF9}"/>
          </ac:spMkLst>
        </pc:spChg>
      </pc:sldChg>
      <pc:sldChg chg="del">
        <pc:chgData name="Mohamed Asim" userId="463e8671-0eec-4074-8616-21d10d9d1eab" providerId="ADAL" clId="{22BEE584-E76A-48F8-B17A-4C2E66425416}" dt="2023-10-14T11:31:38.311" v="3528" actId="47"/>
        <pc:sldMkLst>
          <pc:docMk/>
          <pc:sldMk cId="3826750058" sldId="309"/>
        </pc:sldMkLst>
      </pc:sldChg>
      <pc:sldChg chg="del">
        <pc:chgData name="Mohamed Asim" userId="463e8671-0eec-4074-8616-21d10d9d1eab" providerId="ADAL" clId="{22BEE584-E76A-48F8-B17A-4C2E66425416}" dt="2023-10-14T11:31:34.878" v="3527" actId="47"/>
        <pc:sldMkLst>
          <pc:docMk/>
          <pc:sldMk cId="312681287" sldId="310"/>
        </pc:sldMkLst>
      </pc:sldChg>
      <pc:sldChg chg="del">
        <pc:chgData name="Mohamed Asim" userId="463e8671-0eec-4074-8616-21d10d9d1eab" providerId="ADAL" clId="{22BEE584-E76A-48F8-B17A-4C2E66425416}" dt="2023-10-14T11:31:32.641" v="3526" actId="47"/>
        <pc:sldMkLst>
          <pc:docMk/>
          <pc:sldMk cId="1377004702" sldId="311"/>
        </pc:sldMkLst>
      </pc:sldChg>
      <pc:sldChg chg="del">
        <pc:chgData name="Mohamed Asim" userId="463e8671-0eec-4074-8616-21d10d9d1eab" providerId="ADAL" clId="{22BEE584-E76A-48F8-B17A-4C2E66425416}" dt="2023-10-14T11:31:29.537" v="3525" actId="47"/>
        <pc:sldMkLst>
          <pc:docMk/>
          <pc:sldMk cId="998201168" sldId="312"/>
        </pc:sldMkLst>
      </pc:sldChg>
      <pc:sldChg chg="modSp new mod">
        <pc:chgData name="Mohamed Asim" userId="463e8671-0eec-4074-8616-21d10d9d1eab" providerId="ADAL" clId="{22BEE584-E76A-48F8-B17A-4C2E66425416}" dt="2023-10-14T11:38:08.524" v="3614" actId="20577"/>
        <pc:sldMkLst>
          <pc:docMk/>
          <pc:sldMk cId="1159406842" sldId="313"/>
        </pc:sldMkLst>
        <pc:spChg chg="mod">
          <ac:chgData name="Mohamed Asim" userId="463e8671-0eec-4074-8616-21d10d9d1eab" providerId="ADAL" clId="{22BEE584-E76A-48F8-B17A-4C2E66425416}" dt="2023-10-14T10:52:19.567" v="797" actId="20577"/>
          <ac:spMkLst>
            <pc:docMk/>
            <pc:sldMk cId="1159406842" sldId="313"/>
            <ac:spMk id="2" creationId="{DB39FAB0-BB50-0756-1135-A21E7E6E8FFF}"/>
          </ac:spMkLst>
        </pc:spChg>
        <pc:spChg chg="mod">
          <ac:chgData name="Mohamed Asim" userId="463e8671-0eec-4074-8616-21d10d9d1eab" providerId="ADAL" clId="{22BEE584-E76A-48F8-B17A-4C2E66425416}" dt="2023-10-14T11:38:08.524" v="3614" actId="20577"/>
          <ac:spMkLst>
            <pc:docMk/>
            <pc:sldMk cId="1159406842" sldId="313"/>
            <ac:spMk id="3" creationId="{0804AB11-ACE7-C954-2D4A-43BD1C38BFB6}"/>
          </ac:spMkLst>
        </pc:spChg>
      </pc:sldChg>
      <pc:sldChg chg="modSp new mod">
        <pc:chgData name="Mohamed Asim" userId="463e8671-0eec-4074-8616-21d10d9d1eab" providerId="ADAL" clId="{22BEE584-E76A-48F8-B17A-4C2E66425416}" dt="2023-10-14T10:58:09.364" v="1243" actId="14100"/>
        <pc:sldMkLst>
          <pc:docMk/>
          <pc:sldMk cId="1376560726" sldId="314"/>
        </pc:sldMkLst>
        <pc:spChg chg="mod">
          <ac:chgData name="Mohamed Asim" userId="463e8671-0eec-4074-8616-21d10d9d1eab" providerId="ADAL" clId="{22BEE584-E76A-48F8-B17A-4C2E66425416}" dt="2023-10-14T10:54:16.808" v="888" actId="20577"/>
          <ac:spMkLst>
            <pc:docMk/>
            <pc:sldMk cId="1376560726" sldId="314"/>
            <ac:spMk id="2" creationId="{097EE5AF-E8A6-7E1A-CFAB-1F2E7FDA342F}"/>
          </ac:spMkLst>
        </pc:spChg>
        <pc:spChg chg="mod">
          <ac:chgData name="Mohamed Asim" userId="463e8671-0eec-4074-8616-21d10d9d1eab" providerId="ADAL" clId="{22BEE584-E76A-48F8-B17A-4C2E66425416}" dt="2023-10-14T10:58:09.364" v="1243" actId="14100"/>
          <ac:spMkLst>
            <pc:docMk/>
            <pc:sldMk cId="1376560726" sldId="314"/>
            <ac:spMk id="3" creationId="{AEBD6F9B-0053-4787-006A-D40894C90571}"/>
          </ac:spMkLst>
        </pc:spChg>
      </pc:sldChg>
      <pc:sldChg chg="modSp new mod">
        <pc:chgData name="Mohamed Asim" userId="463e8671-0eec-4074-8616-21d10d9d1eab" providerId="ADAL" clId="{22BEE584-E76A-48F8-B17A-4C2E66425416}" dt="2023-10-14T11:03:36.738" v="1599" actId="20577"/>
        <pc:sldMkLst>
          <pc:docMk/>
          <pc:sldMk cId="2416413614" sldId="315"/>
        </pc:sldMkLst>
        <pc:spChg chg="mod">
          <ac:chgData name="Mohamed Asim" userId="463e8671-0eec-4074-8616-21d10d9d1eab" providerId="ADAL" clId="{22BEE584-E76A-48F8-B17A-4C2E66425416}" dt="2023-10-14T10:59:07.415" v="1344" actId="20577"/>
          <ac:spMkLst>
            <pc:docMk/>
            <pc:sldMk cId="2416413614" sldId="315"/>
            <ac:spMk id="2" creationId="{87F08696-B13A-E9E2-B417-0341EF0DCAB4}"/>
          </ac:spMkLst>
        </pc:spChg>
        <pc:spChg chg="mod">
          <ac:chgData name="Mohamed Asim" userId="463e8671-0eec-4074-8616-21d10d9d1eab" providerId="ADAL" clId="{22BEE584-E76A-48F8-B17A-4C2E66425416}" dt="2023-10-14T11:03:36.738" v="1599" actId="20577"/>
          <ac:spMkLst>
            <pc:docMk/>
            <pc:sldMk cId="2416413614" sldId="315"/>
            <ac:spMk id="3" creationId="{1BCF189C-1936-7FC7-25B1-9E14501718A9}"/>
          </ac:spMkLst>
        </pc:spChg>
      </pc:sldChg>
      <pc:sldChg chg="modSp new mod">
        <pc:chgData name="Mohamed Asim" userId="463e8671-0eec-4074-8616-21d10d9d1eab" providerId="ADAL" clId="{22BEE584-E76A-48F8-B17A-4C2E66425416}" dt="2023-10-14T11:06:16.147" v="1844" actId="20577"/>
        <pc:sldMkLst>
          <pc:docMk/>
          <pc:sldMk cId="1822984217" sldId="316"/>
        </pc:sldMkLst>
        <pc:spChg chg="mod">
          <ac:chgData name="Mohamed Asim" userId="463e8671-0eec-4074-8616-21d10d9d1eab" providerId="ADAL" clId="{22BEE584-E76A-48F8-B17A-4C2E66425416}" dt="2023-10-14T11:04:32.715" v="1716" actId="20577"/>
          <ac:spMkLst>
            <pc:docMk/>
            <pc:sldMk cId="1822984217" sldId="316"/>
            <ac:spMk id="2" creationId="{A0263649-EE4B-9246-8C23-5F409411AE1F}"/>
          </ac:spMkLst>
        </pc:spChg>
        <pc:spChg chg="mod">
          <ac:chgData name="Mohamed Asim" userId="463e8671-0eec-4074-8616-21d10d9d1eab" providerId="ADAL" clId="{22BEE584-E76A-48F8-B17A-4C2E66425416}" dt="2023-10-14T11:06:16.147" v="1844" actId="20577"/>
          <ac:spMkLst>
            <pc:docMk/>
            <pc:sldMk cId="1822984217" sldId="316"/>
            <ac:spMk id="3" creationId="{EA9374F2-F4DA-CA8A-1E9A-834FB7CA0C75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08:10.782" v="1852" actId="1076"/>
        <pc:sldMkLst>
          <pc:docMk/>
          <pc:sldMk cId="4104450408" sldId="317"/>
        </pc:sldMkLst>
        <pc:spChg chg="del">
          <ac:chgData name="Mohamed Asim" userId="463e8671-0eec-4074-8616-21d10d9d1eab" providerId="ADAL" clId="{22BEE584-E76A-48F8-B17A-4C2E66425416}" dt="2023-10-14T11:07:40.834" v="1847" actId="26606"/>
          <ac:spMkLst>
            <pc:docMk/>
            <pc:sldMk cId="4104450408" sldId="317"/>
            <ac:spMk id="2" creationId="{8799A8B9-F925-DE6E-801D-5820F48688EC}"/>
          </ac:spMkLst>
        </pc:spChg>
        <pc:spChg chg="del">
          <ac:chgData name="Mohamed Asim" userId="463e8671-0eec-4074-8616-21d10d9d1eab" providerId="ADAL" clId="{22BEE584-E76A-48F8-B17A-4C2E66425416}" dt="2023-10-14T11:07:34.244" v="1846" actId="22"/>
          <ac:spMkLst>
            <pc:docMk/>
            <pc:sldMk cId="4104450408" sldId="317"/>
            <ac:spMk id="3" creationId="{A0F6E4B3-91C9-E080-AAFE-E7F613C691FF}"/>
          </ac:spMkLst>
        </pc:spChg>
        <pc:picChg chg="add mod ord">
          <ac:chgData name="Mohamed Asim" userId="463e8671-0eec-4074-8616-21d10d9d1eab" providerId="ADAL" clId="{22BEE584-E76A-48F8-B17A-4C2E66425416}" dt="2023-10-14T11:08:10.782" v="1852" actId="1076"/>
          <ac:picMkLst>
            <pc:docMk/>
            <pc:sldMk cId="4104450408" sldId="317"/>
            <ac:picMk id="5" creationId="{2EE20E88-5118-41DD-5D25-ED9061263C10}"/>
          </ac:picMkLst>
        </pc:picChg>
      </pc:sldChg>
      <pc:sldChg chg="modSp new mod">
        <pc:chgData name="Mohamed Asim" userId="463e8671-0eec-4074-8616-21d10d9d1eab" providerId="ADAL" clId="{22BEE584-E76A-48F8-B17A-4C2E66425416}" dt="2023-10-14T11:10:23.047" v="2084" actId="20577"/>
        <pc:sldMkLst>
          <pc:docMk/>
          <pc:sldMk cId="3066574648" sldId="318"/>
        </pc:sldMkLst>
        <pc:spChg chg="mod">
          <ac:chgData name="Mohamed Asim" userId="463e8671-0eec-4074-8616-21d10d9d1eab" providerId="ADAL" clId="{22BEE584-E76A-48F8-B17A-4C2E66425416}" dt="2023-10-14T11:08:40.143" v="1891" actId="20577"/>
          <ac:spMkLst>
            <pc:docMk/>
            <pc:sldMk cId="3066574648" sldId="318"/>
            <ac:spMk id="2" creationId="{3421106E-4985-2942-C4EA-A0272C5444B2}"/>
          </ac:spMkLst>
        </pc:spChg>
        <pc:spChg chg="mod">
          <ac:chgData name="Mohamed Asim" userId="463e8671-0eec-4074-8616-21d10d9d1eab" providerId="ADAL" clId="{22BEE584-E76A-48F8-B17A-4C2E66425416}" dt="2023-10-14T11:10:23.047" v="2084" actId="20577"/>
          <ac:spMkLst>
            <pc:docMk/>
            <pc:sldMk cId="3066574648" sldId="318"/>
            <ac:spMk id="3" creationId="{EA836D86-411B-B4C5-DFD8-A9402C99284E}"/>
          </ac:spMkLst>
        </pc:spChg>
      </pc:sldChg>
      <pc:sldChg chg="modSp new mod">
        <pc:chgData name="Mohamed Asim" userId="463e8671-0eec-4074-8616-21d10d9d1eab" providerId="ADAL" clId="{22BEE584-E76A-48F8-B17A-4C2E66425416}" dt="2023-10-14T11:12:57.258" v="2348" actId="20577"/>
        <pc:sldMkLst>
          <pc:docMk/>
          <pc:sldMk cId="1294615422" sldId="319"/>
        </pc:sldMkLst>
        <pc:spChg chg="mod">
          <ac:chgData name="Mohamed Asim" userId="463e8671-0eec-4074-8616-21d10d9d1eab" providerId="ADAL" clId="{22BEE584-E76A-48F8-B17A-4C2E66425416}" dt="2023-10-14T11:10:57.942" v="2126" actId="20577"/>
          <ac:spMkLst>
            <pc:docMk/>
            <pc:sldMk cId="1294615422" sldId="319"/>
            <ac:spMk id="2" creationId="{D81C7397-8D2B-8EC4-090A-C3D6EE3637DD}"/>
          </ac:spMkLst>
        </pc:spChg>
        <pc:spChg chg="mod">
          <ac:chgData name="Mohamed Asim" userId="463e8671-0eec-4074-8616-21d10d9d1eab" providerId="ADAL" clId="{22BEE584-E76A-48F8-B17A-4C2E66425416}" dt="2023-10-14T11:12:57.258" v="2348" actId="20577"/>
          <ac:spMkLst>
            <pc:docMk/>
            <pc:sldMk cId="1294615422" sldId="319"/>
            <ac:spMk id="3" creationId="{472324D8-8643-2F12-4570-FB04D9479DCA}"/>
          </ac:spMkLst>
        </pc:spChg>
      </pc:sldChg>
      <pc:sldChg chg="modSp new mod">
        <pc:chgData name="Mohamed Asim" userId="463e8671-0eec-4074-8616-21d10d9d1eab" providerId="ADAL" clId="{22BEE584-E76A-48F8-B17A-4C2E66425416}" dt="2023-10-14T11:14:18.539" v="2514" actId="20577"/>
        <pc:sldMkLst>
          <pc:docMk/>
          <pc:sldMk cId="3050232772" sldId="320"/>
        </pc:sldMkLst>
        <pc:spChg chg="mod">
          <ac:chgData name="Mohamed Asim" userId="463e8671-0eec-4074-8616-21d10d9d1eab" providerId="ADAL" clId="{22BEE584-E76A-48F8-B17A-4C2E66425416}" dt="2023-10-14T11:13:18.461" v="2388" actId="20577"/>
          <ac:spMkLst>
            <pc:docMk/>
            <pc:sldMk cId="3050232772" sldId="320"/>
            <ac:spMk id="2" creationId="{C6A9B46D-AC8E-A1FC-DE30-5CAF84AA325D}"/>
          </ac:spMkLst>
        </pc:spChg>
        <pc:spChg chg="mod">
          <ac:chgData name="Mohamed Asim" userId="463e8671-0eec-4074-8616-21d10d9d1eab" providerId="ADAL" clId="{22BEE584-E76A-48F8-B17A-4C2E66425416}" dt="2023-10-14T11:14:18.539" v="2514" actId="20577"/>
          <ac:spMkLst>
            <pc:docMk/>
            <pc:sldMk cId="3050232772" sldId="320"/>
            <ac:spMk id="3" creationId="{F5F2378C-7F1B-4978-DFD8-55497A87398B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15:56.539" v="2518" actId="1076"/>
        <pc:sldMkLst>
          <pc:docMk/>
          <pc:sldMk cId="732267950" sldId="321"/>
        </pc:sldMkLst>
        <pc:spChg chg="del">
          <ac:chgData name="Mohamed Asim" userId="463e8671-0eec-4074-8616-21d10d9d1eab" providerId="ADAL" clId="{22BEE584-E76A-48F8-B17A-4C2E66425416}" dt="2023-10-14T11:15:47.359" v="2517" actId="26606"/>
          <ac:spMkLst>
            <pc:docMk/>
            <pc:sldMk cId="732267950" sldId="321"/>
            <ac:spMk id="2" creationId="{8E1FCBCE-31EF-3A05-C128-974E7E4752D4}"/>
          </ac:spMkLst>
        </pc:spChg>
        <pc:spChg chg="del">
          <ac:chgData name="Mohamed Asim" userId="463e8671-0eec-4074-8616-21d10d9d1eab" providerId="ADAL" clId="{22BEE584-E76A-48F8-B17A-4C2E66425416}" dt="2023-10-14T11:15:42.110" v="2516" actId="22"/>
          <ac:spMkLst>
            <pc:docMk/>
            <pc:sldMk cId="732267950" sldId="321"/>
            <ac:spMk id="3" creationId="{16E972F0-0E62-04FB-7EE1-2AB768B334F6}"/>
          </ac:spMkLst>
        </pc:spChg>
        <pc:picChg chg="add mod ord">
          <ac:chgData name="Mohamed Asim" userId="463e8671-0eec-4074-8616-21d10d9d1eab" providerId="ADAL" clId="{22BEE584-E76A-48F8-B17A-4C2E66425416}" dt="2023-10-14T11:15:56.539" v="2518" actId="1076"/>
          <ac:picMkLst>
            <pc:docMk/>
            <pc:sldMk cId="732267950" sldId="321"/>
            <ac:picMk id="5" creationId="{8B14C5F5-6528-BF96-F199-6DA041039E4C}"/>
          </ac:picMkLst>
        </pc:picChg>
      </pc:sldChg>
      <pc:sldChg chg="addSp delSp modSp new mod setBg">
        <pc:chgData name="Mohamed Asim" userId="463e8671-0eec-4074-8616-21d10d9d1eab" providerId="ADAL" clId="{22BEE584-E76A-48F8-B17A-4C2E66425416}" dt="2023-10-14T11:17:20.765" v="2522" actId="1076"/>
        <pc:sldMkLst>
          <pc:docMk/>
          <pc:sldMk cId="1185765440" sldId="322"/>
        </pc:sldMkLst>
        <pc:spChg chg="del">
          <ac:chgData name="Mohamed Asim" userId="463e8671-0eec-4074-8616-21d10d9d1eab" providerId="ADAL" clId="{22BEE584-E76A-48F8-B17A-4C2E66425416}" dt="2023-10-14T11:17:12.569" v="2521" actId="26606"/>
          <ac:spMkLst>
            <pc:docMk/>
            <pc:sldMk cId="1185765440" sldId="322"/>
            <ac:spMk id="2" creationId="{618DB83E-3D8C-58FE-3DC6-DD2D6251D289}"/>
          </ac:spMkLst>
        </pc:spChg>
        <pc:spChg chg="del">
          <ac:chgData name="Mohamed Asim" userId="463e8671-0eec-4074-8616-21d10d9d1eab" providerId="ADAL" clId="{22BEE584-E76A-48F8-B17A-4C2E66425416}" dt="2023-10-14T11:17:02.836" v="2520" actId="22"/>
          <ac:spMkLst>
            <pc:docMk/>
            <pc:sldMk cId="1185765440" sldId="322"/>
            <ac:spMk id="3" creationId="{0F094229-D844-11C9-FD8D-A66C76FA7381}"/>
          </ac:spMkLst>
        </pc:spChg>
        <pc:picChg chg="add mod ord">
          <ac:chgData name="Mohamed Asim" userId="463e8671-0eec-4074-8616-21d10d9d1eab" providerId="ADAL" clId="{22BEE584-E76A-48F8-B17A-4C2E66425416}" dt="2023-10-14T11:17:20.765" v="2522" actId="1076"/>
          <ac:picMkLst>
            <pc:docMk/>
            <pc:sldMk cId="1185765440" sldId="322"/>
            <ac:picMk id="5" creationId="{3697B778-70E4-F257-4D56-CD5DA83FBE69}"/>
          </ac:picMkLst>
        </pc:picChg>
      </pc:sldChg>
      <pc:sldChg chg="modSp new mod">
        <pc:chgData name="Mohamed Asim" userId="463e8671-0eec-4074-8616-21d10d9d1eab" providerId="ADAL" clId="{22BEE584-E76A-48F8-B17A-4C2E66425416}" dt="2023-10-14T11:23:59.910" v="3115" actId="20577"/>
        <pc:sldMkLst>
          <pc:docMk/>
          <pc:sldMk cId="3426860384" sldId="323"/>
        </pc:sldMkLst>
        <pc:spChg chg="mod">
          <ac:chgData name="Mohamed Asim" userId="463e8671-0eec-4074-8616-21d10d9d1eab" providerId="ADAL" clId="{22BEE584-E76A-48F8-B17A-4C2E66425416}" dt="2023-10-14T11:18:03.152" v="2554" actId="20577"/>
          <ac:spMkLst>
            <pc:docMk/>
            <pc:sldMk cId="3426860384" sldId="323"/>
            <ac:spMk id="2" creationId="{3EA10375-D9EA-83E7-6521-8CFB7D8226B2}"/>
          </ac:spMkLst>
        </pc:spChg>
        <pc:spChg chg="mod">
          <ac:chgData name="Mohamed Asim" userId="463e8671-0eec-4074-8616-21d10d9d1eab" providerId="ADAL" clId="{22BEE584-E76A-48F8-B17A-4C2E66425416}" dt="2023-10-14T11:23:59.910" v="3115" actId="20577"/>
          <ac:spMkLst>
            <pc:docMk/>
            <pc:sldMk cId="3426860384" sldId="323"/>
            <ac:spMk id="3" creationId="{E0E50BDA-0731-34FB-7632-77472514A6A0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48:21.329" v="4169" actId="14100"/>
        <pc:sldMkLst>
          <pc:docMk/>
          <pc:sldMk cId="1853996211" sldId="324"/>
        </pc:sldMkLst>
        <pc:spChg chg="mod">
          <ac:chgData name="Mohamed Asim" userId="463e8671-0eec-4074-8616-21d10d9d1eab" providerId="ADAL" clId="{22BEE584-E76A-48F8-B17A-4C2E66425416}" dt="2023-10-14T11:48:15.102" v="4167" actId="20577"/>
          <ac:spMkLst>
            <pc:docMk/>
            <pc:sldMk cId="1853996211" sldId="324"/>
            <ac:spMk id="2" creationId="{D9D5D7DB-FB46-9E46-ACE1-B4BE6F276956}"/>
          </ac:spMkLst>
        </pc:spChg>
        <pc:spChg chg="del">
          <ac:chgData name="Mohamed Asim" userId="463e8671-0eec-4074-8616-21d10d9d1eab" providerId="ADAL" clId="{22BEE584-E76A-48F8-B17A-4C2E66425416}" dt="2023-10-14T11:25:12.885" v="3117" actId="22"/>
          <ac:spMkLst>
            <pc:docMk/>
            <pc:sldMk cId="1853996211" sldId="324"/>
            <ac:spMk id="3" creationId="{03BADAD3-7950-2809-C7C2-F26FE3C01523}"/>
          </ac:spMkLst>
        </pc:spChg>
        <pc:spChg chg="add mod">
          <ac:chgData name="Mohamed Asim" userId="463e8671-0eec-4074-8616-21d10d9d1eab" providerId="ADAL" clId="{22BEE584-E76A-48F8-B17A-4C2E66425416}" dt="2023-10-14T11:28:04.388" v="3325" actId="20577"/>
          <ac:spMkLst>
            <pc:docMk/>
            <pc:sldMk cId="1853996211" sldId="324"/>
            <ac:spMk id="9" creationId="{2F2C5B36-59F7-FA14-A8F2-C2EEC9C598AD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2" creationId="{F13C74B1-5B17-4795-BED0-7140497B445A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4" creationId="{D4974D33-8DC5-464E-8C6D-BE58F0669C17}"/>
          </ac:spMkLst>
        </pc:spChg>
        <pc:picChg chg="add mod ord">
          <ac:chgData name="Mohamed Asim" userId="463e8671-0eec-4074-8616-21d10d9d1eab" providerId="ADAL" clId="{22BEE584-E76A-48F8-B17A-4C2E66425416}" dt="2023-10-14T11:48:21.329" v="4169" actId="14100"/>
          <ac:picMkLst>
            <pc:docMk/>
            <pc:sldMk cId="1853996211" sldId="324"/>
            <ac:picMk id="5" creationId="{797E4F7B-A735-9D95-C4EE-DFFF683F59B4}"/>
          </ac:picMkLst>
        </pc:picChg>
      </pc:sldChg>
      <pc:sldChg chg="modSp new add del mod">
        <pc:chgData name="Mohamed Asim" userId="463e8671-0eec-4074-8616-21d10d9d1eab" providerId="ADAL" clId="{22BEE584-E76A-48F8-B17A-4C2E66425416}" dt="2023-10-14T11:31:23.586" v="3524" actId="2696"/>
        <pc:sldMkLst>
          <pc:docMk/>
          <pc:sldMk cId="3607252391" sldId="325"/>
        </pc:sldMkLst>
        <pc:spChg chg="mod">
          <ac:chgData name="Mohamed Asim" userId="463e8671-0eec-4074-8616-21d10d9d1eab" providerId="ADAL" clId="{22BEE584-E76A-48F8-B17A-4C2E66425416}" dt="2023-10-14T11:28:49.082" v="3357" actId="20577"/>
          <ac:spMkLst>
            <pc:docMk/>
            <pc:sldMk cId="3607252391" sldId="325"/>
            <ac:spMk id="2" creationId="{502D0D0D-7CED-6695-9812-E8023FFA8CDD}"/>
          </ac:spMkLst>
        </pc:spChg>
        <pc:spChg chg="mod">
          <ac:chgData name="Mohamed Asim" userId="463e8671-0eec-4074-8616-21d10d9d1eab" providerId="ADAL" clId="{22BEE584-E76A-48F8-B17A-4C2E66425416}" dt="2023-10-14T11:30:59.227" v="3522" actId="5793"/>
          <ac:spMkLst>
            <pc:docMk/>
            <pc:sldMk cId="3607252391" sldId="325"/>
            <ac:spMk id="3" creationId="{DEB35BC1-089C-EE6D-BC04-BCD8D3375114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34:08.027" v="3558" actId="26606"/>
        <pc:sldMkLst>
          <pc:docMk/>
          <pc:sldMk cId="2741480056" sldId="326"/>
        </pc:sldMkLst>
        <pc:spChg chg="mo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2" creationId="{026E70A0-952C-EEF5-BF40-FDA4E38ACEA4}"/>
          </ac:spMkLst>
        </pc:spChg>
        <pc:spChg chg="del">
          <ac:chgData name="Mohamed Asim" userId="463e8671-0eec-4074-8616-21d10d9d1eab" providerId="ADAL" clId="{22BEE584-E76A-48F8-B17A-4C2E66425416}" dt="2023-10-14T11:34:02.049" v="3557" actId="22"/>
          <ac:spMkLst>
            <pc:docMk/>
            <pc:sldMk cId="2741480056" sldId="326"/>
            <ac:spMk id="3" creationId="{59347A46-9D36-4975-A7F5-1DEE5824AECC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0" creationId="{665DBBEF-238B-476B-96AB-8AAC3224ECEA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2" creationId="{3FCFB1DE-0B7E-48CC-BA90-B2AB0889F9D6}"/>
          </ac:spMkLst>
        </pc:spChg>
        <pc:picChg chg="add mod ord">
          <ac:chgData name="Mohamed Asim" userId="463e8671-0eec-4074-8616-21d10d9d1eab" providerId="ADAL" clId="{22BEE584-E76A-48F8-B17A-4C2E66425416}" dt="2023-10-14T11:34:08.027" v="3558" actId="26606"/>
          <ac:picMkLst>
            <pc:docMk/>
            <pc:sldMk cId="2741480056" sldId="326"/>
            <ac:picMk id="5" creationId="{C1BEE09E-3C1D-B7E6-353A-22FCD98EB9E6}"/>
          </ac:picMkLst>
        </pc:picChg>
      </pc:sldChg>
      <pc:sldChg chg="modSp new mod">
        <pc:chgData name="Mohamed Asim" userId="463e8671-0eec-4074-8616-21d10d9d1eab" providerId="ADAL" clId="{22BEE584-E76A-48F8-B17A-4C2E66425416}" dt="2023-10-14T11:46:22.173" v="4134" actId="20577"/>
        <pc:sldMkLst>
          <pc:docMk/>
          <pc:sldMk cId="1341494757" sldId="327"/>
        </pc:sldMkLst>
        <pc:spChg chg="mod">
          <ac:chgData name="Mohamed Asim" userId="463e8671-0eec-4074-8616-21d10d9d1eab" providerId="ADAL" clId="{22BEE584-E76A-48F8-B17A-4C2E66425416}" dt="2023-10-14T11:46:22.173" v="4134" actId="20577"/>
          <ac:spMkLst>
            <pc:docMk/>
            <pc:sldMk cId="1341494757" sldId="327"/>
            <ac:spMk id="2" creationId="{8BEACA2C-5E3D-D1A9-20DE-51897DBB7370}"/>
          </ac:spMkLst>
        </pc:spChg>
        <pc:spChg chg="mod">
          <ac:chgData name="Mohamed Asim" userId="463e8671-0eec-4074-8616-21d10d9d1eab" providerId="ADAL" clId="{22BEE584-E76A-48F8-B17A-4C2E66425416}" dt="2023-10-14T11:44:09.090" v="4100" actId="207"/>
          <ac:spMkLst>
            <pc:docMk/>
            <pc:sldMk cId="1341494757" sldId="327"/>
            <ac:spMk id="3" creationId="{6566FCD9-78DD-071A-77BF-8ABDF602ACB3}"/>
          </ac:spMkLst>
        </pc:spChg>
      </pc:sldChg>
      <pc:sldChg chg="modSp mod delDesignElem">
        <pc:chgData name="Mohamed Asim" userId="463e8671-0eec-4074-8616-21d10d9d1eab" providerId="ADAL" clId="{22BEE584-E76A-48F8-B17A-4C2E66425416}" dt="2023-10-14T11:47:01.060" v="4161" actId="6549"/>
        <pc:sldMkLst>
          <pc:docMk/>
          <pc:sldMk cId="867362259" sldId="328"/>
        </pc:sldMkLst>
        <pc:spChg chg="mod">
          <ac:chgData name="Mohamed Asim" userId="463e8671-0eec-4074-8616-21d10d9d1eab" providerId="ADAL" clId="{22BEE584-E76A-48F8-B17A-4C2E66425416}" dt="2023-10-14T11:46:51.142" v="4159" actId="20577"/>
          <ac:spMkLst>
            <pc:docMk/>
            <pc:sldMk cId="867362259" sldId="328"/>
            <ac:spMk id="2" creationId="{D9D5D7DB-FB46-9E46-ACE1-B4BE6F276956}"/>
          </ac:spMkLst>
        </pc:spChg>
        <pc:spChg chg="mod">
          <ac:chgData name="Mohamed Asim" userId="463e8671-0eec-4074-8616-21d10d9d1eab" providerId="ADAL" clId="{22BEE584-E76A-48F8-B17A-4C2E66425416}" dt="2023-10-14T11:47:01.060" v="4161" actId="6549"/>
          <ac:spMkLst>
            <pc:docMk/>
            <pc:sldMk cId="867362259" sldId="328"/>
            <ac:spMk id="9" creationId="{2F2C5B36-59F7-FA14-A8F2-C2EEC9C598A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Seminar Activities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Activity - 1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r>
              <a:rPr lang="en-GB" dirty="0"/>
              <a:t>Read the article on ‘Detecting your research strategy’ Richard Thorpe and Jean </a:t>
            </a:r>
            <a:r>
              <a:rPr lang="en-GB" dirty="0" err="1"/>
              <a:t>Moscarola</a:t>
            </a:r>
            <a:r>
              <a:rPr lang="en-GB" dirty="0"/>
              <a:t> (Management Education and Development Journal, 1991)</a:t>
            </a:r>
          </a:p>
          <a:p>
            <a:r>
              <a:rPr lang="en-GB" dirty="0"/>
              <a:t>Compare and discuss the types of research strategies identified</a:t>
            </a:r>
          </a:p>
          <a:p>
            <a:r>
              <a:rPr lang="en-GB" dirty="0"/>
              <a:t>Present for open discussion in class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Activity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851C0-6472-8C4E-46B8-9AE82FBD8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storey telling important in academic writing and why?</a:t>
            </a:r>
          </a:p>
          <a:p>
            <a:pPr lvl="1"/>
            <a:r>
              <a:rPr lang="en-GB" dirty="0"/>
              <a:t>Give your reasons and justifications</a:t>
            </a:r>
          </a:p>
          <a:p>
            <a:r>
              <a:rPr lang="en-GB" dirty="0"/>
              <a:t>Read the resource uploaded on Week 2 module page ( BEING SCHEHERAZADE: THE IMPORTANCE OF STORYTELLING IN ACADEMIC WRITING)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116</Words>
  <Application>Microsoft Office PowerPoint</Application>
  <PresentationFormat>Widescreen</PresentationFormat>
  <Paragraphs>18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3</vt:i4>
      </vt:variant>
    </vt:vector>
  </HeadingPairs>
  <TitlesOfParts>
    <vt:vector size="26" baseType="lpstr">
      <vt:lpstr>Arial</vt:lpstr>
      <vt:lpstr>Calibri</vt:lpstr>
      <vt:lpstr>Calibri Light</vt:lpstr>
      <vt:lpstr>Century Gothic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Seminar Activity - 1 </vt:lpstr>
      <vt:lpstr>Seminar Activity - 2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1</cp:revision>
  <dcterms:created xsi:type="dcterms:W3CDTF">2023-10-08T18:11:10Z</dcterms:created>
  <dcterms:modified xsi:type="dcterms:W3CDTF">2023-10-15T11:54:07Z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