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5"/>
  </p:notesMasterIdLst>
  <p:handoutMasterIdLst>
    <p:handoutMasterId r:id="rId16"/>
  </p:handoutMasterIdLst>
  <p:sldIdLst>
    <p:sldId id="1497" r:id="rId5"/>
    <p:sldId id="1514" r:id="rId6"/>
    <p:sldId id="1499" r:id="rId7"/>
    <p:sldId id="1515" r:id="rId8"/>
    <p:sldId id="1516" r:id="rId9"/>
    <p:sldId id="1500" r:id="rId10"/>
    <p:sldId id="1502" r:id="rId11"/>
    <p:sldId id="1517" r:id="rId12"/>
    <p:sldId id="1518" r:id="rId13"/>
    <p:sldId id="151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79" autoAdjust="0"/>
  </p:normalViewPr>
  <p:slideViewPr>
    <p:cSldViewPr snapToGrid="0">
      <p:cViewPr varScale="1">
        <p:scale>
          <a:sx n="82" d="100"/>
          <a:sy n="82" d="100"/>
        </p:scale>
        <p:origin x="56" y="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a M Evans" userId="6c9f55aa-0478-479f-8655-88af9ac6cd37" providerId="ADAL" clId="{71DF001A-2957-4F79-9A9B-8BE250176C7B}"/>
    <pc:docChg chg="custSel addSld delSld modSld">
      <pc:chgData name="Jenna M Evans" userId="6c9f55aa-0478-479f-8655-88af9ac6cd37" providerId="ADAL" clId="{71DF001A-2957-4F79-9A9B-8BE250176C7B}" dt="2026-07-23T14:35:38.454" v="409" actId="20577"/>
      <pc:docMkLst>
        <pc:docMk/>
      </pc:docMkLst>
      <pc:sldChg chg="new del">
        <pc:chgData name="Jenna M Evans" userId="6c9f55aa-0478-479f-8655-88af9ac6cd37" providerId="ADAL" clId="{71DF001A-2957-4F79-9A9B-8BE250176C7B}" dt="2026-07-23T14:33:47.319" v="1" actId="2696"/>
        <pc:sldMkLst>
          <pc:docMk/>
          <pc:sldMk cId="1811230245" sldId="1519"/>
        </pc:sldMkLst>
      </pc:sldChg>
      <pc:sldChg chg="modSp new mod">
        <pc:chgData name="Jenna M Evans" userId="6c9f55aa-0478-479f-8655-88af9ac6cd37" providerId="ADAL" clId="{71DF001A-2957-4F79-9A9B-8BE250176C7B}" dt="2026-07-23T14:35:38.454" v="409" actId="20577"/>
        <pc:sldMkLst>
          <pc:docMk/>
          <pc:sldMk cId="3652247246" sldId="1519"/>
        </pc:sldMkLst>
        <pc:spChg chg="mod">
          <ac:chgData name="Jenna M Evans" userId="6c9f55aa-0478-479f-8655-88af9ac6cd37" providerId="ADAL" clId="{71DF001A-2957-4F79-9A9B-8BE250176C7B}" dt="2026-07-23T14:33:59.795" v="18" actId="5793"/>
          <ac:spMkLst>
            <pc:docMk/>
            <pc:sldMk cId="3652247246" sldId="1519"/>
            <ac:spMk id="2" creationId="{6F32BB8B-E9EB-EA64-EE3C-30A4517B8793}"/>
          </ac:spMkLst>
        </pc:spChg>
        <pc:spChg chg="mod">
          <ac:chgData name="Jenna M Evans" userId="6c9f55aa-0478-479f-8655-88af9ac6cd37" providerId="ADAL" clId="{71DF001A-2957-4F79-9A9B-8BE250176C7B}" dt="2026-07-23T14:35:38.454" v="409" actId="20577"/>
          <ac:spMkLst>
            <pc:docMk/>
            <pc:sldMk cId="3652247246" sldId="1519"/>
            <ac:spMk id="3" creationId="{4236EE5F-3ED4-FEFB-A675-FEBDCC5A545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B58F18-D6E9-4317-B64F-44BE687158D4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E6BBD27-46A7-468E-8014-0C773F224F1F}">
      <dgm:prSet phldrT="[Text]" phldr="0"/>
      <dgm:spPr/>
      <dgm:t>
        <a:bodyPr/>
        <a:lstStyle/>
        <a:p>
          <a:r>
            <a:rPr lang="en-GB" dirty="0"/>
            <a:t>Methodology </a:t>
          </a:r>
        </a:p>
      </dgm:t>
    </dgm:pt>
    <dgm:pt modelId="{EC18FEEA-BA93-4F15-B571-55B96F84D1E0}" type="parTrans" cxnId="{780CAB26-6114-4FA5-949A-C6CA7E833831}">
      <dgm:prSet/>
      <dgm:spPr/>
      <dgm:t>
        <a:bodyPr/>
        <a:lstStyle/>
        <a:p>
          <a:endParaRPr lang="en-GB"/>
        </a:p>
      </dgm:t>
    </dgm:pt>
    <dgm:pt modelId="{67148503-5A64-4838-B53E-A408E0878A14}" type="sibTrans" cxnId="{780CAB26-6114-4FA5-949A-C6CA7E833831}">
      <dgm:prSet/>
      <dgm:spPr/>
      <dgm:t>
        <a:bodyPr/>
        <a:lstStyle/>
        <a:p>
          <a:endParaRPr lang="en-GB"/>
        </a:p>
      </dgm:t>
    </dgm:pt>
    <dgm:pt modelId="{0AA75A4B-2F49-4C3E-A002-E418304AEE31}">
      <dgm:prSet phldrT="[Text]" phldr="0"/>
      <dgm:spPr/>
      <dgm:t>
        <a:bodyPr/>
        <a:lstStyle/>
        <a:p>
          <a:r>
            <a:rPr lang="en-GB" dirty="0"/>
            <a:t>Questionnaire (MS Forms)</a:t>
          </a:r>
        </a:p>
      </dgm:t>
    </dgm:pt>
    <dgm:pt modelId="{9CF10B9D-A6CA-4421-94B2-276642D20E67}" type="sibTrans" cxnId="{2B67E15D-5227-425D-BE6D-4094214D982C}">
      <dgm:prSet/>
      <dgm:spPr/>
      <dgm:t>
        <a:bodyPr/>
        <a:lstStyle/>
        <a:p>
          <a:endParaRPr lang="en-GB"/>
        </a:p>
      </dgm:t>
    </dgm:pt>
    <dgm:pt modelId="{7CAE0AF0-0793-453A-8B2E-6D85BCE117C1}" type="parTrans" cxnId="{2B67E15D-5227-425D-BE6D-4094214D982C}">
      <dgm:prSet/>
      <dgm:spPr/>
      <dgm:t>
        <a:bodyPr/>
        <a:lstStyle/>
        <a:p>
          <a:endParaRPr lang="en-GB"/>
        </a:p>
      </dgm:t>
    </dgm:pt>
    <dgm:pt modelId="{466E5C7F-7681-43C2-94D4-C9B930FD282A}">
      <dgm:prSet phldrT="[Text]" phldr="0"/>
      <dgm:spPr/>
      <dgm:t>
        <a:bodyPr/>
        <a:lstStyle/>
        <a:p>
          <a:r>
            <a:rPr lang="en-GB" dirty="0"/>
            <a:t>Literature Review</a:t>
          </a:r>
        </a:p>
      </dgm:t>
    </dgm:pt>
    <dgm:pt modelId="{1BFF72F1-491A-4F6C-BA67-D28CB6974681}" type="sibTrans" cxnId="{97A6DD71-E464-4AD2-A5F7-5EB678550CB4}">
      <dgm:prSet/>
      <dgm:spPr/>
      <dgm:t>
        <a:bodyPr/>
        <a:lstStyle/>
        <a:p>
          <a:endParaRPr lang="en-GB"/>
        </a:p>
      </dgm:t>
    </dgm:pt>
    <dgm:pt modelId="{3C035FA9-3D6C-4414-A8E8-4CA44FF8AC32}" type="parTrans" cxnId="{97A6DD71-E464-4AD2-A5F7-5EB678550CB4}">
      <dgm:prSet/>
      <dgm:spPr/>
      <dgm:t>
        <a:bodyPr/>
        <a:lstStyle/>
        <a:p>
          <a:endParaRPr lang="en-GB"/>
        </a:p>
      </dgm:t>
    </dgm:pt>
    <dgm:pt modelId="{BB7B6901-7BF2-4805-A32D-9EFD8D6A7A08}">
      <dgm:prSet phldrT="[Text]" phldr="0"/>
      <dgm:spPr/>
      <dgm:t>
        <a:bodyPr/>
        <a:lstStyle/>
        <a:p>
          <a:r>
            <a:rPr lang="en-GB" dirty="0"/>
            <a:t>Quantitative &amp; qualitative analysis</a:t>
          </a:r>
        </a:p>
      </dgm:t>
    </dgm:pt>
    <dgm:pt modelId="{99914E49-C446-4140-9D5C-5EEBA3EB399B}" type="sibTrans" cxnId="{5F0D580D-1873-4C5E-8CA9-F7DC7DBB20E1}">
      <dgm:prSet/>
      <dgm:spPr/>
      <dgm:t>
        <a:bodyPr/>
        <a:lstStyle/>
        <a:p>
          <a:endParaRPr lang="en-GB"/>
        </a:p>
      </dgm:t>
    </dgm:pt>
    <dgm:pt modelId="{5E0C3ED3-082F-4EBB-BBB0-D1529FF3E60B}" type="parTrans" cxnId="{5F0D580D-1873-4C5E-8CA9-F7DC7DBB20E1}">
      <dgm:prSet/>
      <dgm:spPr/>
      <dgm:t>
        <a:bodyPr/>
        <a:lstStyle/>
        <a:p>
          <a:endParaRPr lang="en-GB"/>
        </a:p>
      </dgm:t>
    </dgm:pt>
    <dgm:pt modelId="{3F43AB60-037B-418D-8C58-5686704D65F2}">
      <dgm:prSet phldrT="[Text]" phldr="0"/>
      <dgm:spPr/>
      <dgm:t>
        <a:bodyPr/>
        <a:lstStyle/>
        <a:p>
          <a:r>
            <a:rPr lang="en-GB" dirty="0"/>
            <a:t>7 Practitioners</a:t>
          </a:r>
        </a:p>
      </dgm:t>
    </dgm:pt>
    <dgm:pt modelId="{CE4A84A8-0779-4B12-9BB1-36E80FC9E9FC}" type="sibTrans" cxnId="{A546496C-C679-428A-B49A-FD76DB9E5FE5}">
      <dgm:prSet/>
      <dgm:spPr/>
      <dgm:t>
        <a:bodyPr/>
        <a:lstStyle/>
        <a:p>
          <a:endParaRPr lang="en-GB"/>
        </a:p>
      </dgm:t>
    </dgm:pt>
    <dgm:pt modelId="{16E78610-22B1-4035-8FEB-5A45001934F2}" type="parTrans" cxnId="{A546496C-C679-428A-B49A-FD76DB9E5FE5}">
      <dgm:prSet/>
      <dgm:spPr/>
      <dgm:t>
        <a:bodyPr/>
        <a:lstStyle/>
        <a:p>
          <a:endParaRPr lang="en-GB"/>
        </a:p>
      </dgm:t>
    </dgm:pt>
    <dgm:pt modelId="{BED3ED7B-08A1-4B8A-92E5-DBB12906E07D}" type="pres">
      <dgm:prSet presAssocID="{88B58F18-D6E9-4317-B64F-44BE687158D4}" presName="composite" presStyleCnt="0">
        <dgm:presLayoutVars>
          <dgm:chMax val="1"/>
          <dgm:dir/>
          <dgm:resizeHandles val="exact"/>
        </dgm:presLayoutVars>
      </dgm:prSet>
      <dgm:spPr/>
    </dgm:pt>
    <dgm:pt modelId="{765ECD9B-DCF3-4FFC-A760-0FF61A45B5B1}" type="pres">
      <dgm:prSet presAssocID="{88B58F18-D6E9-4317-B64F-44BE687158D4}" presName="radial" presStyleCnt="0">
        <dgm:presLayoutVars>
          <dgm:animLvl val="ctr"/>
        </dgm:presLayoutVars>
      </dgm:prSet>
      <dgm:spPr/>
    </dgm:pt>
    <dgm:pt modelId="{2D806D9D-6754-4C41-B7AE-A3AF9A1B5EAD}" type="pres">
      <dgm:prSet presAssocID="{FE6BBD27-46A7-468E-8014-0C773F224F1F}" presName="centerShape" presStyleLbl="vennNode1" presStyleIdx="0" presStyleCnt="5" custLinFactNeighborX="1544" custLinFactNeighborY="220"/>
      <dgm:spPr/>
    </dgm:pt>
    <dgm:pt modelId="{61ADD569-DE6B-4038-8259-A752328C483E}" type="pres">
      <dgm:prSet presAssocID="{466E5C7F-7681-43C2-94D4-C9B930FD282A}" presName="node" presStyleLbl="vennNode1" presStyleIdx="1" presStyleCnt="5" custRadScaleRad="100159" custRadScaleInc="3588">
        <dgm:presLayoutVars>
          <dgm:bulletEnabled val="1"/>
        </dgm:presLayoutVars>
      </dgm:prSet>
      <dgm:spPr/>
    </dgm:pt>
    <dgm:pt modelId="{FF841B58-10CC-4738-92D1-F427D4C40479}" type="pres">
      <dgm:prSet presAssocID="{0AA75A4B-2F49-4C3E-A002-E418304AEE31}" presName="node" presStyleLbl="vennNode1" presStyleIdx="2" presStyleCnt="5">
        <dgm:presLayoutVars>
          <dgm:bulletEnabled val="1"/>
        </dgm:presLayoutVars>
      </dgm:prSet>
      <dgm:spPr/>
    </dgm:pt>
    <dgm:pt modelId="{59CBD56B-E49D-4F66-BEC9-FEAEBBBC7D7C}" type="pres">
      <dgm:prSet presAssocID="{3F43AB60-037B-418D-8C58-5686704D65F2}" presName="node" presStyleLbl="vennNode1" presStyleIdx="3" presStyleCnt="5">
        <dgm:presLayoutVars>
          <dgm:bulletEnabled val="1"/>
        </dgm:presLayoutVars>
      </dgm:prSet>
      <dgm:spPr/>
    </dgm:pt>
    <dgm:pt modelId="{822435F2-C0C3-4292-A86B-B01E59E5C125}" type="pres">
      <dgm:prSet presAssocID="{BB7B6901-7BF2-4805-A32D-9EFD8D6A7A08}" presName="node" presStyleLbl="vennNode1" presStyleIdx="4" presStyleCnt="5" custRadScaleRad="100009" custRadScaleInc="842">
        <dgm:presLayoutVars>
          <dgm:bulletEnabled val="1"/>
        </dgm:presLayoutVars>
      </dgm:prSet>
      <dgm:spPr/>
    </dgm:pt>
  </dgm:ptLst>
  <dgm:cxnLst>
    <dgm:cxn modelId="{5F0D580D-1873-4C5E-8CA9-F7DC7DBB20E1}" srcId="{FE6BBD27-46A7-468E-8014-0C773F224F1F}" destId="{BB7B6901-7BF2-4805-A32D-9EFD8D6A7A08}" srcOrd="3" destOrd="0" parTransId="{5E0C3ED3-082F-4EBB-BBB0-D1529FF3E60B}" sibTransId="{99914E49-C446-4140-9D5C-5EEBA3EB399B}"/>
    <dgm:cxn modelId="{2760670F-9182-4238-943D-3F19AC63F43E}" type="presOf" srcId="{FE6BBD27-46A7-468E-8014-0C773F224F1F}" destId="{2D806D9D-6754-4C41-B7AE-A3AF9A1B5EAD}" srcOrd="0" destOrd="0" presId="urn:microsoft.com/office/officeart/2005/8/layout/radial3"/>
    <dgm:cxn modelId="{780CAB26-6114-4FA5-949A-C6CA7E833831}" srcId="{88B58F18-D6E9-4317-B64F-44BE687158D4}" destId="{FE6BBD27-46A7-468E-8014-0C773F224F1F}" srcOrd="0" destOrd="0" parTransId="{EC18FEEA-BA93-4F15-B571-55B96F84D1E0}" sibTransId="{67148503-5A64-4838-B53E-A408E0878A14}"/>
    <dgm:cxn modelId="{80692328-2126-461E-8E57-DC1C753269B4}" type="presOf" srcId="{466E5C7F-7681-43C2-94D4-C9B930FD282A}" destId="{61ADD569-DE6B-4038-8259-A752328C483E}" srcOrd="0" destOrd="0" presId="urn:microsoft.com/office/officeart/2005/8/layout/radial3"/>
    <dgm:cxn modelId="{3924FA38-E18A-4DC1-BCED-B18FDD2816A9}" type="presOf" srcId="{BB7B6901-7BF2-4805-A32D-9EFD8D6A7A08}" destId="{822435F2-C0C3-4292-A86B-B01E59E5C125}" srcOrd="0" destOrd="0" presId="urn:microsoft.com/office/officeart/2005/8/layout/radial3"/>
    <dgm:cxn modelId="{2B67E15D-5227-425D-BE6D-4094214D982C}" srcId="{FE6BBD27-46A7-468E-8014-0C773F224F1F}" destId="{0AA75A4B-2F49-4C3E-A002-E418304AEE31}" srcOrd="1" destOrd="0" parTransId="{7CAE0AF0-0793-453A-8B2E-6D85BCE117C1}" sibTransId="{9CF10B9D-A6CA-4421-94B2-276642D20E67}"/>
    <dgm:cxn modelId="{7C50035F-FEDB-4707-ADE9-891DCC63EF9D}" type="presOf" srcId="{3F43AB60-037B-418D-8C58-5686704D65F2}" destId="{59CBD56B-E49D-4F66-BEC9-FEAEBBBC7D7C}" srcOrd="0" destOrd="0" presId="urn:microsoft.com/office/officeart/2005/8/layout/radial3"/>
    <dgm:cxn modelId="{26AA8444-9B2C-453D-88F5-826CD23B7F54}" type="presOf" srcId="{88B58F18-D6E9-4317-B64F-44BE687158D4}" destId="{BED3ED7B-08A1-4B8A-92E5-DBB12906E07D}" srcOrd="0" destOrd="0" presId="urn:microsoft.com/office/officeart/2005/8/layout/radial3"/>
    <dgm:cxn modelId="{A546496C-C679-428A-B49A-FD76DB9E5FE5}" srcId="{FE6BBD27-46A7-468E-8014-0C773F224F1F}" destId="{3F43AB60-037B-418D-8C58-5686704D65F2}" srcOrd="2" destOrd="0" parTransId="{16E78610-22B1-4035-8FEB-5A45001934F2}" sibTransId="{CE4A84A8-0779-4B12-9BB1-36E80FC9E9FC}"/>
    <dgm:cxn modelId="{97A6DD71-E464-4AD2-A5F7-5EB678550CB4}" srcId="{FE6BBD27-46A7-468E-8014-0C773F224F1F}" destId="{466E5C7F-7681-43C2-94D4-C9B930FD282A}" srcOrd="0" destOrd="0" parTransId="{3C035FA9-3D6C-4414-A8E8-4CA44FF8AC32}" sibTransId="{1BFF72F1-491A-4F6C-BA67-D28CB6974681}"/>
    <dgm:cxn modelId="{FE9E24AA-C480-439A-9D1A-1A87F66B7928}" type="presOf" srcId="{0AA75A4B-2F49-4C3E-A002-E418304AEE31}" destId="{FF841B58-10CC-4738-92D1-F427D4C40479}" srcOrd="0" destOrd="0" presId="urn:microsoft.com/office/officeart/2005/8/layout/radial3"/>
    <dgm:cxn modelId="{9ECA5721-723F-4D16-9C64-FB1B4039C6B8}" type="presParOf" srcId="{BED3ED7B-08A1-4B8A-92E5-DBB12906E07D}" destId="{765ECD9B-DCF3-4FFC-A760-0FF61A45B5B1}" srcOrd="0" destOrd="0" presId="urn:microsoft.com/office/officeart/2005/8/layout/radial3"/>
    <dgm:cxn modelId="{DFC58605-2CA7-4750-BF5A-9FC59AD09598}" type="presParOf" srcId="{765ECD9B-DCF3-4FFC-A760-0FF61A45B5B1}" destId="{2D806D9D-6754-4C41-B7AE-A3AF9A1B5EAD}" srcOrd="0" destOrd="0" presId="urn:microsoft.com/office/officeart/2005/8/layout/radial3"/>
    <dgm:cxn modelId="{B5DB5BDA-8C1B-4042-B197-7A89E74CDD7B}" type="presParOf" srcId="{765ECD9B-DCF3-4FFC-A760-0FF61A45B5B1}" destId="{61ADD569-DE6B-4038-8259-A752328C483E}" srcOrd="1" destOrd="0" presId="urn:microsoft.com/office/officeart/2005/8/layout/radial3"/>
    <dgm:cxn modelId="{EB7A76B4-6C06-4840-A456-60F82F69E2B9}" type="presParOf" srcId="{765ECD9B-DCF3-4FFC-A760-0FF61A45B5B1}" destId="{FF841B58-10CC-4738-92D1-F427D4C40479}" srcOrd="2" destOrd="0" presId="urn:microsoft.com/office/officeart/2005/8/layout/radial3"/>
    <dgm:cxn modelId="{8D0BFBEF-80C9-4261-B757-EE9DC071B2C1}" type="presParOf" srcId="{765ECD9B-DCF3-4FFC-A760-0FF61A45B5B1}" destId="{59CBD56B-E49D-4F66-BEC9-FEAEBBBC7D7C}" srcOrd="3" destOrd="0" presId="urn:microsoft.com/office/officeart/2005/8/layout/radial3"/>
    <dgm:cxn modelId="{63D90F44-2225-4E0C-A5A4-BA3B35ACB352}" type="presParOf" srcId="{765ECD9B-DCF3-4FFC-A760-0FF61A45B5B1}" destId="{822435F2-C0C3-4292-A86B-B01E59E5C125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EF5135-8CE8-4B39-9B05-C1E8BA2E411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797E20D-D4B5-41E1-9106-8CDB8F98C7D6}">
      <dgm:prSet phldrT="[Text]" phldr="0"/>
      <dgm:spPr/>
      <dgm:t>
        <a:bodyPr/>
        <a:lstStyle/>
        <a:p>
          <a:r>
            <a:rPr lang="en-GB" dirty="0"/>
            <a:t>Family conflict major contributor </a:t>
          </a:r>
        </a:p>
      </dgm:t>
    </dgm:pt>
    <dgm:pt modelId="{0F0552B2-58EB-45E9-BBC6-6B901E8AFDF2}" type="parTrans" cxnId="{F5FC75AA-72D9-4981-87B8-74D996B9CA04}">
      <dgm:prSet/>
      <dgm:spPr/>
      <dgm:t>
        <a:bodyPr/>
        <a:lstStyle/>
        <a:p>
          <a:endParaRPr lang="en-GB"/>
        </a:p>
      </dgm:t>
    </dgm:pt>
    <dgm:pt modelId="{9C030F7F-A2EC-4712-9575-7EBF458586E5}" type="sibTrans" cxnId="{F5FC75AA-72D9-4981-87B8-74D996B9CA04}">
      <dgm:prSet/>
      <dgm:spPr/>
      <dgm:t>
        <a:bodyPr/>
        <a:lstStyle/>
        <a:p>
          <a:endParaRPr lang="en-GB"/>
        </a:p>
      </dgm:t>
    </dgm:pt>
    <dgm:pt modelId="{DC9D97EE-7B7E-4ED7-A939-B2C1706D3C5B}">
      <dgm:prSet phldrT="[Text]" phldr="0"/>
      <dgm:spPr/>
      <dgm:t>
        <a:bodyPr/>
        <a:lstStyle/>
        <a:p>
          <a:r>
            <a:rPr lang="en-GB" dirty="0"/>
            <a:t>Family breakdown common</a:t>
          </a:r>
        </a:p>
      </dgm:t>
    </dgm:pt>
    <dgm:pt modelId="{9D1259C2-B1D9-434B-89DE-889196108B0D}" type="parTrans" cxnId="{B432FF3D-412B-40C6-AFCF-D4AA05006D37}">
      <dgm:prSet/>
      <dgm:spPr/>
      <dgm:t>
        <a:bodyPr/>
        <a:lstStyle/>
        <a:p>
          <a:endParaRPr lang="en-GB"/>
        </a:p>
      </dgm:t>
    </dgm:pt>
    <dgm:pt modelId="{332142B4-C00E-40AE-9BF7-223C44ABB1F5}" type="sibTrans" cxnId="{B432FF3D-412B-40C6-AFCF-D4AA05006D37}">
      <dgm:prSet/>
      <dgm:spPr/>
      <dgm:t>
        <a:bodyPr/>
        <a:lstStyle/>
        <a:p>
          <a:endParaRPr lang="en-GB"/>
        </a:p>
      </dgm:t>
    </dgm:pt>
    <dgm:pt modelId="{B752E723-4A7F-43B3-A716-9EDC233E1D63}">
      <dgm:prSet phldrT="[Text]" phldr="0"/>
      <dgm:spPr/>
      <dgm:t>
        <a:bodyPr/>
        <a:lstStyle/>
        <a:p>
          <a:r>
            <a:rPr lang="en-GB" dirty="0"/>
            <a:t>Early intervention essential</a:t>
          </a:r>
        </a:p>
      </dgm:t>
    </dgm:pt>
    <dgm:pt modelId="{68B26491-413D-44E0-8912-7E7F8D943FB8}" type="parTrans" cxnId="{1864EFB2-E426-4FFA-9D48-EF84F649F67E}">
      <dgm:prSet/>
      <dgm:spPr/>
      <dgm:t>
        <a:bodyPr/>
        <a:lstStyle/>
        <a:p>
          <a:endParaRPr lang="en-GB"/>
        </a:p>
      </dgm:t>
    </dgm:pt>
    <dgm:pt modelId="{48C6AD3F-4DE3-43CF-983A-B1A8968891C2}" type="sibTrans" cxnId="{1864EFB2-E426-4FFA-9D48-EF84F649F67E}">
      <dgm:prSet/>
      <dgm:spPr/>
      <dgm:t>
        <a:bodyPr/>
        <a:lstStyle/>
        <a:p>
          <a:endParaRPr lang="en-GB"/>
        </a:p>
      </dgm:t>
    </dgm:pt>
    <dgm:pt modelId="{CD84F14C-1AF4-4658-88FD-C55B83F63759}">
      <dgm:prSet phldrT="[Text]" phldr="0"/>
      <dgm:spPr/>
      <dgm:t>
        <a:bodyPr/>
        <a:lstStyle/>
        <a:p>
          <a:r>
            <a:rPr lang="en-GB" dirty="0"/>
            <a:t>Housing shortages major barrier</a:t>
          </a:r>
        </a:p>
      </dgm:t>
    </dgm:pt>
    <dgm:pt modelId="{859F0EA3-3547-4279-9C2F-684E1CE01FD3}" type="parTrans" cxnId="{F53B65A4-6417-4A0A-A6E1-B410FD69EE15}">
      <dgm:prSet/>
      <dgm:spPr/>
      <dgm:t>
        <a:bodyPr/>
        <a:lstStyle/>
        <a:p>
          <a:endParaRPr lang="en-GB"/>
        </a:p>
      </dgm:t>
    </dgm:pt>
    <dgm:pt modelId="{9C4BAA12-4972-4442-AF3B-781BD5278319}" type="sibTrans" cxnId="{F53B65A4-6417-4A0A-A6E1-B410FD69EE15}">
      <dgm:prSet/>
      <dgm:spPr/>
      <dgm:t>
        <a:bodyPr/>
        <a:lstStyle/>
        <a:p>
          <a:endParaRPr lang="en-GB"/>
        </a:p>
      </dgm:t>
    </dgm:pt>
    <dgm:pt modelId="{4487BE63-EEA1-445D-9E82-CE6EAE6B0C6A}">
      <dgm:prSet phldrT="[Text]" phldr="0"/>
      <dgm:spPr/>
      <dgm:t>
        <a:bodyPr/>
        <a:lstStyle/>
        <a:p>
          <a:r>
            <a:rPr lang="en-GB" dirty="0"/>
            <a:t>Multi agency working important</a:t>
          </a:r>
        </a:p>
      </dgm:t>
    </dgm:pt>
    <dgm:pt modelId="{71EB7836-7ADA-44B6-A003-DC81950994CC}" type="parTrans" cxnId="{567E208A-3EDB-4FF8-9D7E-870DE83C1860}">
      <dgm:prSet/>
      <dgm:spPr/>
      <dgm:t>
        <a:bodyPr/>
        <a:lstStyle/>
        <a:p>
          <a:endParaRPr lang="en-GB"/>
        </a:p>
      </dgm:t>
    </dgm:pt>
    <dgm:pt modelId="{0BFD5520-E94C-4D00-AE91-772460F43D44}" type="sibTrans" cxnId="{567E208A-3EDB-4FF8-9D7E-870DE83C1860}">
      <dgm:prSet/>
      <dgm:spPr/>
      <dgm:t>
        <a:bodyPr/>
        <a:lstStyle/>
        <a:p>
          <a:endParaRPr lang="en-GB"/>
        </a:p>
      </dgm:t>
    </dgm:pt>
    <dgm:pt modelId="{08C2EB3A-83D6-4473-A5BC-62538F7DF75C}" type="pres">
      <dgm:prSet presAssocID="{4EEF5135-8CE8-4B39-9B05-C1E8BA2E411F}" presName="diagram" presStyleCnt="0">
        <dgm:presLayoutVars>
          <dgm:dir/>
          <dgm:resizeHandles val="exact"/>
        </dgm:presLayoutVars>
      </dgm:prSet>
      <dgm:spPr/>
    </dgm:pt>
    <dgm:pt modelId="{47DF9948-EB67-4D75-B21F-F2A36F0D8864}" type="pres">
      <dgm:prSet presAssocID="{C797E20D-D4B5-41E1-9106-8CDB8F98C7D6}" presName="node" presStyleLbl="node1" presStyleIdx="0" presStyleCnt="5">
        <dgm:presLayoutVars>
          <dgm:bulletEnabled val="1"/>
        </dgm:presLayoutVars>
      </dgm:prSet>
      <dgm:spPr/>
    </dgm:pt>
    <dgm:pt modelId="{7180019E-F2F2-48A0-BA3B-240C4E9FDC9B}" type="pres">
      <dgm:prSet presAssocID="{9C030F7F-A2EC-4712-9575-7EBF458586E5}" presName="sibTrans" presStyleCnt="0"/>
      <dgm:spPr/>
    </dgm:pt>
    <dgm:pt modelId="{D1A2B758-C76C-457E-BDB4-DCA242D5ACDC}" type="pres">
      <dgm:prSet presAssocID="{DC9D97EE-7B7E-4ED7-A939-B2C1706D3C5B}" presName="node" presStyleLbl="node1" presStyleIdx="1" presStyleCnt="5">
        <dgm:presLayoutVars>
          <dgm:bulletEnabled val="1"/>
        </dgm:presLayoutVars>
      </dgm:prSet>
      <dgm:spPr/>
    </dgm:pt>
    <dgm:pt modelId="{E0C743CE-26EE-425E-A400-7663E2D6213C}" type="pres">
      <dgm:prSet presAssocID="{332142B4-C00E-40AE-9BF7-223C44ABB1F5}" presName="sibTrans" presStyleCnt="0"/>
      <dgm:spPr/>
    </dgm:pt>
    <dgm:pt modelId="{276CCBAA-390D-4D3F-BE2A-6E9295AB9031}" type="pres">
      <dgm:prSet presAssocID="{B752E723-4A7F-43B3-A716-9EDC233E1D63}" presName="node" presStyleLbl="node1" presStyleIdx="2" presStyleCnt="5">
        <dgm:presLayoutVars>
          <dgm:bulletEnabled val="1"/>
        </dgm:presLayoutVars>
      </dgm:prSet>
      <dgm:spPr/>
    </dgm:pt>
    <dgm:pt modelId="{738AC823-D0CD-448C-9F54-4F953BCB0A69}" type="pres">
      <dgm:prSet presAssocID="{48C6AD3F-4DE3-43CF-983A-B1A8968891C2}" presName="sibTrans" presStyleCnt="0"/>
      <dgm:spPr/>
    </dgm:pt>
    <dgm:pt modelId="{36031D54-0362-426B-AD4E-A5A387E13DAC}" type="pres">
      <dgm:prSet presAssocID="{CD84F14C-1AF4-4658-88FD-C55B83F63759}" presName="node" presStyleLbl="node1" presStyleIdx="3" presStyleCnt="5">
        <dgm:presLayoutVars>
          <dgm:bulletEnabled val="1"/>
        </dgm:presLayoutVars>
      </dgm:prSet>
      <dgm:spPr/>
    </dgm:pt>
    <dgm:pt modelId="{5009F0D5-B6AE-48C8-9A0B-CE9DBD4F57F6}" type="pres">
      <dgm:prSet presAssocID="{9C4BAA12-4972-4442-AF3B-781BD5278319}" presName="sibTrans" presStyleCnt="0"/>
      <dgm:spPr/>
    </dgm:pt>
    <dgm:pt modelId="{621773F9-61D4-461E-8CCA-D4C830739E09}" type="pres">
      <dgm:prSet presAssocID="{4487BE63-EEA1-445D-9E82-CE6EAE6B0C6A}" presName="node" presStyleLbl="node1" presStyleIdx="4" presStyleCnt="5">
        <dgm:presLayoutVars>
          <dgm:bulletEnabled val="1"/>
        </dgm:presLayoutVars>
      </dgm:prSet>
      <dgm:spPr/>
    </dgm:pt>
  </dgm:ptLst>
  <dgm:cxnLst>
    <dgm:cxn modelId="{2282C41B-07EC-4324-BA57-9AA2E6881F08}" type="presOf" srcId="{4EEF5135-8CE8-4B39-9B05-C1E8BA2E411F}" destId="{08C2EB3A-83D6-4473-A5BC-62538F7DF75C}" srcOrd="0" destOrd="0" presId="urn:microsoft.com/office/officeart/2005/8/layout/default"/>
    <dgm:cxn modelId="{B432FF3D-412B-40C6-AFCF-D4AA05006D37}" srcId="{4EEF5135-8CE8-4B39-9B05-C1E8BA2E411F}" destId="{DC9D97EE-7B7E-4ED7-A939-B2C1706D3C5B}" srcOrd="1" destOrd="0" parTransId="{9D1259C2-B1D9-434B-89DE-889196108B0D}" sibTransId="{332142B4-C00E-40AE-9BF7-223C44ABB1F5}"/>
    <dgm:cxn modelId="{5C44FD53-F980-4FA6-88FF-C860A68420DA}" type="presOf" srcId="{DC9D97EE-7B7E-4ED7-A939-B2C1706D3C5B}" destId="{D1A2B758-C76C-457E-BDB4-DCA242D5ACDC}" srcOrd="0" destOrd="0" presId="urn:microsoft.com/office/officeart/2005/8/layout/default"/>
    <dgm:cxn modelId="{8A9B2278-88B8-4B40-AA5B-1C8B0E7D925C}" type="presOf" srcId="{C797E20D-D4B5-41E1-9106-8CDB8F98C7D6}" destId="{47DF9948-EB67-4D75-B21F-F2A36F0D8864}" srcOrd="0" destOrd="0" presId="urn:microsoft.com/office/officeart/2005/8/layout/default"/>
    <dgm:cxn modelId="{567E208A-3EDB-4FF8-9D7E-870DE83C1860}" srcId="{4EEF5135-8CE8-4B39-9B05-C1E8BA2E411F}" destId="{4487BE63-EEA1-445D-9E82-CE6EAE6B0C6A}" srcOrd="4" destOrd="0" parTransId="{71EB7836-7ADA-44B6-A003-DC81950994CC}" sibTransId="{0BFD5520-E94C-4D00-AE91-772460F43D44}"/>
    <dgm:cxn modelId="{F53B65A4-6417-4A0A-A6E1-B410FD69EE15}" srcId="{4EEF5135-8CE8-4B39-9B05-C1E8BA2E411F}" destId="{CD84F14C-1AF4-4658-88FD-C55B83F63759}" srcOrd="3" destOrd="0" parTransId="{859F0EA3-3547-4279-9C2F-684E1CE01FD3}" sibTransId="{9C4BAA12-4972-4442-AF3B-781BD5278319}"/>
    <dgm:cxn modelId="{F5FC75AA-72D9-4981-87B8-74D996B9CA04}" srcId="{4EEF5135-8CE8-4B39-9B05-C1E8BA2E411F}" destId="{C797E20D-D4B5-41E1-9106-8CDB8F98C7D6}" srcOrd="0" destOrd="0" parTransId="{0F0552B2-58EB-45E9-BBC6-6B901E8AFDF2}" sibTransId="{9C030F7F-A2EC-4712-9575-7EBF458586E5}"/>
    <dgm:cxn modelId="{1864EFB2-E426-4FFA-9D48-EF84F649F67E}" srcId="{4EEF5135-8CE8-4B39-9B05-C1E8BA2E411F}" destId="{B752E723-4A7F-43B3-A716-9EDC233E1D63}" srcOrd="2" destOrd="0" parTransId="{68B26491-413D-44E0-8912-7E7F8D943FB8}" sibTransId="{48C6AD3F-4DE3-43CF-983A-B1A8968891C2}"/>
    <dgm:cxn modelId="{661C11DD-220D-4117-A029-673600B85B54}" type="presOf" srcId="{CD84F14C-1AF4-4658-88FD-C55B83F63759}" destId="{36031D54-0362-426B-AD4E-A5A387E13DAC}" srcOrd="0" destOrd="0" presId="urn:microsoft.com/office/officeart/2005/8/layout/default"/>
    <dgm:cxn modelId="{35E8C9F9-3C63-453B-BA1A-A2FE67199BCA}" type="presOf" srcId="{B752E723-4A7F-43B3-A716-9EDC233E1D63}" destId="{276CCBAA-390D-4D3F-BE2A-6E9295AB9031}" srcOrd="0" destOrd="0" presId="urn:microsoft.com/office/officeart/2005/8/layout/default"/>
    <dgm:cxn modelId="{402B60FC-F3E3-4970-ACE1-2063F48A71C0}" type="presOf" srcId="{4487BE63-EEA1-445D-9E82-CE6EAE6B0C6A}" destId="{621773F9-61D4-461E-8CCA-D4C830739E09}" srcOrd="0" destOrd="0" presId="urn:microsoft.com/office/officeart/2005/8/layout/default"/>
    <dgm:cxn modelId="{02D1E015-F00D-4F2A-A07E-92FC56FCC0C5}" type="presParOf" srcId="{08C2EB3A-83D6-4473-A5BC-62538F7DF75C}" destId="{47DF9948-EB67-4D75-B21F-F2A36F0D8864}" srcOrd="0" destOrd="0" presId="urn:microsoft.com/office/officeart/2005/8/layout/default"/>
    <dgm:cxn modelId="{FEE7DC60-6E70-4BB7-B38E-57E6E4597364}" type="presParOf" srcId="{08C2EB3A-83D6-4473-A5BC-62538F7DF75C}" destId="{7180019E-F2F2-48A0-BA3B-240C4E9FDC9B}" srcOrd="1" destOrd="0" presId="urn:microsoft.com/office/officeart/2005/8/layout/default"/>
    <dgm:cxn modelId="{FEDF539B-3812-4E14-81F2-8273AFED7C40}" type="presParOf" srcId="{08C2EB3A-83D6-4473-A5BC-62538F7DF75C}" destId="{D1A2B758-C76C-457E-BDB4-DCA242D5ACDC}" srcOrd="2" destOrd="0" presId="urn:microsoft.com/office/officeart/2005/8/layout/default"/>
    <dgm:cxn modelId="{F1AE9BF7-CF6D-442C-B927-E7ABD6EAB001}" type="presParOf" srcId="{08C2EB3A-83D6-4473-A5BC-62538F7DF75C}" destId="{E0C743CE-26EE-425E-A400-7663E2D6213C}" srcOrd="3" destOrd="0" presId="urn:microsoft.com/office/officeart/2005/8/layout/default"/>
    <dgm:cxn modelId="{24991E93-47BD-4C2E-A59E-98D2EE49BE65}" type="presParOf" srcId="{08C2EB3A-83D6-4473-A5BC-62538F7DF75C}" destId="{276CCBAA-390D-4D3F-BE2A-6E9295AB9031}" srcOrd="4" destOrd="0" presId="urn:microsoft.com/office/officeart/2005/8/layout/default"/>
    <dgm:cxn modelId="{B51BD5ED-ED73-4911-B018-D567FA8DD608}" type="presParOf" srcId="{08C2EB3A-83D6-4473-A5BC-62538F7DF75C}" destId="{738AC823-D0CD-448C-9F54-4F953BCB0A69}" srcOrd="5" destOrd="0" presId="urn:microsoft.com/office/officeart/2005/8/layout/default"/>
    <dgm:cxn modelId="{1B682455-79F2-402D-8E75-7819B44D2DF1}" type="presParOf" srcId="{08C2EB3A-83D6-4473-A5BC-62538F7DF75C}" destId="{36031D54-0362-426B-AD4E-A5A387E13DAC}" srcOrd="6" destOrd="0" presId="urn:microsoft.com/office/officeart/2005/8/layout/default"/>
    <dgm:cxn modelId="{EA1596D7-1211-4E51-BB03-1BEE57F61070}" type="presParOf" srcId="{08C2EB3A-83D6-4473-A5BC-62538F7DF75C}" destId="{5009F0D5-B6AE-48C8-9A0B-CE9DBD4F57F6}" srcOrd="7" destOrd="0" presId="urn:microsoft.com/office/officeart/2005/8/layout/default"/>
    <dgm:cxn modelId="{12980338-6DAC-482B-B9D5-97D35A87CD36}" type="presParOf" srcId="{08C2EB3A-83D6-4473-A5BC-62538F7DF75C}" destId="{621773F9-61D4-461E-8CCA-D4C830739E0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BD4D82-5485-4D47-B457-BC78A0AC822D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ADEE55-E536-4E43-B9FA-AB652D2D418B}">
      <dgm:prSet phldrT="[Text]" phldr="0"/>
      <dgm:spPr/>
      <dgm:t>
        <a:bodyPr/>
        <a:lstStyle/>
        <a:p>
          <a:r>
            <a:rPr lang="en-GB" dirty="0"/>
            <a:t>Inclusion</a:t>
          </a:r>
        </a:p>
      </dgm:t>
    </dgm:pt>
    <dgm:pt modelId="{4A66F003-6436-4155-99B2-44E7B5CE288A}" type="parTrans" cxnId="{7E0B49FB-3FF8-4AD1-8538-D63A54CE1EDC}">
      <dgm:prSet/>
      <dgm:spPr/>
      <dgm:t>
        <a:bodyPr/>
        <a:lstStyle/>
        <a:p>
          <a:endParaRPr lang="en-GB"/>
        </a:p>
      </dgm:t>
    </dgm:pt>
    <dgm:pt modelId="{D69E6A9F-2E64-49D7-BCBD-2725024133DB}" type="sibTrans" cxnId="{7E0B49FB-3FF8-4AD1-8538-D63A54CE1EDC}">
      <dgm:prSet/>
      <dgm:spPr/>
      <dgm:t>
        <a:bodyPr/>
        <a:lstStyle/>
        <a:p>
          <a:endParaRPr lang="en-GB"/>
        </a:p>
      </dgm:t>
    </dgm:pt>
    <dgm:pt modelId="{FBAEEB2B-E00E-45E8-A1FA-607DC2C46B0A}">
      <dgm:prSet phldrT="[Text]" phldr="0"/>
      <dgm:spPr/>
      <dgm:t>
        <a:bodyPr/>
        <a:lstStyle/>
        <a:p>
          <a:r>
            <a:rPr lang="en-GB" dirty="0"/>
            <a:t>Early intervention</a:t>
          </a:r>
        </a:p>
      </dgm:t>
    </dgm:pt>
    <dgm:pt modelId="{33EB7F61-7CCF-4C4F-80EA-657B3A31A3B1}" type="parTrans" cxnId="{C2174C36-702D-44BA-8E3C-B873ADFD1690}">
      <dgm:prSet/>
      <dgm:spPr/>
      <dgm:t>
        <a:bodyPr/>
        <a:lstStyle/>
        <a:p>
          <a:endParaRPr lang="en-GB"/>
        </a:p>
      </dgm:t>
    </dgm:pt>
    <dgm:pt modelId="{069E02D2-B750-46D8-A3B7-697D687CA157}" type="sibTrans" cxnId="{C2174C36-702D-44BA-8E3C-B873ADFD1690}">
      <dgm:prSet/>
      <dgm:spPr/>
      <dgm:t>
        <a:bodyPr/>
        <a:lstStyle/>
        <a:p>
          <a:endParaRPr lang="en-GB"/>
        </a:p>
      </dgm:t>
    </dgm:pt>
    <dgm:pt modelId="{2F0420EC-C716-4C92-AB45-BA3D0AD145A4}">
      <dgm:prSet phldrT="[Text]" phldr="0"/>
      <dgm:spPr/>
      <dgm:t>
        <a:bodyPr/>
        <a:lstStyle/>
        <a:p>
          <a:r>
            <a:rPr lang="en-GB" dirty="0"/>
            <a:t>Empowerment</a:t>
          </a:r>
        </a:p>
      </dgm:t>
    </dgm:pt>
    <dgm:pt modelId="{8DFE1136-4A7F-4DA9-8A5D-D5A294077BD8}" type="parTrans" cxnId="{168F69E3-924E-4D22-86D1-17B506837692}">
      <dgm:prSet/>
      <dgm:spPr/>
      <dgm:t>
        <a:bodyPr/>
        <a:lstStyle/>
        <a:p>
          <a:endParaRPr lang="en-GB"/>
        </a:p>
      </dgm:t>
    </dgm:pt>
    <dgm:pt modelId="{12956B2D-832A-4CB5-8605-A0BB6564A2E9}" type="sibTrans" cxnId="{168F69E3-924E-4D22-86D1-17B506837692}">
      <dgm:prSet/>
      <dgm:spPr/>
      <dgm:t>
        <a:bodyPr/>
        <a:lstStyle/>
        <a:p>
          <a:endParaRPr lang="en-GB"/>
        </a:p>
      </dgm:t>
    </dgm:pt>
    <dgm:pt modelId="{2CF3472A-20AF-4214-8D99-9AF2CBDEACBC}">
      <dgm:prSet phldrT="[Text]" phldr="0"/>
      <dgm:spPr/>
      <dgm:t>
        <a:bodyPr/>
        <a:lstStyle/>
        <a:p>
          <a:r>
            <a:rPr lang="en-GB" dirty="0"/>
            <a:t>Anti-oppressive practice</a:t>
          </a:r>
        </a:p>
      </dgm:t>
    </dgm:pt>
    <dgm:pt modelId="{96346618-FE40-411C-8911-71FD75A73D07}" type="parTrans" cxnId="{2DD978E3-963C-4EBD-8E5F-0A252245049C}">
      <dgm:prSet/>
      <dgm:spPr/>
      <dgm:t>
        <a:bodyPr/>
        <a:lstStyle/>
        <a:p>
          <a:endParaRPr lang="en-GB"/>
        </a:p>
      </dgm:t>
    </dgm:pt>
    <dgm:pt modelId="{26F5C3B2-3206-420C-9049-EE2AA744E446}" type="sibTrans" cxnId="{2DD978E3-963C-4EBD-8E5F-0A252245049C}">
      <dgm:prSet/>
      <dgm:spPr/>
      <dgm:t>
        <a:bodyPr/>
        <a:lstStyle/>
        <a:p>
          <a:endParaRPr lang="en-GB"/>
        </a:p>
      </dgm:t>
    </dgm:pt>
    <dgm:pt modelId="{90B65148-2A98-4184-A9FE-850DCE0BC966}">
      <dgm:prSet phldrT="[Text]" phldr="0"/>
      <dgm:spPr/>
      <dgm:t>
        <a:bodyPr/>
        <a:lstStyle/>
        <a:p>
          <a:r>
            <a:rPr lang="en-GB" dirty="0"/>
            <a:t>Relationship-based practice </a:t>
          </a:r>
        </a:p>
      </dgm:t>
    </dgm:pt>
    <dgm:pt modelId="{47ABCA3D-34A9-4B5A-B4FD-A2640BED3A92}" type="parTrans" cxnId="{E58B5F11-8632-4F32-B09D-6445E991CEA4}">
      <dgm:prSet/>
      <dgm:spPr/>
      <dgm:t>
        <a:bodyPr/>
        <a:lstStyle/>
        <a:p>
          <a:endParaRPr lang="en-GB"/>
        </a:p>
      </dgm:t>
    </dgm:pt>
    <dgm:pt modelId="{5CDDB7F9-3737-4835-80EA-BB52D5387698}" type="sibTrans" cxnId="{E58B5F11-8632-4F32-B09D-6445E991CEA4}">
      <dgm:prSet/>
      <dgm:spPr/>
      <dgm:t>
        <a:bodyPr/>
        <a:lstStyle/>
        <a:p>
          <a:endParaRPr lang="en-GB"/>
        </a:p>
      </dgm:t>
    </dgm:pt>
    <dgm:pt modelId="{26D1C611-5A6B-413C-B921-735F557249F4}">
      <dgm:prSet/>
      <dgm:spPr/>
      <dgm:t>
        <a:bodyPr/>
        <a:lstStyle/>
        <a:p>
          <a:r>
            <a:rPr lang="en-GB" dirty="0"/>
            <a:t>Participation</a:t>
          </a:r>
        </a:p>
      </dgm:t>
    </dgm:pt>
    <dgm:pt modelId="{CD480206-B205-40EE-9A71-2219A362C6DF}" type="parTrans" cxnId="{B21B2671-65A5-495A-B445-C28336DBF1C2}">
      <dgm:prSet/>
      <dgm:spPr/>
      <dgm:t>
        <a:bodyPr/>
        <a:lstStyle/>
        <a:p>
          <a:endParaRPr lang="en-GB"/>
        </a:p>
      </dgm:t>
    </dgm:pt>
    <dgm:pt modelId="{7FBD70D8-47D6-4805-8A73-861E3F2D39C8}" type="sibTrans" cxnId="{B21B2671-65A5-495A-B445-C28336DBF1C2}">
      <dgm:prSet/>
      <dgm:spPr/>
      <dgm:t>
        <a:bodyPr/>
        <a:lstStyle/>
        <a:p>
          <a:endParaRPr lang="en-GB"/>
        </a:p>
      </dgm:t>
    </dgm:pt>
    <dgm:pt modelId="{12615EFF-27B0-46A5-B57D-820E28E45D3F}" type="pres">
      <dgm:prSet presAssocID="{EBBD4D82-5485-4D47-B457-BC78A0AC822D}" presName="cycle" presStyleCnt="0">
        <dgm:presLayoutVars>
          <dgm:dir/>
          <dgm:resizeHandles val="exact"/>
        </dgm:presLayoutVars>
      </dgm:prSet>
      <dgm:spPr/>
    </dgm:pt>
    <dgm:pt modelId="{F1F10B95-7E4D-40BD-8F78-4EB722791441}" type="pres">
      <dgm:prSet presAssocID="{5EADEE55-E536-4E43-B9FA-AB652D2D418B}" presName="node" presStyleLbl="node1" presStyleIdx="0" presStyleCnt="6">
        <dgm:presLayoutVars>
          <dgm:bulletEnabled val="1"/>
        </dgm:presLayoutVars>
      </dgm:prSet>
      <dgm:spPr/>
    </dgm:pt>
    <dgm:pt modelId="{38F5936A-6F14-4DE9-BCE2-9F2A0E3C755D}" type="pres">
      <dgm:prSet presAssocID="{5EADEE55-E536-4E43-B9FA-AB652D2D418B}" presName="spNode" presStyleCnt="0"/>
      <dgm:spPr/>
    </dgm:pt>
    <dgm:pt modelId="{DC54AA61-A80B-4296-9E34-FEAB3D31D17A}" type="pres">
      <dgm:prSet presAssocID="{D69E6A9F-2E64-49D7-BCBD-2725024133DB}" presName="sibTrans" presStyleLbl="sibTrans1D1" presStyleIdx="0" presStyleCnt="6"/>
      <dgm:spPr/>
    </dgm:pt>
    <dgm:pt modelId="{3BC3EBB2-6E9C-4FC1-AB4D-DEAEF21EDABF}" type="pres">
      <dgm:prSet presAssocID="{26D1C611-5A6B-413C-B921-735F557249F4}" presName="node" presStyleLbl="node1" presStyleIdx="1" presStyleCnt="6">
        <dgm:presLayoutVars>
          <dgm:bulletEnabled val="1"/>
        </dgm:presLayoutVars>
      </dgm:prSet>
      <dgm:spPr/>
    </dgm:pt>
    <dgm:pt modelId="{86E0D3CB-6BCD-4E13-9899-99202174DE0A}" type="pres">
      <dgm:prSet presAssocID="{26D1C611-5A6B-413C-B921-735F557249F4}" presName="spNode" presStyleCnt="0"/>
      <dgm:spPr/>
    </dgm:pt>
    <dgm:pt modelId="{D5F8BC32-D8C1-4AF5-9BAC-E20348719D72}" type="pres">
      <dgm:prSet presAssocID="{7FBD70D8-47D6-4805-8A73-861E3F2D39C8}" presName="sibTrans" presStyleLbl="sibTrans1D1" presStyleIdx="1" presStyleCnt="6"/>
      <dgm:spPr/>
    </dgm:pt>
    <dgm:pt modelId="{5864886F-5172-4656-9F38-8A1C8BC56862}" type="pres">
      <dgm:prSet presAssocID="{FBAEEB2B-E00E-45E8-A1FA-607DC2C46B0A}" presName="node" presStyleLbl="node1" presStyleIdx="2" presStyleCnt="6">
        <dgm:presLayoutVars>
          <dgm:bulletEnabled val="1"/>
        </dgm:presLayoutVars>
      </dgm:prSet>
      <dgm:spPr/>
    </dgm:pt>
    <dgm:pt modelId="{845E2B2B-2FE5-484C-A130-BFF304A41ED9}" type="pres">
      <dgm:prSet presAssocID="{FBAEEB2B-E00E-45E8-A1FA-607DC2C46B0A}" presName="spNode" presStyleCnt="0"/>
      <dgm:spPr/>
    </dgm:pt>
    <dgm:pt modelId="{3684B0DC-C94A-4EAE-9D7C-B7D856D5766B}" type="pres">
      <dgm:prSet presAssocID="{069E02D2-B750-46D8-A3B7-697D687CA157}" presName="sibTrans" presStyleLbl="sibTrans1D1" presStyleIdx="2" presStyleCnt="6"/>
      <dgm:spPr/>
    </dgm:pt>
    <dgm:pt modelId="{02A77C76-32FB-4D15-B5A6-19B66B65EF1C}" type="pres">
      <dgm:prSet presAssocID="{2F0420EC-C716-4C92-AB45-BA3D0AD145A4}" presName="node" presStyleLbl="node1" presStyleIdx="3" presStyleCnt="6">
        <dgm:presLayoutVars>
          <dgm:bulletEnabled val="1"/>
        </dgm:presLayoutVars>
      </dgm:prSet>
      <dgm:spPr/>
    </dgm:pt>
    <dgm:pt modelId="{2F948B1F-C573-430C-AFD5-1435A8238012}" type="pres">
      <dgm:prSet presAssocID="{2F0420EC-C716-4C92-AB45-BA3D0AD145A4}" presName="spNode" presStyleCnt="0"/>
      <dgm:spPr/>
    </dgm:pt>
    <dgm:pt modelId="{35CEFBB3-92AC-4FC5-9A12-633E9D083741}" type="pres">
      <dgm:prSet presAssocID="{12956B2D-832A-4CB5-8605-A0BB6564A2E9}" presName="sibTrans" presStyleLbl="sibTrans1D1" presStyleIdx="3" presStyleCnt="6"/>
      <dgm:spPr/>
    </dgm:pt>
    <dgm:pt modelId="{4ABEB8C5-BDA3-46C5-B049-A4C8AB0DD3E6}" type="pres">
      <dgm:prSet presAssocID="{2CF3472A-20AF-4214-8D99-9AF2CBDEACBC}" presName="node" presStyleLbl="node1" presStyleIdx="4" presStyleCnt="6">
        <dgm:presLayoutVars>
          <dgm:bulletEnabled val="1"/>
        </dgm:presLayoutVars>
      </dgm:prSet>
      <dgm:spPr/>
    </dgm:pt>
    <dgm:pt modelId="{99C74CE2-F2E5-4DC5-87E1-7533AD7A5A48}" type="pres">
      <dgm:prSet presAssocID="{2CF3472A-20AF-4214-8D99-9AF2CBDEACBC}" presName="spNode" presStyleCnt="0"/>
      <dgm:spPr/>
    </dgm:pt>
    <dgm:pt modelId="{F383C9C4-1467-4A52-A4E2-987527289753}" type="pres">
      <dgm:prSet presAssocID="{26F5C3B2-3206-420C-9049-EE2AA744E446}" presName="sibTrans" presStyleLbl="sibTrans1D1" presStyleIdx="4" presStyleCnt="6"/>
      <dgm:spPr/>
    </dgm:pt>
    <dgm:pt modelId="{2B98B954-8A64-4179-B49E-FE0F6A4DCB37}" type="pres">
      <dgm:prSet presAssocID="{90B65148-2A98-4184-A9FE-850DCE0BC966}" presName="node" presStyleLbl="node1" presStyleIdx="5" presStyleCnt="6">
        <dgm:presLayoutVars>
          <dgm:bulletEnabled val="1"/>
        </dgm:presLayoutVars>
      </dgm:prSet>
      <dgm:spPr/>
    </dgm:pt>
    <dgm:pt modelId="{33591D48-5B47-4454-A054-FD618482FF80}" type="pres">
      <dgm:prSet presAssocID="{90B65148-2A98-4184-A9FE-850DCE0BC966}" presName="spNode" presStyleCnt="0"/>
      <dgm:spPr/>
    </dgm:pt>
    <dgm:pt modelId="{16D4A8C6-5D36-4B8A-ABA9-6B349FBB0DD5}" type="pres">
      <dgm:prSet presAssocID="{5CDDB7F9-3737-4835-80EA-BB52D5387698}" presName="sibTrans" presStyleLbl="sibTrans1D1" presStyleIdx="5" presStyleCnt="6"/>
      <dgm:spPr/>
    </dgm:pt>
  </dgm:ptLst>
  <dgm:cxnLst>
    <dgm:cxn modelId="{E58B5F11-8632-4F32-B09D-6445E991CEA4}" srcId="{EBBD4D82-5485-4D47-B457-BC78A0AC822D}" destId="{90B65148-2A98-4184-A9FE-850DCE0BC966}" srcOrd="5" destOrd="0" parTransId="{47ABCA3D-34A9-4B5A-B4FD-A2640BED3A92}" sibTransId="{5CDDB7F9-3737-4835-80EA-BB52D5387698}"/>
    <dgm:cxn modelId="{C8811B19-EB0C-42A4-908B-C03267A9E072}" type="presOf" srcId="{5EADEE55-E536-4E43-B9FA-AB652D2D418B}" destId="{F1F10B95-7E4D-40BD-8F78-4EB722791441}" srcOrd="0" destOrd="0" presId="urn:microsoft.com/office/officeart/2005/8/layout/cycle5"/>
    <dgm:cxn modelId="{E3A68E20-8162-42E3-98A3-A114DE2F47BA}" type="presOf" srcId="{EBBD4D82-5485-4D47-B457-BC78A0AC822D}" destId="{12615EFF-27B0-46A5-B57D-820E28E45D3F}" srcOrd="0" destOrd="0" presId="urn:microsoft.com/office/officeart/2005/8/layout/cycle5"/>
    <dgm:cxn modelId="{138E6223-20AC-447A-8DFD-C0A46F2BAA74}" type="presOf" srcId="{12956B2D-832A-4CB5-8605-A0BB6564A2E9}" destId="{35CEFBB3-92AC-4FC5-9A12-633E9D083741}" srcOrd="0" destOrd="0" presId="urn:microsoft.com/office/officeart/2005/8/layout/cycle5"/>
    <dgm:cxn modelId="{C2174C36-702D-44BA-8E3C-B873ADFD1690}" srcId="{EBBD4D82-5485-4D47-B457-BC78A0AC822D}" destId="{FBAEEB2B-E00E-45E8-A1FA-607DC2C46B0A}" srcOrd="2" destOrd="0" parTransId="{33EB7F61-7CCF-4C4F-80EA-657B3A31A3B1}" sibTransId="{069E02D2-B750-46D8-A3B7-697D687CA157}"/>
    <dgm:cxn modelId="{D6D72742-9E35-4581-B402-91A115BF303E}" type="presOf" srcId="{90B65148-2A98-4184-A9FE-850DCE0BC966}" destId="{2B98B954-8A64-4179-B49E-FE0F6A4DCB37}" srcOrd="0" destOrd="0" presId="urn:microsoft.com/office/officeart/2005/8/layout/cycle5"/>
    <dgm:cxn modelId="{1BE67B64-2621-441A-AFC4-C4D5EAF75A87}" type="presOf" srcId="{26F5C3B2-3206-420C-9049-EE2AA744E446}" destId="{F383C9C4-1467-4A52-A4E2-987527289753}" srcOrd="0" destOrd="0" presId="urn:microsoft.com/office/officeart/2005/8/layout/cycle5"/>
    <dgm:cxn modelId="{B21B2671-65A5-495A-B445-C28336DBF1C2}" srcId="{EBBD4D82-5485-4D47-B457-BC78A0AC822D}" destId="{26D1C611-5A6B-413C-B921-735F557249F4}" srcOrd="1" destOrd="0" parTransId="{CD480206-B205-40EE-9A71-2219A362C6DF}" sibTransId="{7FBD70D8-47D6-4805-8A73-861E3F2D39C8}"/>
    <dgm:cxn modelId="{38216F79-0BC8-4B5E-9835-CBE155817FCB}" type="presOf" srcId="{26D1C611-5A6B-413C-B921-735F557249F4}" destId="{3BC3EBB2-6E9C-4FC1-AB4D-DEAEF21EDABF}" srcOrd="0" destOrd="0" presId="urn:microsoft.com/office/officeart/2005/8/layout/cycle5"/>
    <dgm:cxn modelId="{431A218D-5DB0-4C56-8CB7-9FE379C0EC48}" type="presOf" srcId="{FBAEEB2B-E00E-45E8-A1FA-607DC2C46B0A}" destId="{5864886F-5172-4656-9F38-8A1C8BC56862}" srcOrd="0" destOrd="0" presId="urn:microsoft.com/office/officeart/2005/8/layout/cycle5"/>
    <dgm:cxn modelId="{23C12B91-87E8-4858-B756-66BFEB528014}" type="presOf" srcId="{069E02D2-B750-46D8-A3B7-697D687CA157}" destId="{3684B0DC-C94A-4EAE-9D7C-B7D856D5766B}" srcOrd="0" destOrd="0" presId="urn:microsoft.com/office/officeart/2005/8/layout/cycle5"/>
    <dgm:cxn modelId="{F0BDFBC7-3DDA-4F57-8892-7BDC3FB71381}" type="presOf" srcId="{2F0420EC-C716-4C92-AB45-BA3D0AD145A4}" destId="{02A77C76-32FB-4D15-B5A6-19B66B65EF1C}" srcOrd="0" destOrd="0" presId="urn:microsoft.com/office/officeart/2005/8/layout/cycle5"/>
    <dgm:cxn modelId="{375E96DB-420E-4785-B1C3-4032ED3146BB}" type="presOf" srcId="{2CF3472A-20AF-4214-8D99-9AF2CBDEACBC}" destId="{4ABEB8C5-BDA3-46C5-B049-A4C8AB0DD3E6}" srcOrd="0" destOrd="0" presId="urn:microsoft.com/office/officeart/2005/8/layout/cycle5"/>
    <dgm:cxn modelId="{44861FE3-58A0-42ED-985C-2F99282B2BB8}" type="presOf" srcId="{7FBD70D8-47D6-4805-8A73-861E3F2D39C8}" destId="{D5F8BC32-D8C1-4AF5-9BAC-E20348719D72}" srcOrd="0" destOrd="0" presId="urn:microsoft.com/office/officeart/2005/8/layout/cycle5"/>
    <dgm:cxn modelId="{168F69E3-924E-4D22-86D1-17B506837692}" srcId="{EBBD4D82-5485-4D47-B457-BC78A0AC822D}" destId="{2F0420EC-C716-4C92-AB45-BA3D0AD145A4}" srcOrd="3" destOrd="0" parTransId="{8DFE1136-4A7F-4DA9-8A5D-D5A294077BD8}" sibTransId="{12956B2D-832A-4CB5-8605-A0BB6564A2E9}"/>
    <dgm:cxn modelId="{2DD978E3-963C-4EBD-8E5F-0A252245049C}" srcId="{EBBD4D82-5485-4D47-B457-BC78A0AC822D}" destId="{2CF3472A-20AF-4214-8D99-9AF2CBDEACBC}" srcOrd="4" destOrd="0" parTransId="{96346618-FE40-411C-8911-71FD75A73D07}" sibTransId="{26F5C3B2-3206-420C-9049-EE2AA744E446}"/>
    <dgm:cxn modelId="{D9DED2EB-9E92-4845-913C-C363ACE3EE62}" type="presOf" srcId="{5CDDB7F9-3737-4835-80EA-BB52D5387698}" destId="{16D4A8C6-5D36-4B8A-ABA9-6B349FBB0DD5}" srcOrd="0" destOrd="0" presId="urn:microsoft.com/office/officeart/2005/8/layout/cycle5"/>
    <dgm:cxn modelId="{6B622AF9-672B-4A68-97C2-96C2D80427C2}" type="presOf" srcId="{D69E6A9F-2E64-49D7-BCBD-2725024133DB}" destId="{DC54AA61-A80B-4296-9E34-FEAB3D31D17A}" srcOrd="0" destOrd="0" presId="urn:microsoft.com/office/officeart/2005/8/layout/cycle5"/>
    <dgm:cxn modelId="{7E0B49FB-3FF8-4AD1-8538-D63A54CE1EDC}" srcId="{EBBD4D82-5485-4D47-B457-BC78A0AC822D}" destId="{5EADEE55-E536-4E43-B9FA-AB652D2D418B}" srcOrd="0" destOrd="0" parTransId="{4A66F003-6436-4155-99B2-44E7B5CE288A}" sibTransId="{D69E6A9F-2E64-49D7-BCBD-2725024133DB}"/>
    <dgm:cxn modelId="{B30B80AA-DF7F-4339-BE13-615EA4B22F8E}" type="presParOf" srcId="{12615EFF-27B0-46A5-B57D-820E28E45D3F}" destId="{F1F10B95-7E4D-40BD-8F78-4EB722791441}" srcOrd="0" destOrd="0" presId="urn:microsoft.com/office/officeart/2005/8/layout/cycle5"/>
    <dgm:cxn modelId="{DEEBA16C-7500-445C-B814-A9AD973976C4}" type="presParOf" srcId="{12615EFF-27B0-46A5-B57D-820E28E45D3F}" destId="{38F5936A-6F14-4DE9-BCE2-9F2A0E3C755D}" srcOrd="1" destOrd="0" presId="urn:microsoft.com/office/officeart/2005/8/layout/cycle5"/>
    <dgm:cxn modelId="{8B2E7E0E-0245-447F-B8A5-DE7C885BF27A}" type="presParOf" srcId="{12615EFF-27B0-46A5-B57D-820E28E45D3F}" destId="{DC54AA61-A80B-4296-9E34-FEAB3D31D17A}" srcOrd="2" destOrd="0" presId="urn:microsoft.com/office/officeart/2005/8/layout/cycle5"/>
    <dgm:cxn modelId="{248FF32E-CE85-4669-A246-9B95841CD3C8}" type="presParOf" srcId="{12615EFF-27B0-46A5-B57D-820E28E45D3F}" destId="{3BC3EBB2-6E9C-4FC1-AB4D-DEAEF21EDABF}" srcOrd="3" destOrd="0" presId="urn:microsoft.com/office/officeart/2005/8/layout/cycle5"/>
    <dgm:cxn modelId="{E0726E66-B5FB-41BB-A358-190E628B6D6A}" type="presParOf" srcId="{12615EFF-27B0-46A5-B57D-820E28E45D3F}" destId="{86E0D3CB-6BCD-4E13-9899-99202174DE0A}" srcOrd="4" destOrd="0" presId="urn:microsoft.com/office/officeart/2005/8/layout/cycle5"/>
    <dgm:cxn modelId="{D283D440-809F-42B9-B7FB-52154F846CE8}" type="presParOf" srcId="{12615EFF-27B0-46A5-B57D-820E28E45D3F}" destId="{D5F8BC32-D8C1-4AF5-9BAC-E20348719D72}" srcOrd="5" destOrd="0" presId="urn:microsoft.com/office/officeart/2005/8/layout/cycle5"/>
    <dgm:cxn modelId="{1D11E73D-B1FD-4134-B1F3-A64B76A5A526}" type="presParOf" srcId="{12615EFF-27B0-46A5-B57D-820E28E45D3F}" destId="{5864886F-5172-4656-9F38-8A1C8BC56862}" srcOrd="6" destOrd="0" presId="urn:microsoft.com/office/officeart/2005/8/layout/cycle5"/>
    <dgm:cxn modelId="{1D8C67A0-617A-40F1-B572-F40C2666B4A9}" type="presParOf" srcId="{12615EFF-27B0-46A5-B57D-820E28E45D3F}" destId="{845E2B2B-2FE5-484C-A130-BFF304A41ED9}" srcOrd="7" destOrd="0" presId="urn:microsoft.com/office/officeart/2005/8/layout/cycle5"/>
    <dgm:cxn modelId="{7A043442-BBAF-4C59-8AA8-E37E1069F0EC}" type="presParOf" srcId="{12615EFF-27B0-46A5-B57D-820E28E45D3F}" destId="{3684B0DC-C94A-4EAE-9D7C-B7D856D5766B}" srcOrd="8" destOrd="0" presId="urn:microsoft.com/office/officeart/2005/8/layout/cycle5"/>
    <dgm:cxn modelId="{CBB371FD-3346-4981-A362-D41F7760B63A}" type="presParOf" srcId="{12615EFF-27B0-46A5-B57D-820E28E45D3F}" destId="{02A77C76-32FB-4D15-B5A6-19B66B65EF1C}" srcOrd="9" destOrd="0" presId="urn:microsoft.com/office/officeart/2005/8/layout/cycle5"/>
    <dgm:cxn modelId="{7AC4249F-4FB5-456A-8A9D-44AFE9967133}" type="presParOf" srcId="{12615EFF-27B0-46A5-B57D-820E28E45D3F}" destId="{2F948B1F-C573-430C-AFD5-1435A8238012}" srcOrd="10" destOrd="0" presId="urn:microsoft.com/office/officeart/2005/8/layout/cycle5"/>
    <dgm:cxn modelId="{9E92140C-6EF3-4DE5-8E7F-768BB97ADB01}" type="presParOf" srcId="{12615EFF-27B0-46A5-B57D-820E28E45D3F}" destId="{35CEFBB3-92AC-4FC5-9A12-633E9D083741}" srcOrd="11" destOrd="0" presId="urn:microsoft.com/office/officeart/2005/8/layout/cycle5"/>
    <dgm:cxn modelId="{3E70F1CC-7391-471B-AA2A-44F6555BD6D5}" type="presParOf" srcId="{12615EFF-27B0-46A5-B57D-820E28E45D3F}" destId="{4ABEB8C5-BDA3-46C5-B049-A4C8AB0DD3E6}" srcOrd="12" destOrd="0" presId="urn:microsoft.com/office/officeart/2005/8/layout/cycle5"/>
    <dgm:cxn modelId="{C4329823-CEC9-48DC-84DA-37030E93C8EB}" type="presParOf" srcId="{12615EFF-27B0-46A5-B57D-820E28E45D3F}" destId="{99C74CE2-F2E5-4DC5-87E1-7533AD7A5A48}" srcOrd="13" destOrd="0" presId="urn:microsoft.com/office/officeart/2005/8/layout/cycle5"/>
    <dgm:cxn modelId="{9B868F68-DC7E-49B2-AF08-7964E323DBF8}" type="presParOf" srcId="{12615EFF-27B0-46A5-B57D-820E28E45D3F}" destId="{F383C9C4-1467-4A52-A4E2-987527289753}" srcOrd="14" destOrd="0" presId="urn:microsoft.com/office/officeart/2005/8/layout/cycle5"/>
    <dgm:cxn modelId="{D37B203B-14BB-4B35-8D4A-EBE492DB053C}" type="presParOf" srcId="{12615EFF-27B0-46A5-B57D-820E28E45D3F}" destId="{2B98B954-8A64-4179-B49E-FE0F6A4DCB37}" srcOrd="15" destOrd="0" presId="urn:microsoft.com/office/officeart/2005/8/layout/cycle5"/>
    <dgm:cxn modelId="{C3D54337-16D6-4368-9FE5-FF87B7FA48D4}" type="presParOf" srcId="{12615EFF-27B0-46A5-B57D-820E28E45D3F}" destId="{33591D48-5B47-4454-A054-FD618482FF80}" srcOrd="16" destOrd="0" presId="urn:microsoft.com/office/officeart/2005/8/layout/cycle5"/>
    <dgm:cxn modelId="{06D63D5A-01AB-49DC-9860-E2E77DDAB873}" type="presParOf" srcId="{12615EFF-27B0-46A5-B57D-820E28E45D3F}" destId="{16D4A8C6-5D36-4B8A-ABA9-6B349FBB0DD5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997458D-3D9F-4BDD-BE45-4DE0B6061993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B98047-6CD9-4A85-91F7-8751D2FEFE4C}">
      <dgm:prSet phldrT="[Text]" phldr="0"/>
      <dgm:spPr/>
      <dgm:t>
        <a:bodyPr/>
        <a:lstStyle/>
        <a:p>
          <a:r>
            <a:rPr lang="en-GB" dirty="0"/>
            <a:t>Improve multi-agency working</a:t>
          </a:r>
        </a:p>
      </dgm:t>
    </dgm:pt>
    <dgm:pt modelId="{97189275-9240-47AB-A241-850045E8DCB3}" type="parTrans" cxnId="{5BE563E0-8D02-4931-965C-AB3310FD01DF}">
      <dgm:prSet/>
      <dgm:spPr/>
      <dgm:t>
        <a:bodyPr/>
        <a:lstStyle/>
        <a:p>
          <a:endParaRPr lang="en-GB"/>
        </a:p>
      </dgm:t>
    </dgm:pt>
    <dgm:pt modelId="{1C0013CD-8BA0-4FFA-AA8E-CBD9DE6480DD}" type="sibTrans" cxnId="{5BE563E0-8D02-4931-965C-AB3310FD01DF}">
      <dgm:prSet/>
      <dgm:spPr/>
      <dgm:t>
        <a:bodyPr/>
        <a:lstStyle/>
        <a:p>
          <a:endParaRPr lang="en-GB"/>
        </a:p>
      </dgm:t>
    </dgm:pt>
    <dgm:pt modelId="{05E1B59F-2694-4E65-9BC7-662589D1BC0A}">
      <dgm:prSet phldrT="[Text]" phldr="0"/>
      <dgm:spPr/>
      <dgm:t>
        <a:bodyPr/>
        <a:lstStyle/>
        <a:p>
          <a:r>
            <a:rPr lang="en-GB" dirty="0"/>
            <a:t>Increase affordable housing</a:t>
          </a:r>
        </a:p>
      </dgm:t>
    </dgm:pt>
    <dgm:pt modelId="{11D6B1EC-B73D-44A9-B9C6-E0DD0ADB3817}" type="parTrans" cxnId="{337B9898-BD2C-4372-ABEF-36EDDAF41319}">
      <dgm:prSet/>
      <dgm:spPr/>
      <dgm:t>
        <a:bodyPr/>
        <a:lstStyle/>
        <a:p>
          <a:endParaRPr lang="en-GB"/>
        </a:p>
      </dgm:t>
    </dgm:pt>
    <dgm:pt modelId="{29C320E1-86D8-44B1-8E9C-8A110588A03A}" type="sibTrans" cxnId="{337B9898-BD2C-4372-ABEF-36EDDAF41319}">
      <dgm:prSet/>
      <dgm:spPr/>
      <dgm:t>
        <a:bodyPr/>
        <a:lstStyle/>
        <a:p>
          <a:endParaRPr lang="en-GB"/>
        </a:p>
      </dgm:t>
    </dgm:pt>
    <dgm:pt modelId="{5CECB1C2-27AC-4DE4-819E-09EF96355DD1}">
      <dgm:prSet phldrT="[Text]" phldr="0"/>
      <dgm:spPr/>
      <dgm:t>
        <a:bodyPr/>
        <a:lstStyle/>
        <a:p>
          <a:r>
            <a:rPr lang="en-GB" dirty="0"/>
            <a:t>Expand Family mediation</a:t>
          </a:r>
        </a:p>
      </dgm:t>
    </dgm:pt>
    <dgm:pt modelId="{65AA12CB-A432-47C7-BEE3-ADEB475C5D47}" type="parTrans" cxnId="{242BB7A9-BE0F-410F-87ED-546E25ED6C7D}">
      <dgm:prSet/>
      <dgm:spPr/>
      <dgm:t>
        <a:bodyPr/>
        <a:lstStyle/>
        <a:p>
          <a:endParaRPr lang="en-GB"/>
        </a:p>
      </dgm:t>
    </dgm:pt>
    <dgm:pt modelId="{E9EFC0E7-07BF-444E-B0B8-245FF0FAE292}" type="sibTrans" cxnId="{242BB7A9-BE0F-410F-87ED-546E25ED6C7D}">
      <dgm:prSet/>
      <dgm:spPr/>
      <dgm:t>
        <a:bodyPr/>
        <a:lstStyle/>
        <a:p>
          <a:endParaRPr lang="en-GB"/>
        </a:p>
      </dgm:t>
    </dgm:pt>
    <dgm:pt modelId="{8CCA54C3-74F8-49C3-95B7-8FA5BD89A510}">
      <dgm:prSet/>
      <dgm:spPr/>
      <dgm:t>
        <a:bodyPr/>
        <a:lstStyle/>
        <a:p>
          <a:r>
            <a:rPr lang="en-GB" dirty="0"/>
            <a:t>Invest in preventative services</a:t>
          </a:r>
        </a:p>
      </dgm:t>
    </dgm:pt>
    <dgm:pt modelId="{676983E8-E79D-487B-B773-0B71518EC49A}" type="parTrans" cxnId="{8B9C4A4E-1D2C-42EE-83B2-57D8C2FA12F9}">
      <dgm:prSet/>
      <dgm:spPr/>
      <dgm:t>
        <a:bodyPr/>
        <a:lstStyle/>
        <a:p>
          <a:endParaRPr lang="en-GB"/>
        </a:p>
      </dgm:t>
    </dgm:pt>
    <dgm:pt modelId="{8E6F1F4F-4A2A-48F5-B572-940199BC5704}" type="sibTrans" cxnId="{8B9C4A4E-1D2C-42EE-83B2-57D8C2FA12F9}">
      <dgm:prSet/>
      <dgm:spPr/>
      <dgm:t>
        <a:bodyPr/>
        <a:lstStyle/>
        <a:p>
          <a:endParaRPr lang="en-GB"/>
        </a:p>
      </dgm:t>
    </dgm:pt>
    <dgm:pt modelId="{CDA21568-2801-404D-936D-D847133FD884}">
      <dgm:prSet/>
      <dgm:spPr/>
      <dgm:t>
        <a:bodyPr/>
        <a:lstStyle/>
        <a:p>
          <a:r>
            <a:rPr lang="en-GB" dirty="0"/>
            <a:t>Increase early intervention</a:t>
          </a:r>
        </a:p>
      </dgm:t>
    </dgm:pt>
    <dgm:pt modelId="{29224100-BCF3-45E0-BA6C-C7ED52A672ED}" type="parTrans" cxnId="{265D4F74-BEE5-4B2B-A0A8-364148589508}">
      <dgm:prSet/>
      <dgm:spPr/>
      <dgm:t>
        <a:bodyPr/>
        <a:lstStyle/>
        <a:p>
          <a:endParaRPr lang="en-GB"/>
        </a:p>
      </dgm:t>
    </dgm:pt>
    <dgm:pt modelId="{8EA0F8BA-95F2-4256-B790-CC41E90611BA}" type="sibTrans" cxnId="{265D4F74-BEE5-4B2B-A0A8-364148589508}">
      <dgm:prSet/>
      <dgm:spPr/>
      <dgm:t>
        <a:bodyPr/>
        <a:lstStyle/>
        <a:p>
          <a:endParaRPr lang="en-GB"/>
        </a:p>
      </dgm:t>
    </dgm:pt>
    <dgm:pt modelId="{F9A56E71-C700-4E19-8254-EB0A1E8D64E3}" type="pres">
      <dgm:prSet presAssocID="{C997458D-3D9F-4BDD-BE45-4DE0B6061993}" presName="Name0" presStyleCnt="0">
        <dgm:presLayoutVars>
          <dgm:chMax val="7"/>
          <dgm:dir/>
          <dgm:resizeHandles val="exact"/>
        </dgm:presLayoutVars>
      </dgm:prSet>
      <dgm:spPr/>
    </dgm:pt>
    <dgm:pt modelId="{94FEC54A-94F5-4C03-885E-F4A9B690C90A}" type="pres">
      <dgm:prSet presAssocID="{C997458D-3D9F-4BDD-BE45-4DE0B6061993}" presName="ellipse1" presStyleLbl="vennNode1" presStyleIdx="0" presStyleCnt="5">
        <dgm:presLayoutVars>
          <dgm:bulletEnabled val="1"/>
        </dgm:presLayoutVars>
      </dgm:prSet>
      <dgm:spPr/>
    </dgm:pt>
    <dgm:pt modelId="{F1570995-96A9-4B90-91D2-B0D9D79B1A3E}" type="pres">
      <dgm:prSet presAssocID="{C997458D-3D9F-4BDD-BE45-4DE0B6061993}" presName="ellipse2" presStyleLbl="vennNode1" presStyleIdx="1" presStyleCnt="5">
        <dgm:presLayoutVars>
          <dgm:bulletEnabled val="1"/>
        </dgm:presLayoutVars>
      </dgm:prSet>
      <dgm:spPr/>
    </dgm:pt>
    <dgm:pt modelId="{6928A99C-4307-4D70-9AC3-CD9DD86DE83B}" type="pres">
      <dgm:prSet presAssocID="{C997458D-3D9F-4BDD-BE45-4DE0B6061993}" presName="ellipse3" presStyleLbl="vennNode1" presStyleIdx="2" presStyleCnt="5">
        <dgm:presLayoutVars>
          <dgm:bulletEnabled val="1"/>
        </dgm:presLayoutVars>
      </dgm:prSet>
      <dgm:spPr/>
    </dgm:pt>
    <dgm:pt modelId="{7B967E41-3D6B-4448-918C-5BBA8CDD0FCB}" type="pres">
      <dgm:prSet presAssocID="{C997458D-3D9F-4BDD-BE45-4DE0B6061993}" presName="ellipse4" presStyleLbl="vennNode1" presStyleIdx="3" presStyleCnt="5">
        <dgm:presLayoutVars>
          <dgm:bulletEnabled val="1"/>
        </dgm:presLayoutVars>
      </dgm:prSet>
      <dgm:spPr/>
    </dgm:pt>
    <dgm:pt modelId="{39B9C278-35FF-4A4F-88E9-5FD014B0ECB9}" type="pres">
      <dgm:prSet presAssocID="{C997458D-3D9F-4BDD-BE45-4DE0B6061993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40259908-1257-4CC5-89EA-6CB11E319A7D}" type="presOf" srcId="{8CCA54C3-74F8-49C3-95B7-8FA5BD89A510}" destId="{7B967E41-3D6B-4448-918C-5BBA8CDD0FCB}" srcOrd="0" destOrd="0" presId="urn:microsoft.com/office/officeart/2005/8/layout/rings+Icon"/>
    <dgm:cxn modelId="{BFB8901D-E734-4163-AF65-40E172CACBC7}" type="presOf" srcId="{05E1B59F-2694-4E65-9BC7-662589D1BC0A}" destId="{F1570995-96A9-4B90-91D2-B0D9D79B1A3E}" srcOrd="0" destOrd="0" presId="urn:microsoft.com/office/officeart/2005/8/layout/rings+Icon"/>
    <dgm:cxn modelId="{A6E85337-3918-489C-8248-59D7C082B777}" type="presOf" srcId="{C6B98047-6CD9-4A85-91F7-8751D2FEFE4C}" destId="{94FEC54A-94F5-4C03-885E-F4A9B690C90A}" srcOrd="0" destOrd="0" presId="urn:microsoft.com/office/officeart/2005/8/layout/rings+Icon"/>
    <dgm:cxn modelId="{25910E44-090F-4D14-A1CC-8758190178F1}" type="presOf" srcId="{C997458D-3D9F-4BDD-BE45-4DE0B6061993}" destId="{F9A56E71-C700-4E19-8254-EB0A1E8D64E3}" srcOrd="0" destOrd="0" presId="urn:microsoft.com/office/officeart/2005/8/layout/rings+Icon"/>
    <dgm:cxn modelId="{8B9C4A4E-1D2C-42EE-83B2-57D8C2FA12F9}" srcId="{C997458D-3D9F-4BDD-BE45-4DE0B6061993}" destId="{8CCA54C3-74F8-49C3-95B7-8FA5BD89A510}" srcOrd="3" destOrd="0" parTransId="{676983E8-E79D-487B-B773-0B71518EC49A}" sibTransId="{8E6F1F4F-4A2A-48F5-B572-940199BC5704}"/>
    <dgm:cxn modelId="{265D4F74-BEE5-4B2B-A0A8-364148589508}" srcId="{C997458D-3D9F-4BDD-BE45-4DE0B6061993}" destId="{CDA21568-2801-404D-936D-D847133FD884}" srcOrd="4" destOrd="0" parTransId="{29224100-BCF3-45E0-BA6C-C7ED52A672ED}" sibTransId="{8EA0F8BA-95F2-4256-B790-CC41E90611BA}"/>
    <dgm:cxn modelId="{51741283-2F72-4292-AFA2-2DC3724ED632}" type="presOf" srcId="{5CECB1C2-27AC-4DE4-819E-09EF96355DD1}" destId="{6928A99C-4307-4D70-9AC3-CD9DD86DE83B}" srcOrd="0" destOrd="0" presId="urn:microsoft.com/office/officeart/2005/8/layout/rings+Icon"/>
    <dgm:cxn modelId="{337B9898-BD2C-4372-ABEF-36EDDAF41319}" srcId="{C997458D-3D9F-4BDD-BE45-4DE0B6061993}" destId="{05E1B59F-2694-4E65-9BC7-662589D1BC0A}" srcOrd="1" destOrd="0" parTransId="{11D6B1EC-B73D-44A9-B9C6-E0DD0ADB3817}" sibTransId="{29C320E1-86D8-44B1-8E9C-8A110588A03A}"/>
    <dgm:cxn modelId="{242BB7A9-BE0F-410F-87ED-546E25ED6C7D}" srcId="{C997458D-3D9F-4BDD-BE45-4DE0B6061993}" destId="{5CECB1C2-27AC-4DE4-819E-09EF96355DD1}" srcOrd="2" destOrd="0" parTransId="{65AA12CB-A432-47C7-BEE3-ADEB475C5D47}" sibTransId="{E9EFC0E7-07BF-444E-B0B8-245FF0FAE292}"/>
    <dgm:cxn modelId="{5BE563E0-8D02-4931-965C-AB3310FD01DF}" srcId="{C997458D-3D9F-4BDD-BE45-4DE0B6061993}" destId="{C6B98047-6CD9-4A85-91F7-8751D2FEFE4C}" srcOrd="0" destOrd="0" parTransId="{97189275-9240-47AB-A241-850045E8DCB3}" sibTransId="{1C0013CD-8BA0-4FFA-AA8E-CBD9DE6480DD}"/>
    <dgm:cxn modelId="{AC61FAF3-FE47-4FA7-9CFA-548938041AB6}" type="presOf" srcId="{CDA21568-2801-404D-936D-D847133FD884}" destId="{39B9C278-35FF-4A4F-88E9-5FD014B0ECB9}" srcOrd="0" destOrd="0" presId="urn:microsoft.com/office/officeart/2005/8/layout/rings+Icon"/>
    <dgm:cxn modelId="{2132E96B-A0D9-429E-8032-0EE5846EA90E}" type="presParOf" srcId="{F9A56E71-C700-4E19-8254-EB0A1E8D64E3}" destId="{94FEC54A-94F5-4C03-885E-F4A9B690C90A}" srcOrd="0" destOrd="0" presId="urn:microsoft.com/office/officeart/2005/8/layout/rings+Icon"/>
    <dgm:cxn modelId="{532A9DFC-70C5-4176-8F25-2AD0B1418B37}" type="presParOf" srcId="{F9A56E71-C700-4E19-8254-EB0A1E8D64E3}" destId="{F1570995-96A9-4B90-91D2-B0D9D79B1A3E}" srcOrd="1" destOrd="0" presId="urn:microsoft.com/office/officeart/2005/8/layout/rings+Icon"/>
    <dgm:cxn modelId="{2A2DD78C-5895-4D86-9A97-B05136885938}" type="presParOf" srcId="{F9A56E71-C700-4E19-8254-EB0A1E8D64E3}" destId="{6928A99C-4307-4D70-9AC3-CD9DD86DE83B}" srcOrd="2" destOrd="0" presId="urn:microsoft.com/office/officeart/2005/8/layout/rings+Icon"/>
    <dgm:cxn modelId="{2D40B819-0A85-41C2-9418-4F99D65747F4}" type="presParOf" srcId="{F9A56E71-C700-4E19-8254-EB0A1E8D64E3}" destId="{7B967E41-3D6B-4448-918C-5BBA8CDD0FCB}" srcOrd="3" destOrd="0" presId="urn:microsoft.com/office/officeart/2005/8/layout/rings+Icon"/>
    <dgm:cxn modelId="{1958A856-8C0E-45E3-B6E2-BA4DA44C3422}" type="presParOf" srcId="{F9A56E71-C700-4E19-8254-EB0A1E8D64E3}" destId="{39B9C278-35FF-4A4F-88E9-5FD014B0ECB9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364B26-3616-4CFA-B7F9-B747B2B88EB0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D57F1D-61C5-4387-8884-4A34D22B7B2C}">
      <dgm:prSet phldrT="[Text]" phldr="0"/>
      <dgm:spPr/>
      <dgm:t>
        <a:bodyPr/>
        <a:lstStyle/>
        <a:p>
          <a:r>
            <a:rPr lang="en-GB" dirty="0"/>
            <a:t>Limitations</a:t>
          </a:r>
        </a:p>
      </dgm:t>
    </dgm:pt>
    <dgm:pt modelId="{EFB5B74D-D3BC-4ED2-83C4-128D59482DAD}" type="parTrans" cxnId="{4EF3E6F3-B455-4B27-A3BE-513AC47C3F6C}">
      <dgm:prSet/>
      <dgm:spPr/>
      <dgm:t>
        <a:bodyPr/>
        <a:lstStyle/>
        <a:p>
          <a:endParaRPr lang="en-GB"/>
        </a:p>
      </dgm:t>
    </dgm:pt>
    <dgm:pt modelId="{7194996D-3E7B-4547-B17B-D488DE4F0BBB}" type="sibTrans" cxnId="{4EF3E6F3-B455-4B27-A3BE-513AC47C3F6C}">
      <dgm:prSet/>
      <dgm:spPr/>
      <dgm:t>
        <a:bodyPr/>
        <a:lstStyle/>
        <a:p>
          <a:endParaRPr lang="en-GB"/>
        </a:p>
      </dgm:t>
    </dgm:pt>
    <dgm:pt modelId="{3925B234-7E7B-4B68-B5A9-CEB15387E4BD}">
      <dgm:prSet phldrT="[Text]" phldr="0"/>
      <dgm:spPr/>
      <dgm:t>
        <a:bodyPr/>
        <a:lstStyle/>
        <a:p>
          <a:r>
            <a:rPr lang="en-GB" dirty="0"/>
            <a:t>7 Practitioners </a:t>
          </a:r>
        </a:p>
      </dgm:t>
    </dgm:pt>
    <dgm:pt modelId="{3BDA2FB4-5E10-42C0-9093-F21E85871B23}" type="parTrans" cxnId="{EF3A7E68-CF38-4977-A7DE-671CFB8C5692}">
      <dgm:prSet/>
      <dgm:spPr/>
      <dgm:t>
        <a:bodyPr/>
        <a:lstStyle/>
        <a:p>
          <a:endParaRPr lang="en-GB"/>
        </a:p>
      </dgm:t>
    </dgm:pt>
    <dgm:pt modelId="{F86F25F5-46D5-42CC-8B3E-2D03E4C2D89C}" type="sibTrans" cxnId="{EF3A7E68-CF38-4977-A7DE-671CFB8C5692}">
      <dgm:prSet/>
      <dgm:spPr/>
      <dgm:t>
        <a:bodyPr/>
        <a:lstStyle/>
        <a:p>
          <a:endParaRPr lang="en-GB"/>
        </a:p>
      </dgm:t>
    </dgm:pt>
    <dgm:pt modelId="{52BFA753-ED92-4EEA-8531-F83FB3E43C0F}">
      <dgm:prSet phldrT="[Text]" phldr="0"/>
      <dgm:spPr/>
      <dgm:t>
        <a:bodyPr/>
        <a:lstStyle/>
        <a:p>
          <a:r>
            <a:rPr lang="en-GB" dirty="0"/>
            <a:t>One organisation</a:t>
          </a:r>
        </a:p>
      </dgm:t>
    </dgm:pt>
    <dgm:pt modelId="{9AE7B8EE-4557-4074-9EFE-B6121F56595D}" type="parTrans" cxnId="{CD987940-2DDD-4900-8C88-7F7D6CFE3759}">
      <dgm:prSet/>
      <dgm:spPr/>
      <dgm:t>
        <a:bodyPr/>
        <a:lstStyle/>
        <a:p>
          <a:endParaRPr lang="en-GB"/>
        </a:p>
      </dgm:t>
    </dgm:pt>
    <dgm:pt modelId="{0D94BB44-E831-498F-B193-F10F538EDF08}" type="sibTrans" cxnId="{CD987940-2DDD-4900-8C88-7F7D6CFE3759}">
      <dgm:prSet/>
      <dgm:spPr/>
      <dgm:t>
        <a:bodyPr/>
        <a:lstStyle/>
        <a:p>
          <a:endParaRPr lang="en-GB"/>
        </a:p>
      </dgm:t>
    </dgm:pt>
    <dgm:pt modelId="{C5F6EA88-7EE2-4443-B760-D2EBDD168ED0}">
      <dgm:prSet phldrT="[Text]" phldr="0"/>
      <dgm:spPr/>
      <dgm:t>
        <a:bodyPr/>
        <a:lstStyle/>
        <a:p>
          <a:r>
            <a:rPr lang="en-GB" dirty="0"/>
            <a:t>Questionnaire only</a:t>
          </a:r>
        </a:p>
      </dgm:t>
    </dgm:pt>
    <dgm:pt modelId="{D6980B46-C1EF-4C8A-8435-C5ADBDA711CA}" type="parTrans" cxnId="{75341068-AED6-4546-A0D1-D3C7D79125EE}">
      <dgm:prSet/>
      <dgm:spPr/>
      <dgm:t>
        <a:bodyPr/>
        <a:lstStyle/>
        <a:p>
          <a:endParaRPr lang="en-GB"/>
        </a:p>
      </dgm:t>
    </dgm:pt>
    <dgm:pt modelId="{62DE93D2-2517-4FA8-9E1B-48A5D35D01C5}" type="sibTrans" cxnId="{75341068-AED6-4546-A0D1-D3C7D79125EE}">
      <dgm:prSet/>
      <dgm:spPr/>
      <dgm:t>
        <a:bodyPr/>
        <a:lstStyle/>
        <a:p>
          <a:endParaRPr lang="en-GB"/>
        </a:p>
      </dgm:t>
    </dgm:pt>
    <dgm:pt modelId="{1533582B-642A-4FC6-B080-B122FE543EBE}" type="pres">
      <dgm:prSet presAssocID="{F5364B26-3616-4CFA-B7F9-B747B2B88EB0}" presName="composite" presStyleCnt="0">
        <dgm:presLayoutVars>
          <dgm:chMax val="1"/>
          <dgm:dir/>
          <dgm:resizeHandles val="exact"/>
        </dgm:presLayoutVars>
      </dgm:prSet>
      <dgm:spPr/>
    </dgm:pt>
    <dgm:pt modelId="{BA497C02-713D-4093-9EAB-8E6082293E7B}" type="pres">
      <dgm:prSet presAssocID="{F5364B26-3616-4CFA-B7F9-B747B2B88EB0}" presName="radial" presStyleCnt="0">
        <dgm:presLayoutVars>
          <dgm:animLvl val="ctr"/>
        </dgm:presLayoutVars>
      </dgm:prSet>
      <dgm:spPr/>
    </dgm:pt>
    <dgm:pt modelId="{F39EB6F8-6121-4709-8B0D-A1FFDCDA4AE8}" type="pres">
      <dgm:prSet presAssocID="{63D57F1D-61C5-4387-8884-4A34D22B7B2C}" presName="centerShape" presStyleLbl="vennNode1" presStyleIdx="0" presStyleCnt="4" custLinFactNeighborX="241" custLinFactNeighborY="722"/>
      <dgm:spPr/>
    </dgm:pt>
    <dgm:pt modelId="{13DED63C-DEA8-43EB-B1EF-ABDAF5EA7AEF}" type="pres">
      <dgm:prSet presAssocID="{3925B234-7E7B-4B68-B5A9-CEB15387E4BD}" presName="node" presStyleLbl="vennNode1" presStyleIdx="1" presStyleCnt="4">
        <dgm:presLayoutVars>
          <dgm:bulletEnabled val="1"/>
        </dgm:presLayoutVars>
      </dgm:prSet>
      <dgm:spPr/>
    </dgm:pt>
    <dgm:pt modelId="{68B03C43-6E40-4FE1-90E4-6F9A4E346816}" type="pres">
      <dgm:prSet presAssocID="{52BFA753-ED92-4EEA-8531-F83FB3E43C0F}" presName="node" presStyleLbl="vennNode1" presStyleIdx="2" presStyleCnt="4">
        <dgm:presLayoutVars>
          <dgm:bulletEnabled val="1"/>
        </dgm:presLayoutVars>
      </dgm:prSet>
      <dgm:spPr/>
    </dgm:pt>
    <dgm:pt modelId="{A862871C-A5D2-4375-AA9F-05DDAC51EEE5}" type="pres">
      <dgm:prSet presAssocID="{C5F6EA88-7EE2-4443-B760-D2EBDD168ED0}" presName="node" presStyleLbl="vennNode1" presStyleIdx="3" presStyleCnt="4">
        <dgm:presLayoutVars>
          <dgm:bulletEnabled val="1"/>
        </dgm:presLayoutVars>
      </dgm:prSet>
      <dgm:spPr/>
    </dgm:pt>
  </dgm:ptLst>
  <dgm:cxnLst>
    <dgm:cxn modelId="{7716D515-D89E-4B7D-BEFD-F2FD66BEE5E1}" type="presOf" srcId="{F5364B26-3616-4CFA-B7F9-B747B2B88EB0}" destId="{1533582B-642A-4FC6-B080-B122FE543EBE}" srcOrd="0" destOrd="0" presId="urn:microsoft.com/office/officeart/2005/8/layout/radial3"/>
    <dgm:cxn modelId="{CD987940-2DDD-4900-8C88-7F7D6CFE3759}" srcId="{63D57F1D-61C5-4387-8884-4A34D22B7B2C}" destId="{52BFA753-ED92-4EEA-8531-F83FB3E43C0F}" srcOrd="1" destOrd="0" parTransId="{9AE7B8EE-4557-4074-9EFE-B6121F56595D}" sibTransId="{0D94BB44-E831-498F-B193-F10F538EDF08}"/>
    <dgm:cxn modelId="{75341068-AED6-4546-A0D1-D3C7D79125EE}" srcId="{63D57F1D-61C5-4387-8884-4A34D22B7B2C}" destId="{C5F6EA88-7EE2-4443-B760-D2EBDD168ED0}" srcOrd="2" destOrd="0" parTransId="{D6980B46-C1EF-4C8A-8435-C5ADBDA711CA}" sibTransId="{62DE93D2-2517-4FA8-9E1B-48A5D35D01C5}"/>
    <dgm:cxn modelId="{EF3A7E68-CF38-4977-A7DE-671CFB8C5692}" srcId="{63D57F1D-61C5-4387-8884-4A34D22B7B2C}" destId="{3925B234-7E7B-4B68-B5A9-CEB15387E4BD}" srcOrd="0" destOrd="0" parTransId="{3BDA2FB4-5E10-42C0-9093-F21E85871B23}" sibTransId="{F86F25F5-46D5-42CC-8B3E-2D03E4C2D89C}"/>
    <dgm:cxn modelId="{3F59804E-1432-47BF-9E7E-F9B14427D7F9}" type="presOf" srcId="{3925B234-7E7B-4B68-B5A9-CEB15387E4BD}" destId="{13DED63C-DEA8-43EB-B1EF-ABDAF5EA7AEF}" srcOrd="0" destOrd="0" presId="urn:microsoft.com/office/officeart/2005/8/layout/radial3"/>
    <dgm:cxn modelId="{24F2998B-DC75-4986-8149-C6F1AAB07C9F}" type="presOf" srcId="{63D57F1D-61C5-4387-8884-4A34D22B7B2C}" destId="{F39EB6F8-6121-4709-8B0D-A1FFDCDA4AE8}" srcOrd="0" destOrd="0" presId="urn:microsoft.com/office/officeart/2005/8/layout/radial3"/>
    <dgm:cxn modelId="{5B70F4AE-BA57-4E56-B165-920BF516C42D}" type="presOf" srcId="{C5F6EA88-7EE2-4443-B760-D2EBDD168ED0}" destId="{A862871C-A5D2-4375-AA9F-05DDAC51EEE5}" srcOrd="0" destOrd="0" presId="urn:microsoft.com/office/officeart/2005/8/layout/radial3"/>
    <dgm:cxn modelId="{773131B2-6DAE-4D1D-A43F-C828476AA7CC}" type="presOf" srcId="{52BFA753-ED92-4EEA-8531-F83FB3E43C0F}" destId="{68B03C43-6E40-4FE1-90E4-6F9A4E346816}" srcOrd="0" destOrd="0" presId="urn:microsoft.com/office/officeart/2005/8/layout/radial3"/>
    <dgm:cxn modelId="{4EF3E6F3-B455-4B27-A3BE-513AC47C3F6C}" srcId="{F5364B26-3616-4CFA-B7F9-B747B2B88EB0}" destId="{63D57F1D-61C5-4387-8884-4A34D22B7B2C}" srcOrd="0" destOrd="0" parTransId="{EFB5B74D-D3BC-4ED2-83C4-128D59482DAD}" sibTransId="{7194996D-3E7B-4547-B17B-D488DE4F0BBB}"/>
    <dgm:cxn modelId="{ED19C30F-BBD2-4454-8A08-864419DEA860}" type="presParOf" srcId="{1533582B-642A-4FC6-B080-B122FE543EBE}" destId="{BA497C02-713D-4093-9EAB-8E6082293E7B}" srcOrd="0" destOrd="0" presId="urn:microsoft.com/office/officeart/2005/8/layout/radial3"/>
    <dgm:cxn modelId="{C037016A-551C-485B-80DF-4E95951ED175}" type="presParOf" srcId="{BA497C02-713D-4093-9EAB-8E6082293E7B}" destId="{F39EB6F8-6121-4709-8B0D-A1FFDCDA4AE8}" srcOrd="0" destOrd="0" presId="urn:microsoft.com/office/officeart/2005/8/layout/radial3"/>
    <dgm:cxn modelId="{1F2D1525-D9F6-4C28-9CAA-5E7855A9F7AC}" type="presParOf" srcId="{BA497C02-713D-4093-9EAB-8E6082293E7B}" destId="{13DED63C-DEA8-43EB-B1EF-ABDAF5EA7AEF}" srcOrd="1" destOrd="0" presId="urn:microsoft.com/office/officeart/2005/8/layout/radial3"/>
    <dgm:cxn modelId="{92821156-A4C8-457C-8B12-A342DEACB845}" type="presParOf" srcId="{BA497C02-713D-4093-9EAB-8E6082293E7B}" destId="{68B03C43-6E40-4FE1-90E4-6F9A4E346816}" srcOrd="2" destOrd="0" presId="urn:microsoft.com/office/officeart/2005/8/layout/radial3"/>
    <dgm:cxn modelId="{E457B660-F469-4AFE-BB25-BCE596BB0150}" type="presParOf" srcId="{BA497C02-713D-4093-9EAB-8E6082293E7B}" destId="{A862871C-A5D2-4375-AA9F-05DDAC51EEE5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BD60E21-4D31-455C-80A5-356AD9DA59ED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BD126A-202D-4FA6-AA92-5395F7B01A80}">
      <dgm:prSet phldrT="[Text]" phldr="0"/>
      <dgm:spPr/>
      <dgm:t>
        <a:bodyPr/>
        <a:lstStyle/>
        <a:p>
          <a:r>
            <a:rPr lang="en-GB" dirty="0"/>
            <a:t>Future research </a:t>
          </a:r>
        </a:p>
      </dgm:t>
    </dgm:pt>
    <dgm:pt modelId="{EE3AF045-B23B-4F63-9E37-56ABD21746ED}" type="parTrans" cxnId="{4579B43C-5292-461E-BC46-1A3947AA3E99}">
      <dgm:prSet/>
      <dgm:spPr/>
      <dgm:t>
        <a:bodyPr/>
        <a:lstStyle/>
        <a:p>
          <a:endParaRPr lang="en-GB"/>
        </a:p>
      </dgm:t>
    </dgm:pt>
    <dgm:pt modelId="{F9285935-4CF1-421D-A1CC-44E3C1A93A4B}" type="sibTrans" cxnId="{4579B43C-5292-461E-BC46-1A3947AA3E99}">
      <dgm:prSet/>
      <dgm:spPr/>
      <dgm:t>
        <a:bodyPr/>
        <a:lstStyle/>
        <a:p>
          <a:endParaRPr lang="en-GB"/>
        </a:p>
      </dgm:t>
    </dgm:pt>
    <dgm:pt modelId="{B06503B3-A8AB-41AD-B231-6BF53D8A91D5}">
      <dgm:prSet phldrT="[Text]" phldr="0"/>
      <dgm:spPr/>
      <dgm:t>
        <a:bodyPr/>
        <a:lstStyle/>
        <a:p>
          <a:r>
            <a:rPr lang="en-GB" dirty="0"/>
            <a:t>Longitudinal research</a:t>
          </a:r>
        </a:p>
      </dgm:t>
    </dgm:pt>
    <dgm:pt modelId="{0D295587-3FB0-47C1-B40C-66EE98EC948B}" type="parTrans" cxnId="{207BC71C-EF70-49DF-BD0A-3137C6A8DFE8}">
      <dgm:prSet/>
      <dgm:spPr/>
      <dgm:t>
        <a:bodyPr/>
        <a:lstStyle/>
        <a:p>
          <a:endParaRPr lang="en-GB"/>
        </a:p>
      </dgm:t>
    </dgm:pt>
    <dgm:pt modelId="{244AFC23-48E4-4412-8F78-A10919A5558F}" type="sibTrans" cxnId="{207BC71C-EF70-49DF-BD0A-3137C6A8DFE8}">
      <dgm:prSet/>
      <dgm:spPr/>
      <dgm:t>
        <a:bodyPr/>
        <a:lstStyle/>
        <a:p>
          <a:endParaRPr lang="en-GB"/>
        </a:p>
      </dgm:t>
    </dgm:pt>
    <dgm:pt modelId="{2C773968-4A07-4FAE-94DF-60C70E4DD59E}">
      <dgm:prSet phldrT="[Text]" phldr="0"/>
      <dgm:spPr/>
      <dgm:t>
        <a:bodyPr/>
        <a:lstStyle/>
        <a:p>
          <a:r>
            <a:rPr lang="en-GB" dirty="0"/>
            <a:t>Parents perspectives</a:t>
          </a:r>
        </a:p>
      </dgm:t>
    </dgm:pt>
    <dgm:pt modelId="{DB045DA6-D2D5-408E-854C-7207F8256C84}" type="parTrans" cxnId="{3255806C-B6C1-4989-872F-0E3BCF63A162}">
      <dgm:prSet/>
      <dgm:spPr/>
      <dgm:t>
        <a:bodyPr/>
        <a:lstStyle/>
        <a:p>
          <a:endParaRPr lang="en-GB"/>
        </a:p>
      </dgm:t>
    </dgm:pt>
    <dgm:pt modelId="{EBDC834B-1F8C-4AB4-ACDA-F9E0C8E6C1F1}" type="sibTrans" cxnId="{3255806C-B6C1-4989-872F-0E3BCF63A162}">
      <dgm:prSet/>
      <dgm:spPr/>
      <dgm:t>
        <a:bodyPr/>
        <a:lstStyle/>
        <a:p>
          <a:endParaRPr lang="en-GB"/>
        </a:p>
      </dgm:t>
    </dgm:pt>
    <dgm:pt modelId="{2B7E781F-709A-43E8-BDA2-39889F87E557}">
      <dgm:prSet phldrT="[Text]" phldr="0"/>
      <dgm:spPr/>
      <dgm:t>
        <a:bodyPr/>
        <a:lstStyle/>
        <a:p>
          <a:r>
            <a:rPr lang="en-GB" dirty="0"/>
            <a:t>Larger Sample</a:t>
          </a:r>
        </a:p>
      </dgm:t>
    </dgm:pt>
    <dgm:pt modelId="{433F22A4-CC1D-48C3-88B8-B75692366A6E}" type="parTrans" cxnId="{1D03DF69-6444-4582-85D4-49DA230BBAFF}">
      <dgm:prSet/>
      <dgm:spPr/>
      <dgm:t>
        <a:bodyPr/>
        <a:lstStyle/>
        <a:p>
          <a:endParaRPr lang="en-GB"/>
        </a:p>
      </dgm:t>
    </dgm:pt>
    <dgm:pt modelId="{A4684761-A1DB-41FB-8034-D18F94EB98D2}" type="sibTrans" cxnId="{1D03DF69-6444-4582-85D4-49DA230BBAFF}">
      <dgm:prSet/>
      <dgm:spPr/>
      <dgm:t>
        <a:bodyPr/>
        <a:lstStyle/>
        <a:p>
          <a:endParaRPr lang="en-GB"/>
        </a:p>
      </dgm:t>
    </dgm:pt>
    <dgm:pt modelId="{A71095CE-7F6A-426A-9F7E-2F7C4E4EEE62}">
      <dgm:prSet phldrT="[Text]" phldr="0"/>
      <dgm:spPr/>
      <dgm:t>
        <a:bodyPr/>
        <a:lstStyle/>
        <a:p>
          <a:r>
            <a:rPr lang="en-GB" dirty="0"/>
            <a:t>Young people’s perspectives </a:t>
          </a:r>
        </a:p>
      </dgm:t>
    </dgm:pt>
    <dgm:pt modelId="{D6D728CE-26B0-4539-B144-0539C3678069}" type="sibTrans" cxnId="{F11ADEAC-485D-4102-BCB1-277A22E9FF35}">
      <dgm:prSet/>
      <dgm:spPr/>
      <dgm:t>
        <a:bodyPr/>
        <a:lstStyle/>
        <a:p>
          <a:endParaRPr lang="en-GB"/>
        </a:p>
      </dgm:t>
    </dgm:pt>
    <dgm:pt modelId="{72736271-FD47-4C77-9CA9-A39252B602B4}" type="parTrans" cxnId="{F11ADEAC-485D-4102-BCB1-277A22E9FF35}">
      <dgm:prSet/>
      <dgm:spPr/>
      <dgm:t>
        <a:bodyPr/>
        <a:lstStyle/>
        <a:p>
          <a:endParaRPr lang="en-GB"/>
        </a:p>
      </dgm:t>
    </dgm:pt>
    <dgm:pt modelId="{8EF3C0B4-FA73-4DB7-A370-629F649B7C65}" type="pres">
      <dgm:prSet presAssocID="{EBD60E21-4D31-455C-80A5-356AD9DA59ED}" presName="composite" presStyleCnt="0">
        <dgm:presLayoutVars>
          <dgm:chMax val="1"/>
          <dgm:dir/>
          <dgm:resizeHandles val="exact"/>
        </dgm:presLayoutVars>
      </dgm:prSet>
      <dgm:spPr/>
    </dgm:pt>
    <dgm:pt modelId="{6BA64CE2-3830-4456-B64F-7228A3CFEADF}" type="pres">
      <dgm:prSet presAssocID="{EBD60E21-4D31-455C-80A5-356AD9DA59ED}" presName="radial" presStyleCnt="0">
        <dgm:presLayoutVars>
          <dgm:animLvl val="ctr"/>
        </dgm:presLayoutVars>
      </dgm:prSet>
      <dgm:spPr/>
    </dgm:pt>
    <dgm:pt modelId="{4B1B7E32-7719-450F-8F21-0BEC44A69DCE}" type="pres">
      <dgm:prSet presAssocID="{8BBD126A-202D-4FA6-AA92-5395F7B01A80}" presName="centerShape" presStyleLbl="vennNode1" presStyleIdx="0" presStyleCnt="5"/>
      <dgm:spPr/>
    </dgm:pt>
    <dgm:pt modelId="{B284966E-114F-4B6B-BFD8-DB98427DD29B}" type="pres">
      <dgm:prSet presAssocID="{B06503B3-A8AB-41AD-B231-6BF53D8A91D5}" presName="node" presStyleLbl="vennNode1" presStyleIdx="1" presStyleCnt="5">
        <dgm:presLayoutVars>
          <dgm:bulletEnabled val="1"/>
        </dgm:presLayoutVars>
      </dgm:prSet>
      <dgm:spPr/>
    </dgm:pt>
    <dgm:pt modelId="{5CE260F8-4B8B-454E-86DC-4ACF540A8796}" type="pres">
      <dgm:prSet presAssocID="{2C773968-4A07-4FAE-94DF-60C70E4DD59E}" presName="node" presStyleLbl="vennNode1" presStyleIdx="2" presStyleCnt="5">
        <dgm:presLayoutVars>
          <dgm:bulletEnabled val="1"/>
        </dgm:presLayoutVars>
      </dgm:prSet>
      <dgm:spPr/>
    </dgm:pt>
    <dgm:pt modelId="{55CB0047-D7EB-4B24-BC92-7C1AF0C83D21}" type="pres">
      <dgm:prSet presAssocID="{A71095CE-7F6A-426A-9F7E-2F7C4E4EEE62}" presName="node" presStyleLbl="vennNode1" presStyleIdx="3" presStyleCnt="5">
        <dgm:presLayoutVars>
          <dgm:bulletEnabled val="1"/>
        </dgm:presLayoutVars>
      </dgm:prSet>
      <dgm:spPr/>
    </dgm:pt>
    <dgm:pt modelId="{A83D878A-C3F7-408B-BA8F-CB568FE35593}" type="pres">
      <dgm:prSet presAssocID="{2B7E781F-709A-43E8-BDA2-39889F87E557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207BC71C-EF70-49DF-BD0A-3137C6A8DFE8}" srcId="{8BBD126A-202D-4FA6-AA92-5395F7B01A80}" destId="{B06503B3-A8AB-41AD-B231-6BF53D8A91D5}" srcOrd="0" destOrd="0" parTransId="{0D295587-3FB0-47C1-B40C-66EE98EC948B}" sibTransId="{244AFC23-48E4-4412-8F78-A10919A5558F}"/>
    <dgm:cxn modelId="{B8119F24-A30E-4E55-BB40-F3230163CB2C}" type="presOf" srcId="{2C773968-4A07-4FAE-94DF-60C70E4DD59E}" destId="{5CE260F8-4B8B-454E-86DC-4ACF540A8796}" srcOrd="0" destOrd="0" presId="urn:microsoft.com/office/officeart/2005/8/layout/radial3"/>
    <dgm:cxn modelId="{727B2C27-777B-40A2-A563-5E27E001F72A}" type="presOf" srcId="{EBD60E21-4D31-455C-80A5-356AD9DA59ED}" destId="{8EF3C0B4-FA73-4DB7-A370-629F649B7C65}" srcOrd="0" destOrd="0" presId="urn:microsoft.com/office/officeart/2005/8/layout/radial3"/>
    <dgm:cxn modelId="{4579B43C-5292-461E-BC46-1A3947AA3E99}" srcId="{EBD60E21-4D31-455C-80A5-356AD9DA59ED}" destId="{8BBD126A-202D-4FA6-AA92-5395F7B01A80}" srcOrd="0" destOrd="0" parTransId="{EE3AF045-B23B-4F63-9E37-56ABD21746ED}" sibTransId="{F9285935-4CF1-421D-A1CC-44E3C1A93A4B}"/>
    <dgm:cxn modelId="{2196FF5F-7A09-4B43-9C30-A8C38E59F3AA}" type="presOf" srcId="{2B7E781F-709A-43E8-BDA2-39889F87E557}" destId="{A83D878A-C3F7-408B-BA8F-CB568FE35593}" srcOrd="0" destOrd="0" presId="urn:microsoft.com/office/officeart/2005/8/layout/radial3"/>
    <dgm:cxn modelId="{1D03DF69-6444-4582-85D4-49DA230BBAFF}" srcId="{8BBD126A-202D-4FA6-AA92-5395F7B01A80}" destId="{2B7E781F-709A-43E8-BDA2-39889F87E557}" srcOrd="3" destOrd="0" parTransId="{433F22A4-CC1D-48C3-88B8-B75692366A6E}" sibTransId="{A4684761-A1DB-41FB-8034-D18F94EB98D2}"/>
    <dgm:cxn modelId="{3255806C-B6C1-4989-872F-0E3BCF63A162}" srcId="{8BBD126A-202D-4FA6-AA92-5395F7B01A80}" destId="{2C773968-4A07-4FAE-94DF-60C70E4DD59E}" srcOrd="1" destOrd="0" parTransId="{DB045DA6-D2D5-408E-854C-7207F8256C84}" sibTransId="{EBDC834B-1F8C-4AB4-ACDA-F9E0C8E6C1F1}"/>
    <dgm:cxn modelId="{F93C7886-BE5C-4022-B4D8-067A45F80845}" type="presOf" srcId="{A71095CE-7F6A-426A-9F7E-2F7C4E4EEE62}" destId="{55CB0047-D7EB-4B24-BC92-7C1AF0C83D21}" srcOrd="0" destOrd="0" presId="urn:microsoft.com/office/officeart/2005/8/layout/radial3"/>
    <dgm:cxn modelId="{01A5148C-DA6F-455C-9A20-64C2D09339CB}" type="presOf" srcId="{B06503B3-A8AB-41AD-B231-6BF53D8A91D5}" destId="{B284966E-114F-4B6B-BFD8-DB98427DD29B}" srcOrd="0" destOrd="0" presId="urn:microsoft.com/office/officeart/2005/8/layout/radial3"/>
    <dgm:cxn modelId="{9FFD87A2-18CD-4737-89A9-985DD59CAB98}" type="presOf" srcId="{8BBD126A-202D-4FA6-AA92-5395F7B01A80}" destId="{4B1B7E32-7719-450F-8F21-0BEC44A69DCE}" srcOrd="0" destOrd="0" presId="urn:microsoft.com/office/officeart/2005/8/layout/radial3"/>
    <dgm:cxn modelId="{F11ADEAC-485D-4102-BCB1-277A22E9FF35}" srcId="{8BBD126A-202D-4FA6-AA92-5395F7B01A80}" destId="{A71095CE-7F6A-426A-9F7E-2F7C4E4EEE62}" srcOrd="2" destOrd="0" parTransId="{72736271-FD47-4C77-9CA9-A39252B602B4}" sibTransId="{D6D728CE-26B0-4539-B144-0539C3678069}"/>
    <dgm:cxn modelId="{A01DE19D-2F8C-43B0-BCE9-DC16BC81711F}" type="presParOf" srcId="{8EF3C0B4-FA73-4DB7-A370-629F649B7C65}" destId="{6BA64CE2-3830-4456-B64F-7228A3CFEADF}" srcOrd="0" destOrd="0" presId="urn:microsoft.com/office/officeart/2005/8/layout/radial3"/>
    <dgm:cxn modelId="{7F1C4B58-81EA-486A-B91E-01C06E5774CC}" type="presParOf" srcId="{6BA64CE2-3830-4456-B64F-7228A3CFEADF}" destId="{4B1B7E32-7719-450F-8F21-0BEC44A69DCE}" srcOrd="0" destOrd="0" presId="urn:microsoft.com/office/officeart/2005/8/layout/radial3"/>
    <dgm:cxn modelId="{198EF95A-DD72-416D-B605-847C3A45BCA3}" type="presParOf" srcId="{6BA64CE2-3830-4456-B64F-7228A3CFEADF}" destId="{B284966E-114F-4B6B-BFD8-DB98427DD29B}" srcOrd="1" destOrd="0" presId="urn:microsoft.com/office/officeart/2005/8/layout/radial3"/>
    <dgm:cxn modelId="{02EA2F0A-86AB-4FDB-B969-513C25BF856D}" type="presParOf" srcId="{6BA64CE2-3830-4456-B64F-7228A3CFEADF}" destId="{5CE260F8-4B8B-454E-86DC-4ACF540A8796}" srcOrd="2" destOrd="0" presId="urn:microsoft.com/office/officeart/2005/8/layout/radial3"/>
    <dgm:cxn modelId="{A7E7AA7E-0C32-4995-B68B-6A2DF156122E}" type="presParOf" srcId="{6BA64CE2-3830-4456-B64F-7228A3CFEADF}" destId="{55CB0047-D7EB-4B24-BC92-7C1AF0C83D21}" srcOrd="3" destOrd="0" presId="urn:microsoft.com/office/officeart/2005/8/layout/radial3"/>
    <dgm:cxn modelId="{62A0DC3A-8C81-4E5B-97EE-00D4E633DE82}" type="presParOf" srcId="{6BA64CE2-3830-4456-B64F-7228A3CFEADF}" destId="{A83D878A-C3F7-408B-BA8F-CB568FE35593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06D9D-6754-4C41-B7AE-A3AF9A1B5EAD}">
      <dsp:nvSpPr>
        <dsp:cNvPr id="0" name=""/>
        <dsp:cNvSpPr/>
      </dsp:nvSpPr>
      <dsp:spPr>
        <a:xfrm>
          <a:off x="2651124" y="1341370"/>
          <a:ext cx="3317974" cy="331797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Methodology </a:t>
          </a:r>
        </a:p>
      </dsp:txBody>
      <dsp:txXfrm>
        <a:off x="3137030" y="1827276"/>
        <a:ext cx="2346162" cy="2346162"/>
      </dsp:txXfrm>
    </dsp:sp>
    <dsp:sp modelId="{61ADD569-DE6B-4038-8259-A752328C483E}">
      <dsp:nvSpPr>
        <dsp:cNvPr id="0" name=""/>
        <dsp:cNvSpPr/>
      </dsp:nvSpPr>
      <dsp:spPr>
        <a:xfrm>
          <a:off x="3535803" y="592"/>
          <a:ext cx="1658987" cy="16589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Literature Review</a:t>
          </a:r>
        </a:p>
      </dsp:txBody>
      <dsp:txXfrm>
        <a:off x="3778756" y="243545"/>
        <a:ext cx="1173081" cy="1173081"/>
      </dsp:txXfrm>
    </dsp:sp>
    <dsp:sp modelId="{FF841B58-10CC-4738-92D1-F427D4C40479}">
      <dsp:nvSpPr>
        <dsp:cNvPr id="0" name=""/>
        <dsp:cNvSpPr/>
      </dsp:nvSpPr>
      <dsp:spPr>
        <a:xfrm>
          <a:off x="5574657" y="2161356"/>
          <a:ext cx="1658987" cy="16589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Questionnaire (MS Forms)</a:t>
          </a:r>
        </a:p>
      </dsp:txBody>
      <dsp:txXfrm>
        <a:off x="5817610" y="2404309"/>
        <a:ext cx="1173081" cy="1173081"/>
      </dsp:txXfrm>
    </dsp:sp>
    <dsp:sp modelId="{59CBD56B-E49D-4F66-BEC9-FEAEBBBC7D7C}">
      <dsp:nvSpPr>
        <dsp:cNvPr id="0" name=""/>
        <dsp:cNvSpPr/>
      </dsp:nvSpPr>
      <dsp:spPr>
        <a:xfrm>
          <a:off x="3413893" y="4322120"/>
          <a:ext cx="1658987" cy="16589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7 Practitioners</a:t>
          </a:r>
        </a:p>
      </dsp:txBody>
      <dsp:txXfrm>
        <a:off x="3656846" y="4565073"/>
        <a:ext cx="1173081" cy="1173081"/>
      </dsp:txXfrm>
    </dsp:sp>
    <dsp:sp modelId="{822435F2-C0C3-4292-A86B-B01E59E5C125}">
      <dsp:nvSpPr>
        <dsp:cNvPr id="0" name=""/>
        <dsp:cNvSpPr/>
      </dsp:nvSpPr>
      <dsp:spPr>
        <a:xfrm>
          <a:off x="1253123" y="2132776"/>
          <a:ext cx="1658987" cy="16589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Quantitative &amp; qualitative analysis</a:t>
          </a:r>
        </a:p>
      </dsp:txBody>
      <dsp:txXfrm>
        <a:off x="1496076" y="2375729"/>
        <a:ext cx="1173081" cy="11730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F9948-EB67-4D75-B21F-F2A36F0D8864}">
      <dsp:nvSpPr>
        <dsp:cNvPr id="0" name=""/>
        <dsp:cNvSpPr/>
      </dsp:nvSpPr>
      <dsp:spPr>
        <a:xfrm>
          <a:off x="0" y="215899"/>
          <a:ext cx="2539999" cy="152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Family conflict major contributor </a:t>
          </a:r>
        </a:p>
      </dsp:txBody>
      <dsp:txXfrm>
        <a:off x="0" y="215899"/>
        <a:ext cx="2539999" cy="1524000"/>
      </dsp:txXfrm>
    </dsp:sp>
    <dsp:sp modelId="{D1A2B758-C76C-457E-BDB4-DCA242D5ACDC}">
      <dsp:nvSpPr>
        <dsp:cNvPr id="0" name=""/>
        <dsp:cNvSpPr/>
      </dsp:nvSpPr>
      <dsp:spPr>
        <a:xfrm>
          <a:off x="2794000" y="215899"/>
          <a:ext cx="2539999" cy="152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Family breakdown common</a:t>
          </a:r>
        </a:p>
      </dsp:txBody>
      <dsp:txXfrm>
        <a:off x="2794000" y="215899"/>
        <a:ext cx="2539999" cy="1524000"/>
      </dsp:txXfrm>
    </dsp:sp>
    <dsp:sp modelId="{276CCBAA-390D-4D3F-BE2A-6E9295AB9031}">
      <dsp:nvSpPr>
        <dsp:cNvPr id="0" name=""/>
        <dsp:cNvSpPr/>
      </dsp:nvSpPr>
      <dsp:spPr>
        <a:xfrm>
          <a:off x="5587999" y="215899"/>
          <a:ext cx="2539999" cy="152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Early intervention essential</a:t>
          </a:r>
        </a:p>
      </dsp:txBody>
      <dsp:txXfrm>
        <a:off x="5587999" y="215899"/>
        <a:ext cx="2539999" cy="1524000"/>
      </dsp:txXfrm>
    </dsp:sp>
    <dsp:sp modelId="{36031D54-0362-426B-AD4E-A5A387E13DAC}">
      <dsp:nvSpPr>
        <dsp:cNvPr id="0" name=""/>
        <dsp:cNvSpPr/>
      </dsp:nvSpPr>
      <dsp:spPr>
        <a:xfrm>
          <a:off x="1397000" y="1993899"/>
          <a:ext cx="2539999" cy="152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Housing shortages major barrier</a:t>
          </a:r>
        </a:p>
      </dsp:txBody>
      <dsp:txXfrm>
        <a:off x="1397000" y="1993899"/>
        <a:ext cx="2539999" cy="1524000"/>
      </dsp:txXfrm>
    </dsp:sp>
    <dsp:sp modelId="{621773F9-61D4-461E-8CCA-D4C830739E09}">
      <dsp:nvSpPr>
        <dsp:cNvPr id="0" name=""/>
        <dsp:cNvSpPr/>
      </dsp:nvSpPr>
      <dsp:spPr>
        <a:xfrm>
          <a:off x="4191000" y="1993899"/>
          <a:ext cx="2539999" cy="1524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Multi agency working important</a:t>
          </a:r>
        </a:p>
      </dsp:txBody>
      <dsp:txXfrm>
        <a:off x="4191000" y="1993899"/>
        <a:ext cx="2539999" cy="1524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F10B95-7E4D-40BD-8F78-4EB722791441}">
      <dsp:nvSpPr>
        <dsp:cNvPr id="0" name=""/>
        <dsp:cNvSpPr/>
      </dsp:nvSpPr>
      <dsp:spPr>
        <a:xfrm>
          <a:off x="3340695" y="3102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Inclusion</a:t>
          </a:r>
        </a:p>
      </dsp:txBody>
      <dsp:txXfrm>
        <a:off x="3386596" y="49003"/>
        <a:ext cx="1354807" cy="848494"/>
      </dsp:txXfrm>
    </dsp:sp>
    <dsp:sp modelId="{DC54AA61-A80B-4296-9E34-FEAB3D31D17A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3120115" y="193414"/>
              </a:moveTo>
              <a:arcTo wR="2214915" hR="2214915" stAng="17647329" swAng="92378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C3EBB2-6E9C-4FC1-AB4D-DEAEF21EDABF}">
      <dsp:nvSpPr>
        <dsp:cNvPr id="0" name=""/>
        <dsp:cNvSpPr/>
      </dsp:nvSpPr>
      <dsp:spPr>
        <a:xfrm>
          <a:off x="5258868" y="1110560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Participation</a:t>
          </a:r>
        </a:p>
      </dsp:txBody>
      <dsp:txXfrm>
        <a:off x="5304769" y="1156461"/>
        <a:ext cx="1354807" cy="848494"/>
      </dsp:txXfrm>
    </dsp:sp>
    <dsp:sp modelId="{D5F8BC32-D8C1-4AF5-9BAC-E20348719D72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4395317" y="1825426"/>
              </a:moveTo>
              <a:arcTo wR="2214915" hR="2214915" stAng="20992319" swAng="121536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64886F-5172-4656-9F38-8A1C8BC56862}">
      <dsp:nvSpPr>
        <dsp:cNvPr id="0" name=""/>
        <dsp:cNvSpPr/>
      </dsp:nvSpPr>
      <dsp:spPr>
        <a:xfrm>
          <a:off x="5258868" y="3325475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Early intervention</a:t>
          </a:r>
        </a:p>
      </dsp:txBody>
      <dsp:txXfrm>
        <a:off x="5304769" y="3371376"/>
        <a:ext cx="1354807" cy="848494"/>
      </dsp:txXfrm>
    </dsp:sp>
    <dsp:sp modelId="{3684B0DC-C94A-4EAE-9D7C-B7D856D5766B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3624328" y="3923543"/>
              </a:moveTo>
              <a:arcTo wR="2214915" hR="2214915" stAng="3028887" swAng="92378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A77C76-32FB-4D15-B5A6-19B66B65EF1C}">
      <dsp:nvSpPr>
        <dsp:cNvPr id="0" name=""/>
        <dsp:cNvSpPr/>
      </dsp:nvSpPr>
      <dsp:spPr>
        <a:xfrm>
          <a:off x="3340695" y="4432933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Empowerment</a:t>
          </a:r>
        </a:p>
      </dsp:txBody>
      <dsp:txXfrm>
        <a:off x="3386596" y="4478834"/>
        <a:ext cx="1354807" cy="848494"/>
      </dsp:txXfrm>
    </dsp:sp>
    <dsp:sp modelId="{35CEFBB3-92AC-4FC5-9A12-633E9D083741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1309716" y="4236416"/>
              </a:moveTo>
              <a:arcTo wR="2214915" hR="2214915" stAng="6847329" swAng="92378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BEB8C5-BDA3-46C5-B049-A4C8AB0DD3E6}">
      <dsp:nvSpPr>
        <dsp:cNvPr id="0" name=""/>
        <dsp:cNvSpPr/>
      </dsp:nvSpPr>
      <dsp:spPr>
        <a:xfrm>
          <a:off x="1422521" y="3325475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Anti-oppressive practice</a:t>
          </a:r>
        </a:p>
      </dsp:txBody>
      <dsp:txXfrm>
        <a:off x="1468422" y="3371376"/>
        <a:ext cx="1354807" cy="848494"/>
      </dsp:txXfrm>
    </dsp:sp>
    <dsp:sp modelId="{F383C9C4-1467-4A52-A4E2-987527289753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34514" y="2604404"/>
              </a:moveTo>
              <a:arcTo wR="2214915" hR="2214915" stAng="10192319" swAng="121536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98B954-8A64-4179-B49E-FE0F6A4DCB37}">
      <dsp:nvSpPr>
        <dsp:cNvPr id="0" name=""/>
        <dsp:cNvSpPr/>
      </dsp:nvSpPr>
      <dsp:spPr>
        <a:xfrm>
          <a:off x="1422521" y="1110560"/>
          <a:ext cx="1446609" cy="940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Relationship-based practice </a:t>
          </a:r>
        </a:p>
      </dsp:txBody>
      <dsp:txXfrm>
        <a:off x="1468422" y="1156461"/>
        <a:ext cx="1354807" cy="848494"/>
      </dsp:txXfrm>
    </dsp:sp>
    <dsp:sp modelId="{16D4A8C6-5D36-4B8A-ABA9-6B349FBB0DD5}">
      <dsp:nvSpPr>
        <dsp:cNvPr id="0" name=""/>
        <dsp:cNvSpPr/>
      </dsp:nvSpPr>
      <dsp:spPr>
        <a:xfrm>
          <a:off x="1849084" y="473250"/>
          <a:ext cx="4429831" cy="4429831"/>
        </a:xfrm>
        <a:custGeom>
          <a:avLst/>
          <a:gdLst/>
          <a:ahLst/>
          <a:cxnLst/>
          <a:rect l="0" t="0" r="0" b="0"/>
          <a:pathLst>
            <a:path>
              <a:moveTo>
                <a:pt x="805502" y="506288"/>
              </a:moveTo>
              <a:arcTo wR="2214915" hR="2214915" stAng="13828887" swAng="92378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FEC54A-94F5-4C03-885E-F4A9B690C90A}">
      <dsp:nvSpPr>
        <dsp:cNvPr id="0" name=""/>
        <dsp:cNvSpPr/>
      </dsp:nvSpPr>
      <dsp:spPr>
        <a:xfrm>
          <a:off x="1624197" y="0"/>
          <a:ext cx="2682433" cy="26824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Improve multi-agency working</a:t>
          </a:r>
        </a:p>
      </dsp:txBody>
      <dsp:txXfrm>
        <a:off x="2017030" y="392832"/>
        <a:ext cx="1896767" cy="1896763"/>
      </dsp:txXfrm>
    </dsp:sp>
    <dsp:sp modelId="{F1570995-96A9-4B90-91D2-B0D9D79B1A3E}">
      <dsp:nvSpPr>
        <dsp:cNvPr id="0" name=""/>
        <dsp:cNvSpPr/>
      </dsp:nvSpPr>
      <dsp:spPr>
        <a:xfrm>
          <a:off x="3003547" y="1789030"/>
          <a:ext cx="2682433" cy="26824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Increase affordable housing</a:t>
          </a:r>
        </a:p>
      </dsp:txBody>
      <dsp:txXfrm>
        <a:off x="3396380" y="2181862"/>
        <a:ext cx="1896767" cy="1896763"/>
      </dsp:txXfrm>
    </dsp:sp>
    <dsp:sp modelId="{6928A99C-4307-4D70-9AC3-CD9DD86DE83B}">
      <dsp:nvSpPr>
        <dsp:cNvPr id="0" name=""/>
        <dsp:cNvSpPr/>
      </dsp:nvSpPr>
      <dsp:spPr>
        <a:xfrm>
          <a:off x="4383717" y="0"/>
          <a:ext cx="2682433" cy="26824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Expand Family mediation</a:t>
          </a:r>
        </a:p>
      </dsp:txBody>
      <dsp:txXfrm>
        <a:off x="4776550" y="392832"/>
        <a:ext cx="1896767" cy="1896763"/>
      </dsp:txXfrm>
    </dsp:sp>
    <dsp:sp modelId="{7B967E41-3D6B-4448-918C-5BBA8CDD0FCB}">
      <dsp:nvSpPr>
        <dsp:cNvPr id="0" name=""/>
        <dsp:cNvSpPr/>
      </dsp:nvSpPr>
      <dsp:spPr>
        <a:xfrm>
          <a:off x="5763067" y="1789030"/>
          <a:ext cx="2682433" cy="26824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Invest in preventative services</a:t>
          </a:r>
        </a:p>
      </dsp:txBody>
      <dsp:txXfrm>
        <a:off x="6155900" y="2181862"/>
        <a:ext cx="1896767" cy="1896763"/>
      </dsp:txXfrm>
    </dsp:sp>
    <dsp:sp modelId="{39B9C278-35FF-4A4F-88E9-5FD014B0ECB9}">
      <dsp:nvSpPr>
        <dsp:cNvPr id="0" name=""/>
        <dsp:cNvSpPr/>
      </dsp:nvSpPr>
      <dsp:spPr>
        <a:xfrm>
          <a:off x="7142417" y="0"/>
          <a:ext cx="2682433" cy="268242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Increase early intervention</a:t>
          </a:r>
        </a:p>
      </dsp:txBody>
      <dsp:txXfrm>
        <a:off x="7535250" y="392832"/>
        <a:ext cx="1896767" cy="18967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EB6F8-6121-4709-8B0D-A1FFDCDA4AE8}">
      <dsp:nvSpPr>
        <dsp:cNvPr id="0" name=""/>
        <dsp:cNvSpPr/>
      </dsp:nvSpPr>
      <dsp:spPr>
        <a:xfrm>
          <a:off x="964212" y="1857711"/>
          <a:ext cx="3040468" cy="30404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Limitations</a:t>
          </a:r>
        </a:p>
      </dsp:txBody>
      <dsp:txXfrm>
        <a:off x="1409478" y="2302977"/>
        <a:ext cx="2149936" cy="2149936"/>
      </dsp:txXfrm>
    </dsp:sp>
    <dsp:sp modelId="{13DED63C-DEA8-43EB-B1EF-ABDAF5EA7AEF}">
      <dsp:nvSpPr>
        <dsp:cNvPr id="0" name=""/>
        <dsp:cNvSpPr/>
      </dsp:nvSpPr>
      <dsp:spPr>
        <a:xfrm>
          <a:off x="1714795" y="611155"/>
          <a:ext cx="1520234" cy="152023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7 Practitioners </a:t>
          </a:r>
        </a:p>
      </dsp:txBody>
      <dsp:txXfrm>
        <a:off x="1937428" y="833788"/>
        <a:ext cx="1074968" cy="1074968"/>
      </dsp:txXfrm>
    </dsp:sp>
    <dsp:sp modelId="{68B03C43-6E40-4FE1-90E4-6F9A4E346816}">
      <dsp:nvSpPr>
        <dsp:cNvPr id="0" name=""/>
        <dsp:cNvSpPr/>
      </dsp:nvSpPr>
      <dsp:spPr>
        <a:xfrm>
          <a:off x="3427887" y="3578319"/>
          <a:ext cx="1520234" cy="152023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One organisation</a:t>
          </a:r>
        </a:p>
      </dsp:txBody>
      <dsp:txXfrm>
        <a:off x="3650520" y="3800952"/>
        <a:ext cx="1074968" cy="1074968"/>
      </dsp:txXfrm>
    </dsp:sp>
    <dsp:sp modelId="{A862871C-A5D2-4375-AA9F-05DDAC51EEE5}">
      <dsp:nvSpPr>
        <dsp:cNvPr id="0" name=""/>
        <dsp:cNvSpPr/>
      </dsp:nvSpPr>
      <dsp:spPr>
        <a:xfrm>
          <a:off x="1702" y="3578319"/>
          <a:ext cx="1520234" cy="152023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Questionnaire only</a:t>
          </a:r>
        </a:p>
      </dsp:txBody>
      <dsp:txXfrm>
        <a:off x="224335" y="3800952"/>
        <a:ext cx="1074968" cy="10749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B7E32-7719-450F-8F21-0BEC44A69DCE}">
      <dsp:nvSpPr>
        <dsp:cNvPr id="0" name=""/>
        <dsp:cNvSpPr/>
      </dsp:nvSpPr>
      <dsp:spPr>
        <a:xfrm>
          <a:off x="1313983" y="1177986"/>
          <a:ext cx="2934634" cy="293463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Future research </a:t>
          </a:r>
        </a:p>
      </dsp:txBody>
      <dsp:txXfrm>
        <a:off x="1743750" y="1607753"/>
        <a:ext cx="2075100" cy="2075100"/>
      </dsp:txXfrm>
    </dsp:sp>
    <dsp:sp modelId="{B284966E-114F-4B6B-BFD8-DB98427DD29B}">
      <dsp:nvSpPr>
        <dsp:cNvPr id="0" name=""/>
        <dsp:cNvSpPr/>
      </dsp:nvSpPr>
      <dsp:spPr>
        <a:xfrm>
          <a:off x="2047641" y="523"/>
          <a:ext cx="1467317" cy="14673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Longitudinal research</a:t>
          </a:r>
        </a:p>
      </dsp:txBody>
      <dsp:txXfrm>
        <a:off x="2262525" y="215407"/>
        <a:ext cx="1037549" cy="1037549"/>
      </dsp:txXfrm>
    </dsp:sp>
    <dsp:sp modelId="{5CE260F8-4B8B-454E-86DC-4ACF540A8796}">
      <dsp:nvSpPr>
        <dsp:cNvPr id="0" name=""/>
        <dsp:cNvSpPr/>
      </dsp:nvSpPr>
      <dsp:spPr>
        <a:xfrm>
          <a:off x="3958763" y="1911645"/>
          <a:ext cx="1467317" cy="14673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Parents perspectives</a:t>
          </a:r>
        </a:p>
      </dsp:txBody>
      <dsp:txXfrm>
        <a:off x="4173647" y="2126529"/>
        <a:ext cx="1037549" cy="1037549"/>
      </dsp:txXfrm>
    </dsp:sp>
    <dsp:sp modelId="{55CB0047-D7EB-4B24-BC92-7C1AF0C83D21}">
      <dsp:nvSpPr>
        <dsp:cNvPr id="0" name=""/>
        <dsp:cNvSpPr/>
      </dsp:nvSpPr>
      <dsp:spPr>
        <a:xfrm>
          <a:off x="2047641" y="3822767"/>
          <a:ext cx="1467317" cy="14673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Young people’s perspectives </a:t>
          </a:r>
        </a:p>
      </dsp:txBody>
      <dsp:txXfrm>
        <a:off x="2262525" y="4037651"/>
        <a:ext cx="1037549" cy="1037549"/>
      </dsp:txXfrm>
    </dsp:sp>
    <dsp:sp modelId="{A83D878A-C3F7-408B-BA8F-CB568FE35593}">
      <dsp:nvSpPr>
        <dsp:cNvPr id="0" name=""/>
        <dsp:cNvSpPr/>
      </dsp:nvSpPr>
      <dsp:spPr>
        <a:xfrm>
          <a:off x="136520" y="1911645"/>
          <a:ext cx="1467317" cy="14673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Larger Sample</a:t>
          </a:r>
        </a:p>
      </dsp:txBody>
      <dsp:txXfrm>
        <a:off x="351404" y="2126529"/>
        <a:ext cx="1037549" cy="10375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7/23/2026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>
            <a:normAutofit/>
          </a:bodyPr>
          <a:lstStyle/>
          <a:p>
            <a:r>
              <a:rPr lang="en-US" sz="4000" dirty="0"/>
              <a:t>Exploring practitioners' perspectives on youth homelessness and family conflict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742950"/>
            <a:ext cx="5988160" cy="1531227"/>
          </a:xfrm>
        </p:spPr>
        <p:txBody>
          <a:bodyPr>
            <a:normAutofit/>
          </a:bodyPr>
          <a:lstStyle/>
          <a:p>
            <a:r>
              <a:rPr lang="en-US" dirty="0"/>
              <a:t>Presented by Jenna Evans</a:t>
            </a:r>
          </a:p>
          <a:p>
            <a:r>
              <a:rPr lang="en-US" dirty="0"/>
              <a:t>Ba Hons youth and community</a:t>
            </a:r>
          </a:p>
          <a:p>
            <a:r>
              <a:rPr lang="en-US" dirty="0"/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/>
          <a:lstStyle/>
          <a:p>
            <a:r>
              <a:rPr lang="en-US" dirty="0"/>
              <a:t>Why This topic?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r>
              <a:rPr lang="en-US" dirty="0"/>
              <a:t>Youth homelessness is increasing </a:t>
            </a:r>
          </a:p>
          <a:p>
            <a:r>
              <a:rPr lang="en-US" dirty="0"/>
              <a:t>Family conflict is a leading cause</a:t>
            </a:r>
          </a:p>
          <a:p>
            <a:r>
              <a:rPr lang="en-US" dirty="0"/>
              <a:t>Prevention is key priority </a:t>
            </a:r>
          </a:p>
          <a:p>
            <a:r>
              <a:rPr lang="en-US" dirty="0"/>
              <a:t>Based on my experience working in youth homelessness</a:t>
            </a:r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49422" y="333756"/>
            <a:ext cx="6086539" cy="6190488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68949F-BF55-BD53-9566-38984266E5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51" y="333755"/>
            <a:ext cx="6081309" cy="619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125" y="247651"/>
            <a:ext cx="10796588" cy="1714500"/>
          </a:xfrm>
        </p:spPr>
        <p:txBody>
          <a:bodyPr anchor="b"/>
          <a:lstStyle/>
          <a:p>
            <a:r>
              <a:rPr lang="en-US" sz="4000" dirty="0"/>
              <a:t>Aim – To explore practitioners' perceptions of family conflict and youth homelessness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47171C-0B91-B026-615A-5F815E3ACDE6}"/>
              </a:ext>
            </a:extLst>
          </p:cNvPr>
          <p:cNvSpPr txBox="1"/>
          <p:nvPr/>
        </p:nvSpPr>
        <p:spPr>
          <a:xfrm>
            <a:off x="619125" y="2162175"/>
            <a:ext cx="11068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How do professionals understand the role of family relationship breakdown in youth homelessness in Carmarthenshire? 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0DD95D-1A25-B745-8801-55705AC7B56F}"/>
              </a:ext>
            </a:extLst>
          </p:cNvPr>
          <p:cNvSpPr txBox="1"/>
          <p:nvPr/>
        </p:nvSpPr>
        <p:spPr>
          <a:xfrm>
            <a:off x="619125" y="3095625"/>
            <a:ext cx="7524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Objectives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Explore practitioners' 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Compare findings with literature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Identify implications for practice 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1E9A4BB-4D3E-05BA-B9A1-A1AF752BDA4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7231184"/>
              </p:ext>
            </p:extLst>
          </p:nvPr>
        </p:nvGraphicFramePr>
        <p:xfrm>
          <a:off x="-142873" y="533400"/>
          <a:ext cx="8486774" cy="5981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8DB38FB-AFAD-8B72-F8CB-23D0E3FEF93B}"/>
              </a:ext>
            </a:extLst>
          </p:cNvPr>
          <p:cNvSpPr txBox="1"/>
          <p:nvPr/>
        </p:nvSpPr>
        <p:spPr>
          <a:xfrm>
            <a:off x="8029575" y="942975"/>
            <a:ext cx="36099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Mixed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Anonymous Questionnaire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Purposive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Descriptive statistics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Thematic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Ethical approval obtained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1BC45-CAED-BB43-A297-009708D5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63662" y="561268"/>
            <a:ext cx="9264676" cy="1048457"/>
          </a:xfrm>
        </p:spPr>
        <p:txBody>
          <a:bodyPr/>
          <a:lstStyle/>
          <a:p>
            <a:r>
              <a:rPr lang="en-US" sz="3600" dirty="0"/>
              <a:t>What did practitioners tell us?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6224C61-3E7D-64E5-4652-EA38610658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9234093"/>
              </p:ext>
            </p:extLst>
          </p:nvPr>
        </p:nvGraphicFramePr>
        <p:xfrm>
          <a:off x="2032000" y="1466851"/>
          <a:ext cx="81280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2A6AAE1-241E-8BDA-F366-CF9AFAEC5BCE}"/>
              </a:ext>
            </a:extLst>
          </p:cNvPr>
          <p:cNvSpPr txBox="1"/>
          <p:nvPr/>
        </p:nvSpPr>
        <p:spPr>
          <a:xfrm>
            <a:off x="1463662" y="5353050"/>
            <a:ext cx="9264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crisis has already reached boiling point by the time we support.”</a:t>
            </a:r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>
            <a:normAutofit fontScale="90000"/>
          </a:bodyPr>
          <a:lstStyle/>
          <a:p>
            <a:r>
              <a:rPr lang="en-US" dirty="0"/>
              <a:t>Comparison with literature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CB8E16C-F3B5-DB25-D8FC-4CFB16A3DE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5128978"/>
              </p:ext>
            </p:extLst>
          </p:nvPr>
        </p:nvGraphicFramePr>
        <p:xfrm>
          <a:off x="1936750" y="3373905"/>
          <a:ext cx="81280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97622141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3732363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Depaul (2025)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Family breakdown major cause 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9029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Mallett et 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Family conflict pathway 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5661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Wang et 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Early intervention 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795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Roche &amp; barker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 develops gradually 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2796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Centrepoint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Prevention + housing barriers 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963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200025"/>
            <a:ext cx="9145991" cy="1200151"/>
          </a:xfrm>
        </p:spPr>
        <p:txBody>
          <a:bodyPr/>
          <a:lstStyle/>
          <a:p>
            <a:r>
              <a:rPr lang="en-US" sz="4800" dirty="0"/>
              <a:t>Youth work principles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2081BC0-7522-1E47-17B4-90C289F5F8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9043231"/>
              </p:ext>
            </p:extLst>
          </p:nvPr>
        </p:nvGraphicFramePr>
        <p:xfrm>
          <a:off x="1730823" y="1281643"/>
          <a:ext cx="8128000" cy="5376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AF65164-16C2-5FCE-9345-B67E910DA7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3800770"/>
              </p:ext>
            </p:extLst>
          </p:nvPr>
        </p:nvGraphicFramePr>
        <p:xfrm>
          <a:off x="504825" y="1666875"/>
          <a:ext cx="11449049" cy="4471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3960318-56BD-56FD-30CA-F054E82E4C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5442032"/>
              </p:ext>
            </p:extLst>
          </p:nvPr>
        </p:nvGraphicFramePr>
        <p:xfrm>
          <a:off x="1698624" y="405341"/>
          <a:ext cx="4949825" cy="5709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C35E80B-CAF1-8509-9920-1D0AC5F3EC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6201912"/>
              </p:ext>
            </p:extLst>
          </p:nvPr>
        </p:nvGraphicFramePr>
        <p:xfrm>
          <a:off x="6372224" y="847726"/>
          <a:ext cx="5562601" cy="529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2BB8B-E9EB-EA64-EE3C-30A4517B8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6EE5F-3ED4-FEFB-A675-FEBDCC5A5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Family </a:t>
            </a:r>
            <a:r>
              <a:rPr lang="en-GB" dirty="0"/>
              <a:t>conflict is a significant factor to youth homelessness.</a:t>
            </a:r>
          </a:p>
          <a:p>
            <a:r>
              <a:rPr lang="en-GB" dirty="0"/>
              <a:t>Early intervention is essential to prevention. </a:t>
            </a:r>
          </a:p>
          <a:p>
            <a:r>
              <a:rPr lang="en-GB" dirty="0"/>
              <a:t>Family-focused and multi agency approaches can improve outcomes.</a:t>
            </a:r>
          </a:p>
          <a:p>
            <a:r>
              <a:rPr lang="en-GB" dirty="0"/>
              <a:t>Housing shortages and limited resources remain key barriers.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Preventing youth homelessness begins long before a young person loses their home.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24724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{3D87D397-6DC1-4745-A832-A0C871A1B884}f4c2fa09-5552-4190-875c-1979579583e2-TFc553d604-a3b6-4c52-b2ed-3a769335c0fd_win32</Template>
  <TotalTime>59</TotalTime>
  <Words>295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Lora</vt:lpstr>
      <vt:lpstr>Playfair Display Black</vt:lpstr>
      <vt:lpstr>Poppins Light</vt:lpstr>
      <vt:lpstr>Gradient Circle</vt:lpstr>
      <vt:lpstr>Exploring practitioners' perspectives on youth homelessness and family conflict</vt:lpstr>
      <vt:lpstr>Why This topic?</vt:lpstr>
      <vt:lpstr>Aim – To explore practitioners' perceptions of family conflict and youth homelessness</vt:lpstr>
      <vt:lpstr>PowerPoint Presentation</vt:lpstr>
      <vt:lpstr>Quote</vt:lpstr>
      <vt:lpstr>Comparison with literature</vt:lpstr>
      <vt:lpstr>Youth work principles </vt:lpstr>
      <vt:lpstr>recommendations</vt:lpstr>
      <vt:lpstr>PowerPoint Presentation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Jenna M Evans</dc:creator>
  <cp:lastModifiedBy>Jenna M Evans</cp:lastModifiedBy>
  <cp:revision>1</cp:revision>
  <dcterms:created xsi:type="dcterms:W3CDTF">2026-07-21T21:31:16Z</dcterms:created>
  <dcterms:modified xsi:type="dcterms:W3CDTF">2026-07-23T14:35:40Z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