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6" r:id="rId2"/>
    <p:sldId id="321" r:id="rId3"/>
    <p:sldId id="335" r:id="rId4"/>
    <p:sldId id="322" r:id="rId5"/>
    <p:sldId id="358" r:id="rId6"/>
    <p:sldId id="323" r:id="rId7"/>
    <p:sldId id="324" r:id="rId8"/>
    <p:sldId id="325" r:id="rId9"/>
    <p:sldId id="337" r:id="rId10"/>
    <p:sldId id="359" r:id="rId11"/>
    <p:sldId id="341" r:id="rId12"/>
    <p:sldId id="338" r:id="rId13"/>
    <p:sldId id="329" r:id="rId14"/>
    <p:sldId id="330" r:id="rId15"/>
    <p:sldId id="331" r:id="rId16"/>
    <p:sldId id="332" r:id="rId17"/>
    <p:sldId id="333" r:id="rId18"/>
    <p:sldId id="334" r:id="rId19"/>
    <p:sldId id="339" r:id="rId20"/>
  </p:sldIdLst>
  <p:sldSz cx="9144000" cy="6858000" type="screen4x3"/>
  <p:notesSz cx="6858000" cy="9144000"/>
  <p:defaultTextStyle>
    <a:defPPr>
      <a:defRPr lang="es-E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FF66FF"/>
    <a:srgbClr val="D0CBD3"/>
    <a:srgbClr val="FFCCFF"/>
    <a:srgbClr val="99FF99"/>
    <a:srgbClr val="99CCFF"/>
    <a:srgbClr val="FFCC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810362-1A82-4E4A-AD6E-51E19FF81942}" v="277" dt="2022-02-14T11:02:41.71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543" autoAdjust="0"/>
    <p:restoredTop sz="94652" autoAdjust="0"/>
  </p:normalViewPr>
  <p:slideViewPr>
    <p:cSldViewPr showGuides="1">
      <p:cViewPr>
        <p:scale>
          <a:sx n="97" d="100"/>
          <a:sy n="97" d="100"/>
        </p:scale>
        <p:origin x="978" y="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a Kazimierska" userId="8edb7084-dccb-4d8f-9cfb-38098ea1d667" providerId="ADAL" clId="{08810362-1A82-4E4A-AD6E-51E19FF81942}"/>
    <pc:docChg chg="undo redo custSel addSld delSld modSld sldOrd">
      <pc:chgData name="Ewa Kazimierska" userId="8edb7084-dccb-4d8f-9cfb-38098ea1d667" providerId="ADAL" clId="{08810362-1A82-4E4A-AD6E-51E19FF81942}" dt="2022-02-14T11:02:53.841" v="3379" actId="6549"/>
      <pc:docMkLst>
        <pc:docMk/>
      </pc:docMkLst>
      <pc:sldChg chg="modSp mod modNotesTx">
        <pc:chgData name="Ewa Kazimierska" userId="8edb7084-dccb-4d8f-9cfb-38098ea1d667" providerId="ADAL" clId="{08810362-1A82-4E4A-AD6E-51E19FF81942}" dt="2022-02-13T16:58:32.158" v="641" actId="1076"/>
        <pc:sldMkLst>
          <pc:docMk/>
          <pc:sldMk cId="1473964067" sldId="321"/>
        </pc:sldMkLst>
        <pc:spChg chg="mod">
          <ac:chgData name="Ewa Kazimierska" userId="8edb7084-dccb-4d8f-9cfb-38098ea1d667" providerId="ADAL" clId="{08810362-1A82-4E4A-AD6E-51E19FF81942}" dt="2022-02-13T16:42:20.180" v="236" actId="1076"/>
          <ac:spMkLst>
            <pc:docMk/>
            <pc:sldMk cId="1473964067" sldId="321"/>
            <ac:spMk id="2" creationId="{3401A873-E8B4-483B-8B90-032606773721}"/>
          </ac:spMkLst>
        </pc:spChg>
        <pc:spChg chg="mod">
          <ac:chgData name="Ewa Kazimierska" userId="8edb7084-dccb-4d8f-9cfb-38098ea1d667" providerId="ADAL" clId="{08810362-1A82-4E4A-AD6E-51E19FF81942}" dt="2022-02-13T16:58:32.158" v="641" actId="1076"/>
          <ac:spMkLst>
            <pc:docMk/>
            <pc:sldMk cId="1473964067" sldId="321"/>
            <ac:spMk id="3" creationId="{48559784-4FCA-42EA-B269-B454415E11FE}"/>
          </ac:spMkLst>
        </pc:spChg>
        <pc:spChg chg="mod">
          <ac:chgData name="Ewa Kazimierska" userId="8edb7084-dccb-4d8f-9cfb-38098ea1d667" providerId="ADAL" clId="{08810362-1A82-4E4A-AD6E-51E19FF81942}" dt="2022-02-13T16:58:14.240" v="639" actId="1076"/>
          <ac:spMkLst>
            <pc:docMk/>
            <pc:sldMk cId="1473964067" sldId="321"/>
            <ac:spMk id="4" creationId="{8275F943-29AC-4929-ACD8-16074B3BCA13}"/>
          </ac:spMkLst>
        </pc:spChg>
        <pc:spChg chg="mod">
          <ac:chgData name="Ewa Kazimierska" userId="8edb7084-dccb-4d8f-9cfb-38098ea1d667" providerId="ADAL" clId="{08810362-1A82-4E4A-AD6E-51E19FF81942}" dt="2022-02-13T16:56:47.289" v="620" actId="1076"/>
          <ac:spMkLst>
            <pc:docMk/>
            <pc:sldMk cId="1473964067" sldId="321"/>
            <ac:spMk id="5" creationId="{DADBE957-C0BA-46C7-9BBD-8D576A6B1F3F}"/>
          </ac:spMkLst>
        </pc:spChg>
        <pc:spChg chg="mod">
          <ac:chgData name="Ewa Kazimierska" userId="8edb7084-dccb-4d8f-9cfb-38098ea1d667" providerId="ADAL" clId="{08810362-1A82-4E4A-AD6E-51E19FF81942}" dt="2022-02-13T16:51:55.730" v="483" actId="20577"/>
          <ac:spMkLst>
            <pc:docMk/>
            <pc:sldMk cId="1473964067" sldId="321"/>
            <ac:spMk id="11" creationId="{273AB055-C32D-4FD9-A5A8-816582C61E85}"/>
          </ac:spMkLst>
        </pc:spChg>
      </pc:sldChg>
      <pc:sldChg chg="addSp delSp modSp mod">
        <pc:chgData name="Ewa Kazimierska" userId="8edb7084-dccb-4d8f-9cfb-38098ea1d667" providerId="ADAL" clId="{08810362-1A82-4E4A-AD6E-51E19FF81942}" dt="2022-02-13T19:28:22.437" v="1371" actId="207"/>
        <pc:sldMkLst>
          <pc:docMk/>
          <pc:sldMk cId="3760959982" sldId="322"/>
        </pc:sldMkLst>
        <pc:spChg chg="mod">
          <ac:chgData name="Ewa Kazimierska" userId="8edb7084-dccb-4d8f-9cfb-38098ea1d667" providerId="ADAL" clId="{08810362-1A82-4E4A-AD6E-51E19FF81942}" dt="2022-02-13T18:21:21.348" v="1019" actId="1076"/>
          <ac:spMkLst>
            <pc:docMk/>
            <pc:sldMk cId="3760959982" sldId="322"/>
            <ac:spMk id="2" creationId="{D97BC43B-05AF-4D8C-B757-8805C639D476}"/>
          </ac:spMkLst>
        </pc:spChg>
        <pc:spChg chg="add mod">
          <ac:chgData name="Ewa Kazimierska" userId="8edb7084-dccb-4d8f-9cfb-38098ea1d667" providerId="ADAL" clId="{08810362-1A82-4E4A-AD6E-51E19FF81942}" dt="2022-02-13T17:27:58.089" v="973" actId="1038"/>
          <ac:spMkLst>
            <pc:docMk/>
            <pc:sldMk cId="3760959982" sldId="322"/>
            <ac:spMk id="3" creationId="{489647A2-2DB6-4F63-8785-CE5F8CC867E5}"/>
          </ac:spMkLst>
        </pc:spChg>
        <pc:spChg chg="mod">
          <ac:chgData name="Ewa Kazimierska" userId="8edb7084-dccb-4d8f-9cfb-38098ea1d667" providerId="ADAL" clId="{08810362-1A82-4E4A-AD6E-51E19FF81942}" dt="2022-02-13T17:07:36.382" v="760" actId="14100"/>
          <ac:spMkLst>
            <pc:docMk/>
            <pc:sldMk cId="3760959982" sldId="322"/>
            <ac:spMk id="11" creationId="{46B1D4E5-6B96-4E41-8D31-CC7AB7174715}"/>
          </ac:spMkLst>
        </pc:spChg>
        <pc:spChg chg="mod">
          <ac:chgData name="Ewa Kazimierska" userId="8edb7084-dccb-4d8f-9cfb-38098ea1d667" providerId="ADAL" clId="{08810362-1A82-4E4A-AD6E-51E19FF81942}" dt="2022-02-13T17:27:58.089" v="973" actId="1038"/>
          <ac:spMkLst>
            <pc:docMk/>
            <pc:sldMk cId="3760959982" sldId="322"/>
            <ac:spMk id="13" creationId="{59C7573D-65C4-44DD-8341-E2DC1C9E69F4}"/>
          </ac:spMkLst>
        </pc:spChg>
        <pc:spChg chg="mod">
          <ac:chgData name="Ewa Kazimierska" userId="8edb7084-dccb-4d8f-9cfb-38098ea1d667" providerId="ADAL" clId="{08810362-1A82-4E4A-AD6E-51E19FF81942}" dt="2022-02-13T17:27:58.089" v="973" actId="1038"/>
          <ac:spMkLst>
            <pc:docMk/>
            <pc:sldMk cId="3760959982" sldId="322"/>
            <ac:spMk id="14" creationId="{C25F2E69-2018-40AA-ADB5-862E3214FE47}"/>
          </ac:spMkLst>
        </pc:spChg>
        <pc:spChg chg="mod">
          <ac:chgData name="Ewa Kazimierska" userId="8edb7084-dccb-4d8f-9cfb-38098ea1d667" providerId="ADAL" clId="{08810362-1A82-4E4A-AD6E-51E19FF81942}" dt="2022-02-13T17:27:58.089" v="973" actId="1038"/>
          <ac:spMkLst>
            <pc:docMk/>
            <pc:sldMk cId="3760959982" sldId="322"/>
            <ac:spMk id="16" creationId="{267ABAB2-2E75-42CB-B299-B7F089148443}"/>
          </ac:spMkLst>
        </pc:spChg>
        <pc:spChg chg="mod">
          <ac:chgData name="Ewa Kazimierska" userId="8edb7084-dccb-4d8f-9cfb-38098ea1d667" providerId="ADAL" clId="{08810362-1A82-4E4A-AD6E-51E19FF81942}" dt="2022-02-13T17:27:58.089" v="973" actId="1038"/>
          <ac:spMkLst>
            <pc:docMk/>
            <pc:sldMk cId="3760959982" sldId="322"/>
            <ac:spMk id="17" creationId="{95B68863-A2D7-4CA4-99F8-5AC10AA59FF2}"/>
          </ac:spMkLst>
        </pc:spChg>
        <pc:spChg chg="mod">
          <ac:chgData name="Ewa Kazimierska" userId="8edb7084-dccb-4d8f-9cfb-38098ea1d667" providerId="ADAL" clId="{08810362-1A82-4E4A-AD6E-51E19FF81942}" dt="2022-02-13T17:27:58.089" v="973" actId="1038"/>
          <ac:spMkLst>
            <pc:docMk/>
            <pc:sldMk cId="3760959982" sldId="322"/>
            <ac:spMk id="18" creationId="{38A3FACC-D239-4794-B0BC-1F3F276607C9}"/>
          </ac:spMkLst>
        </pc:spChg>
        <pc:spChg chg="mod">
          <ac:chgData name="Ewa Kazimierska" userId="8edb7084-dccb-4d8f-9cfb-38098ea1d667" providerId="ADAL" clId="{08810362-1A82-4E4A-AD6E-51E19FF81942}" dt="2022-02-13T17:27:58.089" v="973" actId="1038"/>
          <ac:spMkLst>
            <pc:docMk/>
            <pc:sldMk cId="3760959982" sldId="322"/>
            <ac:spMk id="19" creationId="{CC7C8090-F87D-4696-9B02-6CE19763BBCB}"/>
          </ac:spMkLst>
        </pc:spChg>
        <pc:spChg chg="mod">
          <ac:chgData name="Ewa Kazimierska" userId="8edb7084-dccb-4d8f-9cfb-38098ea1d667" providerId="ADAL" clId="{08810362-1A82-4E4A-AD6E-51E19FF81942}" dt="2022-02-13T17:27:58.089" v="973" actId="1038"/>
          <ac:spMkLst>
            <pc:docMk/>
            <pc:sldMk cId="3760959982" sldId="322"/>
            <ac:spMk id="21" creationId="{614458CE-DE58-4044-8D75-C33D50E8A585}"/>
          </ac:spMkLst>
        </pc:spChg>
        <pc:spChg chg="mod">
          <ac:chgData name="Ewa Kazimierska" userId="8edb7084-dccb-4d8f-9cfb-38098ea1d667" providerId="ADAL" clId="{08810362-1A82-4E4A-AD6E-51E19FF81942}" dt="2022-02-13T17:27:58.089" v="973" actId="1038"/>
          <ac:spMkLst>
            <pc:docMk/>
            <pc:sldMk cId="3760959982" sldId="322"/>
            <ac:spMk id="23" creationId="{26665715-1646-4EF8-BE90-1150A4B00FEF}"/>
          </ac:spMkLst>
        </pc:spChg>
        <pc:spChg chg="mod">
          <ac:chgData name="Ewa Kazimierska" userId="8edb7084-dccb-4d8f-9cfb-38098ea1d667" providerId="ADAL" clId="{08810362-1A82-4E4A-AD6E-51E19FF81942}" dt="2022-02-13T17:27:58.089" v="973" actId="1038"/>
          <ac:spMkLst>
            <pc:docMk/>
            <pc:sldMk cId="3760959982" sldId="322"/>
            <ac:spMk id="24" creationId="{873F3060-0A62-425B-A826-1CE30DEAFEDF}"/>
          </ac:spMkLst>
        </pc:spChg>
        <pc:spChg chg="mod">
          <ac:chgData name="Ewa Kazimierska" userId="8edb7084-dccb-4d8f-9cfb-38098ea1d667" providerId="ADAL" clId="{08810362-1A82-4E4A-AD6E-51E19FF81942}" dt="2022-02-13T17:27:58.089" v="973" actId="1038"/>
          <ac:spMkLst>
            <pc:docMk/>
            <pc:sldMk cId="3760959982" sldId="322"/>
            <ac:spMk id="25" creationId="{2680A393-178B-415D-94FB-58BDE224F2A8}"/>
          </ac:spMkLst>
        </pc:spChg>
        <pc:spChg chg="mod">
          <ac:chgData name="Ewa Kazimierska" userId="8edb7084-dccb-4d8f-9cfb-38098ea1d667" providerId="ADAL" clId="{08810362-1A82-4E4A-AD6E-51E19FF81942}" dt="2022-02-13T17:27:58.089" v="973" actId="1038"/>
          <ac:spMkLst>
            <pc:docMk/>
            <pc:sldMk cId="3760959982" sldId="322"/>
            <ac:spMk id="26" creationId="{FAEE0DC2-61BF-43F3-BE30-624EA7BCC595}"/>
          </ac:spMkLst>
        </pc:spChg>
        <pc:spChg chg="add mod">
          <ac:chgData name="Ewa Kazimierska" userId="8edb7084-dccb-4d8f-9cfb-38098ea1d667" providerId="ADAL" clId="{08810362-1A82-4E4A-AD6E-51E19FF81942}" dt="2022-02-13T17:23:20.312" v="907" actId="164"/>
          <ac:spMkLst>
            <pc:docMk/>
            <pc:sldMk cId="3760959982" sldId="322"/>
            <ac:spMk id="29" creationId="{43DAB315-443C-4623-9E97-73E30FD0A951}"/>
          </ac:spMkLst>
        </pc:spChg>
        <pc:spChg chg="mod">
          <ac:chgData name="Ewa Kazimierska" userId="8edb7084-dccb-4d8f-9cfb-38098ea1d667" providerId="ADAL" clId="{08810362-1A82-4E4A-AD6E-51E19FF81942}" dt="2022-02-13T18:21:47.280" v="1023" actId="1036"/>
          <ac:spMkLst>
            <pc:docMk/>
            <pc:sldMk cId="3760959982" sldId="322"/>
            <ac:spMk id="33" creationId="{17C9A1F7-1AA6-49C0-9652-77924DF79D20}"/>
          </ac:spMkLst>
        </pc:spChg>
        <pc:spChg chg="mod">
          <ac:chgData name="Ewa Kazimierska" userId="8edb7084-dccb-4d8f-9cfb-38098ea1d667" providerId="ADAL" clId="{08810362-1A82-4E4A-AD6E-51E19FF81942}" dt="2022-02-13T17:27:58.089" v="973" actId="1038"/>
          <ac:spMkLst>
            <pc:docMk/>
            <pc:sldMk cId="3760959982" sldId="322"/>
            <ac:spMk id="34" creationId="{A718BAC7-C7D5-4A1D-B325-B2FFAFA89553}"/>
          </ac:spMkLst>
        </pc:spChg>
        <pc:spChg chg="mod">
          <ac:chgData name="Ewa Kazimierska" userId="8edb7084-dccb-4d8f-9cfb-38098ea1d667" providerId="ADAL" clId="{08810362-1A82-4E4A-AD6E-51E19FF81942}" dt="2022-02-13T17:27:58.089" v="973" actId="1038"/>
          <ac:spMkLst>
            <pc:docMk/>
            <pc:sldMk cId="3760959982" sldId="322"/>
            <ac:spMk id="35" creationId="{57BC9F5E-DB17-4B77-8C49-7CF8845E3E54}"/>
          </ac:spMkLst>
        </pc:spChg>
        <pc:spChg chg="mod">
          <ac:chgData name="Ewa Kazimierska" userId="8edb7084-dccb-4d8f-9cfb-38098ea1d667" providerId="ADAL" clId="{08810362-1A82-4E4A-AD6E-51E19FF81942}" dt="2022-02-13T17:27:58.089" v="973" actId="1038"/>
          <ac:spMkLst>
            <pc:docMk/>
            <pc:sldMk cId="3760959982" sldId="322"/>
            <ac:spMk id="36" creationId="{E1D05A56-45F7-4218-88FE-2C6FE398FFB6}"/>
          </ac:spMkLst>
        </pc:spChg>
        <pc:spChg chg="mod">
          <ac:chgData name="Ewa Kazimierska" userId="8edb7084-dccb-4d8f-9cfb-38098ea1d667" providerId="ADAL" clId="{08810362-1A82-4E4A-AD6E-51E19FF81942}" dt="2022-02-13T17:27:58.089" v="973" actId="1038"/>
          <ac:spMkLst>
            <pc:docMk/>
            <pc:sldMk cId="3760959982" sldId="322"/>
            <ac:spMk id="38" creationId="{838125C6-9A99-4479-B30E-8430F46A6A27}"/>
          </ac:spMkLst>
        </pc:spChg>
        <pc:spChg chg="mod">
          <ac:chgData name="Ewa Kazimierska" userId="8edb7084-dccb-4d8f-9cfb-38098ea1d667" providerId="ADAL" clId="{08810362-1A82-4E4A-AD6E-51E19FF81942}" dt="2022-02-13T17:27:58.089" v="973" actId="1038"/>
          <ac:spMkLst>
            <pc:docMk/>
            <pc:sldMk cId="3760959982" sldId="322"/>
            <ac:spMk id="39" creationId="{94BADBFF-EF6A-48EA-B210-7795A4016F81}"/>
          </ac:spMkLst>
        </pc:spChg>
        <pc:spChg chg="mod">
          <ac:chgData name="Ewa Kazimierska" userId="8edb7084-dccb-4d8f-9cfb-38098ea1d667" providerId="ADAL" clId="{08810362-1A82-4E4A-AD6E-51E19FF81942}" dt="2022-02-13T17:27:58.089" v="973" actId="1038"/>
          <ac:spMkLst>
            <pc:docMk/>
            <pc:sldMk cId="3760959982" sldId="322"/>
            <ac:spMk id="40" creationId="{D835B9B6-1F47-4BDB-833E-98132A02E90F}"/>
          </ac:spMkLst>
        </pc:spChg>
        <pc:spChg chg="mod">
          <ac:chgData name="Ewa Kazimierska" userId="8edb7084-dccb-4d8f-9cfb-38098ea1d667" providerId="ADAL" clId="{08810362-1A82-4E4A-AD6E-51E19FF81942}" dt="2022-02-13T17:27:58.089" v="973" actId="1038"/>
          <ac:spMkLst>
            <pc:docMk/>
            <pc:sldMk cId="3760959982" sldId="322"/>
            <ac:spMk id="41" creationId="{5A8A0B04-ABBC-4756-A493-AB13C4DE3BFC}"/>
          </ac:spMkLst>
        </pc:spChg>
        <pc:spChg chg="mod">
          <ac:chgData name="Ewa Kazimierska" userId="8edb7084-dccb-4d8f-9cfb-38098ea1d667" providerId="ADAL" clId="{08810362-1A82-4E4A-AD6E-51E19FF81942}" dt="2022-02-13T17:27:58.089" v="973" actId="1038"/>
          <ac:spMkLst>
            <pc:docMk/>
            <pc:sldMk cId="3760959982" sldId="322"/>
            <ac:spMk id="42" creationId="{8C85852C-F4A9-415F-921E-BBB532396A00}"/>
          </ac:spMkLst>
        </pc:spChg>
        <pc:spChg chg="add mod">
          <ac:chgData name="Ewa Kazimierska" userId="8edb7084-dccb-4d8f-9cfb-38098ea1d667" providerId="ADAL" clId="{08810362-1A82-4E4A-AD6E-51E19FF81942}" dt="2022-02-13T17:27:21.590" v="965" actId="1036"/>
          <ac:spMkLst>
            <pc:docMk/>
            <pc:sldMk cId="3760959982" sldId="322"/>
            <ac:spMk id="45" creationId="{2461CED8-164F-462B-890F-D9BE2B1709C7}"/>
          </ac:spMkLst>
        </pc:spChg>
        <pc:spChg chg="add mod">
          <ac:chgData name="Ewa Kazimierska" userId="8edb7084-dccb-4d8f-9cfb-38098ea1d667" providerId="ADAL" clId="{08810362-1A82-4E4A-AD6E-51E19FF81942}" dt="2022-02-13T17:28:31.597" v="984" actId="1076"/>
          <ac:spMkLst>
            <pc:docMk/>
            <pc:sldMk cId="3760959982" sldId="322"/>
            <ac:spMk id="48" creationId="{F7EB482B-A113-44CB-AF4B-CD0F459B4AF6}"/>
          </ac:spMkLst>
        </pc:spChg>
        <pc:spChg chg="mod">
          <ac:chgData name="Ewa Kazimierska" userId="8edb7084-dccb-4d8f-9cfb-38098ea1d667" providerId="ADAL" clId="{08810362-1A82-4E4A-AD6E-51E19FF81942}" dt="2022-02-13T17:27:58.089" v="973" actId="1038"/>
          <ac:spMkLst>
            <pc:docMk/>
            <pc:sldMk cId="3760959982" sldId="322"/>
            <ac:spMk id="57" creationId="{D7E94570-7990-4BDF-BC7A-2521AD97D5FF}"/>
          </ac:spMkLst>
        </pc:spChg>
        <pc:spChg chg="mod">
          <ac:chgData name="Ewa Kazimierska" userId="8edb7084-dccb-4d8f-9cfb-38098ea1d667" providerId="ADAL" clId="{08810362-1A82-4E4A-AD6E-51E19FF81942}" dt="2022-02-13T17:27:58.089" v="973" actId="1038"/>
          <ac:spMkLst>
            <pc:docMk/>
            <pc:sldMk cId="3760959982" sldId="322"/>
            <ac:spMk id="58" creationId="{4B256C94-1C97-40D7-BF5D-0D3E22A64516}"/>
          </ac:spMkLst>
        </pc:spChg>
        <pc:spChg chg="mod">
          <ac:chgData name="Ewa Kazimierska" userId="8edb7084-dccb-4d8f-9cfb-38098ea1d667" providerId="ADAL" clId="{08810362-1A82-4E4A-AD6E-51E19FF81942}" dt="2022-02-13T17:27:58.089" v="973" actId="1038"/>
          <ac:spMkLst>
            <pc:docMk/>
            <pc:sldMk cId="3760959982" sldId="322"/>
            <ac:spMk id="59" creationId="{5E20E0EF-9FBC-4059-BA85-F75AABBC4ABD}"/>
          </ac:spMkLst>
        </pc:spChg>
        <pc:spChg chg="mod">
          <ac:chgData name="Ewa Kazimierska" userId="8edb7084-dccb-4d8f-9cfb-38098ea1d667" providerId="ADAL" clId="{08810362-1A82-4E4A-AD6E-51E19FF81942}" dt="2022-02-13T17:27:58.089" v="973" actId="1038"/>
          <ac:spMkLst>
            <pc:docMk/>
            <pc:sldMk cId="3760959982" sldId="322"/>
            <ac:spMk id="60" creationId="{48A02811-583D-40E7-B97D-9CFE15AE97EA}"/>
          </ac:spMkLst>
        </pc:spChg>
        <pc:spChg chg="mod">
          <ac:chgData name="Ewa Kazimierska" userId="8edb7084-dccb-4d8f-9cfb-38098ea1d667" providerId="ADAL" clId="{08810362-1A82-4E4A-AD6E-51E19FF81942}" dt="2022-02-13T17:27:58.089" v="973" actId="1038"/>
          <ac:spMkLst>
            <pc:docMk/>
            <pc:sldMk cId="3760959982" sldId="322"/>
            <ac:spMk id="61" creationId="{A539984D-BEB6-4B29-AE0E-448849FB59E0}"/>
          </ac:spMkLst>
        </pc:spChg>
        <pc:spChg chg="mod">
          <ac:chgData name="Ewa Kazimierska" userId="8edb7084-dccb-4d8f-9cfb-38098ea1d667" providerId="ADAL" clId="{08810362-1A82-4E4A-AD6E-51E19FF81942}" dt="2022-02-13T17:27:58.089" v="973" actId="1038"/>
          <ac:spMkLst>
            <pc:docMk/>
            <pc:sldMk cId="3760959982" sldId="322"/>
            <ac:spMk id="62" creationId="{22E887B2-004C-48E7-814A-758E56FF5C85}"/>
          </ac:spMkLst>
        </pc:spChg>
        <pc:spChg chg="mod">
          <ac:chgData name="Ewa Kazimierska" userId="8edb7084-dccb-4d8f-9cfb-38098ea1d667" providerId="ADAL" clId="{08810362-1A82-4E4A-AD6E-51E19FF81942}" dt="2022-02-13T17:38:30.351" v="988" actId="1076"/>
          <ac:spMkLst>
            <pc:docMk/>
            <pc:sldMk cId="3760959982" sldId="322"/>
            <ac:spMk id="63" creationId="{0137A4FB-2050-4C75-89C9-7D36828BE079}"/>
          </ac:spMkLst>
        </pc:spChg>
        <pc:spChg chg="mod">
          <ac:chgData name="Ewa Kazimierska" userId="8edb7084-dccb-4d8f-9cfb-38098ea1d667" providerId="ADAL" clId="{08810362-1A82-4E4A-AD6E-51E19FF81942}" dt="2022-02-13T19:28:22.437" v="1371" actId="207"/>
          <ac:spMkLst>
            <pc:docMk/>
            <pc:sldMk cId="3760959982" sldId="322"/>
            <ac:spMk id="64" creationId="{DF806A11-CC73-4528-8DD4-D8223C5B419C}"/>
          </ac:spMkLst>
        </pc:spChg>
        <pc:spChg chg="mod">
          <ac:chgData name="Ewa Kazimierska" userId="8edb7084-dccb-4d8f-9cfb-38098ea1d667" providerId="ADAL" clId="{08810362-1A82-4E4A-AD6E-51E19FF81942}" dt="2022-02-13T17:13:27.118" v="856" actId="164"/>
          <ac:spMkLst>
            <pc:docMk/>
            <pc:sldMk cId="3760959982" sldId="322"/>
            <ac:spMk id="65" creationId="{1A808685-5E36-4E4B-8E65-E21F6070864C}"/>
          </ac:spMkLst>
        </pc:spChg>
        <pc:spChg chg="mod">
          <ac:chgData name="Ewa Kazimierska" userId="8edb7084-dccb-4d8f-9cfb-38098ea1d667" providerId="ADAL" clId="{08810362-1A82-4E4A-AD6E-51E19FF81942}" dt="2022-02-13T17:13:27.118" v="856" actId="164"/>
          <ac:spMkLst>
            <pc:docMk/>
            <pc:sldMk cId="3760959982" sldId="322"/>
            <ac:spMk id="66" creationId="{0948DEDF-9A6D-4D6E-B846-68E109B7541D}"/>
          </ac:spMkLst>
        </pc:spChg>
        <pc:spChg chg="mod">
          <ac:chgData name="Ewa Kazimierska" userId="8edb7084-dccb-4d8f-9cfb-38098ea1d667" providerId="ADAL" clId="{08810362-1A82-4E4A-AD6E-51E19FF81942}" dt="2022-02-13T17:13:27.118" v="856" actId="164"/>
          <ac:spMkLst>
            <pc:docMk/>
            <pc:sldMk cId="3760959982" sldId="322"/>
            <ac:spMk id="68" creationId="{EC2863C2-DFA3-4A83-84D4-0D1C1951F553}"/>
          </ac:spMkLst>
        </pc:spChg>
        <pc:spChg chg="mod">
          <ac:chgData name="Ewa Kazimierska" userId="8edb7084-dccb-4d8f-9cfb-38098ea1d667" providerId="ADAL" clId="{08810362-1A82-4E4A-AD6E-51E19FF81942}" dt="2022-02-13T17:13:27.118" v="856" actId="164"/>
          <ac:spMkLst>
            <pc:docMk/>
            <pc:sldMk cId="3760959982" sldId="322"/>
            <ac:spMk id="69" creationId="{DA1B79F1-830E-4C3A-BAD3-CE7408E445BF}"/>
          </ac:spMkLst>
        </pc:spChg>
        <pc:spChg chg="mod">
          <ac:chgData name="Ewa Kazimierska" userId="8edb7084-dccb-4d8f-9cfb-38098ea1d667" providerId="ADAL" clId="{08810362-1A82-4E4A-AD6E-51E19FF81942}" dt="2022-02-13T17:13:27.118" v="856" actId="164"/>
          <ac:spMkLst>
            <pc:docMk/>
            <pc:sldMk cId="3760959982" sldId="322"/>
            <ac:spMk id="70" creationId="{A8F1CB6E-FAAF-4C1C-9B1B-9CC97C77A848}"/>
          </ac:spMkLst>
        </pc:spChg>
        <pc:spChg chg="mod">
          <ac:chgData name="Ewa Kazimierska" userId="8edb7084-dccb-4d8f-9cfb-38098ea1d667" providerId="ADAL" clId="{08810362-1A82-4E4A-AD6E-51E19FF81942}" dt="2022-02-13T17:13:27.118" v="856" actId="164"/>
          <ac:spMkLst>
            <pc:docMk/>
            <pc:sldMk cId="3760959982" sldId="322"/>
            <ac:spMk id="71" creationId="{6A38A064-8588-41CF-A235-2A3A6B66FD08}"/>
          </ac:spMkLst>
        </pc:spChg>
        <pc:spChg chg="mod">
          <ac:chgData name="Ewa Kazimierska" userId="8edb7084-dccb-4d8f-9cfb-38098ea1d667" providerId="ADAL" clId="{08810362-1A82-4E4A-AD6E-51E19FF81942}" dt="2022-02-13T17:13:27.118" v="856" actId="164"/>
          <ac:spMkLst>
            <pc:docMk/>
            <pc:sldMk cId="3760959982" sldId="322"/>
            <ac:spMk id="72" creationId="{0103CF78-1E04-4D9D-907A-5E5F105DC4BC}"/>
          </ac:spMkLst>
        </pc:spChg>
        <pc:spChg chg="mod">
          <ac:chgData name="Ewa Kazimierska" userId="8edb7084-dccb-4d8f-9cfb-38098ea1d667" providerId="ADAL" clId="{08810362-1A82-4E4A-AD6E-51E19FF81942}" dt="2022-02-13T17:13:27.118" v="856" actId="164"/>
          <ac:spMkLst>
            <pc:docMk/>
            <pc:sldMk cId="3760959982" sldId="322"/>
            <ac:spMk id="73" creationId="{7811482D-E872-405A-8C39-8D566C14FBA4}"/>
          </ac:spMkLst>
        </pc:spChg>
        <pc:spChg chg="mod">
          <ac:chgData name="Ewa Kazimierska" userId="8edb7084-dccb-4d8f-9cfb-38098ea1d667" providerId="ADAL" clId="{08810362-1A82-4E4A-AD6E-51E19FF81942}" dt="2022-02-13T17:13:49.630" v="861" actId="164"/>
          <ac:spMkLst>
            <pc:docMk/>
            <pc:sldMk cId="3760959982" sldId="322"/>
            <ac:spMk id="74" creationId="{B4337753-BE18-4F5E-B7AB-5596C97B7F49}"/>
          </ac:spMkLst>
        </pc:spChg>
        <pc:spChg chg="mod">
          <ac:chgData name="Ewa Kazimierska" userId="8edb7084-dccb-4d8f-9cfb-38098ea1d667" providerId="ADAL" clId="{08810362-1A82-4E4A-AD6E-51E19FF81942}" dt="2022-02-13T17:13:27.118" v="856" actId="164"/>
          <ac:spMkLst>
            <pc:docMk/>
            <pc:sldMk cId="3760959982" sldId="322"/>
            <ac:spMk id="75" creationId="{36FB5A0E-3984-491C-B275-88F5ABB54B9A}"/>
          </ac:spMkLst>
        </pc:spChg>
        <pc:spChg chg="mod">
          <ac:chgData name="Ewa Kazimierska" userId="8edb7084-dccb-4d8f-9cfb-38098ea1d667" providerId="ADAL" clId="{08810362-1A82-4E4A-AD6E-51E19FF81942}" dt="2022-02-13T17:13:27.118" v="856" actId="164"/>
          <ac:spMkLst>
            <pc:docMk/>
            <pc:sldMk cId="3760959982" sldId="322"/>
            <ac:spMk id="76" creationId="{B85EEEE0-EB06-47EF-AC89-C3782EC044A3}"/>
          </ac:spMkLst>
        </pc:spChg>
        <pc:spChg chg="add mod">
          <ac:chgData name="Ewa Kazimierska" userId="8edb7084-dccb-4d8f-9cfb-38098ea1d667" providerId="ADAL" clId="{08810362-1A82-4E4A-AD6E-51E19FF81942}" dt="2022-02-13T17:17:41.631" v="896" actId="207"/>
          <ac:spMkLst>
            <pc:docMk/>
            <pc:sldMk cId="3760959982" sldId="322"/>
            <ac:spMk id="81" creationId="{3E03DEC1-39CB-4DA0-AC56-41BE9E39A7F6}"/>
          </ac:spMkLst>
        </pc:spChg>
        <pc:spChg chg="mod">
          <ac:chgData name="Ewa Kazimierska" userId="8edb7084-dccb-4d8f-9cfb-38098ea1d667" providerId="ADAL" clId="{08810362-1A82-4E4A-AD6E-51E19FF81942}" dt="2022-02-13T17:17:41.631" v="896" actId="207"/>
          <ac:spMkLst>
            <pc:docMk/>
            <pc:sldMk cId="3760959982" sldId="322"/>
            <ac:spMk id="83" creationId="{C59536D6-F847-4C61-B411-B1E73B2F48C9}"/>
          </ac:spMkLst>
        </pc:spChg>
        <pc:spChg chg="mod">
          <ac:chgData name="Ewa Kazimierska" userId="8edb7084-dccb-4d8f-9cfb-38098ea1d667" providerId="ADAL" clId="{08810362-1A82-4E4A-AD6E-51E19FF81942}" dt="2022-02-13T17:17:41.631" v="896" actId="207"/>
          <ac:spMkLst>
            <pc:docMk/>
            <pc:sldMk cId="3760959982" sldId="322"/>
            <ac:spMk id="84" creationId="{359E1049-96C7-41BB-B22A-92E7E053F317}"/>
          </ac:spMkLst>
        </pc:spChg>
        <pc:spChg chg="mod">
          <ac:chgData name="Ewa Kazimierska" userId="8edb7084-dccb-4d8f-9cfb-38098ea1d667" providerId="ADAL" clId="{08810362-1A82-4E4A-AD6E-51E19FF81942}" dt="2022-02-13T17:17:41.631" v="896" actId="207"/>
          <ac:spMkLst>
            <pc:docMk/>
            <pc:sldMk cId="3760959982" sldId="322"/>
            <ac:spMk id="85" creationId="{766047CB-0321-4BE2-A54A-7718BB82ABA9}"/>
          </ac:spMkLst>
        </pc:spChg>
        <pc:spChg chg="mod">
          <ac:chgData name="Ewa Kazimierska" userId="8edb7084-dccb-4d8f-9cfb-38098ea1d667" providerId="ADAL" clId="{08810362-1A82-4E4A-AD6E-51E19FF81942}" dt="2022-02-13T17:17:41.631" v="896" actId="207"/>
          <ac:spMkLst>
            <pc:docMk/>
            <pc:sldMk cId="3760959982" sldId="322"/>
            <ac:spMk id="86" creationId="{130FE50D-27E4-437D-88B8-8E7B191ACA8B}"/>
          </ac:spMkLst>
        </pc:spChg>
        <pc:spChg chg="mod">
          <ac:chgData name="Ewa Kazimierska" userId="8edb7084-dccb-4d8f-9cfb-38098ea1d667" providerId="ADAL" clId="{08810362-1A82-4E4A-AD6E-51E19FF81942}" dt="2022-02-13T17:17:41.631" v="896" actId="207"/>
          <ac:spMkLst>
            <pc:docMk/>
            <pc:sldMk cId="3760959982" sldId="322"/>
            <ac:spMk id="87" creationId="{0EE5192C-3B60-4B4C-AC97-8EC2D0A7E19A}"/>
          </ac:spMkLst>
        </pc:spChg>
        <pc:spChg chg="mod">
          <ac:chgData name="Ewa Kazimierska" userId="8edb7084-dccb-4d8f-9cfb-38098ea1d667" providerId="ADAL" clId="{08810362-1A82-4E4A-AD6E-51E19FF81942}" dt="2022-02-13T17:17:41.631" v="896" actId="207"/>
          <ac:spMkLst>
            <pc:docMk/>
            <pc:sldMk cId="3760959982" sldId="322"/>
            <ac:spMk id="91" creationId="{29A7E84C-8992-4B68-A6B2-B4D98408E1B3}"/>
          </ac:spMkLst>
        </pc:spChg>
        <pc:spChg chg="del">
          <ac:chgData name="Ewa Kazimierska" userId="8edb7084-dccb-4d8f-9cfb-38098ea1d667" providerId="ADAL" clId="{08810362-1A82-4E4A-AD6E-51E19FF81942}" dt="2022-02-13T17:14:19.708" v="865" actId="478"/>
          <ac:spMkLst>
            <pc:docMk/>
            <pc:sldMk cId="3760959982" sldId="322"/>
            <ac:spMk id="92" creationId="{B9CC205E-AEF0-4519-8E90-C0D25FB625CD}"/>
          </ac:spMkLst>
        </pc:spChg>
        <pc:grpChg chg="add mod">
          <ac:chgData name="Ewa Kazimierska" userId="8edb7084-dccb-4d8f-9cfb-38098ea1d667" providerId="ADAL" clId="{08810362-1A82-4E4A-AD6E-51E19FF81942}" dt="2022-02-13T17:13:49.630" v="861" actId="164"/>
          <ac:grpSpMkLst>
            <pc:docMk/>
            <pc:sldMk cId="3760959982" sldId="322"/>
            <ac:grpSpMk id="22" creationId="{61E16FE1-CA08-4D28-8685-C23C7DFA2540}"/>
          </ac:grpSpMkLst>
        </pc:grpChg>
        <pc:grpChg chg="add mod">
          <ac:chgData name="Ewa Kazimierska" userId="8edb7084-dccb-4d8f-9cfb-38098ea1d667" providerId="ADAL" clId="{08810362-1A82-4E4A-AD6E-51E19FF81942}" dt="2022-02-13T17:14:04.107" v="864" actId="1076"/>
          <ac:grpSpMkLst>
            <pc:docMk/>
            <pc:sldMk cId="3760959982" sldId="322"/>
            <ac:grpSpMk id="27" creationId="{0149CF00-71A4-49F9-BBA7-1555B31020A6}"/>
          </ac:grpSpMkLst>
        </pc:grpChg>
        <pc:grpChg chg="add mod">
          <ac:chgData name="Ewa Kazimierska" userId="8edb7084-dccb-4d8f-9cfb-38098ea1d667" providerId="ADAL" clId="{08810362-1A82-4E4A-AD6E-51E19FF81942}" dt="2022-02-13T17:23:20.312" v="907" actId="164"/>
          <ac:grpSpMkLst>
            <pc:docMk/>
            <pc:sldMk cId="3760959982" sldId="322"/>
            <ac:grpSpMk id="28" creationId="{B23DA2E6-2115-46D8-BC91-EF0E75E232A6}"/>
          </ac:grpSpMkLst>
        </pc:grpChg>
        <pc:grpChg chg="add mod">
          <ac:chgData name="Ewa Kazimierska" userId="8edb7084-dccb-4d8f-9cfb-38098ea1d667" providerId="ADAL" clId="{08810362-1A82-4E4A-AD6E-51E19FF81942}" dt="2022-02-13T18:00:46.884" v="1007" actId="1076"/>
          <ac:grpSpMkLst>
            <pc:docMk/>
            <pc:sldMk cId="3760959982" sldId="322"/>
            <ac:grpSpMk id="44" creationId="{5FFE2DC0-58D6-4CF0-9FBF-B1B7F0597C4C}"/>
          </ac:grpSpMkLst>
        </pc:grpChg>
        <pc:picChg chg="mod">
          <ac:chgData name="Ewa Kazimierska" userId="8edb7084-dccb-4d8f-9cfb-38098ea1d667" providerId="ADAL" clId="{08810362-1A82-4E4A-AD6E-51E19FF81942}" dt="2022-02-13T18:01:29.316" v="1008" actId="1076"/>
          <ac:picMkLst>
            <pc:docMk/>
            <pc:sldMk cId="3760959982" sldId="322"/>
            <ac:picMk id="3090" creationId="{4982E17F-3258-4695-8A1A-B9A42A3801B2}"/>
          </ac:picMkLst>
        </pc:picChg>
        <pc:cxnChg chg="add mod">
          <ac:chgData name="Ewa Kazimierska" userId="8edb7084-dccb-4d8f-9cfb-38098ea1d667" providerId="ADAL" clId="{08810362-1A82-4E4A-AD6E-51E19FF81942}" dt="2022-02-13T17:27:58.089" v="973" actId="1038"/>
          <ac:cxnSpMkLst>
            <pc:docMk/>
            <pc:sldMk cId="3760959982" sldId="322"/>
            <ac:cxnSpMk id="5" creationId="{178D9B56-27C1-45F1-ADF2-3C051CD76224}"/>
          </ac:cxnSpMkLst>
        </pc:cxnChg>
        <pc:cxnChg chg="mod">
          <ac:chgData name="Ewa Kazimierska" userId="8edb7084-dccb-4d8f-9cfb-38098ea1d667" providerId="ADAL" clId="{08810362-1A82-4E4A-AD6E-51E19FF81942}" dt="2022-02-13T17:27:58.089" v="973" actId="1038"/>
          <ac:cxnSpMkLst>
            <pc:docMk/>
            <pc:sldMk cId="3760959982" sldId="322"/>
            <ac:cxnSpMk id="15" creationId="{B8871FF3-C750-4CB8-8648-590391897092}"/>
          </ac:cxnSpMkLst>
        </pc:cxnChg>
        <pc:cxnChg chg="mod">
          <ac:chgData name="Ewa Kazimierska" userId="8edb7084-dccb-4d8f-9cfb-38098ea1d667" providerId="ADAL" clId="{08810362-1A82-4E4A-AD6E-51E19FF81942}" dt="2022-02-13T17:27:58.089" v="973" actId="1038"/>
          <ac:cxnSpMkLst>
            <pc:docMk/>
            <pc:sldMk cId="3760959982" sldId="322"/>
            <ac:cxnSpMk id="30" creationId="{3945E882-128D-48F5-B8DC-0A76F2273F4E}"/>
          </ac:cxnSpMkLst>
        </pc:cxnChg>
        <pc:cxnChg chg="mod">
          <ac:chgData name="Ewa Kazimierska" userId="8edb7084-dccb-4d8f-9cfb-38098ea1d667" providerId="ADAL" clId="{08810362-1A82-4E4A-AD6E-51E19FF81942}" dt="2022-02-13T17:27:58.089" v="973" actId="1038"/>
          <ac:cxnSpMkLst>
            <pc:docMk/>
            <pc:sldMk cId="3760959982" sldId="322"/>
            <ac:cxnSpMk id="31" creationId="{656D7C90-CFF7-465A-AFBD-0EDF4347DA89}"/>
          </ac:cxnSpMkLst>
        </pc:cxnChg>
        <pc:cxnChg chg="mod">
          <ac:chgData name="Ewa Kazimierska" userId="8edb7084-dccb-4d8f-9cfb-38098ea1d667" providerId="ADAL" clId="{08810362-1A82-4E4A-AD6E-51E19FF81942}" dt="2022-02-13T17:27:58.089" v="973" actId="1038"/>
          <ac:cxnSpMkLst>
            <pc:docMk/>
            <pc:sldMk cId="3760959982" sldId="322"/>
            <ac:cxnSpMk id="32" creationId="{F0B1D2D5-A245-411C-A074-B2EB9661AD5A}"/>
          </ac:cxnSpMkLst>
        </pc:cxnChg>
        <pc:cxnChg chg="mod">
          <ac:chgData name="Ewa Kazimierska" userId="8edb7084-dccb-4d8f-9cfb-38098ea1d667" providerId="ADAL" clId="{08810362-1A82-4E4A-AD6E-51E19FF81942}" dt="2022-02-13T17:27:58.089" v="973" actId="1038"/>
          <ac:cxnSpMkLst>
            <pc:docMk/>
            <pc:sldMk cId="3760959982" sldId="322"/>
            <ac:cxnSpMk id="37" creationId="{E5C4D83C-FBA3-4696-A0F2-45CBED717467}"/>
          </ac:cxnSpMkLst>
        </pc:cxnChg>
        <pc:cxnChg chg="mod">
          <ac:chgData name="Ewa Kazimierska" userId="8edb7084-dccb-4d8f-9cfb-38098ea1d667" providerId="ADAL" clId="{08810362-1A82-4E4A-AD6E-51E19FF81942}" dt="2022-02-13T17:27:58.089" v="973" actId="1038"/>
          <ac:cxnSpMkLst>
            <pc:docMk/>
            <pc:sldMk cId="3760959982" sldId="322"/>
            <ac:cxnSpMk id="46" creationId="{BCA32B56-1C60-4FBF-A738-B88253541B47}"/>
          </ac:cxnSpMkLst>
        </pc:cxnChg>
        <pc:cxnChg chg="mod">
          <ac:chgData name="Ewa Kazimierska" userId="8edb7084-dccb-4d8f-9cfb-38098ea1d667" providerId="ADAL" clId="{08810362-1A82-4E4A-AD6E-51E19FF81942}" dt="2022-02-13T17:27:58.089" v="973" actId="1038"/>
          <ac:cxnSpMkLst>
            <pc:docMk/>
            <pc:sldMk cId="3760959982" sldId="322"/>
            <ac:cxnSpMk id="47" creationId="{6F041D37-56FA-4B5D-BF08-69FFC9893C51}"/>
          </ac:cxnSpMkLst>
        </pc:cxnChg>
        <pc:cxnChg chg="mod">
          <ac:chgData name="Ewa Kazimierska" userId="8edb7084-dccb-4d8f-9cfb-38098ea1d667" providerId="ADAL" clId="{08810362-1A82-4E4A-AD6E-51E19FF81942}" dt="2022-02-13T17:27:58.089" v="973" actId="1038"/>
          <ac:cxnSpMkLst>
            <pc:docMk/>
            <pc:sldMk cId="3760959982" sldId="322"/>
            <ac:cxnSpMk id="56" creationId="{A8A9CD84-189E-4266-9DE2-B871B6C8481F}"/>
          </ac:cxnSpMkLst>
        </pc:cxnChg>
        <pc:cxnChg chg="mod">
          <ac:chgData name="Ewa Kazimierska" userId="8edb7084-dccb-4d8f-9cfb-38098ea1d667" providerId="ADAL" clId="{08810362-1A82-4E4A-AD6E-51E19FF81942}" dt="2022-02-13T17:13:27.118" v="856" actId="164"/>
          <ac:cxnSpMkLst>
            <pc:docMk/>
            <pc:sldMk cId="3760959982" sldId="322"/>
            <ac:cxnSpMk id="67" creationId="{907AD678-9888-4390-ADD3-7436C47F1F1F}"/>
          </ac:cxnSpMkLst>
        </pc:cxnChg>
        <pc:cxnChg chg="mod">
          <ac:chgData name="Ewa Kazimierska" userId="8edb7084-dccb-4d8f-9cfb-38098ea1d667" providerId="ADAL" clId="{08810362-1A82-4E4A-AD6E-51E19FF81942}" dt="2022-02-13T17:13:27.118" v="856" actId="164"/>
          <ac:cxnSpMkLst>
            <pc:docMk/>
            <pc:sldMk cId="3760959982" sldId="322"/>
            <ac:cxnSpMk id="77" creationId="{74B8D1F9-FB7D-417B-A74C-F169EA8278AB}"/>
          </ac:cxnSpMkLst>
        </pc:cxnChg>
        <pc:cxnChg chg="mod">
          <ac:chgData name="Ewa Kazimierska" userId="8edb7084-dccb-4d8f-9cfb-38098ea1d667" providerId="ADAL" clId="{08810362-1A82-4E4A-AD6E-51E19FF81942}" dt="2022-02-13T17:13:27.118" v="856" actId="164"/>
          <ac:cxnSpMkLst>
            <pc:docMk/>
            <pc:sldMk cId="3760959982" sldId="322"/>
            <ac:cxnSpMk id="78" creationId="{7FE16B46-CB8C-442E-9408-2C78D5FEECE5}"/>
          </ac:cxnSpMkLst>
        </pc:cxnChg>
        <pc:cxnChg chg="mod">
          <ac:chgData name="Ewa Kazimierska" userId="8edb7084-dccb-4d8f-9cfb-38098ea1d667" providerId="ADAL" clId="{08810362-1A82-4E4A-AD6E-51E19FF81942}" dt="2022-02-13T17:13:27.118" v="856" actId="164"/>
          <ac:cxnSpMkLst>
            <pc:docMk/>
            <pc:sldMk cId="3760959982" sldId="322"/>
            <ac:cxnSpMk id="79" creationId="{36404519-52F3-4EB9-89AB-5975B6C11F07}"/>
          </ac:cxnSpMkLst>
        </pc:cxnChg>
        <pc:cxnChg chg="add mod">
          <ac:chgData name="Ewa Kazimierska" userId="8edb7084-dccb-4d8f-9cfb-38098ea1d667" providerId="ADAL" clId="{08810362-1A82-4E4A-AD6E-51E19FF81942}" dt="2022-02-13T17:27:58.089" v="973" actId="1038"/>
          <ac:cxnSpMkLst>
            <pc:docMk/>
            <pc:sldMk cId="3760959982" sldId="322"/>
            <ac:cxnSpMk id="80" creationId="{3B790F56-6982-40F5-AA63-A49686A6A8B6}"/>
          </ac:cxnSpMkLst>
        </pc:cxnChg>
        <pc:cxnChg chg="mod">
          <ac:chgData name="Ewa Kazimierska" userId="8edb7084-dccb-4d8f-9cfb-38098ea1d667" providerId="ADAL" clId="{08810362-1A82-4E4A-AD6E-51E19FF81942}" dt="2022-02-13T17:38:53.629" v="995" actId="1035"/>
          <ac:cxnSpMkLst>
            <pc:docMk/>
            <pc:sldMk cId="3760959982" sldId="322"/>
            <ac:cxnSpMk id="89" creationId="{CCDD2175-BE3C-4774-9AAF-A20675B57704}"/>
          </ac:cxnSpMkLst>
        </pc:cxnChg>
      </pc:sldChg>
      <pc:sldChg chg="addSp delSp modSp mod">
        <pc:chgData name="Ewa Kazimierska" userId="8edb7084-dccb-4d8f-9cfb-38098ea1d667" providerId="ADAL" clId="{08810362-1A82-4E4A-AD6E-51E19FF81942}" dt="2022-02-13T21:31:13.917" v="2176" actId="1076"/>
        <pc:sldMkLst>
          <pc:docMk/>
          <pc:sldMk cId="3295541725" sldId="323"/>
        </pc:sldMkLst>
        <pc:spChg chg="mod">
          <ac:chgData name="Ewa Kazimierska" userId="8edb7084-dccb-4d8f-9cfb-38098ea1d667" providerId="ADAL" clId="{08810362-1A82-4E4A-AD6E-51E19FF81942}" dt="2022-02-13T18:02:16.451" v="1013" actId="255"/>
          <ac:spMkLst>
            <pc:docMk/>
            <pc:sldMk cId="3295541725" sldId="323"/>
            <ac:spMk id="2" creationId="{EE4B3B3F-C73B-4479-AC4B-5C93274D1955}"/>
          </ac:spMkLst>
        </pc:spChg>
        <pc:spChg chg="add mod">
          <ac:chgData name="Ewa Kazimierska" userId="8edb7084-dccb-4d8f-9cfb-38098ea1d667" providerId="ADAL" clId="{08810362-1A82-4E4A-AD6E-51E19FF81942}" dt="2022-02-13T20:26:55.565" v="1638" actId="1076"/>
          <ac:spMkLst>
            <pc:docMk/>
            <pc:sldMk cId="3295541725" sldId="323"/>
            <ac:spMk id="15" creationId="{DD695231-77EB-44F4-8B87-AA31DDC81004}"/>
          </ac:spMkLst>
        </pc:spChg>
        <pc:spChg chg="add del mod">
          <ac:chgData name="Ewa Kazimierska" userId="8edb7084-dccb-4d8f-9cfb-38098ea1d667" providerId="ADAL" clId="{08810362-1A82-4E4A-AD6E-51E19FF81942}" dt="2022-02-13T17:23:47.980" v="912"/>
          <ac:spMkLst>
            <pc:docMk/>
            <pc:sldMk cId="3295541725" sldId="323"/>
            <ac:spMk id="41" creationId="{578B0C08-E512-4EDF-9272-8B4BBF51B80F}"/>
          </ac:spMkLst>
        </pc:spChg>
        <pc:spChg chg="add del mod topLvl">
          <ac:chgData name="Ewa Kazimierska" userId="8edb7084-dccb-4d8f-9cfb-38098ea1d667" providerId="ADAL" clId="{08810362-1A82-4E4A-AD6E-51E19FF81942}" dt="2022-02-13T20:20:19.125" v="1576" actId="21"/>
          <ac:spMkLst>
            <pc:docMk/>
            <pc:sldMk cId="3295541725" sldId="323"/>
            <ac:spMk id="44" creationId="{006A97B7-F448-487B-9046-715F749F9C12}"/>
          </ac:spMkLst>
        </pc:spChg>
        <pc:spChg chg="mod topLvl">
          <ac:chgData name="Ewa Kazimierska" userId="8edb7084-dccb-4d8f-9cfb-38098ea1d667" providerId="ADAL" clId="{08810362-1A82-4E4A-AD6E-51E19FF81942}" dt="2022-02-13T20:20:19.125" v="1576" actId="21"/>
          <ac:spMkLst>
            <pc:docMk/>
            <pc:sldMk cId="3295541725" sldId="323"/>
            <ac:spMk id="46" creationId="{4846C0D4-A1D1-469B-82E6-2ACCFB43C529}"/>
          </ac:spMkLst>
        </pc:spChg>
        <pc:spChg chg="mod">
          <ac:chgData name="Ewa Kazimierska" userId="8edb7084-dccb-4d8f-9cfb-38098ea1d667" providerId="ADAL" clId="{08810362-1A82-4E4A-AD6E-51E19FF81942}" dt="2022-02-13T18:25:06.835" v="1088" actId="1076"/>
          <ac:spMkLst>
            <pc:docMk/>
            <pc:sldMk cId="3295541725" sldId="323"/>
            <ac:spMk id="48" creationId="{65D43585-38E7-42D1-B431-484D30D159CD}"/>
          </ac:spMkLst>
        </pc:spChg>
        <pc:spChg chg="mod">
          <ac:chgData name="Ewa Kazimierska" userId="8edb7084-dccb-4d8f-9cfb-38098ea1d667" providerId="ADAL" clId="{08810362-1A82-4E4A-AD6E-51E19FF81942}" dt="2022-02-13T18:25:30.773" v="1096" actId="1035"/>
          <ac:spMkLst>
            <pc:docMk/>
            <pc:sldMk cId="3295541725" sldId="323"/>
            <ac:spMk id="51" creationId="{7BF98457-A6CA-4477-BAAE-3BDBCA15C6CB}"/>
          </ac:spMkLst>
        </pc:spChg>
        <pc:spChg chg="mod">
          <ac:chgData name="Ewa Kazimierska" userId="8edb7084-dccb-4d8f-9cfb-38098ea1d667" providerId="ADAL" clId="{08810362-1A82-4E4A-AD6E-51E19FF81942}" dt="2022-02-13T18:25:57.742" v="1126" actId="1037"/>
          <ac:spMkLst>
            <pc:docMk/>
            <pc:sldMk cId="3295541725" sldId="323"/>
            <ac:spMk id="55" creationId="{5BDF01FA-F23D-41AC-896C-F8612BC10E0E}"/>
          </ac:spMkLst>
        </pc:spChg>
        <pc:spChg chg="mod">
          <ac:chgData name="Ewa Kazimierska" userId="8edb7084-dccb-4d8f-9cfb-38098ea1d667" providerId="ADAL" clId="{08810362-1A82-4E4A-AD6E-51E19FF81942}" dt="2022-02-13T18:22:22.943" v="1048" actId="1036"/>
          <ac:spMkLst>
            <pc:docMk/>
            <pc:sldMk cId="3295541725" sldId="323"/>
            <ac:spMk id="57" creationId="{49FF90D4-4C07-40E8-B651-F45AC238FCA5}"/>
          </ac:spMkLst>
        </pc:spChg>
        <pc:spChg chg="mod">
          <ac:chgData name="Ewa Kazimierska" userId="8edb7084-dccb-4d8f-9cfb-38098ea1d667" providerId="ADAL" clId="{08810362-1A82-4E4A-AD6E-51E19FF81942}" dt="2022-02-13T18:22:17.417" v="1047" actId="1036"/>
          <ac:spMkLst>
            <pc:docMk/>
            <pc:sldMk cId="3295541725" sldId="323"/>
            <ac:spMk id="58" creationId="{0C485F47-A9B6-4EEE-90A4-6B8E1175AF05}"/>
          </ac:spMkLst>
        </pc:spChg>
        <pc:spChg chg="mod">
          <ac:chgData name="Ewa Kazimierska" userId="8edb7084-dccb-4d8f-9cfb-38098ea1d667" providerId="ADAL" clId="{08810362-1A82-4E4A-AD6E-51E19FF81942}" dt="2022-02-13T18:22:34.925" v="1055" actId="1037"/>
          <ac:spMkLst>
            <pc:docMk/>
            <pc:sldMk cId="3295541725" sldId="323"/>
            <ac:spMk id="59" creationId="{1F173E95-D82B-4A76-88A5-4B3715D20F92}"/>
          </ac:spMkLst>
        </pc:spChg>
        <pc:spChg chg="mod">
          <ac:chgData name="Ewa Kazimierska" userId="8edb7084-dccb-4d8f-9cfb-38098ea1d667" providerId="ADAL" clId="{08810362-1A82-4E4A-AD6E-51E19FF81942}" dt="2022-02-13T20:05:41.189" v="1424" actId="14100"/>
          <ac:spMkLst>
            <pc:docMk/>
            <pc:sldMk cId="3295541725" sldId="323"/>
            <ac:spMk id="60" creationId="{55A80FEC-35C1-4A09-89E4-38FBABA9B191}"/>
          </ac:spMkLst>
        </pc:spChg>
        <pc:spChg chg="mod">
          <ac:chgData name="Ewa Kazimierska" userId="8edb7084-dccb-4d8f-9cfb-38098ea1d667" providerId="ADAL" clId="{08810362-1A82-4E4A-AD6E-51E19FF81942}" dt="2022-02-13T18:28:14.987" v="1135"/>
          <ac:spMkLst>
            <pc:docMk/>
            <pc:sldMk cId="3295541725" sldId="323"/>
            <ac:spMk id="61" creationId="{1E7703E8-5ABD-43CD-83F1-71DF0C259DA9}"/>
          </ac:spMkLst>
        </pc:spChg>
        <pc:spChg chg="mod">
          <ac:chgData name="Ewa Kazimierska" userId="8edb7084-dccb-4d8f-9cfb-38098ea1d667" providerId="ADAL" clId="{08810362-1A82-4E4A-AD6E-51E19FF81942}" dt="2022-02-13T18:28:14.987" v="1135"/>
          <ac:spMkLst>
            <pc:docMk/>
            <pc:sldMk cId="3295541725" sldId="323"/>
            <ac:spMk id="62" creationId="{3105FA8F-8934-4388-BE21-FCCBD715E1AC}"/>
          </ac:spMkLst>
        </pc:spChg>
        <pc:spChg chg="mod">
          <ac:chgData name="Ewa Kazimierska" userId="8edb7084-dccb-4d8f-9cfb-38098ea1d667" providerId="ADAL" clId="{08810362-1A82-4E4A-AD6E-51E19FF81942}" dt="2022-02-13T18:28:14.987" v="1135"/>
          <ac:spMkLst>
            <pc:docMk/>
            <pc:sldMk cId="3295541725" sldId="323"/>
            <ac:spMk id="63" creationId="{F9926F4B-126C-4A01-928B-6317D186DF83}"/>
          </ac:spMkLst>
        </pc:spChg>
        <pc:spChg chg="mod">
          <ac:chgData name="Ewa Kazimierska" userId="8edb7084-dccb-4d8f-9cfb-38098ea1d667" providerId="ADAL" clId="{08810362-1A82-4E4A-AD6E-51E19FF81942}" dt="2022-02-13T18:28:26.936" v="1138" actId="207"/>
          <ac:spMkLst>
            <pc:docMk/>
            <pc:sldMk cId="3295541725" sldId="323"/>
            <ac:spMk id="64" creationId="{2DBF926B-6D6E-4EAB-9929-42DC5E2F4F77}"/>
          </ac:spMkLst>
        </pc:spChg>
        <pc:spChg chg="mod">
          <ac:chgData name="Ewa Kazimierska" userId="8edb7084-dccb-4d8f-9cfb-38098ea1d667" providerId="ADAL" clId="{08810362-1A82-4E4A-AD6E-51E19FF81942}" dt="2022-02-13T20:06:02.796" v="1436" actId="20577"/>
          <ac:spMkLst>
            <pc:docMk/>
            <pc:sldMk cId="3295541725" sldId="323"/>
            <ac:spMk id="65" creationId="{575752B0-444E-4704-AD84-97828E4B6B72}"/>
          </ac:spMkLst>
        </pc:spChg>
        <pc:spChg chg="mod">
          <ac:chgData name="Ewa Kazimierska" userId="8edb7084-dccb-4d8f-9cfb-38098ea1d667" providerId="ADAL" clId="{08810362-1A82-4E4A-AD6E-51E19FF81942}" dt="2022-02-13T18:32:22.927" v="1181" actId="207"/>
          <ac:spMkLst>
            <pc:docMk/>
            <pc:sldMk cId="3295541725" sldId="323"/>
            <ac:spMk id="67" creationId="{7A446777-1619-4572-9B93-3B0910EFA07C}"/>
          </ac:spMkLst>
        </pc:spChg>
        <pc:spChg chg="mod">
          <ac:chgData name="Ewa Kazimierska" userId="8edb7084-dccb-4d8f-9cfb-38098ea1d667" providerId="ADAL" clId="{08810362-1A82-4E4A-AD6E-51E19FF81942}" dt="2022-02-13T18:28:14.987" v="1135"/>
          <ac:spMkLst>
            <pc:docMk/>
            <pc:sldMk cId="3295541725" sldId="323"/>
            <ac:spMk id="68" creationId="{711E5D63-4DF3-4914-8172-C70C23B1ACC9}"/>
          </ac:spMkLst>
        </pc:spChg>
        <pc:spChg chg="add mod">
          <ac:chgData name="Ewa Kazimierska" userId="8edb7084-dccb-4d8f-9cfb-38098ea1d667" providerId="ADAL" clId="{08810362-1A82-4E4A-AD6E-51E19FF81942}" dt="2022-02-13T20:27:56.808" v="1650" actId="207"/>
          <ac:spMkLst>
            <pc:docMk/>
            <pc:sldMk cId="3295541725" sldId="323"/>
            <ac:spMk id="69" creationId="{B706C004-D153-47DD-9D52-867BBEA96A07}"/>
          </ac:spMkLst>
        </pc:spChg>
        <pc:spChg chg="del">
          <ac:chgData name="Ewa Kazimierska" userId="8edb7084-dccb-4d8f-9cfb-38098ea1d667" providerId="ADAL" clId="{08810362-1A82-4E4A-AD6E-51E19FF81942}" dt="2022-02-13T18:33:01.740" v="1182" actId="478"/>
          <ac:spMkLst>
            <pc:docMk/>
            <pc:sldMk cId="3295541725" sldId="323"/>
            <ac:spMk id="70" creationId="{76C3B13A-7ED4-45C0-B90D-8D04F190C6A1}"/>
          </ac:spMkLst>
        </pc:spChg>
        <pc:spChg chg="del">
          <ac:chgData name="Ewa Kazimierska" userId="8edb7084-dccb-4d8f-9cfb-38098ea1d667" providerId="ADAL" clId="{08810362-1A82-4E4A-AD6E-51E19FF81942}" dt="2022-02-13T18:33:01.740" v="1182" actId="478"/>
          <ac:spMkLst>
            <pc:docMk/>
            <pc:sldMk cId="3295541725" sldId="323"/>
            <ac:spMk id="71" creationId="{00F7A0A0-FE30-4745-898E-DC72D60C7B02}"/>
          </ac:spMkLst>
        </pc:spChg>
        <pc:spChg chg="del">
          <ac:chgData name="Ewa Kazimierska" userId="8edb7084-dccb-4d8f-9cfb-38098ea1d667" providerId="ADAL" clId="{08810362-1A82-4E4A-AD6E-51E19FF81942}" dt="2022-02-13T18:33:01.740" v="1182" actId="478"/>
          <ac:spMkLst>
            <pc:docMk/>
            <pc:sldMk cId="3295541725" sldId="323"/>
            <ac:spMk id="72" creationId="{2EC9F40C-53AA-4FA1-BFAA-8F94DC06C75B}"/>
          </ac:spMkLst>
        </pc:spChg>
        <pc:spChg chg="del">
          <ac:chgData name="Ewa Kazimierska" userId="8edb7084-dccb-4d8f-9cfb-38098ea1d667" providerId="ADAL" clId="{08810362-1A82-4E4A-AD6E-51E19FF81942}" dt="2022-02-13T18:33:01.740" v="1182" actId="478"/>
          <ac:spMkLst>
            <pc:docMk/>
            <pc:sldMk cId="3295541725" sldId="323"/>
            <ac:spMk id="73" creationId="{846E509F-C596-43FD-AB24-29C1B2F80AD4}"/>
          </ac:spMkLst>
        </pc:spChg>
        <pc:spChg chg="del">
          <ac:chgData name="Ewa Kazimierska" userId="8edb7084-dccb-4d8f-9cfb-38098ea1d667" providerId="ADAL" clId="{08810362-1A82-4E4A-AD6E-51E19FF81942}" dt="2022-02-13T18:33:01.740" v="1182" actId="478"/>
          <ac:spMkLst>
            <pc:docMk/>
            <pc:sldMk cId="3295541725" sldId="323"/>
            <ac:spMk id="74" creationId="{0C185B37-6BCC-4AE0-A720-DD71A9581A3C}"/>
          </ac:spMkLst>
        </pc:spChg>
        <pc:spChg chg="del">
          <ac:chgData name="Ewa Kazimierska" userId="8edb7084-dccb-4d8f-9cfb-38098ea1d667" providerId="ADAL" clId="{08810362-1A82-4E4A-AD6E-51E19FF81942}" dt="2022-02-13T18:33:01.740" v="1182" actId="478"/>
          <ac:spMkLst>
            <pc:docMk/>
            <pc:sldMk cId="3295541725" sldId="323"/>
            <ac:spMk id="76" creationId="{8E87555F-604F-4B8D-A16E-6578877FCBAE}"/>
          </ac:spMkLst>
        </pc:spChg>
        <pc:spChg chg="del">
          <ac:chgData name="Ewa Kazimierska" userId="8edb7084-dccb-4d8f-9cfb-38098ea1d667" providerId="ADAL" clId="{08810362-1A82-4E4A-AD6E-51E19FF81942}" dt="2022-02-13T18:24:33.943" v="1086" actId="478"/>
          <ac:spMkLst>
            <pc:docMk/>
            <pc:sldMk cId="3295541725" sldId="323"/>
            <ac:spMk id="77" creationId="{4988D2F9-3A6C-4822-A761-045D432BC27A}"/>
          </ac:spMkLst>
        </pc:spChg>
        <pc:spChg chg="add mod">
          <ac:chgData name="Ewa Kazimierska" userId="8edb7084-dccb-4d8f-9cfb-38098ea1d667" providerId="ADAL" clId="{08810362-1A82-4E4A-AD6E-51E19FF81942}" dt="2022-02-13T20:05:05.436" v="1420" actId="1076"/>
          <ac:spMkLst>
            <pc:docMk/>
            <pc:sldMk cId="3295541725" sldId="323"/>
            <ac:spMk id="78" creationId="{062ADABE-38CE-4099-AAEF-F24144A5582D}"/>
          </ac:spMkLst>
        </pc:spChg>
        <pc:spChg chg="mod">
          <ac:chgData name="Ewa Kazimierska" userId="8edb7084-dccb-4d8f-9cfb-38098ea1d667" providerId="ADAL" clId="{08810362-1A82-4E4A-AD6E-51E19FF81942}" dt="2022-02-13T19:26:09.412" v="1344"/>
          <ac:spMkLst>
            <pc:docMk/>
            <pc:sldMk cId="3295541725" sldId="323"/>
            <ac:spMk id="84" creationId="{DFABCFF3-3865-4A7F-8908-349072868923}"/>
          </ac:spMkLst>
        </pc:spChg>
        <pc:spChg chg="mod">
          <ac:chgData name="Ewa Kazimierska" userId="8edb7084-dccb-4d8f-9cfb-38098ea1d667" providerId="ADAL" clId="{08810362-1A82-4E4A-AD6E-51E19FF81942}" dt="2022-02-13T19:27:23.831" v="1369" actId="1076"/>
          <ac:spMkLst>
            <pc:docMk/>
            <pc:sldMk cId="3295541725" sldId="323"/>
            <ac:spMk id="85" creationId="{4BD3400F-5E92-4527-981A-5F379683F7AF}"/>
          </ac:spMkLst>
        </pc:spChg>
        <pc:spChg chg="mod">
          <ac:chgData name="Ewa Kazimierska" userId="8edb7084-dccb-4d8f-9cfb-38098ea1d667" providerId="ADAL" clId="{08810362-1A82-4E4A-AD6E-51E19FF81942}" dt="2022-02-13T19:26:09.412" v="1344"/>
          <ac:spMkLst>
            <pc:docMk/>
            <pc:sldMk cId="3295541725" sldId="323"/>
            <ac:spMk id="86" creationId="{C7D2D859-22EE-4985-94BC-66DA82C4C077}"/>
          </ac:spMkLst>
        </pc:spChg>
        <pc:spChg chg="mod">
          <ac:chgData name="Ewa Kazimierska" userId="8edb7084-dccb-4d8f-9cfb-38098ea1d667" providerId="ADAL" clId="{08810362-1A82-4E4A-AD6E-51E19FF81942}" dt="2022-02-13T19:26:27.993" v="1347" actId="20577"/>
          <ac:spMkLst>
            <pc:docMk/>
            <pc:sldMk cId="3295541725" sldId="323"/>
            <ac:spMk id="87" creationId="{6502A8D8-07F4-46F4-BECA-88D308726525}"/>
          </ac:spMkLst>
        </pc:spChg>
        <pc:spChg chg="mod">
          <ac:chgData name="Ewa Kazimierska" userId="8edb7084-dccb-4d8f-9cfb-38098ea1d667" providerId="ADAL" clId="{08810362-1A82-4E4A-AD6E-51E19FF81942}" dt="2022-02-13T19:26:24.226" v="1346" actId="20577"/>
          <ac:spMkLst>
            <pc:docMk/>
            <pc:sldMk cId="3295541725" sldId="323"/>
            <ac:spMk id="88" creationId="{AA6F33FC-480D-4394-A152-E51B7584A002}"/>
          </ac:spMkLst>
        </pc:spChg>
        <pc:spChg chg="mod">
          <ac:chgData name="Ewa Kazimierska" userId="8edb7084-dccb-4d8f-9cfb-38098ea1d667" providerId="ADAL" clId="{08810362-1A82-4E4A-AD6E-51E19FF81942}" dt="2022-02-13T19:26:31.502" v="1348" actId="20577"/>
          <ac:spMkLst>
            <pc:docMk/>
            <pc:sldMk cId="3295541725" sldId="323"/>
            <ac:spMk id="90" creationId="{B4D92F74-C1C9-4528-AB44-95E5D29FFA8A}"/>
          </ac:spMkLst>
        </pc:spChg>
        <pc:spChg chg="mod">
          <ac:chgData name="Ewa Kazimierska" userId="8edb7084-dccb-4d8f-9cfb-38098ea1d667" providerId="ADAL" clId="{08810362-1A82-4E4A-AD6E-51E19FF81942}" dt="2022-02-13T19:26:09.412" v="1344"/>
          <ac:spMkLst>
            <pc:docMk/>
            <pc:sldMk cId="3295541725" sldId="323"/>
            <ac:spMk id="91" creationId="{ECF42836-33EC-4B8A-BD72-548E351BE64B}"/>
          </ac:spMkLst>
        </pc:spChg>
        <pc:spChg chg="mod">
          <ac:chgData name="Ewa Kazimierska" userId="8edb7084-dccb-4d8f-9cfb-38098ea1d667" providerId="ADAL" clId="{08810362-1A82-4E4A-AD6E-51E19FF81942}" dt="2022-02-13T19:26:35.258" v="1349" actId="6549"/>
          <ac:spMkLst>
            <pc:docMk/>
            <pc:sldMk cId="3295541725" sldId="323"/>
            <ac:spMk id="94" creationId="{22A942AF-C44B-49B5-B24C-FC1979AE9198}"/>
          </ac:spMkLst>
        </pc:spChg>
        <pc:spChg chg="mod">
          <ac:chgData name="Ewa Kazimierska" userId="8edb7084-dccb-4d8f-9cfb-38098ea1d667" providerId="ADAL" clId="{08810362-1A82-4E4A-AD6E-51E19FF81942}" dt="2022-02-13T20:01:13.611" v="1376" actId="20577"/>
          <ac:spMkLst>
            <pc:docMk/>
            <pc:sldMk cId="3295541725" sldId="323"/>
            <ac:spMk id="97" creationId="{AD77051C-469C-4E6F-9FB1-635E57C03F8E}"/>
          </ac:spMkLst>
        </pc:spChg>
        <pc:spChg chg="mod">
          <ac:chgData name="Ewa Kazimierska" userId="8edb7084-dccb-4d8f-9cfb-38098ea1d667" providerId="ADAL" clId="{08810362-1A82-4E4A-AD6E-51E19FF81942}" dt="2022-02-13T20:01:02.622" v="1374"/>
          <ac:spMkLst>
            <pc:docMk/>
            <pc:sldMk cId="3295541725" sldId="323"/>
            <ac:spMk id="98" creationId="{6DCAF8C7-237E-4D71-90FD-D80414EFAC15}"/>
          </ac:spMkLst>
        </pc:spChg>
        <pc:spChg chg="mod">
          <ac:chgData name="Ewa Kazimierska" userId="8edb7084-dccb-4d8f-9cfb-38098ea1d667" providerId="ADAL" clId="{08810362-1A82-4E4A-AD6E-51E19FF81942}" dt="2022-02-13T20:02:37.041" v="1387" actId="20577"/>
          <ac:spMkLst>
            <pc:docMk/>
            <pc:sldMk cId="3295541725" sldId="323"/>
            <ac:spMk id="100" creationId="{B3AC443C-F873-4189-83C1-A986FB1DE4F2}"/>
          </ac:spMkLst>
        </pc:spChg>
        <pc:spChg chg="del mod">
          <ac:chgData name="Ewa Kazimierska" userId="8edb7084-dccb-4d8f-9cfb-38098ea1d667" providerId="ADAL" clId="{08810362-1A82-4E4A-AD6E-51E19FF81942}" dt="2022-02-13T20:01:56.897" v="1380" actId="478"/>
          <ac:spMkLst>
            <pc:docMk/>
            <pc:sldMk cId="3295541725" sldId="323"/>
            <ac:spMk id="101" creationId="{57C9C0C3-EC99-4DF6-B67C-12979337CF2A}"/>
          </ac:spMkLst>
        </pc:spChg>
        <pc:spChg chg="mod">
          <ac:chgData name="Ewa Kazimierska" userId="8edb7084-dccb-4d8f-9cfb-38098ea1d667" providerId="ADAL" clId="{08810362-1A82-4E4A-AD6E-51E19FF81942}" dt="2022-02-13T20:02:33.572" v="1386" actId="20577"/>
          <ac:spMkLst>
            <pc:docMk/>
            <pc:sldMk cId="3295541725" sldId="323"/>
            <ac:spMk id="103" creationId="{F1E04CE7-A786-4C6E-95CE-CE4B49121E0D}"/>
          </ac:spMkLst>
        </pc:spChg>
        <pc:spChg chg="del mod">
          <ac:chgData name="Ewa Kazimierska" userId="8edb7084-dccb-4d8f-9cfb-38098ea1d667" providerId="ADAL" clId="{08810362-1A82-4E4A-AD6E-51E19FF81942}" dt="2022-02-13T20:02:29.223" v="1385" actId="478"/>
          <ac:spMkLst>
            <pc:docMk/>
            <pc:sldMk cId="3295541725" sldId="323"/>
            <ac:spMk id="106" creationId="{7A3AB97F-0853-4F92-BFE7-6E440F02F957}"/>
          </ac:spMkLst>
        </pc:spChg>
        <pc:spChg chg="add mod">
          <ac:chgData name="Ewa Kazimierska" userId="8edb7084-dccb-4d8f-9cfb-38098ea1d667" providerId="ADAL" clId="{08810362-1A82-4E4A-AD6E-51E19FF81942}" dt="2022-02-13T20:03:19.235" v="1391" actId="164"/>
          <ac:spMkLst>
            <pc:docMk/>
            <pc:sldMk cId="3295541725" sldId="323"/>
            <ac:spMk id="107" creationId="{19582CDD-CB55-4829-8362-40F00DEEBC87}"/>
          </ac:spMkLst>
        </pc:spChg>
        <pc:spChg chg="add mod">
          <ac:chgData name="Ewa Kazimierska" userId="8edb7084-dccb-4d8f-9cfb-38098ea1d667" providerId="ADAL" clId="{08810362-1A82-4E4A-AD6E-51E19FF81942}" dt="2022-02-13T20:03:19.235" v="1391" actId="164"/>
          <ac:spMkLst>
            <pc:docMk/>
            <pc:sldMk cId="3295541725" sldId="323"/>
            <ac:spMk id="108" creationId="{94F92B99-BBE2-4A4B-874F-DA45F7B4C57F}"/>
          </ac:spMkLst>
        </pc:spChg>
        <pc:spChg chg="add mod">
          <ac:chgData name="Ewa Kazimierska" userId="8edb7084-dccb-4d8f-9cfb-38098ea1d667" providerId="ADAL" clId="{08810362-1A82-4E4A-AD6E-51E19FF81942}" dt="2022-02-13T21:31:08.307" v="2175" actId="1076"/>
          <ac:spMkLst>
            <pc:docMk/>
            <pc:sldMk cId="3295541725" sldId="323"/>
            <ac:spMk id="109" creationId="{36078A0F-C9D6-4B80-B05D-8B3FE41AB6A9}"/>
          </ac:spMkLst>
        </pc:spChg>
        <pc:spChg chg="add mod">
          <ac:chgData name="Ewa Kazimierska" userId="8edb7084-dccb-4d8f-9cfb-38098ea1d667" providerId="ADAL" clId="{08810362-1A82-4E4A-AD6E-51E19FF81942}" dt="2022-02-13T21:31:13.917" v="2176" actId="1076"/>
          <ac:spMkLst>
            <pc:docMk/>
            <pc:sldMk cId="3295541725" sldId="323"/>
            <ac:spMk id="110" creationId="{2A4CBE9A-0562-43CA-915D-7F14F5DC63FE}"/>
          </ac:spMkLst>
        </pc:spChg>
        <pc:spChg chg="add mod">
          <ac:chgData name="Ewa Kazimierska" userId="8edb7084-dccb-4d8f-9cfb-38098ea1d667" providerId="ADAL" clId="{08810362-1A82-4E4A-AD6E-51E19FF81942}" dt="2022-02-13T20:35:11.099" v="1728" actId="164"/>
          <ac:spMkLst>
            <pc:docMk/>
            <pc:sldMk cId="3295541725" sldId="323"/>
            <ac:spMk id="111" creationId="{11BFBC92-8522-4AA9-9989-E1DAD8766D17}"/>
          </ac:spMkLst>
        </pc:spChg>
        <pc:spChg chg="add mod">
          <ac:chgData name="Ewa Kazimierska" userId="8edb7084-dccb-4d8f-9cfb-38098ea1d667" providerId="ADAL" clId="{08810362-1A82-4E4A-AD6E-51E19FF81942}" dt="2022-02-13T20:35:11.099" v="1728" actId="164"/>
          <ac:spMkLst>
            <pc:docMk/>
            <pc:sldMk cId="3295541725" sldId="323"/>
            <ac:spMk id="115" creationId="{621F483C-14E8-4A3A-97EE-F73D2C463A31}"/>
          </ac:spMkLst>
        </pc:spChg>
        <pc:spChg chg="add mod">
          <ac:chgData name="Ewa Kazimierska" userId="8edb7084-dccb-4d8f-9cfb-38098ea1d667" providerId="ADAL" clId="{08810362-1A82-4E4A-AD6E-51E19FF81942}" dt="2022-02-13T20:47:23.246" v="1904" actId="20577"/>
          <ac:spMkLst>
            <pc:docMk/>
            <pc:sldMk cId="3295541725" sldId="323"/>
            <ac:spMk id="116" creationId="{981177DE-2C3D-48C2-BE5D-057E6C1DF1F8}"/>
          </ac:spMkLst>
        </pc:spChg>
        <pc:grpChg chg="add mod">
          <ac:chgData name="Ewa Kazimierska" userId="8edb7084-dccb-4d8f-9cfb-38098ea1d667" providerId="ADAL" clId="{08810362-1A82-4E4A-AD6E-51E19FF81942}" dt="2022-02-13T19:24:31.737" v="1330" actId="1076"/>
          <ac:grpSpMkLst>
            <pc:docMk/>
            <pc:sldMk cId="3295541725" sldId="323"/>
            <ac:grpSpMk id="3" creationId="{FEE13A25-BA9E-43ED-95FB-EEEC28E45FB2}"/>
          </ac:grpSpMkLst>
        </pc:grpChg>
        <pc:grpChg chg="mod">
          <ac:chgData name="Ewa Kazimierska" userId="8edb7084-dccb-4d8f-9cfb-38098ea1d667" providerId="ADAL" clId="{08810362-1A82-4E4A-AD6E-51E19FF81942}" dt="2022-02-13T20:04:12.726" v="1409" actId="1076"/>
          <ac:grpSpMkLst>
            <pc:docMk/>
            <pc:sldMk cId="3295541725" sldId="323"/>
            <ac:grpSpMk id="7" creationId="{4121D5C7-F9D5-4BE5-9FA8-AB5FDA51040A}"/>
          </ac:grpSpMkLst>
        </pc:grpChg>
        <pc:grpChg chg="add mod">
          <ac:chgData name="Ewa Kazimierska" userId="8edb7084-dccb-4d8f-9cfb-38098ea1d667" providerId="ADAL" clId="{08810362-1A82-4E4A-AD6E-51E19FF81942}" dt="2022-02-13T20:35:11.099" v="1728" actId="164"/>
          <ac:grpSpMkLst>
            <pc:docMk/>
            <pc:sldMk cId="3295541725" sldId="323"/>
            <ac:grpSpMk id="12" creationId="{DE2DE30A-B5C1-40D4-89AF-B0F5CD12FB92}"/>
          </ac:grpSpMkLst>
        </pc:grpChg>
        <pc:grpChg chg="add del mod">
          <ac:chgData name="Ewa Kazimierska" userId="8edb7084-dccb-4d8f-9cfb-38098ea1d667" providerId="ADAL" clId="{08810362-1A82-4E4A-AD6E-51E19FF81942}" dt="2022-02-13T20:20:19.125" v="1576" actId="21"/>
          <ac:grpSpMkLst>
            <pc:docMk/>
            <pc:sldMk cId="3295541725" sldId="323"/>
            <ac:grpSpMk id="14" creationId="{B5993988-2A80-4F19-899C-9CE8671C6C2F}"/>
          </ac:grpSpMkLst>
        </pc:grpChg>
        <pc:grpChg chg="add mod">
          <ac:chgData name="Ewa Kazimierska" userId="8edb7084-dccb-4d8f-9cfb-38098ea1d667" providerId="ADAL" clId="{08810362-1A82-4E4A-AD6E-51E19FF81942}" dt="2022-02-13T20:03:26.810" v="1392" actId="1076"/>
          <ac:grpSpMkLst>
            <pc:docMk/>
            <pc:sldMk cId="3295541725" sldId="323"/>
            <ac:grpSpMk id="16" creationId="{85A0F7FB-6979-4122-BAA9-031894CF1438}"/>
          </ac:grpSpMkLst>
        </pc:grpChg>
        <pc:grpChg chg="add mod">
          <ac:chgData name="Ewa Kazimierska" userId="8edb7084-dccb-4d8f-9cfb-38098ea1d667" providerId="ADAL" clId="{08810362-1A82-4E4A-AD6E-51E19FF81942}" dt="2022-02-13T20:35:11.099" v="1728" actId="164"/>
          <ac:grpSpMkLst>
            <pc:docMk/>
            <pc:sldMk cId="3295541725" sldId="323"/>
            <ac:grpSpMk id="17" creationId="{B0CE738A-8AE1-40BF-BCDB-576EDF56BF1F}"/>
          </ac:grpSpMkLst>
        </pc:grpChg>
        <pc:grpChg chg="add mod">
          <ac:chgData name="Ewa Kazimierska" userId="8edb7084-dccb-4d8f-9cfb-38098ea1d667" providerId="ADAL" clId="{08810362-1A82-4E4A-AD6E-51E19FF81942}" dt="2022-02-13T21:31:01.360" v="2174" actId="1035"/>
          <ac:grpSpMkLst>
            <pc:docMk/>
            <pc:sldMk cId="3295541725" sldId="323"/>
            <ac:grpSpMk id="21" creationId="{3E0FE251-8494-4CF5-A587-5BDEB1DD6382}"/>
          </ac:grpSpMkLst>
        </pc:grpChg>
        <pc:grpChg chg="mod">
          <ac:chgData name="Ewa Kazimierska" userId="8edb7084-dccb-4d8f-9cfb-38098ea1d667" providerId="ADAL" clId="{08810362-1A82-4E4A-AD6E-51E19FF81942}" dt="2022-02-13T18:21:00.190" v="1016" actId="164"/>
          <ac:grpSpMkLst>
            <pc:docMk/>
            <pc:sldMk cId="3295541725" sldId="323"/>
            <ac:grpSpMk id="45" creationId="{C50ED383-5D80-4EEA-B025-17889BD8888B}"/>
          </ac:grpSpMkLst>
        </pc:grpChg>
        <pc:grpChg chg="mod">
          <ac:chgData name="Ewa Kazimierska" userId="8edb7084-dccb-4d8f-9cfb-38098ea1d667" providerId="ADAL" clId="{08810362-1A82-4E4A-AD6E-51E19FF81942}" dt="2022-02-13T19:23:57.234" v="1323" actId="1076"/>
          <ac:grpSpMkLst>
            <pc:docMk/>
            <pc:sldMk cId="3295541725" sldId="323"/>
            <ac:grpSpMk id="47" creationId="{C5AA68AD-F632-4F92-BF80-7A7F56D6669B}"/>
          </ac:grpSpMkLst>
        </pc:grpChg>
        <pc:grpChg chg="add mod">
          <ac:chgData name="Ewa Kazimierska" userId="8edb7084-dccb-4d8f-9cfb-38098ea1d667" providerId="ADAL" clId="{08810362-1A82-4E4A-AD6E-51E19FF81942}" dt="2022-02-13T18:34:11.219" v="1188" actId="164"/>
          <ac:grpSpMkLst>
            <pc:docMk/>
            <pc:sldMk cId="3295541725" sldId="323"/>
            <ac:grpSpMk id="52" creationId="{0F4B8674-DDAD-4769-BE04-8D0DB7A83ABA}"/>
          </ac:grpSpMkLst>
        </pc:grpChg>
        <pc:grpChg chg="mod">
          <ac:chgData name="Ewa Kazimierska" userId="8edb7084-dccb-4d8f-9cfb-38098ea1d667" providerId="ADAL" clId="{08810362-1A82-4E4A-AD6E-51E19FF81942}" dt="2022-02-13T18:28:14.987" v="1135"/>
          <ac:grpSpMkLst>
            <pc:docMk/>
            <pc:sldMk cId="3295541725" sldId="323"/>
            <ac:grpSpMk id="56" creationId="{87873366-8960-4301-8661-024154466324}"/>
          </ac:grpSpMkLst>
        </pc:grpChg>
        <pc:grpChg chg="add mod">
          <ac:chgData name="Ewa Kazimierska" userId="8edb7084-dccb-4d8f-9cfb-38098ea1d667" providerId="ADAL" clId="{08810362-1A82-4E4A-AD6E-51E19FF81942}" dt="2022-02-13T19:27:05.820" v="1359" actId="1076"/>
          <ac:grpSpMkLst>
            <pc:docMk/>
            <pc:sldMk cId="3295541725" sldId="323"/>
            <ac:grpSpMk id="79" creationId="{69D90834-89B1-4584-837F-8E9474B1B598}"/>
          </ac:grpSpMkLst>
        </pc:grpChg>
        <pc:grpChg chg="mod">
          <ac:chgData name="Ewa Kazimierska" userId="8edb7084-dccb-4d8f-9cfb-38098ea1d667" providerId="ADAL" clId="{08810362-1A82-4E4A-AD6E-51E19FF81942}" dt="2022-02-13T19:26:09.412" v="1344"/>
          <ac:grpSpMkLst>
            <pc:docMk/>
            <pc:sldMk cId="3295541725" sldId="323"/>
            <ac:grpSpMk id="81" creationId="{A3416769-B67D-495F-B0F3-AF77F44751F4}"/>
          </ac:grpSpMkLst>
        </pc:grpChg>
        <pc:grpChg chg="mod">
          <ac:chgData name="Ewa Kazimierska" userId="8edb7084-dccb-4d8f-9cfb-38098ea1d667" providerId="ADAL" clId="{08810362-1A82-4E4A-AD6E-51E19FF81942}" dt="2022-02-13T18:34:11.219" v="1188" actId="164"/>
          <ac:grpSpMkLst>
            <pc:docMk/>
            <pc:sldMk cId="3295541725" sldId="323"/>
            <ac:grpSpMk id="83" creationId="{C341E970-C24E-402A-B215-5C230D45671C}"/>
          </ac:grpSpMkLst>
        </pc:grpChg>
        <pc:grpChg chg="add mod">
          <ac:chgData name="Ewa Kazimierska" userId="8edb7084-dccb-4d8f-9cfb-38098ea1d667" providerId="ADAL" clId="{08810362-1A82-4E4A-AD6E-51E19FF81942}" dt="2022-02-13T20:01:10.725" v="1375" actId="1076"/>
          <ac:grpSpMkLst>
            <pc:docMk/>
            <pc:sldMk cId="3295541725" sldId="323"/>
            <ac:grpSpMk id="96" creationId="{32CE65D0-40D3-4AE3-8B56-87789D555B9F}"/>
          </ac:grpSpMkLst>
        </pc:grpChg>
        <pc:grpChg chg="add mod">
          <ac:chgData name="Ewa Kazimierska" userId="8edb7084-dccb-4d8f-9cfb-38098ea1d667" providerId="ADAL" clId="{08810362-1A82-4E4A-AD6E-51E19FF81942}" dt="2022-02-13T20:03:19.235" v="1391" actId="164"/>
          <ac:grpSpMkLst>
            <pc:docMk/>
            <pc:sldMk cId="3295541725" sldId="323"/>
            <ac:grpSpMk id="99" creationId="{160180A1-5207-4AD1-A4E7-9F6690D6EAB3}"/>
          </ac:grpSpMkLst>
        </pc:grpChg>
        <pc:picChg chg="mod">
          <ac:chgData name="Ewa Kazimierska" userId="8edb7084-dccb-4d8f-9cfb-38098ea1d667" providerId="ADAL" clId="{08810362-1A82-4E4A-AD6E-51E19FF81942}" dt="2022-02-13T19:24:02.682" v="1324" actId="1076"/>
          <ac:picMkLst>
            <pc:docMk/>
            <pc:sldMk cId="3295541725" sldId="323"/>
            <ac:picMk id="2052" creationId="{D641263B-940A-4A88-B0DB-A77688C8A164}"/>
          </ac:picMkLst>
        </pc:picChg>
        <pc:picChg chg="mod">
          <ac:chgData name="Ewa Kazimierska" userId="8edb7084-dccb-4d8f-9cfb-38098ea1d667" providerId="ADAL" clId="{08810362-1A82-4E4A-AD6E-51E19FF81942}" dt="2022-02-13T20:03:38.232" v="1396" actId="1076"/>
          <ac:picMkLst>
            <pc:docMk/>
            <pc:sldMk cId="3295541725" sldId="323"/>
            <ac:picMk id="2054" creationId="{CB739D01-F967-4C7C-A13A-89FC6CF74F12}"/>
          </ac:picMkLst>
        </pc:picChg>
        <pc:cxnChg chg="add mod">
          <ac:chgData name="Ewa Kazimierska" userId="8edb7084-dccb-4d8f-9cfb-38098ea1d667" providerId="ADAL" clId="{08810362-1A82-4E4A-AD6E-51E19FF81942}" dt="2022-02-13T20:09:10.697" v="1469" actId="1582"/>
          <ac:cxnSpMkLst>
            <pc:docMk/>
            <pc:sldMk cId="3295541725" sldId="323"/>
            <ac:cxnSpMk id="19" creationId="{3E632A4E-D8C7-4427-A8A8-61501BFF6F08}"/>
          </ac:cxnSpMkLst>
        </pc:cxnChg>
        <pc:cxnChg chg="mod">
          <ac:chgData name="Ewa Kazimierska" userId="8edb7084-dccb-4d8f-9cfb-38098ea1d667" providerId="ADAL" clId="{08810362-1A82-4E4A-AD6E-51E19FF81942}" dt="2022-02-13T18:24:57.392" v="1087" actId="1076"/>
          <ac:cxnSpMkLst>
            <pc:docMk/>
            <pc:sldMk cId="3295541725" sldId="323"/>
            <ac:cxnSpMk id="50" creationId="{F84D49DD-1E36-4700-8896-36B0F8DE358B}"/>
          </ac:cxnSpMkLst>
        </pc:cxnChg>
        <pc:cxnChg chg="mod">
          <ac:chgData name="Ewa Kazimierska" userId="8edb7084-dccb-4d8f-9cfb-38098ea1d667" providerId="ADAL" clId="{08810362-1A82-4E4A-AD6E-51E19FF81942}" dt="2022-02-13T18:25:51.068" v="1121" actId="1036"/>
          <ac:cxnSpMkLst>
            <pc:docMk/>
            <pc:sldMk cId="3295541725" sldId="323"/>
            <ac:cxnSpMk id="53" creationId="{00205D22-915F-4A5D-9A79-29F75A5ED37B}"/>
          </ac:cxnSpMkLst>
        </pc:cxnChg>
        <pc:cxnChg chg="mod">
          <ac:chgData name="Ewa Kazimierska" userId="8edb7084-dccb-4d8f-9cfb-38098ea1d667" providerId="ADAL" clId="{08810362-1A82-4E4A-AD6E-51E19FF81942}" dt="2022-02-13T18:25:25.579" v="1092" actId="1035"/>
          <ac:cxnSpMkLst>
            <pc:docMk/>
            <pc:sldMk cId="3295541725" sldId="323"/>
            <ac:cxnSpMk id="54" creationId="{EA9BAAB1-F07D-4872-987A-BEAAE4816C89}"/>
          </ac:cxnSpMkLst>
        </pc:cxnChg>
        <pc:cxnChg chg="del mod">
          <ac:chgData name="Ewa Kazimierska" userId="8edb7084-dccb-4d8f-9cfb-38098ea1d667" providerId="ADAL" clId="{08810362-1A82-4E4A-AD6E-51E19FF81942}" dt="2022-02-13T18:28:52.599" v="1155" actId="478"/>
          <ac:cxnSpMkLst>
            <pc:docMk/>
            <pc:sldMk cId="3295541725" sldId="323"/>
            <ac:cxnSpMk id="66" creationId="{0EF55071-BBAD-4118-ADAE-6C3C0FD5C382}"/>
          </ac:cxnSpMkLst>
        </pc:cxnChg>
        <pc:cxnChg chg="mod">
          <ac:chgData name="Ewa Kazimierska" userId="8edb7084-dccb-4d8f-9cfb-38098ea1d667" providerId="ADAL" clId="{08810362-1A82-4E4A-AD6E-51E19FF81942}" dt="2022-02-13T18:31:54.655" v="1172" actId="1582"/>
          <ac:cxnSpMkLst>
            <pc:docMk/>
            <pc:sldMk cId="3295541725" sldId="323"/>
            <ac:cxnSpMk id="75" creationId="{EBD232B3-6A0B-4038-BD8A-F7B3B8BBFBEA}"/>
          </ac:cxnSpMkLst>
        </pc:cxnChg>
        <pc:cxnChg chg="mod">
          <ac:chgData name="Ewa Kazimierska" userId="8edb7084-dccb-4d8f-9cfb-38098ea1d667" providerId="ADAL" clId="{08810362-1A82-4E4A-AD6E-51E19FF81942}" dt="2022-02-13T18:31:54.655" v="1172" actId="1582"/>
          <ac:cxnSpMkLst>
            <pc:docMk/>
            <pc:sldMk cId="3295541725" sldId="323"/>
            <ac:cxnSpMk id="80" creationId="{A4641B18-0ECD-437D-9412-2316ACFD7D82}"/>
          </ac:cxnSpMkLst>
        </pc:cxnChg>
        <pc:cxnChg chg="mod">
          <ac:chgData name="Ewa Kazimierska" userId="8edb7084-dccb-4d8f-9cfb-38098ea1d667" providerId="ADAL" clId="{08810362-1A82-4E4A-AD6E-51E19FF81942}" dt="2022-02-13T18:31:54.655" v="1172" actId="1582"/>
          <ac:cxnSpMkLst>
            <pc:docMk/>
            <pc:sldMk cId="3295541725" sldId="323"/>
            <ac:cxnSpMk id="82" creationId="{D9E1DAD3-4BBB-46BF-85F2-4DF91B595614}"/>
          </ac:cxnSpMkLst>
        </pc:cxnChg>
        <pc:cxnChg chg="mod">
          <ac:chgData name="Ewa Kazimierska" userId="8edb7084-dccb-4d8f-9cfb-38098ea1d667" providerId="ADAL" clId="{08810362-1A82-4E4A-AD6E-51E19FF81942}" dt="2022-02-13T19:26:09.412" v="1344"/>
          <ac:cxnSpMkLst>
            <pc:docMk/>
            <pc:sldMk cId="3295541725" sldId="323"/>
            <ac:cxnSpMk id="89" creationId="{1D4B079A-5975-4821-8F2A-8F5309C08B04}"/>
          </ac:cxnSpMkLst>
        </pc:cxnChg>
        <pc:cxnChg chg="mod">
          <ac:chgData name="Ewa Kazimierska" userId="8edb7084-dccb-4d8f-9cfb-38098ea1d667" providerId="ADAL" clId="{08810362-1A82-4E4A-AD6E-51E19FF81942}" dt="2022-02-13T19:26:09.412" v="1344"/>
          <ac:cxnSpMkLst>
            <pc:docMk/>
            <pc:sldMk cId="3295541725" sldId="323"/>
            <ac:cxnSpMk id="92" creationId="{848FD40F-F16E-4CA3-99F5-2A22B5B9F6ED}"/>
          </ac:cxnSpMkLst>
        </pc:cxnChg>
        <pc:cxnChg chg="mod">
          <ac:chgData name="Ewa Kazimierska" userId="8edb7084-dccb-4d8f-9cfb-38098ea1d667" providerId="ADAL" clId="{08810362-1A82-4E4A-AD6E-51E19FF81942}" dt="2022-02-13T19:27:08.183" v="1361" actId="1035"/>
          <ac:cxnSpMkLst>
            <pc:docMk/>
            <pc:sldMk cId="3295541725" sldId="323"/>
            <ac:cxnSpMk id="93" creationId="{97F1301A-0628-470B-B8AE-015F92069EB2}"/>
          </ac:cxnSpMkLst>
        </pc:cxnChg>
        <pc:cxnChg chg="add mod">
          <ac:chgData name="Ewa Kazimierska" userId="8edb7084-dccb-4d8f-9cfb-38098ea1d667" providerId="ADAL" clId="{08810362-1A82-4E4A-AD6E-51E19FF81942}" dt="2022-02-13T19:27:15.192" v="1368" actId="1035"/>
          <ac:cxnSpMkLst>
            <pc:docMk/>
            <pc:sldMk cId="3295541725" sldId="323"/>
            <ac:cxnSpMk id="95" creationId="{DD365115-39F9-43EB-9EAB-52FC30D8B7B4}"/>
          </ac:cxnSpMkLst>
        </pc:cxnChg>
        <pc:cxnChg chg="mod">
          <ac:chgData name="Ewa Kazimierska" userId="8edb7084-dccb-4d8f-9cfb-38098ea1d667" providerId="ADAL" clId="{08810362-1A82-4E4A-AD6E-51E19FF81942}" dt="2022-02-13T20:01:34.271" v="1377"/>
          <ac:cxnSpMkLst>
            <pc:docMk/>
            <pc:sldMk cId="3295541725" sldId="323"/>
            <ac:cxnSpMk id="102" creationId="{4F000D1F-D053-4484-B8B9-22D67B8B4495}"/>
          </ac:cxnSpMkLst>
        </pc:cxnChg>
        <pc:cxnChg chg="del mod">
          <ac:chgData name="Ewa Kazimierska" userId="8edb7084-dccb-4d8f-9cfb-38098ea1d667" providerId="ADAL" clId="{08810362-1A82-4E4A-AD6E-51E19FF81942}" dt="2022-02-13T20:02:26.955" v="1384" actId="478"/>
          <ac:cxnSpMkLst>
            <pc:docMk/>
            <pc:sldMk cId="3295541725" sldId="323"/>
            <ac:cxnSpMk id="104" creationId="{A8570331-4060-47C1-BAAB-8A9B049F1C7C}"/>
          </ac:cxnSpMkLst>
        </pc:cxnChg>
        <pc:cxnChg chg="mod">
          <ac:chgData name="Ewa Kazimierska" userId="8edb7084-dccb-4d8f-9cfb-38098ea1d667" providerId="ADAL" clId="{08810362-1A82-4E4A-AD6E-51E19FF81942}" dt="2022-02-13T20:05:25.410" v="1421" actId="1076"/>
          <ac:cxnSpMkLst>
            <pc:docMk/>
            <pc:sldMk cId="3295541725" sldId="323"/>
            <ac:cxnSpMk id="105" creationId="{1D24A64C-2370-475D-9927-A9CD19D18923}"/>
          </ac:cxnSpMkLst>
        </pc:cxnChg>
        <pc:cxnChg chg="add del mod">
          <ac:chgData name="Ewa Kazimierska" userId="8edb7084-dccb-4d8f-9cfb-38098ea1d667" providerId="ADAL" clId="{08810362-1A82-4E4A-AD6E-51E19FF81942}" dt="2022-02-13T20:07:13.353" v="1446" actId="478"/>
          <ac:cxnSpMkLst>
            <pc:docMk/>
            <pc:sldMk cId="3295541725" sldId="323"/>
            <ac:cxnSpMk id="112" creationId="{958275F6-8636-47C8-A264-5DA1E8F73F0F}"/>
          </ac:cxnSpMkLst>
        </pc:cxnChg>
        <pc:cxnChg chg="add mod">
          <ac:chgData name="Ewa Kazimierska" userId="8edb7084-dccb-4d8f-9cfb-38098ea1d667" providerId="ADAL" clId="{08810362-1A82-4E4A-AD6E-51E19FF81942}" dt="2022-02-13T20:06:48.282" v="1443" actId="164"/>
          <ac:cxnSpMkLst>
            <pc:docMk/>
            <pc:sldMk cId="3295541725" sldId="323"/>
            <ac:cxnSpMk id="113" creationId="{0B9A516C-9964-4E44-BA08-83A9086CB88D}"/>
          </ac:cxnSpMkLst>
        </pc:cxnChg>
        <pc:cxnChg chg="add mod">
          <ac:chgData name="Ewa Kazimierska" userId="8edb7084-dccb-4d8f-9cfb-38098ea1d667" providerId="ADAL" clId="{08810362-1A82-4E4A-AD6E-51E19FF81942}" dt="2022-02-13T20:06:48.282" v="1443" actId="164"/>
          <ac:cxnSpMkLst>
            <pc:docMk/>
            <pc:sldMk cId="3295541725" sldId="323"/>
            <ac:cxnSpMk id="114" creationId="{8957E0CF-EF8C-4A58-90C6-A596F0D397D5}"/>
          </ac:cxnSpMkLst>
        </pc:cxnChg>
        <pc:cxnChg chg="add mod">
          <ac:chgData name="Ewa Kazimierska" userId="8edb7084-dccb-4d8f-9cfb-38098ea1d667" providerId="ADAL" clId="{08810362-1A82-4E4A-AD6E-51E19FF81942}" dt="2022-02-13T21:31:01.360" v="2174" actId="1035"/>
          <ac:cxnSpMkLst>
            <pc:docMk/>
            <pc:sldMk cId="3295541725" sldId="323"/>
            <ac:cxnSpMk id="117" creationId="{7E86DFDD-B338-4422-BB26-7203F01F60ED}"/>
          </ac:cxnSpMkLst>
        </pc:cxnChg>
      </pc:sldChg>
      <pc:sldChg chg="addSp delSp modSp mod ord">
        <pc:chgData name="Ewa Kazimierska" userId="8edb7084-dccb-4d8f-9cfb-38098ea1d667" providerId="ADAL" clId="{08810362-1A82-4E4A-AD6E-51E19FF81942}" dt="2022-02-13T21:16:33.528" v="2024" actId="1036"/>
        <pc:sldMkLst>
          <pc:docMk/>
          <pc:sldMk cId="1354983200" sldId="324"/>
        </pc:sldMkLst>
        <pc:spChg chg="add del mod">
          <ac:chgData name="Ewa Kazimierska" userId="8edb7084-dccb-4d8f-9cfb-38098ea1d667" providerId="ADAL" clId="{08810362-1A82-4E4A-AD6E-51E19FF81942}" dt="2022-02-13T18:44:56.728" v="1262" actId="478"/>
          <ac:spMkLst>
            <pc:docMk/>
            <pc:sldMk cId="1354983200" sldId="324"/>
            <ac:spMk id="3" creationId="{CE7308BC-DCF4-46A4-B0C9-B4433DC2C605}"/>
          </ac:spMkLst>
        </pc:spChg>
        <pc:spChg chg="add del mod">
          <ac:chgData name="Ewa Kazimierska" userId="8edb7084-dccb-4d8f-9cfb-38098ea1d667" providerId="ADAL" clId="{08810362-1A82-4E4A-AD6E-51E19FF81942}" dt="2022-02-13T17:23:11.023" v="906"/>
          <ac:spMkLst>
            <pc:docMk/>
            <pc:sldMk cId="1354983200" sldId="324"/>
            <ac:spMk id="11" creationId="{0D5F9087-63FB-4380-B268-8758CFF272C8}"/>
          </ac:spMkLst>
        </pc:spChg>
        <pc:spChg chg="del mod topLvl">
          <ac:chgData name="Ewa Kazimierska" userId="8edb7084-dccb-4d8f-9cfb-38098ea1d667" providerId="ADAL" clId="{08810362-1A82-4E4A-AD6E-51E19FF81942}" dt="2022-02-13T18:36:59.558" v="1217" actId="478"/>
          <ac:spMkLst>
            <pc:docMk/>
            <pc:sldMk cId="1354983200" sldId="324"/>
            <ac:spMk id="14" creationId="{25160070-EB38-4EF1-8C96-7998C32ADB0F}"/>
          </ac:spMkLst>
        </pc:spChg>
        <pc:spChg chg="mod">
          <ac:chgData name="Ewa Kazimierska" userId="8edb7084-dccb-4d8f-9cfb-38098ea1d667" providerId="ADAL" clId="{08810362-1A82-4E4A-AD6E-51E19FF81942}" dt="2022-02-13T19:16:53.482" v="1321" actId="2085"/>
          <ac:spMkLst>
            <pc:docMk/>
            <pc:sldMk cId="1354983200" sldId="324"/>
            <ac:spMk id="15" creationId="{FDDEBDF0-BF6C-41EF-8701-ADB663F01D72}"/>
          </ac:spMkLst>
        </pc:spChg>
        <pc:spChg chg="mod">
          <ac:chgData name="Ewa Kazimierska" userId="8edb7084-dccb-4d8f-9cfb-38098ea1d667" providerId="ADAL" clId="{08810362-1A82-4E4A-AD6E-51E19FF81942}" dt="2022-02-13T19:16:53.482" v="1321" actId="2085"/>
          <ac:spMkLst>
            <pc:docMk/>
            <pc:sldMk cId="1354983200" sldId="324"/>
            <ac:spMk id="16" creationId="{2A5AED5B-3C45-44F6-87AF-269F8BCD2A7D}"/>
          </ac:spMkLst>
        </pc:spChg>
        <pc:spChg chg="mod">
          <ac:chgData name="Ewa Kazimierska" userId="8edb7084-dccb-4d8f-9cfb-38098ea1d667" providerId="ADAL" clId="{08810362-1A82-4E4A-AD6E-51E19FF81942}" dt="2022-02-13T19:16:53.482" v="1321" actId="2085"/>
          <ac:spMkLst>
            <pc:docMk/>
            <pc:sldMk cId="1354983200" sldId="324"/>
            <ac:spMk id="17" creationId="{621D28CE-0EAB-45D7-A5DE-29C8F3A1FC82}"/>
          </ac:spMkLst>
        </pc:spChg>
        <pc:spChg chg="mod">
          <ac:chgData name="Ewa Kazimierska" userId="8edb7084-dccb-4d8f-9cfb-38098ea1d667" providerId="ADAL" clId="{08810362-1A82-4E4A-AD6E-51E19FF81942}" dt="2022-02-13T19:16:53.482" v="1321" actId="2085"/>
          <ac:spMkLst>
            <pc:docMk/>
            <pc:sldMk cId="1354983200" sldId="324"/>
            <ac:spMk id="18" creationId="{E4BC6DED-86BE-45D7-94DE-B131B853E7CC}"/>
          </ac:spMkLst>
        </pc:spChg>
        <pc:spChg chg="mod">
          <ac:chgData name="Ewa Kazimierska" userId="8edb7084-dccb-4d8f-9cfb-38098ea1d667" providerId="ADAL" clId="{08810362-1A82-4E4A-AD6E-51E19FF81942}" dt="2022-02-13T19:16:53.482" v="1321" actId="2085"/>
          <ac:spMkLst>
            <pc:docMk/>
            <pc:sldMk cId="1354983200" sldId="324"/>
            <ac:spMk id="19" creationId="{3A6FB194-08ED-4605-A5AF-F341C2AC2F7B}"/>
          </ac:spMkLst>
        </pc:spChg>
        <pc:spChg chg="mod">
          <ac:chgData name="Ewa Kazimierska" userId="8edb7084-dccb-4d8f-9cfb-38098ea1d667" providerId="ADAL" clId="{08810362-1A82-4E4A-AD6E-51E19FF81942}" dt="2022-02-13T19:16:53.482" v="1321" actId="2085"/>
          <ac:spMkLst>
            <pc:docMk/>
            <pc:sldMk cId="1354983200" sldId="324"/>
            <ac:spMk id="21" creationId="{03F3CCBF-F116-4A8F-84F3-7B8B7E0891FC}"/>
          </ac:spMkLst>
        </pc:spChg>
        <pc:spChg chg="mod">
          <ac:chgData name="Ewa Kazimierska" userId="8edb7084-dccb-4d8f-9cfb-38098ea1d667" providerId="ADAL" clId="{08810362-1A82-4E4A-AD6E-51E19FF81942}" dt="2022-02-13T19:16:53.482" v="1321" actId="2085"/>
          <ac:spMkLst>
            <pc:docMk/>
            <pc:sldMk cId="1354983200" sldId="324"/>
            <ac:spMk id="22" creationId="{E246D0B7-5399-468C-A897-1497FB95FB5B}"/>
          </ac:spMkLst>
        </pc:spChg>
        <pc:spChg chg="add mod">
          <ac:chgData name="Ewa Kazimierska" userId="8edb7084-dccb-4d8f-9cfb-38098ea1d667" providerId="ADAL" clId="{08810362-1A82-4E4A-AD6E-51E19FF81942}" dt="2022-02-13T17:24:04.814" v="924" actId="20577"/>
          <ac:spMkLst>
            <pc:docMk/>
            <pc:sldMk cId="1354983200" sldId="324"/>
            <ac:spMk id="23" creationId="{8C686621-CB60-4D47-8524-1607EB760F0C}"/>
          </ac:spMkLst>
        </pc:spChg>
        <pc:spChg chg="add mod">
          <ac:chgData name="Ewa Kazimierska" userId="8edb7084-dccb-4d8f-9cfb-38098ea1d667" providerId="ADAL" clId="{08810362-1A82-4E4A-AD6E-51E19FF81942}" dt="2022-02-13T19:16:53.482" v="1321" actId="2085"/>
          <ac:spMkLst>
            <pc:docMk/>
            <pc:sldMk cId="1354983200" sldId="324"/>
            <ac:spMk id="24" creationId="{C9E4F328-F420-4357-BFCD-510A99B5C6B5}"/>
          </ac:spMkLst>
        </pc:spChg>
        <pc:spChg chg="add mod">
          <ac:chgData name="Ewa Kazimierska" userId="8edb7084-dccb-4d8f-9cfb-38098ea1d667" providerId="ADAL" clId="{08810362-1A82-4E4A-AD6E-51E19FF81942}" dt="2022-02-13T20:10:51.527" v="1478" actId="1076"/>
          <ac:spMkLst>
            <pc:docMk/>
            <pc:sldMk cId="1354983200" sldId="324"/>
            <ac:spMk id="25" creationId="{56F80EA9-6EDF-4A64-8898-800F7A46BB22}"/>
          </ac:spMkLst>
        </pc:spChg>
        <pc:spChg chg="add mod">
          <ac:chgData name="Ewa Kazimierska" userId="8edb7084-dccb-4d8f-9cfb-38098ea1d667" providerId="ADAL" clId="{08810362-1A82-4E4A-AD6E-51E19FF81942}" dt="2022-02-13T19:16:53.482" v="1321" actId="2085"/>
          <ac:spMkLst>
            <pc:docMk/>
            <pc:sldMk cId="1354983200" sldId="324"/>
            <ac:spMk id="27" creationId="{D2F04296-81E9-4F15-BB39-9FCF906D26B2}"/>
          </ac:spMkLst>
        </pc:spChg>
        <pc:spChg chg="del mod topLvl">
          <ac:chgData name="Ewa Kazimierska" userId="8edb7084-dccb-4d8f-9cfb-38098ea1d667" providerId="ADAL" clId="{08810362-1A82-4E4A-AD6E-51E19FF81942}" dt="2022-02-13T18:36:37.453" v="1214" actId="478"/>
          <ac:spMkLst>
            <pc:docMk/>
            <pc:sldMk cId="1354983200" sldId="324"/>
            <ac:spMk id="32" creationId="{6DF0B7DB-8519-482A-8648-BCABE60F376B}"/>
          </ac:spMkLst>
        </pc:spChg>
        <pc:spChg chg="del mod">
          <ac:chgData name="Ewa Kazimierska" userId="8edb7084-dccb-4d8f-9cfb-38098ea1d667" providerId="ADAL" clId="{08810362-1A82-4E4A-AD6E-51E19FF81942}" dt="2022-02-13T18:35:01.701" v="1192" actId="478"/>
          <ac:spMkLst>
            <pc:docMk/>
            <pc:sldMk cId="1354983200" sldId="324"/>
            <ac:spMk id="33" creationId="{4B349B9D-0CBC-407A-B813-3CCED54AC68D}"/>
          </ac:spMkLst>
        </pc:spChg>
        <pc:spChg chg="del mod">
          <ac:chgData name="Ewa Kazimierska" userId="8edb7084-dccb-4d8f-9cfb-38098ea1d667" providerId="ADAL" clId="{08810362-1A82-4E4A-AD6E-51E19FF81942}" dt="2022-02-13T18:35:05.463" v="1193" actId="478"/>
          <ac:spMkLst>
            <pc:docMk/>
            <pc:sldMk cId="1354983200" sldId="324"/>
            <ac:spMk id="34" creationId="{4C0C4AD3-CB71-44D2-84CE-5C8459D1605E}"/>
          </ac:spMkLst>
        </pc:spChg>
        <pc:spChg chg="del mod">
          <ac:chgData name="Ewa Kazimierska" userId="8edb7084-dccb-4d8f-9cfb-38098ea1d667" providerId="ADAL" clId="{08810362-1A82-4E4A-AD6E-51E19FF81942}" dt="2022-02-13T18:35:12.134" v="1195" actId="478"/>
          <ac:spMkLst>
            <pc:docMk/>
            <pc:sldMk cId="1354983200" sldId="324"/>
            <ac:spMk id="35" creationId="{99739474-F91B-483B-806A-22245662C42D}"/>
          </ac:spMkLst>
        </pc:spChg>
        <pc:spChg chg="mod">
          <ac:chgData name="Ewa Kazimierska" userId="8edb7084-dccb-4d8f-9cfb-38098ea1d667" providerId="ADAL" clId="{08810362-1A82-4E4A-AD6E-51E19FF81942}" dt="2022-02-13T19:16:53.482" v="1321" actId="2085"/>
          <ac:spMkLst>
            <pc:docMk/>
            <pc:sldMk cId="1354983200" sldId="324"/>
            <ac:spMk id="36" creationId="{DB946B83-6678-4092-8CAC-8008246AC6A9}"/>
          </ac:spMkLst>
        </pc:spChg>
        <pc:spChg chg="mod">
          <ac:chgData name="Ewa Kazimierska" userId="8edb7084-dccb-4d8f-9cfb-38098ea1d667" providerId="ADAL" clId="{08810362-1A82-4E4A-AD6E-51E19FF81942}" dt="2022-02-13T19:16:53.482" v="1321" actId="2085"/>
          <ac:spMkLst>
            <pc:docMk/>
            <pc:sldMk cId="1354983200" sldId="324"/>
            <ac:spMk id="37" creationId="{3D41068C-F0F4-4978-9646-241B74E3DFEC}"/>
          </ac:spMkLst>
        </pc:spChg>
        <pc:spChg chg="mod">
          <ac:chgData name="Ewa Kazimierska" userId="8edb7084-dccb-4d8f-9cfb-38098ea1d667" providerId="ADAL" clId="{08810362-1A82-4E4A-AD6E-51E19FF81942}" dt="2022-02-13T19:16:53.482" v="1321" actId="2085"/>
          <ac:spMkLst>
            <pc:docMk/>
            <pc:sldMk cId="1354983200" sldId="324"/>
            <ac:spMk id="38" creationId="{9F0730A8-29A1-4875-AAD9-D0EA0E572498}"/>
          </ac:spMkLst>
        </pc:spChg>
        <pc:spChg chg="del mod">
          <ac:chgData name="Ewa Kazimierska" userId="8edb7084-dccb-4d8f-9cfb-38098ea1d667" providerId="ADAL" clId="{08810362-1A82-4E4A-AD6E-51E19FF81942}" dt="2022-02-13T18:35:08.433" v="1194" actId="478"/>
          <ac:spMkLst>
            <pc:docMk/>
            <pc:sldMk cId="1354983200" sldId="324"/>
            <ac:spMk id="39" creationId="{4DC5C5A3-AC2F-44F3-A4DD-ABAADE08E852}"/>
          </ac:spMkLst>
        </pc:spChg>
        <pc:spChg chg="add mod">
          <ac:chgData name="Ewa Kazimierska" userId="8edb7084-dccb-4d8f-9cfb-38098ea1d667" providerId="ADAL" clId="{08810362-1A82-4E4A-AD6E-51E19FF81942}" dt="2022-02-13T20:15:35.541" v="1531" actId="164"/>
          <ac:spMkLst>
            <pc:docMk/>
            <pc:sldMk cId="1354983200" sldId="324"/>
            <ac:spMk id="43" creationId="{201C2AA7-11B5-42BB-804C-727937B660DD}"/>
          </ac:spMkLst>
        </pc:spChg>
        <pc:spChg chg="add mod">
          <ac:chgData name="Ewa Kazimierska" userId="8edb7084-dccb-4d8f-9cfb-38098ea1d667" providerId="ADAL" clId="{08810362-1A82-4E4A-AD6E-51E19FF81942}" dt="2022-02-13T20:15:35.541" v="1531" actId="164"/>
          <ac:spMkLst>
            <pc:docMk/>
            <pc:sldMk cId="1354983200" sldId="324"/>
            <ac:spMk id="48" creationId="{B2D0EF87-CA3A-4888-AA61-F3ED31024A0E}"/>
          </ac:spMkLst>
        </pc:spChg>
        <pc:spChg chg="add mod">
          <ac:chgData name="Ewa Kazimierska" userId="8edb7084-dccb-4d8f-9cfb-38098ea1d667" providerId="ADAL" clId="{08810362-1A82-4E4A-AD6E-51E19FF81942}" dt="2022-02-13T20:15:35.541" v="1531" actId="164"/>
          <ac:spMkLst>
            <pc:docMk/>
            <pc:sldMk cId="1354983200" sldId="324"/>
            <ac:spMk id="49" creationId="{79967E53-7830-43FE-9BD5-FCEA02259123}"/>
          </ac:spMkLst>
        </pc:spChg>
        <pc:spChg chg="add mod">
          <ac:chgData name="Ewa Kazimierska" userId="8edb7084-dccb-4d8f-9cfb-38098ea1d667" providerId="ADAL" clId="{08810362-1A82-4E4A-AD6E-51E19FF81942}" dt="2022-02-13T20:25:15.970" v="1629" actId="1036"/>
          <ac:spMkLst>
            <pc:docMk/>
            <pc:sldMk cId="1354983200" sldId="324"/>
            <ac:spMk id="54" creationId="{7CF103EA-3CC7-4FAB-8F23-89D4B4E9D565}"/>
          </ac:spMkLst>
        </pc:spChg>
        <pc:spChg chg="add mod">
          <ac:chgData name="Ewa Kazimierska" userId="8edb7084-dccb-4d8f-9cfb-38098ea1d667" providerId="ADAL" clId="{08810362-1A82-4E4A-AD6E-51E19FF81942}" dt="2022-02-13T20:15:35.541" v="1531" actId="164"/>
          <ac:spMkLst>
            <pc:docMk/>
            <pc:sldMk cId="1354983200" sldId="324"/>
            <ac:spMk id="55" creationId="{4098649A-756C-4E96-9B30-C101F7F49ECF}"/>
          </ac:spMkLst>
        </pc:spChg>
        <pc:spChg chg="add mod">
          <ac:chgData name="Ewa Kazimierska" userId="8edb7084-dccb-4d8f-9cfb-38098ea1d667" providerId="ADAL" clId="{08810362-1A82-4E4A-AD6E-51E19FF81942}" dt="2022-02-13T20:15:35.541" v="1531" actId="164"/>
          <ac:spMkLst>
            <pc:docMk/>
            <pc:sldMk cId="1354983200" sldId="324"/>
            <ac:spMk id="56" creationId="{C9886AB9-E8F7-4E5E-9759-0A19FC11A57C}"/>
          </ac:spMkLst>
        </pc:spChg>
        <pc:grpChg chg="add mod">
          <ac:chgData name="Ewa Kazimierska" userId="8edb7084-dccb-4d8f-9cfb-38098ea1d667" providerId="ADAL" clId="{08810362-1A82-4E4A-AD6E-51E19FF81942}" dt="2022-02-13T20:14:15.393" v="1516" actId="164"/>
          <ac:grpSpMkLst>
            <pc:docMk/>
            <pc:sldMk cId="1354983200" sldId="324"/>
            <ac:grpSpMk id="4" creationId="{87D0B724-2446-493E-BE87-4DE980E82E8C}"/>
          </ac:grpSpMkLst>
        </pc:grpChg>
        <pc:grpChg chg="add del mod">
          <ac:chgData name="Ewa Kazimierska" userId="8edb7084-dccb-4d8f-9cfb-38098ea1d667" providerId="ADAL" clId="{08810362-1A82-4E4A-AD6E-51E19FF81942}" dt="2022-02-13T18:36:56.276" v="1216" actId="165"/>
          <ac:grpSpMkLst>
            <pc:docMk/>
            <pc:sldMk cId="1354983200" sldId="324"/>
            <ac:grpSpMk id="12" creationId="{9AC9C4E0-2797-4FA3-AD30-7243E1958F56}"/>
          </ac:grpSpMkLst>
        </pc:grpChg>
        <pc:grpChg chg="mod topLvl">
          <ac:chgData name="Ewa Kazimierska" userId="8edb7084-dccb-4d8f-9cfb-38098ea1d667" providerId="ADAL" clId="{08810362-1A82-4E4A-AD6E-51E19FF81942}" dt="2022-02-13T18:36:56.276" v="1216" actId="165"/>
          <ac:grpSpMkLst>
            <pc:docMk/>
            <pc:sldMk cId="1354983200" sldId="324"/>
            <ac:grpSpMk id="13" creationId="{21EDFD46-217C-455D-818B-D3A5D9F6F67E}"/>
          </ac:grpSpMkLst>
        </pc:grpChg>
        <pc:grpChg chg="add del mod">
          <ac:chgData name="Ewa Kazimierska" userId="8edb7084-dccb-4d8f-9cfb-38098ea1d667" providerId="ADAL" clId="{08810362-1A82-4E4A-AD6E-51E19FF81942}" dt="2022-02-13T18:36:24.141" v="1210" actId="165"/>
          <ac:grpSpMkLst>
            <pc:docMk/>
            <pc:sldMk cId="1354983200" sldId="324"/>
            <ac:grpSpMk id="28" creationId="{4E6E68EB-09E0-4809-88F7-93A55634C49A}"/>
          </ac:grpSpMkLst>
        </pc:grpChg>
        <pc:grpChg chg="mod topLvl">
          <ac:chgData name="Ewa Kazimierska" userId="8edb7084-dccb-4d8f-9cfb-38098ea1d667" providerId="ADAL" clId="{08810362-1A82-4E4A-AD6E-51E19FF81942}" dt="2022-02-13T20:15:35.541" v="1531" actId="164"/>
          <ac:grpSpMkLst>
            <pc:docMk/>
            <pc:sldMk cId="1354983200" sldId="324"/>
            <ac:grpSpMk id="29" creationId="{2A167073-84C7-4BFC-A435-9F042F5E1B39}"/>
          </ac:grpSpMkLst>
        </pc:grpChg>
        <pc:grpChg chg="add del mod topLvl">
          <ac:chgData name="Ewa Kazimierska" userId="8edb7084-dccb-4d8f-9cfb-38098ea1d667" providerId="ADAL" clId="{08810362-1A82-4E4A-AD6E-51E19FF81942}" dt="2022-02-13T18:36:34.479" v="1213" actId="165"/>
          <ac:grpSpMkLst>
            <pc:docMk/>
            <pc:sldMk cId="1354983200" sldId="324"/>
            <ac:grpSpMk id="30" creationId="{EA9CE62B-C734-4844-A461-BC1DD2DB9F5B}"/>
          </ac:grpSpMkLst>
        </pc:grpChg>
        <pc:grpChg chg="mod topLvl">
          <ac:chgData name="Ewa Kazimierska" userId="8edb7084-dccb-4d8f-9cfb-38098ea1d667" providerId="ADAL" clId="{08810362-1A82-4E4A-AD6E-51E19FF81942}" dt="2022-02-13T20:15:35.541" v="1531" actId="164"/>
          <ac:grpSpMkLst>
            <pc:docMk/>
            <pc:sldMk cId="1354983200" sldId="324"/>
            <ac:grpSpMk id="31" creationId="{993F09BD-171F-45EA-9429-EE635F952491}"/>
          </ac:grpSpMkLst>
        </pc:grpChg>
        <pc:grpChg chg="add mod">
          <ac:chgData name="Ewa Kazimierska" userId="8edb7084-dccb-4d8f-9cfb-38098ea1d667" providerId="ADAL" clId="{08810362-1A82-4E4A-AD6E-51E19FF81942}" dt="2022-02-13T20:15:35.541" v="1531" actId="164"/>
          <ac:grpSpMkLst>
            <pc:docMk/>
            <pc:sldMk cId="1354983200" sldId="324"/>
            <ac:grpSpMk id="44" creationId="{1ABF7F30-38C6-4EF2-9DCA-A446E7492235}"/>
          </ac:grpSpMkLst>
        </pc:grpChg>
        <pc:grpChg chg="add mod">
          <ac:chgData name="Ewa Kazimierska" userId="8edb7084-dccb-4d8f-9cfb-38098ea1d667" providerId="ADAL" clId="{08810362-1A82-4E4A-AD6E-51E19FF81942}" dt="2022-02-13T18:45:03.750" v="1263" actId="164"/>
          <ac:grpSpMkLst>
            <pc:docMk/>
            <pc:sldMk cId="1354983200" sldId="324"/>
            <ac:grpSpMk id="50" creationId="{611B5950-9357-4DC7-BA1F-3DA9B28C814E}"/>
          </ac:grpSpMkLst>
        </pc:grpChg>
        <pc:grpChg chg="add mod">
          <ac:chgData name="Ewa Kazimierska" userId="8edb7084-dccb-4d8f-9cfb-38098ea1d667" providerId="ADAL" clId="{08810362-1A82-4E4A-AD6E-51E19FF81942}" dt="2022-02-13T20:15:35.541" v="1531" actId="164"/>
          <ac:grpSpMkLst>
            <pc:docMk/>
            <pc:sldMk cId="1354983200" sldId="324"/>
            <ac:grpSpMk id="66" creationId="{E192C9EB-1705-46C5-81A7-F720D0A29E5D}"/>
          </ac:grpSpMkLst>
        </pc:grpChg>
        <pc:grpChg chg="add mod">
          <ac:chgData name="Ewa Kazimierska" userId="8edb7084-dccb-4d8f-9cfb-38098ea1d667" providerId="ADAL" clId="{08810362-1A82-4E4A-AD6E-51E19FF81942}" dt="2022-02-13T20:15:35.541" v="1531" actId="164"/>
          <ac:grpSpMkLst>
            <pc:docMk/>
            <pc:sldMk cId="1354983200" sldId="324"/>
            <ac:grpSpMk id="68" creationId="{F01CD0B2-56D3-40CA-9BFC-A5769F5DE315}"/>
          </ac:grpSpMkLst>
        </pc:grpChg>
        <pc:grpChg chg="add mod">
          <ac:chgData name="Ewa Kazimierska" userId="8edb7084-dccb-4d8f-9cfb-38098ea1d667" providerId="ADAL" clId="{08810362-1A82-4E4A-AD6E-51E19FF81942}" dt="2022-02-13T20:14:15.393" v="1516" actId="164"/>
          <ac:grpSpMkLst>
            <pc:docMk/>
            <pc:sldMk cId="1354983200" sldId="324"/>
            <ac:grpSpMk id="72" creationId="{42C59432-CD97-4F9D-A49E-E1E991CEECDE}"/>
          </ac:grpSpMkLst>
        </pc:grpChg>
        <pc:grpChg chg="add mod">
          <ac:chgData name="Ewa Kazimierska" userId="8edb7084-dccb-4d8f-9cfb-38098ea1d667" providerId="ADAL" clId="{08810362-1A82-4E4A-AD6E-51E19FF81942}" dt="2022-02-13T20:15:35.541" v="1531" actId="164"/>
          <ac:grpSpMkLst>
            <pc:docMk/>
            <pc:sldMk cId="1354983200" sldId="324"/>
            <ac:grpSpMk id="76" creationId="{28C94672-C5BB-412B-B76D-F332E5865ADE}"/>
          </ac:grpSpMkLst>
        </pc:grpChg>
        <pc:grpChg chg="add mod">
          <ac:chgData name="Ewa Kazimierska" userId="8edb7084-dccb-4d8f-9cfb-38098ea1d667" providerId="ADAL" clId="{08810362-1A82-4E4A-AD6E-51E19FF81942}" dt="2022-02-13T21:16:33.528" v="2024" actId="1036"/>
          <ac:grpSpMkLst>
            <pc:docMk/>
            <pc:sldMk cId="1354983200" sldId="324"/>
            <ac:grpSpMk id="77" creationId="{B29BE264-0DDA-4E9A-876E-F1AFEFADB04F}"/>
          </ac:grpSpMkLst>
        </pc:grpChg>
        <pc:picChg chg="del mod">
          <ac:chgData name="Ewa Kazimierska" userId="8edb7084-dccb-4d8f-9cfb-38098ea1d667" providerId="ADAL" clId="{08810362-1A82-4E4A-AD6E-51E19FF81942}" dt="2022-02-13T21:16:21.808" v="2021" actId="478"/>
          <ac:picMkLst>
            <pc:docMk/>
            <pc:sldMk cId="1354983200" sldId="324"/>
            <ac:picMk id="10" creationId="{45882CDD-512C-46AA-815C-276388583C09}"/>
          </ac:picMkLst>
        </pc:picChg>
        <pc:cxnChg chg="mod">
          <ac:chgData name="Ewa Kazimierska" userId="8edb7084-dccb-4d8f-9cfb-38098ea1d667" providerId="ADAL" clId="{08810362-1A82-4E4A-AD6E-51E19FF81942}" dt="2022-02-13T19:16:53.482" v="1321" actId="2085"/>
          <ac:cxnSpMkLst>
            <pc:docMk/>
            <pc:sldMk cId="1354983200" sldId="324"/>
            <ac:cxnSpMk id="20" creationId="{3E8F3CD9-A6C6-4484-8D04-E963F6BA8006}"/>
          </ac:cxnSpMkLst>
        </pc:cxnChg>
        <pc:cxnChg chg="add mod">
          <ac:chgData name="Ewa Kazimierska" userId="8edb7084-dccb-4d8f-9cfb-38098ea1d667" providerId="ADAL" clId="{08810362-1A82-4E4A-AD6E-51E19FF81942}" dt="2022-02-13T19:16:53.482" v="1321" actId="2085"/>
          <ac:cxnSpMkLst>
            <pc:docMk/>
            <pc:sldMk cId="1354983200" sldId="324"/>
            <ac:cxnSpMk id="26" creationId="{C3E27D5E-D51B-4532-B4D0-C9BC6A1D31DD}"/>
          </ac:cxnSpMkLst>
        </pc:cxnChg>
        <pc:cxnChg chg="mod">
          <ac:chgData name="Ewa Kazimierska" userId="8edb7084-dccb-4d8f-9cfb-38098ea1d667" providerId="ADAL" clId="{08810362-1A82-4E4A-AD6E-51E19FF81942}" dt="2022-02-13T19:16:53.482" v="1321" actId="2085"/>
          <ac:cxnSpMkLst>
            <pc:docMk/>
            <pc:sldMk cId="1354983200" sldId="324"/>
            <ac:cxnSpMk id="40" creationId="{F9739B40-AF92-44C0-ACF0-4B54BCD2736E}"/>
          </ac:cxnSpMkLst>
        </pc:cxnChg>
        <pc:cxnChg chg="mod">
          <ac:chgData name="Ewa Kazimierska" userId="8edb7084-dccb-4d8f-9cfb-38098ea1d667" providerId="ADAL" clId="{08810362-1A82-4E4A-AD6E-51E19FF81942}" dt="2022-02-13T19:16:53.482" v="1321" actId="2085"/>
          <ac:cxnSpMkLst>
            <pc:docMk/>
            <pc:sldMk cId="1354983200" sldId="324"/>
            <ac:cxnSpMk id="41" creationId="{E992EF17-B258-480D-93FC-82342052F2D1}"/>
          </ac:cxnSpMkLst>
        </pc:cxnChg>
        <pc:cxnChg chg="mod">
          <ac:chgData name="Ewa Kazimierska" userId="8edb7084-dccb-4d8f-9cfb-38098ea1d667" providerId="ADAL" clId="{08810362-1A82-4E4A-AD6E-51E19FF81942}" dt="2022-02-13T19:16:53.482" v="1321" actId="2085"/>
          <ac:cxnSpMkLst>
            <pc:docMk/>
            <pc:sldMk cId="1354983200" sldId="324"/>
            <ac:cxnSpMk id="42" creationId="{BB99E3E3-08F2-48C3-9702-317A51660D4A}"/>
          </ac:cxnSpMkLst>
        </pc:cxnChg>
        <pc:cxnChg chg="mod">
          <ac:chgData name="Ewa Kazimierska" userId="8edb7084-dccb-4d8f-9cfb-38098ea1d667" providerId="ADAL" clId="{08810362-1A82-4E4A-AD6E-51E19FF81942}" dt="2022-02-13T19:16:53.482" v="1321" actId="2085"/>
          <ac:cxnSpMkLst>
            <pc:docMk/>
            <pc:sldMk cId="1354983200" sldId="324"/>
            <ac:cxnSpMk id="45" creationId="{AA201FD2-6011-48BB-A131-9826D7D6C69B}"/>
          </ac:cxnSpMkLst>
        </pc:cxnChg>
        <pc:cxnChg chg="mod">
          <ac:chgData name="Ewa Kazimierska" userId="8edb7084-dccb-4d8f-9cfb-38098ea1d667" providerId="ADAL" clId="{08810362-1A82-4E4A-AD6E-51E19FF81942}" dt="2022-02-13T19:16:53.482" v="1321" actId="2085"/>
          <ac:cxnSpMkLst>
            <pc:docMk/>
            <pc:sldMk cId="1354983200" sldId="324"/>
            <ac:cxnSpMk id="46" creationId="{FA59A261-4052-4CD4-B157-70B8EA072C1D}"/>
          </ac:cxnSpMkLst>
        </pc:cxnChg>
        <pc:cxnChg chg="mod">
          <ac:chgData name="Ewa Kazimierska" userId="8edb7084-dccb-4d8f-9cfb-38098ea1d667" providerId="ADAL" clId="{08810362-1A82-4E4A-AD6E-51E19FF81942}" dt="2022-02-13T19:16:53.482" v="1321" actId="2085"/>
          <ac:cxnSpMkLst>
            <pc:docMk/>
            <pc:sldMk cId="1354983200" sldId="324"/>
            <ac:cxnSpMk id="47" creationId="{F2174E32-8259-4327-8A81-19D76C4CE2B9}"/>
          </ac:cxnSpMkLst>
        </pc:cxnChg>
        <pc:cxnChg chg="del mod">
          <ac:chgData name="Ewa Kazimierska" userId="8edb7084-dccb-4d8f-9cfb-38098ea1d667" providerId="ADAL" clId="{08810362-1A82-4E4A-AD6E-51E19FF81942}" dt="2022-02-13T18:41:52.585" v="1240" actId="478"/>
          <ac:cxnSpMkLst>
            <pc:docMk/>
            <pc:sldMk cId="1354983200" sldId="324"/>
            <ac:cxnSpMk id="51" creationId="{13951DEC-FC14-46F7-8CD6-016E76563B07}"/>
          </ac:cxnSpMkLst>
        </pc:cxnChg>
        <pc:cxnChg chg="mod">
          <ac:chgData name="Ewa Kazimierska" userId="8edb7084-dccb-4d8f-9cfb-38098ea1d667" providerId="ADAL" clId="{08810362-1A82-4E4A-AD6E-51E19FF81942}" dt="2022-02-13T19:16:53.482" v="1321" actId="2085"/>
          <ac:cxnSpMkLst>
            <pc:docMk/>
            <pc:sldMk cId="1354983200" sldId="324"/>
            <ac:cxnSpMk id="52" creationId="{4EE07ECA-EEE9-42EF-A32E-81AE399D3704}"/>
          </ac:cxnSpMkLst>
        </pc:cxnChg>
        <pc:cxnChg chg="mod">
          <ac:chgData name="Ewa Kazimierska" userId="8edb7084-dccb-4d8f-9cfb-38098ea1d667" providerId="ADAL" clId="{08810362-1A82-4E4A-AD6E-51E19FF81942}" dt="2022-02-13T19:16:53.482" v="1321" actId="2085"/>
          <ac:cxnSpMkLst>
            <pc:docMk/>
            <pc:sldMk cId="1354983200" sldId="324"/>
            <ac:cxnSpMk id="53" creationId="{27130339-7185-4243-B1A2-C59128C47A1A}"/>
          </ac:cxnSpMkLst>
        </pc:cxnChg>
        <pc:cxnChg chg="add mod">
          <ac:chgData name="Ewa Kazimierska" userId="8edb7084-dccb-4d8f-9cfb-38098ea1d667" providerId="ADAL" clId="{08810362-1A82-4E4A-AD6E-51E19FF81942}" dt="2022-02-13T20:10:42.840" v="1477" actId="1076"/>
          <ac:cxnSpMkLst>
            <pc:docMk/>
            <pc:sldMk cId="1354983200" sldId="324"/>
            <ac:cxnSpMk id="57" creationId="{7FDE7F26-68B0-475F-91E0-3692F291520A}"/>
          </ac:cxnSpMkLst>
        </pc:cxnChg>
        <pc:cxnChg chg="add mod">
          <ac:chgData name="Ewa Kazimierska" userId="8edb7084-dccb-4d8f-9cfb-38098ea1d667" providerId="ADAL" clId="{08810362-1A82-4E4A-AD6E-51E19FF81942}" dt="2022-02-13T20:11:04.684" v="1480" actId="1076"/>
          <ac:cxnSpMkLst>
            <pc:docMk/>
            <pc:sldMk cId="1354983200" sldId="324"/>
            <ac:cxnSpMk id="58" creationId="{67599A85-FEF1-4D56-AF16-054FA89385B0}"/>
          </ac:cxnSpMkLst>
        </pc:cxnChg>
        <pc:cxnChg chg="add mod">
          <ac:chgData name="Ewa Kazimierska" userId="8edb7084-dccb-4d8f-9cfb-38098ea1d667" providerId="ADAL" clId="{08810362-1A82-4E4A-AD6E-51E19FF81942}" dt="2022-02-13T20:12:43.380" v="1497" actId="14100"/>
          <ac:cxnSpMkLst>
            <pc:docMk/>
            <pc:sldMk cId="1354983200" sldId="324"/>
            <ac:cxnSpMk id="59" creationId="{1B26BA91-BA8C-486D-8F0F-4F51F112FAD0}"/>
          </ac:cxnSpMkLst>
        </pc:cxnChg>
        <pc:cxnChg chg="add mod">
          <ac:chgData name="Ewa Kazimierska" userId="8edb7084-dccb-4d8f-9cfb-38098ea1d667" providerId="ADAL" clId="{08810362-1A82-4E4A-AD6E-51E19FF81942}" dt="2022-02-13T20:12:10.984" v="1493" actId="164"/>
          <ac:cxnSpMkLst>
            <pc:docMk/>
            <pc:sldMk cId="1354983200" sldId="324"/>
            <ac:cxnSpMk id="60" creationId="{7A497B38-2249-42BC-946D-F1EDF0AC6AA8}"/>
          </ac:cxnSpMkLst>
        </pc:cxnChg>
        <pc:cxnChg chg="add mod">
          <ac:chgData name="Ewa Kazimierska" userId="8edb7084-dccb-4d8f-9cfb-38098ea1d667" providerId="ADAL" clId="{08810362-1A82-4E4A-AD6E-51E19FF81942}" dt="2022-02-13T20:12:10.984" v="1493" actId="164"/>
          <ac:cxnSpMkLst>
            <pc:docMk/>
            <pc:sldMk cId="1354983200" sldId="324"/>
            <ac:cxnSpMk id="62" creationId="{40D77D93-DB2D-4D7C-87F4-DE1C81C3A91A}"/>
          </ac:cxnSpMkLst>
        </pc:cxnChg>
        <pc:cxnChg chg="mod">
          <ac:chgData name="Ewa Kazimierska" userId="8edb7084-dccb-4d8f-9cfb-38098ea1d667" providerId="ADAL" clId="{08810362-1A82-4E4A-AD6E-51E19FF81942}" dt="2022-02-13T20:13:23.526" v="1504"/>
          <ac:cxnSpMkLst>
            <pc:docMk/>
            <pc:sldMk cId="1354983200" sldId="324"/>
            <ac:cxnSpMk id="69" creationId="{15177EB9-9198-4D31-81C1-574E6C064D09}"/>
          </ac:cxnSpMkLst>
        </pc:cxnChg>
        <pc:cxnChg chg="mod">
          <ac:chgData name="Ewa Kazimierska" userId="8edb7084-dccb-4d8f-9cfb-38098ea1d667" providerId="ADAL" clId="{08810362-1A82-4E4A-AD6E-51E19FF81942}" dt="2022-02-13T20:13:23.526" v="1504"/>
          <ac:cxnSpMkLst>
            <pc:docMk/>
            <pc:sldMk cId="1354983200" sldId="324"/>
            <ac:cxnSpMk id="70" creationId="{BA5C06CE-4CC7-404D-8648-417F461D347B}"/>
          </ac:cxnSpMkLst>
        </pc:cxnChg>
        <pc:cxnChg chg="mod">
          <ac:chgData name="Ewa Kazimierska" userId="8edb7084-dccb-4d8f-9cfb-38098ea1d667" providerId="ADAL" clId="{08810362-1A82-4E4A-AD6E-51E19FF81942}" dt="2022-02-13T20:13:23.526" v="1504"/>
          <ac:cxnSpMkLst>
            <pc:docMk/>
            <pc:sldMk cId="1354983200" sldId="324"/>
            <ac:cxnSpMk id="71" creationId="{F71C4599-D072-40D0-8E62-5C90933B2728}"/>
          </ac:cxnSpMkLst>
        </pc:cxnChg>
        <pc:cxnChg chg="del mod">
          <ac:chgData name="Ewa Kazimierska" userId="8edb7084-dccb-4d8f-9cfb-38098ea1d667" providerId="ADAL" clId="{08810362-1A82-4E4A-AD6E-51E19FF81942}" dt="2022-02-13T20:13:42.459" v="1510" actId="478"/>
          <ac:cxnSpMkLst>
            <pc:docMk/>
            <pc:sldMk cId="1354983200" sldId="324"/>
            <ac:cxnSpMk id="73" creationId="{169251BF-EAC1-47D0-A597-6D0FCAE252E7}"/>
          </ac:cxnSpMkLst>
        </pc:cxnChg>
        <pc:cxnChg chg="mod">
          <ac:chgData name="Ewa Kazimierska" userId="8edb7084-dccb-4d8f-9cfb-38098ea1d667" providerId="ADAL" clId="{08810362-1A82-4E4A-AD6E-51E19FF81942}" dt="2022-02-13T20:13:37.278" v="1508"/>
          <ac:cxnSpMkLst>
            <pc:docMk/>
            <pc:sldMk cId="1354983200" sldId="324"/>
            <ac:cxnSpMk id="74" creationId="{BF69851D-E74F-4CDC-B038-914111376C56}"/>
          </ac:cxnSpMkLst>
        </pc:cxnChg>
        <pc:cxnChg chg="mod">
          <ac:chgData name="Ewa Kazimierska" userId="8edb7084-dccb-4d8f-9cfb-38098ea1d667" providerId="ADAL" clId="{08810362-1A82-4E4A-AD6E-51E19FF81942}" dt="2022-02-13T20:13:37.278" v="1508"/>
          <ac:cxnSpMkLst>
            <pc:docMk/>
            <pc:sldMk cId="1354983200" sldId="324"/>
            <ac:cxnSpMk id="75" creationId="{015DE36E-E109-4BC5-BD85-1F3CFE633448}"/>
          </ac:cxnSpMkLst>
        </pc:cxnChg>
      </pc:sldChg>
      <pc:sldChg chg="addSp delSp modSp mod">
        <pc:chgData name="Ewa Kazimierska" userId="8edb7084-dccb-4d8f-9cfb-38098ea1d667" providerId="ADAL" clId="{08810362-1A82-4E4A-AD6E-51E19FF81942}" dt="2022-02-13T21:11:53.688" v="1961" actId="478"/>
        <pc:sldMkLst>
          <pc:docMk/>
          <pc:sldMk cId="1452186897" sldId="325"/>
        </pc:sldMkLst>
        <pc:spChg chg="mod">
          <ac:chgData name="Ewa Kazimierska" userId="8edb7084-dccb-4d8f-9cfb-38098ea1d667" providerId="ADAL" clId="{08810362-1A82-4E4A-AD6E-51E19FF81942}" dt="2022-02-13T20:18:55.943" v="1543" actId="207"/>
          <ac:spMkLst>
            <pc:docMk/>
            <pc:sldMk cId="1452186897" sldId="325"/>
            <ac:spMk id="11" creationId="{635635CD-3AED-4738-80B5-A90EAF8B373E}"/>
          </ac:spMkLst>
        </pc:spChg>
        <pc:spChg chg="mod">
          <ac:chgData name="Ewa Kazimierska" userId="8edb7084-dccb-4d8f-9cfb-38098ea1d667" providerId="ADAL" clId="{08810362-1A82-4E4A-AD6E-51E19FF81942}" dt="2022-02-13T20:19:51.789" v="1553" actId="1076"/>
          <ac:spMkLst>
            <pc:docMk/>
            <pc:sldMk cId="1452186897" sldId="325"/>
            <ac:spMk id="21" creationId="{9848A91B-9687-4E3A-AA6B-2BED394D66CC}"/>
          </ac:spMkLst>
        </pc:spChg>
        <pc:spChg chg="mod">
          <ac:chgData name="Ewa Kazimierska" userId="8edb7084-dccb-4d8f-9cfb-38098ea1d667" providerId="ADAL" clId="{08810362-1A82-4E4A-AD6E-51E19FF81942}" dt="2022-02-13T20:19:25.012" v="1548" actId="1076"/>
          <ac:spMkLst>
            <pc:docMk/>
            <pc:sldMk cId="1452186897" sldId="325"/>
            <ac:spMk id="22" creationId="{CE53C1D8-4A52-4F0C-9556-FFDE81C2E7A5}"/>
          </ac:spMkLst>
        </pc:spChg>
        <pc:spChg chg="mod">
          <ac:chgData name="Ewa Kazimierska" userId="8edb7084-dccb-4d8f-9cfb-38098ea1d667" providerId="ADAL" clId="{08810362-1A82-4E4A-AD6E-51E19FF81942}" dt="2022-02-13T20:19:40.378" v="1551" actId="1076"/>
          <ac:spMkLst>
            <pc:docMk/>
            <pc:sldMk cId="1452186897" sldId="325"/>
            <ac:spMk id="23" creationId="{91F88195-2D2B-4CBD-A65D-7B9534D59B03}"/>
          </ac:spMkLst>
        </pc:spChg>
        <pc:spChg chg="mod">
          <ac:chgData name="Ewa Kazimierska" userId="8edb7084-dccb-4d8f-9cfb-38098ea1d667" providerId="ADAL" clId="{08810362-1A82-4E4A-AD6E-51E19FF81942}" dt="2022-02-13T20:19:12.090" v="1544" actId="1076"/>
          <ac:spMkLst>
            <pc:docMk/>
            <pc:sldMk cId="1452186897" sldId="325"/>
            <ac:spMk id="25" creationId="{E4E9F1E6-068E-40CB-806A-7B40D7AE29E2}"/>
          </ac:spMkLst>
        </pc:spChg>
        <pc:spChg chg="mod">
          <ac:chgData name="Ewa Kazimierska" userId="8edb7084-dccb-4d8f-9cfb-38098ea1d667" providerId="ADAL" clId="{08810362-1A82-4E4A-AD6E-51E19FF81942}" dt="2022-02-13T20:19:29.684" v="1549" actId="1076"/>
          <ac:spMkLst>
            <pc:docMk/>
            <pc:sldMk cId="1452186897" sldId="325"/>
            <ac:spMk id="26" creationId="{CBE5EBF9-1FDD-4D8E-955E-D7F1A080749F}"/>
          </ac:spMkLst>
        </pc:spChg>
        <pc:spChg chg="mod">
          <ac:chgData name="Ewa Kazimierska" userId="8edb7084-dccb-4d8f-9cfb-38098ea1d667" providerId="ADAL" clId="{08810362-1A82-4E4A-AD6E-51E19FF81942}" dt="2022-02-13T20:27:30.631" v="1644" actId="20577"/>
          <ac:spMkLst>
            <pc:docMk/>
            <pc:sldMk cId="1452186897" sldId="325"/>
            <ac:spMk id="27" creationId="{8F5D8DC2-F8A1-4927-A902-0C1176F85118}"/>
          </ac:spMkLst>
        </pc:spChg>
        <pc:spChg chg="del mod">
          <ac:chgData name="Ewa Kazimierska" userId="8edb7084-dccb-4d8f-9cfb-38098ea1d667" providerId="ADAL" clId="{08810362-1A82-4E4A-AD6E-51E19FF81942}" dt="2022-02-13T20:34:41.423" v="1725" actId="478"/>
          <ac:spMkLst>
            <pc:docMk/>
            <pc:sldMk cId="1452186897" sldId="325"/>
            <ac:spMk id="28" creationId="{E39E70CB-2F89-4396-996F-52FAD1D49ACA}"/>
          </ac:spMkLst>
        </pc:spChg>
        <pc:spChg chg="del mod">
          <ac:chgData name="Ewa Kazimierska" userId="8edb7084-dccb-4d8f-9cfb-38098ea1d667" providerId="ADAL" clId="{08810362-1A82-4E4A-AD6E-51E19FF81942}" dt="2022-02-13T20:34:41.423" v="1725" actId="478"/>
          <ac:spMkLst>
            <pc:docMk/>
            <pc:sldMk cId="1452186897" sldId="325"/>
            <ac:spMk id="29" creationId="{508459E4-0C2E-43EF-81B6-D9C853385755}"/>
          </ac:spMkLst>
        </pc:spChg>
        <pc:spChg chg="del mod">
          <ac:chgData name="Ewa Kazimierska" userId="8edb7084-dccb-4d8f-9cfb-38098ea1d667" providerId="ADAL" clId="{08810362-1A82-4E4A-AD6E-51E19FF81942}" dt="2022-02-13T20:34:41.423" v="1725" actId="478"/>
          <ac:spMkLst>
            <pc:docMk/>
            <pc:sldMk cId="1452186897" sldId="325"/>
            <ac:spMk id="30" creationId="{404E3B64-CAD1-4857-BB28-D7C77A3D5F76}"/>
          </ac:spMkLst>
        </pc:spChg>
        <pc:spChg chg="del mod">
          <ac:chgData name="Ewa Kazimierska" userId="8edb7084-dccb-4d8f-9cfb-38098ea1d667" providerId="ADAL" clId="{08810362-1A82-4E4A-AD6E-51E19FF81942}" dt="2022-02-13T20:34:41.423" v="1725" actId="478"/>
          <ac:spMkLst>
            <pc:docMk/>
            <pc:sldMk cId="1452186897" sldId="325"/>
            <ac:spMk id="31" creationId="{884049E9-E713-4BD2-8915-5DFCE9C0F5E1}"/>
          </ac:spMkLst>
        </pc:spChg>
        <pc:spChg chg="mod">
          <ac:chgData name="Ewa Kazimierska" userId="8edb7084-dccb-4d8f-9cfb-38098ea1d667" providerId="ADAL" clId="{08810362-1A82-4E4A-AD6E-51E19FF81942}" dt="2022-02-13T20:36:36.180" v="1764" actId="1076"/>
          <ac:spMkLst>
            <pc:docMk/>
            <pc:sldMk cId="1452186897" sldId="325"/>
            <ac:spMk id="32" creationId="{E8679F85-A7EF-4499-AE77-507B2B279F0B}"/>
          </ac:spMkLst>
        </pc:spChg>
        <pc:spChg chg="del mod">
          <ac:chgData name="Ewa Kazimierska" userId="8edb7084-dccb-4d8f-9cfb-38098ea1d667" providerId="ADAL" clId="{08810362-1A82-4E4A-AD6E-51E19FF81942}" dt="2022-02-13T20:34:41.423" v="1725" actId="478"/>
          <ac:spMkLst>
            <pc:docMk/>
            <pc:sldMk cId="1452186897" sldId="325"/>
            <ac:spMk id="33" creationId="{11D60C90-F96B-47FF-A03C-854863BCFCAC}"/>
          </ac:spMkLst>
        </pc:spChg>
        <pc:spChg chg="del mod">
          <ac:chgData name="Ewa Kazimierska" userId="8edb7084-dccb-4d8f-9cfb-38098ea1d667" providerId="ADAL" clId="{08810362-1A82-4E4A-AD6E-51E19FF81942}" dt="2022-02-13T20:22:53.617" v="1602" actId="478"/>
          <ac:spMkLst>
            <pc:docMk/>
            <pc:sldMk cId="1452186897" sldId="325"/>
            <ac:spMk id="34" creationId="{FF3C63F2-CA56-4ECE-A6F3-39487FD86188}"/>
          </ac:spMkLst>
        </pc:spChg>
        <pc:spChg chg="del mod">
          <ac:chgData name="Ewa Kazimierska" userId="8edb7084-dccb-4d8f-9cfb-38098ea1d667" providerId="ADAL" clId="{08810362-1A82-4E4A-AD6E-51E19FF81942}" dt="2022-02-13T20:34:41.423" v="1725" actId="478"/>
          <ac:spMkLst>
            <pc:docMk/>
            <pc:sldMk cId="1452186897" sldId="325"/>
            <ac:spMk id="39" creationId="{51DE4DCE-7A4A-4DD7-A5FC-3EB0852C147F}"/>
          </ac:spMkLst>
        </pc:spChg>
        <pc:spChg chg="add mod">
          <ac:chgData name="Ewa Kazimierska" userId="8edb7084-dccb-4d8f-9cfb-38098ea1d667" providerId="ADAL" clId="{08810362-1A82-4E4A-AD6E-51E19FF81942}" dt="2022-02-13T20:24:07.386" v="1626" actId="2711"/>
          <ac:spMkLst>
            <pc:docMk/>
            <pc:sldMk cId="1452186897" sldId="325"/>
            <ac:spMk id="56" creationId="{9E7A75A9-3550-4FB8-88DA-139EAA24AF54}"/>
          </ac:spMkLst>
        </pc:spChg>
        <pc:spChg chg="add mod">
          <ac:chgData name="Ewa Kazimierska" userId="8edb7084-dccb-4d8f-9cfb-38098ea1d667" providerId="ADAL" clId="{08810362-1A82-4E4A-AD6E-51E19FF81942}" dt="2022-02-13T20:48:45.399" v="1913" actId="1035"/>
          <ac:spMkLst>
            <pc:docMk/>
            <pc:sldMk cId="1452186897" sldId="325"/>
            <ac:spMk id="57" creationId="{4DE5E740-55D9-4A49-B2B0-7A0A03ECD539}"/>
          </ac:spMkLst>
        </pc:spChg>
        <pc:spChg chg="add mod">
          <ac:chgData name="Ewa Kazimierska" userId="8edb7084-dccb-4d8f-9cfb-38098ea1d667" providerId="ADAL" clId="{08810362-1A82-4E4A-AD6E-51E19FF81942}" dt="2022-02-13T20:26:31.461" v="1634" actId="20577"/>
          <ac:spMkLst>
            <pc:docMk/>
            <pc:sldMk cId="1452186897" sldId="325"/>
            <ac:spMk id="58" creationId="{613DCC93-E282-422B-97F1-50D3857307E0}"/>
          </ac:spMkLst>
        </pc:spChg>
        <pc:spChg chg="mod">
          <ac:chgData name="Ewa Kazimierska" userId="8edb7084-dccb-4d8f-9cfb-38098ea1d667" providerId="ADAL" clId="{08810362-1A82-4E4A-AD6E-51E19FF81942}" dt="2022-02-13T20:26:11.096" v="1630"/>
          <ac:spMkLst>
            <pc:docMk/>
            <pc:sldMk cId="1452186897" sldId="325"/>
            <ac:spMk id="60" creationId="{1378B654-16E3-40BE-9D60-FFA8E28FE088}"/>
          </ac:spMkLst>
        </pc:spChg>
        <pc:spChg chg="mod">
          <ac:chgData name="Ewa Kazimierska" userId="8edb7084-dccb-4d8f-9cfb-38098ea1d667" providerId="ADAL" clId="{08810362-1A82-4E4A-AD6E-51E19FF81942}" dt="2022-02-13T20:26:34.953" v="1635" actId="20577"/>
          <ac:spMkLst>
            <pc:docMk/>
            <pc:sldMk cId="1452186897" sldId="325"/>
            <ac:spMk id="61" creationId="{130A973F-7BDE-47E1-9BF4-BF395B61C91A}"/>
          </ac:spMkLst>
        </pc:spChg>
        <pc:spChg chg="mod">
          <ac:chgData name="Ewa Kazimierska" userId="8edb7084-dccb-4d8f-9cfb-38098ea1d667" providerId="ADAL" clId="{08810362-1A82-4E4A-AD6E-51E19FF81942}" dt="2022-02-13T20:26:11.096" v="1630"/>
          <ac:spMkLst>
            <pc:docMk/>
            <pc:sldMk cId="1452186897" sldId="325"/>
            <ac:spMk id="63" creationId="{44BF9C2D-97A7-4E14-9618-B1FF8A6EAD15}"/>
          </ac:spMkLst>
        </pc:spChg>
        <pc:spChg chg="mod">
          <ac:chgData name="Ewa Kazimierska" userId="8edb7084-dccb-4d8f-9cfb-38098ea1d667" providerId="ADAL" clId="{08810362-1A82-4E4A-AD6E-51E19FF81942}" dt="2022-02-13T20:26:11.096" v="1630"/>
          <ac:spMkLst>
            <pc:docMk/>
            <pc:sldMk cId="1452186897" sldId="325"/>
            <ac:spMk id="64" creationId="{FB4AD9F0-1070-480D-AE75-34C7B7B9C9F1}"/>
          </ac:spMkLst>
        </pc:spChg>
        <pc:spChg chg="mod">
          <ac:chgData name="Ewa Kazimierska" userId="8edb7084-dccb-4d8f-9cfb-38098ea1d667" providerId="ADAL" clId="{08810362-1A82-4E4A-AD6E-51E19FF81942}" dt="2022-02-13T20:26:11.096" v="1630"/>
          <ac:spMkLst>
            <pc:docMk/>
            <pc:sldMk cId="1452186897" sldId="325"/>
            <ac:spMk id="67" creationId="{A967FFA4-FB44-446A-B0B6-4FC5B695F087}"/>
          </ac:spMkLst>
        </pc:spChg>
        <pc:spChg chg="add mod">
          <ac:chgData name="Ewa Kazimierska" userId="8edb7084-dccb-4d8f-9cfb-38098ea1d667" providerId="ADAL" clId="{08810362-1A82-4E4A-AD6E-51E19FF81942}" dt="2022-02-13T20:26:21.367" v="1631" actId="1076"/>
          <ac:spMkLst>
            <pc:docMk/>
            <pc:sldMk cId="1452186897" sldId="325"/>
            <ac:spMk id="68" creationId="{2042AE98-39A4-445B-9543-2AF93F784F2D}"/>
          </ac:spMkLst>
        </pc:spChg>
        <pc:spChg chg="add mod">
          <ac:chgData name="Ewa Kazimierska" userId="8edb7084-dccb-4d8f-9cfb-38098ea1d667" providerId="ADAL" clId="{08810362-1A82-4E4A-AD6E-51E19FF81942}" dt="2022-02-13T20:26:21.367" v="1631" actId="1076"/>
          <ac:spMkLst>
            <pc:docMk/>
            <pc:sldMk cId="1452186897" sldId="325"/>
            <ac:spMk id="69" creationId="{6B067B9A-5D38-47B2-B058-975AF5DACDC4}"/>
          </ac:spMkLst>
        </pc:spChg>
        <pc:spChg chg="add mod">
          <ac:chgData name="Ewa Kazimierska" userId="8edb7084-dccb-4d8f-9cfb-38098ea1d667" providerId="ADAL" clId="{08810362-1A82-4E4A-AD6E-51E19FF81942}" dt="2022-02-13T20:26:21.367" v="1631" actId="1076"/>
          <ac:spMkLst>
            <pc:docMk/>
            <pc:sldMk cId="1452186897" sldId="325"/>
            <ac:spMk id="70" creationId="{94182268-64CB-4C9D-8403-F7758D9D8F85}"/>
          </ac:spMkLst>
        </pc:spChg>
        <pc:spChg chg="add del mod">
          <ac:chgData name="Ewa Kazimierska" userId="8edb7084-dccb-4d8f-9cfb-38098ea1d667" providerId="ADAL" clId="{08810362-1A82-4E4A-AD6E-51E19FF81942}" dt="2022-02-13T20:26:44.310" v="1636" actId="478"/>
          <ac:spMkLst>
            <pc:docMk/>
            <pc:sldMk cId="1452186897" sldId="325"/>
            <ac:spMk id="72" creationId="{F447B0D3-17DB-453B-A981-C4F938B11D8D}"/>
          </ac:spMkLst>
        </pc:spChg>
        <pc:spChg chg="add mod">
          <ac:chgData name="Ewa Kazimierska" userId="8edb7084-dccb-4d8f-9cfb-38098ea1d667" providerId="ADAL" clId="{08810362-1A82-4E4A-AD6E-51E19FF81942}" dt="2022-02-13T20:26:21.367" v="1631" actId="1076"/>
          <ac:spMkLst>
            <pc:docMk/>
            <pc:sldMk cId="1452186897" sldId="325"/>
            <ac:spMk id="73" creationId="{9250E47D-F5F8-43E5-BCB7-7E4C1A35C607}"/>
          </ac:spMkLst>
        </pc:spChg>
        <pc:spChg chg="add mod">
          <ac:chgData name="Ewa Kazimierska" userId="8edb7084-dccb-4d8f-9cfb-38098ea1d667" providerId="ADAL" clId="{08810362-1A82-4E4A-AD6E-51E19FF81942}" dt="2022-02-13T20:27:07.645" v="1640" actId="1076"/>
          <ac:spMkLst>
            <pc:docMk/>
            <pc:sldMk cId="1452186897" sldId="325"/>
            <ac:spMk id="74" creationId="{FD70757B-0A1E-41B5-A73B-5A5A7E245B66}"/>
          </ac:spMkLst>
        </pc:spChg>
        <pc:spChg chg="mod">
          <ac:chgData name="Ewa Kazimierska" userId="8edb7084-dccb-4d8f-9cfb-38098ea1d667" providerId="ADAL" clId="{08810362-1A82-4E4A-AD6E-51E19FF81942}" dt="2022-02-13T20:27:15.451" v="1641"/>
          <ac:spMkLst>
            <pc:docMk/>
            <pc:sldMk cId="1452186897" sldId="325"/>
            <ac:spMk id="76" creationId="{7C250AAF-5649-40E8-8D6C-C5D10F764BCB}"/>
          </ac:spMkLst>
        </pc:spChg>
        <pc:spChg chg="mod">
          <ac:chgData name="Ewa Kazimierska" userId="8edb7084-dccb-4d8f-9cfb-38098ea1d667" providerId="ADAL" clId="{08810362-1A82-4E4A-AD6E-51E19FF81942}" dt="2022-02-13T20:27:15.451" v="1641"/>
          <ac:spMkLst>
            <pc:docMk/>
            <pc:sldMk cId="1452186897" sldId="325"/>
            <ac:spMk id="77" creationId="{24CC2DAA-A30B-4032-85B7-94BD07652A1A}"/>
          </ac:spMkLst>
        </pc:spChg>
        <pc:spChg chg="add mod ord">
          <ac:chgData name="Ewa Kazimierska" userId="8edb7084-dccb-4d8f-9cfb-38098ea1d667" providerId="ADAL" clId="{08810362-1A82-4E4A-AD6E-51E19FF81942}" dt="2022-02-13T20:36:22.805" v="1760" actId="1076"/>
          <ac:spMkLst>
            <pc:docMk/>
            <pc:sldMk cId="1452186897" sldId="325"/>
            <ac:spMk id="85" creationId="{1609A6D6-0679-441D-86E7-48A866FF95AD}"/>
          </ac:spMkLst>
        </pc:spChg>
        <pc:spChg chg="add mod">
          <ac:chgData name="Ewa Kazimierska" userId="8edb7084-dccb-4d8f-9cfb-38098ea1d667" providerId="ADAL" clId="{08810362-1A82-4E4A-AD6E-51E19FF81942}" dt="2022-02-13T20:36:22.805" v="1760" actId="1076"/>
          <ac:spMkLst>
            <pc:docMk/>
            <pc:sldMk cId="1452186897" sldId="325"/>
            <ac:spMk id="86" creationId="{F2245590-41AC-43EA-98F2-993843619AB4}"/>
          </ac:spMkLst>
        </pc:spChg>
        <pc:spChg chg="add mod">
          <ac:chgData name="Ewa Kazimierska" userId="8edb7084-dccb-4d8f-9cfb-38098ea1d667" providerId="ADAL" clId="{08810362-1A82-4E4A-AD6E-51E19FF81942}" dt="2022-02-13T20:36:44.366" v="1766" actId="1076"/>
          <ac:spMkLst>
            <pc:docMk/>
            <pc:sldMk cId="1452186897" sldId="325"/>
            <ac:spMk id="87" creationId="{EDAD7B05-0B65-4C99-85FE-8F3E3CC69DF8}"/>
          </ac:spMkLst>
        </pc:spChg>
        <pc:spChg chg="mod">
          <ac:chgData name="Ewa Kazimierska" userId="8edb7084-dccb-4d8f-9cfb-38098ea1d667" providerId="ADAL" clId="{08810362-1A82-4E4A-AD6E-51E19FF81942}" dt="2022-02-13T20:34:21.472" v="1722"/>
          <ac:spMkLst>
            <pc:docMk/>
            <pc:sldMk cId="1452186897" sldId="325"/>
            <ac:spMk id="92" creationId="{C5379826-81A0-43E2-B0BA-A0DF7F515539}"/>
          </ac:spMkLst>
        </pc:spChg>
        <pc:spChg chg="mod">
          <ac:chgData name="Ewa Kazimierska" userId="8edb7084-dccb-4d8f-9cfb-38098ea1d667" providerId="ADAL" clId="{08810362-1A82-4E4A-AD6E-51E19FF81942}" dt="2022-02-13T20:34:21.472" v="1722"/>
          <ac:spMkLst>
            <pc:docMk/>
            <pc:sldMk cId="1452186897" sldId="325"/>
            <ac:spMk id="93" creationId="{28C4ED5D-9697-4815-8C29-C37830F604CF}"/>
          </ac:spMkLst>
        </pc:spChg>
        <pc:spChg chg="mod">
          <ac:chgData name="Ewa Kazimierska" userId="8edb7084-dccb-4d8f-9cfb-38098ea1d667" providerId="ADAL" clId="{08810362-1A82-4E4A-AD6E-51E19FF81942}" dt="2022-02-13T20:34:21.472" v="1722"/>
          <ac:spMkLst>
            <pc:docMk/>
            <pc:sldMk cId="1452186897" sldId="325"/>
            <ac:spMk id="94" creationId="{968EC03A-402D-44A8-BD8A-CA24BE5D6CD1}"/>
          </ac:spMkLst>
        </pc:spChg>
        <pc:spChg chg="mod">
          <ac:chgData name="Ewa Kazimierska" userId="8edb7084-dccb-4d8f-9cfb-38098ea1d667" providerId="ADAL" clId="{08810362-1A82-4E4A-AD6E-51E19FF81942}" dt="2022-02-13T20:34:21.472" v="1722"/>
          <ac:spMkLst>
            <pc:docMk/>
            <pc:sldMk cId="1452186897" sldId="325"/>
            <ac:spMk id="95" creationId="{145A4E7F-BED3-4F21-9EB7-17A9FB5BE96C}"/>
          </ac:spMkLst>
        </pc:spChg>
        <pc:spChg chg="mod">
          <ac:chgData name="Ewa Kazimierska" userId="8edb7084-dccb-4d8f-9cfb-38098ea1d667" providerId="ADAL" clId="{08810362-1A82-4E4A-AD6E-51E19FF81942}" dt="2022-02-13T20:34:21.472" v="1722"/>
          <ac:spMkLst>
            <pc:docMk/>
            <pc:sldMk cId="1452186897" sldId="325"/>
            <ac:spMk id="96" creationId="{8BBEFD34-7CD9-402A-857C-5026898F2537}"/>
          </ac:spMkLst>
        </pc:spChg>
        <pc:spChg chg="mod">
          <ac:chgData name="Ewa Kazimierska" userId="8edb7084-dccb-4d8f-9cfb-38098ea1d667" providerId="ADAL" clId="{08810362-1A82-4E4A-AD6E-51E19FF81942}" dt="2022-02-13T20:34:21.472" v="1722"/>
          <ac:spMkLst>
            <pc:docMk/>
            <pc:sldMk cId="1452186897" sldId="325"/>
            <ac:spMk id="97" creationId="{6675ABF9-3EE9-4134-8C07-2790F762EE2C}"/>
          </ac:spMkLst>
        </pc:spChg>
        <pc:spChg chg="mod">
          <ac:chgData name="Ewa Kazimierska" userId="8edb7084-dccb-4d8f-9cfb-38098ea1d667" providerId="ADAL" clId="{08810362-1A82-4E4A-AD6E-51E19FF81942}" dt="2022-02-13T20:34:21.472" v="1722"/>
          <ac:spMkLst>
            <pc:docMk/>
            <pc:sldMk cId="1452186897" sldId="325"/>
            <ac:spMk id="98" creationId="{242A0029-6EF9-41FA-A4AB-3EB6D7A98121}"/>
          </ac:spMkLst>
        </pc:spChg>
        <pc:spChg chg="mod">
          <ac:chgData name="Ewa Kazimierska" userId="8edb7084-dccb-4d8f-9cfb-38098ea1d667" providerId="ADAL" clId="{08810362-1A82-4E4A-AD6E-51E19FF81942}" dt="2022-02-13T20:34:21.472" v="1722"/>
          <ac:spMkLst>
            <pc:docMk/>
            <pc:sldMk cId="1452186897" sldId="325"/>
            <ac:spMk id="99" creationId="{B61A3EF4-6A83-4312-B0A0-75CD4D3891B2}"/>
          </ac:spMkLst>
        </pc:spChg>
        <pc:spChg chg="mod">
          <ac:chgData name="Ewa Kazimierska" userId="8edb7084-dccb-4d8f-9cfb-38098ea1d667" providerId="ADAL" clId="{08810362-1A82-4E4A-AD6E-51E19FF81942}" dt="2022-02-13T20:34:56.445" v="1726"/>
          <ac:spMkLst>
            <pc:docMk/>
            <pc:sldMk cId="1452186897" sldId="325"/>
            <ac:spMk id="107" creationId="{9291E6AB-F5DD-4432-963D-4D8D680D35D6}"/>
          </ac:spMkLst>
        </pc:spChg>
        <pc:spChg chg="mod">
          <ac:chgData name="Ewa Kazimierska" userId="8edb7084-dccb-4d8f-9cfb-38098ea1d667" providerId="ADAL" clId="{08810362-1A82-4E4A-AD6E-51E19FF81942}" dt="2022-02-13T20:34:56.445" v="1726"/>
          <ac:spMkLst>
            <pc:docMk/>
            <pc:sldMk cId="1452186897" sldId="325"/>
            <ac:spMk id="108" creationId="{071CAD51-CCF6-4D5F-B94C-D20A7757FFF5}"/>
          </ac:spMkLst>
        </pc:spChg>
        <pc:spChg chg="mod">
          <ac:chgData name="Ewa Kazimierska" userId="8edb7084-dccb-4d8f-9cfb-38098ea1d667" providerId="ADAL" clId="{08810362-1A82-4E4A-AD6E-51E19FF81942}" dt="2022-02-13T20:34:56.445" v="1726"/>
          <ac:spMkLst>
            <pc:docMk/>
            <pc:sldMk cId="1452186897" sldId="325"/>
            <ac:spMk id="109" creationId="{E9603EF7-C817-4C3A-827F-C64F59297E99}"/>
          </ac:spMkLst>
        </pc:spChg>
        <pc:spChg chg="mod">
          <ac:chgData name="Ewa Kazimierska" userId="8edb7084-dccb-4d8f-9cfb-38098ea1d667" providerId="ADAL" clId="{08810362-1A82-4E4A-AD6E-51E19FF81942}" dt="2022-02-13T20:34:56.445" v="1726"/>
          <ac:spMkLst>
            <pc:docMk/>
            <pc:sldMk cId="1452186897" sldId="325"/>
            <ac:spMk id="110" creationId="{F8381584-94A9-45A8-9E21-1FB4F189933A}"/>
          </ac:spMkLst>
        </pc:spChg>
        <pc:spChg chg="mod">
          <ac:chgData name="Ewa Kazimierska" userId="8edb7084-dccb-4d8f-9cfb-38098ea1d667" providerId="ADAL" clId="{08810362-1A82-4E4A-AD6E-51E19FF81942}" dt="2022-02-13T20:34:56.445" v="1726"/>
          <ac:spMkLst>
            <pc:docMk/>
            <pc:sldMk cId="1452186897" sldId="325"/>
            <ac:spMk id="111" creationId="{6B2DEA34-D1E9-401B-A078-5063A3901A8C}"/>
          </ac:spMkLst>
        </pc:spChg>
        <pc:spChg chg="mod">
          <ac:chgData name="Ewa Kazimierska" userId="8edb7084-dccb-4d8f-9cfb-38098ea1d667" providerId="ADAL" clId="{08810362-1A82-4E4A-AD6E-51E19FF81942}" dt="2022-02-13T20:34:56.445" v="1726"/>
          <ac:spMkLst>
            <pc:docMk/>
            <pc:sldMk cId="1452186897" sldId="325"/>
            <ac:spMk id="112" creationId="{943D4890-19E7-4452-A849-474127AE4E3B}"/>
          </ac:spMkLst>
        </pc:spChg>
        <pc:spChg chg="mod">
          <ac:chgData name="Ewa Kazimierska" userId="8edb7084-dccb-4d8f-9cfb-38098ea1d667" providerId="ADAL" clId="{08810362-1A82-4E4A-AD6E-51E19FF81942}" dt="2022-02-13T20:34:56.445" v="1726"/>
          <ac:spMkLst>
            <pc:docMk/>
            <pc:sldMk cId="1452186897" sldId="325"/>
            <ac:spMk id="113" creationId="{6F640768-7363-41CE-91B7-6C9B79569E4B}"/>
          </ac:spMkLst>
        </pc:spChg>
        <pc:spChg chg="mod">
          <ac:chgData name="Ewa Kazimierska" userId="8edb7084-dccb-4d8f-9cfb-38098ea1d667" providerId="ADAL" clId="{08810362-1A82-4E4A-AD6E-51E19FF81942}" dt="2022-02-13T20:34:56.445" v="1726"/>
          <ac:spMkLst>
            <pc:docMk/>
            <pc:sldMk cId="1452186897" sldId="325"/>
            <ac:spMk id="114" creationId="{E22D1B7D-A788-4EBB-BAD5-A24AEEAFC871}"/>
          </ac:spMkLst>
        </pc:spChg>
        <pc:spChg chg="mod">
          <ac:chgData name="Ewa Kazimierska" userId="8edb7084-dccb-4d8f-9cfb-38098ea1d667" providerId="ADAL" clId="{08810362-1A82-4E4A-AD6E-51E19FF81942}" dt="2022-02-13T21:11:50.004" v="1960" actId="164"/>
          <ac:spMkLst>
            <pc:docMk/>
            <pc:sldMk cId="1452186897" sldId="325"/>
            <ac:spMk id="120" creationId="{A364CEDF-6C80-4A65-8296-D01FBA47BF07}"/>
          </ac:spMkLst>
        </pc:spChg>
        <pc:spChg chg="del mod ord">
          <ac:chgData name="Ewa Kazimierska" userId="8edb7084-dccb-4d8f-9cfb-38098ea1d667" providerId="ADAL" clId="{08810362-1A82-4E4A-AD6E-51E19FF81942}" dt="2022-02-13T20:44:06.156" v="1882" actId="478"/>
          <ac:spMkLst>
            <pc:docMk/>
            <pc:sldMk cId="1452186897" sldId="325"/>
            <ac:spMk id="122" creationId="{D38C01A4-92C2-4FFC-9CD8-90ABB2263E50}"/>
          </ac:spMkLst>
        </pc:spChg>
        <pc:spChg chg="mod">
          <ac:chgData name="Ewa Kazimierska" userId="8edb7084-dccb-4d8f-9cfb-38098ea1d667" providerId="ADAL" clId="{08810362-1A82-4E4A-AD6E-51E19FF81942}" dt="2022-02-13T21:11:50.004" v="1960" actId="164"/>
          <ac:spMkLst>
            <pc:docMk/>
            <pc:sldMk cId="1452186897" sldId="325"/>
            <ac:spMk id="123" creationId="{8498AF7C-AAEF-4DB2-8296-06DB062C2311}"/>
          </ac:spMkLst>
        </pc:spChg>
        <pc:spChg chg="mod ord">
          <ac:chgData name="Ewa Kazimierska" userId="8edb7084-dccb-4d8f-9cfb-38098ea1d667" providerId="ADAL" clId="{08810362-1A82-4E4A-AD6E-51E19FF81942}" dt="2022-02-13T21:11:50.004" v="1960" actId="164"/>
          <ac:spMkLst>
            <pc:docMk/>
            <pc:sldMk cId="1452186897" sldId="325"/>
            <ac:spMk id="129" creationId="{F46C64FF-D106-43DF-8104-20692F89FAAB}"/>
          </ac:spMkLst>
        </pc:spChg>
        <pc:spChg chg="mod">
          <ac:chgData name="Ewa Kazimierska" userId="8edb7084-dccb-4d8f-9cfb-38098ea1d667" providerId="ADAL" clId="{08810362-1A82-4E4A-AD6E-51E19FF81942}" dt="2022-02-13T21:11:50.004" v="1960" actId="164"/>
          <ac:spMkLst>
            <pc:docMk/>
            <pc:sldMk cId="1452186897" sldId="325"/>
            <ac:spMk id="130" creationId="{444B7367-4F7D-476B-80D5-375770F88B1E}"/>
          </ac:spMkLst>
        </pc:spChg>
        <pc:spChg chg="mod">
          <ac:chgData name="Ewa Kazimierska" userId="8edb7084-dccb-4d8f-9cfb-38098ea1d667" providerId="ADAL" clId="{08810362-1A82-4E4A-AD6E-51E19FF81942}" dt="2022-02-13T21:11:50.004" v="1960" actId="164"/>
          <ac:spMkLst>
            <pc:docMk/>
            <pc:sldMk cId="1452186897" sldId="325"/>
            <ac:spMk id="131" creationId="{99B6632C-79DF-4F53-B3BB-F9FFA0BAB469}"/>
          </ac:spMkLst>
        </pc:spChg>
        <pc:spChg chg="mod">
          <ac:chgData name="Ewa Kazimierska" userId="8edb7084-dccb-4d8f-9cfb-38098ea1d667" providerId="ADAL" clId="{08810362-1A82-4E4A-AD6E-51E19FF81942}" dt="2022-02-13T21:11:50.004" v="1960" actId="164"/>
          <ac:spMkLst>
            <pc:docMk/>
            <pc:sldMk cId="1452186897" sldId="325"/>
            <ac:spMk id="132" creationId="{DF5C0931-7508-4C74-BD87-2AA7F38343B8}"/>
          </ac:spMkLst>
        </pc:spChg>
        <pc:spChg chg="mod">
          <ac:chgData name="Ewa Kazimierska" userId="8edb7084-dccb-4d8f-9cfb-38098ea1d667" providerId="ADAL" clId="{08810362-1A82-4E4A-AD6E-51E19FF81942}" dt="2022-02-13T21:11:50.004" v="1960" actId="164"/>
          <ac:spMkLst>
            <pc:docMk/>
            <pc:sldMk cId="1452186897" sldId="325"/>
            <ac:spMk id="133" creationId="{85CF114F-F165-4858-B379-6A436695626E}"/>
          </ac:spMkLst>
        </pc:spChg>
        <pc:spChg chg="mod">
          <ac:chgData name="Ewa Kazimierska" userId="8edb7084-dccb-4d8f-9cfb-38098ea1d667" providerId="ADAL" clId="{08810362-1A82-4E4A-AD6E-51E19FF81942}" dt="2022-02-13T21:11:50.004" v="1960" actId="164"/>
          <ac:spMkLst>
            <pc:docMk/>
            <pc:sldMk cId="1452186897" sldId="325"/>
            <ac:spMk id="134" creationId="{8CB0D01B-DAB5-4967-BA43-1645166AE228}"/>
          </ac:spMkLst>
        </pc:spChg>
        <pc:spChg chg="mod">
          <ac:chgData name="Ewa Kazimierska" userId="8edb7084-dccb-4d8f-9cfb-38098ea1d667" providerId="ADAL" clId="{08810362-1A82-4E4A-AD6E-51E19FF81942}" dt="2022-02-13T21:11:50.004" v="1960" actId="164"/>
          <ac:spMkLst>
            <pc:docMk/>
            <pc:sldMk cId="1452186897" sldId="325"/>
            <ac:spMk id="135" creationId="{2E7AC98D-AEAE-4695-8CA4-F05200E6E7E0}"/>
          </ac:spMkLst>
        </pc:spChg>
        <pc:spChg chg="del mod ord">
          <ac:chgData name="Ewa Kazimierska" userId="8edb7084-dccb-4d8f-9cfb-38098ea1d667" providerId="ADAL" clId="{08810362-1A82-4E4A-AD6E-51E19FF81942}" dt="2022-02-13T20:43:48.451" v="1877" actId="478"/>
          <ac:spMkLst>
            <pc:docMk/>
            <pc:sldMk cId="1452186897" sldId="325"/>
            <ac:spMk id="136" creationId="{46EDB149-25FE-4355-93F3-4B8876D8D807}"/>
          </ac:spMkLst>
        </pc:spChg>
        <pc:spChg chg="add del mod">
          <ac:chgData name="Ewa Kazimierska" userId="8edb7084-dccb-4d8f-9cfb-38098ea1d667" providerId="ADAL" clId="{08810362-1A82-4E4A-AD6E-51E19FF81942}" dt="2022-02-13T20:44:01.980" v="1880" actId="478"/>
          <ac:spMkLst>
            <pc:docMk/>
            <pc:sldMk cId="1452186897" sldId="325"/>
            <ac:spMk id="153" creationId="{01D19EBB-B29B-42A1-8930-98899474BE74}"/>
          </ac:spMkLst>
        </pc:spChg>
        <pc:spChg chg="add mod">
          <ac:chgData name="Ewa Kazimierska" userId="8edb7084-dccb-4d8f-9cfb-38098ea1d667" providerId="ADAL" clId="{08810362-1A82-4E4A-AD6E-51E19FF81942}" dt="2022-02-13T21:11:50.004" v="1960" actId="164"/>
          <ac:spMkLst>
            <pc:docMk/>
            <pc:sldMk cId="1452186897" sldId="325"/>
            <ac:spMk id="154" creationId="{8CB6296B-EF89-439B-9672-91F5D8D6351C}"/>
          </ac:spMkLst>
        </pc:spChg>
        <pc:spChg chg="add del mod">
          <ac:chgData name="Ewa Kazimierska" userId="8edb7084-dccb-4d8f-9cfb-38098ea1d667" providerId="ADAL" clId="{08810362-1A82-4E4A-AD6E-51E19FF81942}" dt="2022-02-13T20:43:45.907" v="1876" actId="478"/>
          <ac:spMkLst>
            <pc:docMk/>
            <pc:sldMk cId="1452186897" sldId="325"/>
            <ac:spMk id="155" creationId="{E8CCCA98-8360-41E0-886B-9D8D08FF95B6}"/>
          </ac:spMkLst>
        </pc:spChg>
        <pc:spChg chg="add del mod">
          <ac:chgData name="Ewa Kazimierska" userId="8edb7084-dccb-4d8f-9cfb-38098ea1d667" providerId="ADAL" clId="{08810362-1A82-4E4A-AD6E-51E19FF81942}" dt="2022-02-13T20:45:39.786" v="1897" actId="478"/>
          <ac:spMkLst>
            <pc:docMk/>
            <pc:sldMk cId="1452186897" sldId="325"/>
            <ac:spMk id="156" creationId="{2DAADDEC-FA18-4018-AE97-60AA5285B2C4}"/>
          </ac:spMkLst>
        </pc:spChg>
        <pc:spChg chg="add mod">
          <ac:chgData name="Ewa Kazimierska" userId="8edb7084-dccb-4d8f-9cfb-38098ea1d667" providerId="ADAL" clId="{08810362-1A82-4E4A-AD6E-51E19FF81942}" dt="2022-02-13T21:11:50.004" v="1960" actId="164"/>
          <ac:spMkLst>
            <pc:docMk/>
            <pc:sldMk cId="1452186897" sldId="325"/>
            <ac:spMk id="157" creationId="{0C5C9C10-DDF8-47AE-8058-BE36F74B6AB3}"/>
          </ac:spMkLst>
        </pc:spChg>
        <pc:grpChg chg="mod">
          <ac:chgData name="Ewa Kazimierska" userId="8edb7084-dccb-4d8f-9cfb-38098ea1d667" providerId="ADAL" clId="{08810362-1A82-4E4A-AD6E-51E19FF81942}" dt="2022-02-13T20:36:08.018" v="1758" actId="1076"/>
          <ac:grpSpMkLst>
            <pc:docMk/>
            <pc:sldMk cId="1452186897" sldId="325"/>
            <ac:grpSpMk id="3" creationId="{184C37F2-EAC8-4BF2-A8EA-86B266A6C43D}"/>
          </ac:grpSpMkLst>
        </pc:grpChg>
        <pc:grpChg chg="add mod">
          <ac:chgData name="Ewa Kazimierska" userId="8edb7084-dccb-4d8f-9cfb-38098ea1d667" providerId="ADAL" clId="{08810362-1A82-4E4A-AD6E-51E19FF81942}" dt="2022-02-13T20:35:42.358" v="1739" actId="1037"/>
          <ac:grpSpMkLst>
            <pc:docMk/>
            <pc:sldMk cId="1452186897" sldId="325"/>
            <ac:grpSpMk id="4" creationId="{DBDB0A99-86AF-4591-9344-78C56C79FE08}"/>
          </ac:grpSpMkLst>
        </pc:grpChg>
        <pc:grpChg chg="add mod">
          <ac:chgData name="Ewa Kazimierska" userId="8edb7084-dccb-4d8f-9cfb-38098ea1d667" providerId="ADAL" clId="{08810362-1A82-4E4A-AD6E-51E19FF81942}" dt="2022-02-13T20:36:22.805" v="1760" actId="1076"/>
          <ac:grpSpMkLst>
            <pc:docMk/>
            <pc:sldMk cId="1452186897" sldId="325"/>
            <ac:grpSpMk id="5" creationId="{A3D89B74-4B04-4863-80D7-1B6F914277C4}"/>
          </ac:grpSpMkLst>
        </pc:grpChg>
        <pc:grpChg chg="mod">
          <ac:chgData name="Ewa Kazimierska" userId="8edb7084-dccb-4d8f-9cfb-38098ea1d667" providerId="ADAL" clId="{08810362-1A82-4E4A-AD6E-51E19FF81942}" dt="2022-02-13T20:36:32.746" v="1763" actId="1076"/>
          <ac:grpSpMkLst>
            <pc:docMk/>
            <pc:sldMk cId="1452186897" sldId="325"/>
            <ac:grpSpMk id="7" creationId="{4121D5C7-F9D5-4BE5-9FA8-AB5FDA51040A}"/>
          </ac:grpSpMkLst>
        </pc:grpChg>
        <pc:grpChg chg="mod">
          <ac:chgData name="Ewa Kazimierska" userId="8edb7084-dccb-4d8f-9cfb-38098ea1d667" providerId="ADAL" clId="{08810362-1A82-4E4A-AD6E-51E19FF81942}" dt="2022-02-13T20:19:12.090" v="1544" actId="1076"/>
          <ac:grpSpMkLst>
            <pc:docMk/>
            <pc:sldMk cId="1452186897" sldId="325"/>
            <ac:grpSpMk id="12" creationId="{2C0DEEDD-59F3-4943-95F0-48D77E89C01B}"/>
          </ac:grpSpMkLst>
        </pc:grpChg>
        <pc:grpChg chg="add mod">
          <ac:chgData name="Ewa Kazimierska" userId="8edb7084-dccb-4d8f-9cfb-38098ea1d667" providerId="ADAL" clId="{08810362-1A82-4E4A-AD6E-51E19FF81942}" dt="2022-02-13T21:11:50.004" v="1960" actId="164"/>
          <ac:grpSpMkLst>
            <pc:docMk/>
            <pc:sldMk cId="1452186897" sldId="325"/>
            <ac:grpSpMk id="36" creationId="{8CAE16C2-06C4-4F7A-8AA6-4C7D4E52C0C7}"/>
          </ac:grpSpMkLst>
        </pc:grpChg>
        <pc:grpChg chg="add mod">
          <ac:chgData name="Ewa Kazimierska" userId="8edb7084-dccb-4d8f-9cfb-38098ea1d667" providerId="ADAL" clId="{08810362-1A82-4E4A-AD6E-51E19FF81942}" dt="2022-02-13T21:11:50.004" v="1960" actId="164"/>
          <ac:grpSpMkLst>
            <pc:docMk/>
            <pc:sldMk cId="1452186897" sldId="325"/>
            <ac:grpSpMk id="37" creationId="{7A5E76FA-BD89-4367-AAB7-2F19F1F36869}"/>
          </ac:grpSpMkLst>
        </pc:grpChg>
        <pc:grpChg chg="mod">
          <ac:chgData name="Ewa Kazimierska" userId="8edb7084-dccb-4d8f-9cfb-38098ea1d667" providerId="ADAL" clId="{08810362-1A82-4E4A-AD6E-51E19FF81942}" dt="2022-02-13T21:11:50.004" v="1960" actId="164"/>
          <ac:grpSpMkLst>
            <pc:docMk/>
            <pc:sldMk cId="1452186897" sldId="325"/>
            <ac:grpSpMk id="47" creationId="{2ECF9DB7-F070-4A0A-916F-D99AB8D4C268}"/>
          </ac:grpSpMkLst>
        </pc:grpChg>
        <pc:grpChg chg="add mod">
          <ac:chgData name="Ewa Kazimierska" userId="8edb7084-dccb-4d8f-9cfb-38098ea1d667" providerId="ADAL" clId="{08810362-1A82-4E4A-AD6E-51E19FF81942}" dt="2022-02-13T20:26:21.367" v="1631" actId="1076"/>
          <ac:grpSpMkLst>
            <pc:docMk/>
            <pc:sldMk cId="1452186897" sldId="325"/>
            <ac:grpSpMk id="59" creationId="{37AD2EBC-CF1B-4D86-A586-7226124B8839}"/>
          </ac:grpSpMkLst>
        </pc:grpChg>
        <pc:grpChg chg="add mod">
          <ac:chgData name="Ewa Kazimierska" userId="8edb7084-dccb-4d8f-9cfb-38098ea1d667" providerId="ADAL" clId="{08810362-1A82-4E4A-AD6E-51E19FF81942}" dt="2022-02-13T20:35:28.066" v="1733" actId="1037"/>
          <ac:grpSpMkLst>
            <pc:docMk/>
            <pc:sldMk cId="1452186897" sldId="325"/>
            <ac:grpSpMk id="75" creationId="{6B8B35E4-9409-4C9D-AC54-A3537483C121}"/>
          </ac:grpSpMkLst>
        </pc:grpChg>
        <pc:grpChg chg="add mod">
          <ac:chgData name="Ewa Kazimierska" userId="8edb7084-dccb-4d8f-9cfb-38098ea1d667" providerId="ADAL" clId="{08810362-1A82-4E4A-AD6E-51E19FF81942}" dt="2022-02-13T20:36:22.805" v="1760" actId="1076"/>
          <ac:grpSpMkLst>
            <pc:docMk/>
            <pc:sldMk cId="1452186897" sldId="325"/>
            <ac:grpSpMk id="80" creationId="{AF8420CF-EDFE-4565-9E68-513B61B3C186}"/>
          </ac:grpSpMkLst>
        </pc:grpChg>
        <pc:grpChg chg="add del mod">
          <ac:chgData name="Ewa Kazimierska" userId="8edb7084-dccb-4d8f-9cfb-38098ea1d667" providerId="ADAL" clId="{08810362-1A82-4E4A-AD6E-51E19FF81942}" dt="2022-02-13T20:34:28.327" v="1723"/>
          <ac:grpSpMkLst>
            <pc:docMk/>
            <pc:sldMk cId="1452186897" sldId="325"/>
            <ac:grpSpMk id="88" creationId="{8DD1CFAA-55BE-4144-9364-AE0CC6F03F78}"/>
          </ac:grpSpMkLst>
        </pc:grpChg>
        <pc:grpChg chg="mod">
          <ac:chgData name="Ewa Kazimierska" userId="8edb7084-dccb-4d8f-9cfb-38098ea1d667" providerId="ADAL" clId="{08810362-1A82-4E4A-AD6E-51E19FF81942}" dt="2022-02-13T20:34:21.472" v="1722"/>
          <ac:grpSpMkLst>
            <pc:docMk/>
            <pc:sldMk cId="1452186897" sldId="325"/>
            <ac:grpSpMk id="89" creationId="{8515AA9B-8245-49DA-83B4-3C4F2393DF23}"/>
          </ac:grpSpMkLst>
        </pc:grpChg>
        <pc:grpChg chg="mod">
          <ac:chgData name="Ewa Kazimierska" userId="8edb7084-dccb-4d8f-9cfb-38098ea1d667" providerId="ADAL" clId="{08810362-1A82-4E4A-AD6E-51E19FF81942}" dt="2022-02-13T20:34:21.472" v="1722"/>
          <ac:grpSpMkLst>
            <pc:docMk/>
            <pc:sldMk cId="1452186897" sldId="325"/>
            <ac:grpSpMk id="90" creationId="{F268F80E-17D9-40D6-B2B3-473502BCDDDF}"/>
          </ac:grpSpMkLst>
        </pc:grpChg>
        <pc:grpChg chg="mod">
          <ac:chgData name="Ewa Kazimierska" userId="8edb7084-dccb-4d8f-9cfb-38098ea1d667" providerId="ADAL" clId="{08810362-1A82-4E4A-AD6E-51E19FF81942}" dt="2022-02-13T20:34:21.472" v="1722"/>
          <ac:grpSpMkLst>
            <pc:docMk/>
            <pc:sldMk cId="1452186897" sldId="325"/>
            <ac:grpSpMk id="91" creationId="{14DB86C8-A7E4-4B8E-AA73-5F608500785D}"/>
          </ac:grpSpMkLst>
        </pc:grpChg>
        <pc:grpChg chg="add del mod">
          <ac:chgData name="Ewa Kazimierska" userId="8edb7084-dccb-4d8f-9cfb-38098ea1d667" providerId="ADAL" clId="{08810362-1A82-4E4A-AD6E-51E19FF81942}" dt="2022-02-13T20:34:59.409" v="1727"/>
          <ac:grpSpMkLst>
            <pc:docMk/>
            <pc:sldMk cId="1452186897" sldId="325"/>
            <ac:grpSpMk id="103" creationId="{7204ACC8-9D2C-4DE6-A9F5-4C7F6B05F646}"/>
          </ac:grpSpMkLst>
        </pc:grpChg>
        <pc:grpChg chg="mod">
          <ac:chgData name="Ewa Kazimierska" userId="8edb7084-dccb-4d8f-9cfb-38098ea1d667" providerId="ADAL" clId="{08810362-1A82-4E4A-AD6E-51E19FF81942}" dt="2022-02-13T20:34:56.445" v="1726"/>
          <ac:grpSpMkLst>
            <pc:docMk/>
            <pc:sldMk cId="1452186897" sldId="325"/>
            <ac:grpSpMk id="104" creationId="{6927664C-9C63-48E2-9341-FF7F9AD5BB5E}"/>
          </ac:grpSpMkLst>
        </pc:grpChg>
        <pc:grpChg chg="mod">
          <ac:chgData name="Ewa Kazimierska" userId="8edb7084-dccb-4d8f-9cfb-38098ea1d667" providerId="ADAL" clId="{08810362-1A82-4E4A-AD6E-51E19FF81942}" dt="2022-02-13T20:34:56.445" v="1726"/>
          <ac:grpSpMkLst>
            <pc:docMk/>
            <pc:sldMk cId="1452186897" sldId="325"/>
            <ac:grpSpMk id="105" creationId="{13145174-3FE5-427B-AD15-B72444EA33D4}"/>
          </ac:grpSpMkLst>
        </pc:grpChg>
        <pc:grpChg chg="mod">
          <ac:chgData name="Ewa Kazimierska" userId="8edb7084-dccb-4d8f-9cfb-38098ea1d667" providerId="ADAL" clId="{08810362-1A82-4E4A-AD6E-51E19FF81942}" dt="2022-02-13T20:34:56.445" v="1726"/>
          <ac:grpSpMkLst>
            <pc:docMk/>
            <pc:sldMk cId="1452186897" sldId="325"/>
            <ac:grpSpMk id="106" creationId="{511830C5-9D25-478D-85F4-1A40CFB72D73}"/>
          </ac:grpSpMkLst>
        </pc:grpChg>
        <pc:grpChg chg="add mod">
          <ac:chgData name="Ewa Kazimierska" userId="8edb7084-dccb-4d8f-9cfb-38098ea1d667" providerId="ADAL" clId="{08810362-1A82-4E4A-AD6E-51E19FF81942}" dt="2022-02-13T21:11:50.004" v="1960" actId="164"/>
          <ac:grpSpMkLst>
            <pc:docMk/>
            <pc:sldMk cId="1452186897" sldId="325"/>
            <ac:grpSpMk id="118" creationId="{C9A3D730-3081-47F1-AF13-DC28AA9495B8}"/>
          </ac:grpSpMkLst>
        </pc:grpChg>
        <pc:grpChg chg="del mod">
          <ac:chgData name="Ewa Kazimierska" userId="8edb7084-dccb-4d8f-9cfb-38098ea1d667" providerId="ADAL" clId="{08810362-1A82-4E4A-AD6E-51E19FF81942}" dt="2022-02-13T20:39:00.694" v="1819" actId="478"/>
          <ac:grpSpMkLst>
            <pc:docMk/>
            <pc:sldMk cId="1452186897" sldId="325"/>
            <ac:grpSpMk id="119" creationId="{97CA97C8-0DF5-4C37-91C0-FB3ED617910A}"/>
          </ac:grpSpMkLst>
        </pc:grpChg>
        <pc:grpChg chg="del mod">
          <ac:chgData name="Ewa Kazimierska" userId="8edb7084-dccb-4d8f-9cfb-38098ea1d667" providerId="ADAL" clId="{08810362-1A82-4E4A-AD6E-51E19FF81942}" dt="2022-02-13T20:39:54.436" v="1827" actId="478"/>
          <ac:grpSpMkLst>
            <pc:docMk/>
            <pc:sldMk cId="1452186897" sldId="325"/>
            <ac:grpSpMk id="121" creationId="{053C7D85-D635-4B60-BD2E-14F732769B24}"/>
          </ac:grpSpMkLst>
        </pc:grpChg>
        <pc:grpChg chg="del mod">
          <ac:chgData name="Ewa Kazimierska" userId="8edb7084-dccb-4d8f-9cfb-38098ea1d667" providerId="ADAL" clId="{08810362-1A82-4E4A-AD6E-51E19FF81942}" dt="2022-02-13T20:39:00.694" v="1819" actId="478"/>
          <ac:grpSpMkLst>
            <pc:docMk/>
            <pc:sldMk cId="1452186897" sldId="325"/>
            <ac:grpSpMk id="126" creationId="{2BD7187A-20B0-4EF3-8861-E3E6364133BA}"/>
          </ac:grpSpMkLst>
        </pc:grpChg>
        <pc:grpChg chg="mod">
          <ac:chgData name="Ewa Kazimierska" userId="8edb7084-dccb-4d8f-9cfb-38098ea1d667" providerId="ADAL" clId="{08810362-1A82-4E4A-AD6E-51E19FF81942}" dt="2022-02-13T21:11:50.004" v="1960" actId="164"/>
          <ac:grpSpMkLst>
            <pc:docMk/>
            <pc:sldMk cId="1452186897" sldId="325"/>
            <ac:grpSpMk id="127" creationId="{CD94B9BD-884F-49E3-BC84-0DE37F41EC38}"/>
          </ac:grpSpMkLst>
        </pc:grpChg>
        <pc:grpChg chg="mod">
          <ac:chgData name="Ewa Kazimierska" userId="8edb7084-dccb-4d8f-9cfb-38098ea1d667" providerId="ADAL" clId="{08810362-1A82-4E4A-AD6E-51E19FF81942}" dt="2022-02-13T21:11:50.004" v="1960" actId="164"/>
          <ac:grpSpMkLst>
            <pc:docMk/>
            <pc:sldMk cId="1452186897" sldId="325"/>
            <ac:grpSpMk id="128" creationId="{9FD1293B-C5D3-4956-8EEA-AE50CDB4F885}"/>
          </ac:grpSpMkLst>
        </pc:grpChg>
        <pc:grpChg chg="add del mod">
          <ac:chgData name="Ewa Kazimierska" userId="8edb7084-dccb-4d8f-9cfb-38098ea1d667" providerId="ADAL" clId="{08810362-1A82-4E4A-AD6E-51E19FF81942}" dt="2022-02-13T21:11:50.004" v="1960" actId="164"/>
          <ac:grpSpMkLst>
            <pc:docMk/>
            <pc:sldMk cId="1452186897" sldId="325"/>
            <ac:grpSpMk id="141" creationId="{4773D726-0285-4847-A646-445C45DC3698}"/>
          </ac:grpSpMkLst>
        </pc:grpChg>
        <pc:grpChg chg="mod">
          <ac:chgData name="Ewa Kazimierska" userId="8edb7084-dccb-4d8f-9cfb-38098ea1d667" providerId="ADAL" clId="{08810362-1A82-4E4A-AD6E-51E19FF81942}" dt="2022-02-13T21:11:50.004" v="1960" actId="164"/>
          <ac:grpSpMkLst>
            <pc:docMk/>
            <pc:sldMk cId="1452186897" sldId="325"/>
            <ac:grpSpMk id="142" creationId="{B72BC306-C245-4350-932C-934CAF345C16}"/>
          </ac:grpSpMkLst>
        </pc:grpChg>
        <pc:picChg chg="mod">
          <ac:chgData name="Ewa Kazimierska" userId="8edb7084-dccb-4d8f-9cfb-38098ea1d667" providerId="ADAL" clId="{08810362-1A82-4E4A-AD6E-51E19FF81942}" dt="2022-02-13T20:21:34.558" v="1587" actId="1076"/>
          <ac:picMkLst>
            <pc:docMk/>
            <pc:sldMk cId="1452186897" sldId="325"/>
            <ac:picMk id="6" creationId="{F9EDC046-AC1F-44CB-A853-4432DB4738F4}"/>
          </ac:picMkLst>
        </pc:picChg>
        <pc:picChg chg="add mod">
          <ac:chgData name="Ewa Kazimierska" userId="8edb7084-dccb-4d8f-9cfb-38098ea1d667" providerId="ADAL" clId="{08810362-1A82-4E4A-AD6E-51E19FF81942}" dt="2022-02-13T20:36:40.651" v="1765" actId="1076"/>
          <ac:picMkLst>
            <pc:docMk/>
            <pc:sldMk cId="1452186897" sldId="325"/>
            <ac:picMk id="35" creationId="{ADD16636-7A03-4E3C-BF2F-A176D5F25294}"/>
          </ac:picMkLst>
        </pc:picChg>
        <pc:picChg chg="mod ord">
          <ac:chgData name="Ewa Kazimierska" userId="8edb7084-dccb-4d8f-9cfb-38098ea1d667" providerId="ADAL" clId="{08810362-1A82-4E4A-AD6E-51E19FF81942}" dt="2022-02-13T20:36:22.805" v="1760" actId="1076"/>
          <ac:picMkLst>
            <pc:docMk/>
            <pc:sldMk cId="1452186897" sldId="325"/>
            <ac:picMk id="42" creationId="{2010FD39-7351-4289-BCEF-751B7388CDF2}"/>
          </ac:picMkLst>
        </pc:picChg>
        <pc:picChg chg="mod">
          <ac:chgData name="Ewa Kazimierska" userId="8edb7084-dccb-4d8f-9cfb-38098ea1d667" providerId="ADAL" clId="{08810362-1A82-4E4A-AD6E-51E19FF81942}" dt="2022-02-13T20:36:08.018" v="1758" actId="1076"/>
          <ac:picMkLst>
            <pc:docMk/>
            <pc:sldMk cId="1452186897" sldId="325"/>
            <ac:picMk id="43" creationId="{605E44D2-5891-4717-9C7A-8D7FB291E52D}"/>
          </ac:picMkLst>
        </pc:picChg>
        <pc:picChg chg="mod ord">
          <ac:chgData name="Ewa Kazimierska" userId="8edb7084-dccb-4d8f-9cfb-38098ea1d667" providerId="ADAL" clId="{08810362-1A82-4E4A-AD6E-51E19FF81942}" dt="2022-02-13T20:36:22.805" v="1760" actId="1076"/>
          <ac:picMkLst>
            <pc:docMk/>
            <pc:sldMk cId="1452186897" sldId="325"/>
            <ac:picMk id="44" creationId="{A3636DCA-66D3-4E44-865A-016575A70F31}"/>
          </ac:picMkLst>
        </pc:picChg>
        <pc:picChg chg="mod">
          <ac:chgData name="Ewa Kazimierska" userId="8edb7084-dccb-4d8f-9cfb-38098ea1d667" providerId="ADAL" clId="{08810362-1A82-4E4A-AD6E-51E19FF81942}" dt="2022-02-13T20:36:08.018" v="1758" actId="1076"/>
          <ac:picMkLst>
            <pc:docMk/>
            <pc:sldMk cId="1452186897" sldId="325"/>
            <ac:picMk id="45" creationId="{93512AA9-709C-4289-8A8C-067660717FAF}"/>
          </ac:picMkLst>
        </pc:picChg>
        <pc:picChg chg="mod">
          <ac:chgData name="Ewa Kazimierska" userId="8edb7084-dccb-4d8f-9cfb-38098ea1d667" providerId="ADAL" clId="{08810362-1A82-4E4A-AD6E-51E19FF81942}" dt="2022-02-13T20:36:08.018" v="1758" actId="1076"/>
          <ac:picMkLst>
            <pc:docMk/>
            <pc:sldMk cId="1452186897" sldId="325"/>
            <ac:picMk id="46" creationId="{90AB111B-F89E-4E15-9978-EB5F4B3889DC}"/>
          </ac:picMkLst>
        </pc:picChg>
        <pc:picChg chg="mod">
          <ac:chgData name="Ewa Kazimierska" userId="8edb7084-dccb-4d8f-9cfb-38098ea1d667" providerId="ADAL" clId="{08810362-1A82-4E4A-AD6E-51E19FF81942}" dt="2022-02-13T21:11:50.004" v="1960" actId="164"/>
          <ac:picMkLst>
            <pc:docMk/>
            <pc:sldMk cId="1452186897" sldId="325"/>
            <ac:picMk id="48" creationId="{F2A11633-9548-4A49-A06B-99C6A0D4FC15}"/>
          </ac:picMkLst>
        </pc:picChg>
        <pc:picChg chg="mod">
          <ac:chgData name="Ewa Kazimierska" userId="8edb7084-dccb-4d8f-9cfb-38098ea1d667" providerId="ADAL" clId="{08810362-1A82-4E4A-AD6E-51E19FF81942}" dt="2022-02-13T21:11:50.004" v="1960" actId="164"/>
          <ac:picMkLst>
            <pc:docMk/>
            <pc:sldMk cId="1452186897" sldId="325"/>
            <ac:picMk id="49" creationId="{53315B73-11C1-4280-9281-EFE232BF35C4}"/>
          </ac:picMkLst>
        </pc:picChg>
        <pc:picChg chg="mod">
          <ac:chgData name="Ewa Kazimierska" userId="8edb7084-dccb-4d8f-9cfb-38098ea1d667" providerId="ADAL" clId="{08810362-1A82-4E4A-AD6E-51E19FF81942}" dt="2022-02-13T21:11:50.004" v="1960" actId="164"/>
          <ac:picMkLst>
            <pc:docMk/>
            <pc:sldMk cId="1452186897" sldId="325"/>
            <ac:picMk id="50" creationId="{5D8890BA-1EE6-465C-A779-46804B04A7FC}"/>
          </ac:picMkLst>
        </pc:picChg>
        <pc:picChg chg="mod">
          <ac:chgData name="Ewa Kazimierska" userId="8edb7084-dccb-4d8f-9cfb-38098ea1d667" providerId="ADAL" clId="{08810362-1A82-4E4A-AD6E-51E19FF81942}" dt="2022-02-13T21:11:50.004" v="1960" actId="164"/>
          <ac:picMkLst>
            <pc:docMk/>
            <pc:sldMk cId="1452186897" sldId="325"/>
            <ac:picMk id="51" creationId="{1074880A-067F-40C3-B543-7E65BC7ED52A}"/>
          </ac:picMkLst>
        </pc:picChg>
        <pc:picChg chg="mod">
          <ac:chgData name="Ewa Kazimierska" userId="8edb7084-dccb-4d8f-9cfb-38098ea1d667" providerId="ADAL" clId="{08810362-1A82-4E4A-AD6E-51E19FF81942}" dt="2022-02-13T21:11:50.004" v="1960" actId="164"/>
          <ac:picMkLst>
            <pc:docMk/>
            <pc:sldMk cId="1452186897" sldId="325"/>
            <ac:picMk id="52" creationId="{51558098-1030-40FE-8DA7-F0ACEBACB183}"/>
          </ac:picMkLst>
        </pc:picChg>
        <pc:picChg chg="mod">
          <ac:chgData name="Ewa Kazimierska" userId="8edb7084-dccb-4d8f-9cfb-38098ea1d667" providerId="ADAL" clId="{08810362-1A82-4E4A-AD6E-51E19FF81942}" dt="2022-02-13T21:11:50.004" v="1960" actId="164"/>
          <ac:picMkLst>
            <pc:docMk/>
            <pc:sldMk cId="1452186897" sldId="325"/>
            <ac:picMk id="53" creationId="{328B7799-8FC3-44BE-A2D8-FC79D9356FD9}"/>
          </ac:picMkLst>
        </pc:picChg>
        <pc:picChg chg="mod">
          <ac:chgData name="Ewa Kazimierska" userId="8edb7084-dccb-4d8f-9cfb-38098ea1d667" providerId="ADAL" clId="{08810362-1A82-4E4A-AD6E-51E19FF81942}" dt="2022-02-13T21:11:50.004" v="1960" actId="164"/>
          <ac:picMkLst>
            <pc:docMk/>
            <pc:sldMk cId="1452186897" sldId="325"/>
            <ac:picMk id="54" creationId="{7132B28D-84BB-4CC8-B2C1-587F1627F717}"/>
          </ac:picMkLst>
        </pc:picChg>
        <pc:picChg chg="mod">
          <ac:chgData name="Ewa Kazimierska" userId="8edb7084-dccb-4d8f-9cfb-38098ea1d667" providerId="ADAL" clId="{08810362-1A82-4E4A-AD6E-51E19FF81942}" dt="2022-02-13T21:11:50.004" v="1960" actId="164"/>
          <ac:picMkLst>
            <pc:docMk/>
            <pc:sldMk cId="1452186897" sldId="325"/>
            <ac:picMk id="55" creationId="{F802999D-384E-40D3-9538-14D8EF1D546D}"/>
          </ac:picMkLst>
        </pc:picChg>
        <pc:picChg chg="mod">
          <ac:chgData name="Ewa Kazimierska" userId="8edb7084-dccb-4d8f-9cfb-38098ea1d667" providerId="ADAL" clId="{08810362-1A82-4E4A-AD6E-51E19FF81942}" dt="2022-02-13T20:36:22.805" v="1760" actId="1076"/>
          <ac:picMkLst>
            <pc:docMk/>
            <pc:sldMk cId="1452186897" sldId="325"/>
            <ac:picMk id="81" creationId="{DF6FA03A-C03D-49D4-A170-028DEE11A714}"/>
          </ac:picMkLst>
        </pc:picChg>
        <pc:picChg chg="mod">
          <ac:chgData name="Ewa Kazimierska" userId="8edb7084-dccb-4d8f-9cfb-38098ea1d667" providerId="ADAL" clId="{08810362-1A82-4E4A-AD6E-51E19FF81942}" dt="2022-02-13T20:36:22.805" v="1760" actId="1076"/>
          <ac:picMkLst>
            <pc:docMk/>
            <pc:sldMk cId="1452186897" sldId="325"/>
            <ac:picMk id="82" creationId="{EA4288E1-6C4E-4BAD-BDF2-B9B35F004575}"/>
          </ac:picMkLst>
        </pc:picChg>
        <pc:picChg chg="mod">
          <ac:chgData name="Ewa Kazimierska" userId="8edb7084-dccb-4d8f-9cfb-38098ea1d667" providerId="ADAL" clId="{08810362-1A82-4E4A-AD6E-51E19FF81942}" dt="2022-02-13T20:36:22.805" v="1760" actId="1076"/>
          <ac:picMkLst>
            <pc:docMk/>
            <pc:sldMk cId="1452186897" sldId="325"/>
            <ac:picMk id="83" creationId="{24B8DF7B-3C01-464A-9470-CF24FE940646}"/>
          </ac:picMkLst>
        </pc:picChg>
        <pc:picChg chg="mod">
          <ac:chgData name="Ewa Kazimierska" userId="8edb7084-dccb-4d8f-9cfb-38098ea1d667" providerId="ADAL" clId="{08810362-1A82-4E4A-AD6E-51E19FF81942}" dt="2022-02-13T20:36:22.805" v="1760" actId="1076"/>
          <ac:picMkLst>
            <pc:docMk/>
            <pc:sldMk cId="1452186897" sldId="325"/>
            <ac:picMk id="84" creationId="{ED93AB37-8663-4FA2-BA14-2762BE3F2115}"/>
          </ac:picMkLst>
        </pc:picChg>
        <pc:picChg chg="add mod">
          <ac:chgData name="Ewa Kazimierska" userId="8edb7084-dccb-4d8f-9cfb-38098ea1d667" providerId="ADAL" clId="{08810362-1A82-4E4A-AD6E-51E19FF81942}" dt="2022-02-13T21:11:50.004" v="1960" actId="164"/>
          <ac:picMkLst>
            <pc:docMk/>
            <pc:sldMk cId="1452186897" sldId="325"/>
            <ac:picMk id="140" creationId="{F4B00516-D7C8-463C-89DC-E46AC573404A}"/>
          </ac:picMkLst>
        </pc:picChg>
        <pc:picChg chg="mod">
          <ac:chgData name="Ewa Kazimierska" userId="8edb7084-dccb-4d8f-9cfb-38098ea1d667" providerId="ADAL" clId="{08810362-1A82-4E4A-AD6E-51E19FF81942}" dt="2022-02-13T21:11:50.004" v="1960" actId="164"/>
          <ac:picMkLst>
            <pc:docMk/>
            <pc:sldMk cId="1452186897" sldId="325"/>
            <ac:picMk id="143" creationId="{C3A20F1C-55BB-4481-B9DD-6CBCAC6E22E1}"/>
          </ac:picMkLst>
        </pc:picChg>
        <pc:picChg chg="mod">
          <ac:chgData name="Ewa Kazimierska" userId="8edb7084-dccb-4d8f-9cfb-38098ea1d667" providerId="ADAL" clId="{08810362-1A82-4E4A-AD6E-51E19FF81942}" dt="2022-02-13T21:11:50.004" v="1960" actId="164"/>
          <ac:picMkLst>
            <pc:docMk/>
            <pc:sldMk cId="1452186897" sldId="325"/>
            <ac:picMk id="144" creationId="{E789318D-71CD-4317-82CD-470F5F2BF0F3}"/>
          </ac:picMkLst>
        </pc:picChg>
        <pc:picChg chg="mod">
          <ac:chgData name="Ewa Kazimierska" userId="8edb7084-dccb-4d8f-9cfb-38098ea1d667" providerId="ADAL" clId="{08810362-1A82-4E4A-AD6E-51E19FF81942}" dt="2022-02-13T21:11:50.004" v="1960" actId="164"/>
          <ac:picMkLst>
            <pc:docMk/>
            <pc:sldMk cId="1452186897" sldId="325"/>
            <ac:picMk id="145" creationId="{47A81EE8-6180-4B38-B602-B8BB125367FE}"/>
          </ac:picMkLst>
        </pc:picChg>
        <pc:picChg chg="mod">
          <ac:chgData name="Ewa Kazimierska" userId="8edb7084-dccb-4d8f-9cfb-38098ea1d667" providerId="ADAL" clId="{08810362-1A82-4E4A-AD6E-51E19FF81942}" dt="2022-02-13T21:11:50.004" v="1960" actId="164"/>
          <ac:picMkLst>
            <pc:docMk/>
            <pc:sldMk cId="1452186897" sldId="325"/>
            <ac:picMk id="146" creationId="{694A7B73-5DA1-47CB-B2CD-3935F70761B5}"/>
          </ac:picMkLst>
        </pc:picChg>
        <pc:picChg chg="mod">
          <ac:chgData name="Ewa Kazimierska" userId="8edb7084-dccb-4d8f-9cfb-38098ea1d667" providerId="ADAL" clId="{08810362-1A82-4E4A-AD6E-51E19FF81942}" dt="2022-02-13T21:11:50.004" v="1960" actId="164"/>
          <ac:picMkLst>
            <pc:docMk/>
            <pc:sldMk cId="1452186897" sldId="325"/>
            <ac:picMk id="147" creationId="{E9C40553-DD64-4723-A87C-5C5CC0368B8E}"/>
          </ac:picMkLst>
        </pc:picChg>
        <pc:picChg chg="mod">
          <ac:chgData name="Ewa Kazimierska" userId="8edb7084-dccb-4d8f-9cfb-38098ea1d667" providerId="ADAL" clId="{08810362-1A82-4E4A-AD6E-51E19FF81942}" dt="2022-02-13T21:11:50.004" v="1960" actId="164"/>
          <ac:picMkLst>
            <pc:docMk/>
            <pc:sldMk cId="1452186897" sldId="325"/>
            <ac:picMk id="148" creationId="{8A049F89-4592-42CA-8617-7677961ACE4D}"/>
          </ac:picMkLst>
        </pc:picChg>
        <pc:picChg chg="mod">
          <ac:chgData name="Ewa Kazimierska" userId="8edb7084-dccb-4d8f-9cfb-38098ea1d667" providerId="ADAL" clId="{08810362-1A82-4E4A-AD6E-51E19FF81942}" dt="2022-02-13T21:11:50.004" v="1960" actId="164"/>
          <ac:picMkLst>
            <pc:docMk/>
            <pc:sldMk cId="1452186897" sldId="325"/>
            <ac:picMk id="149" creationId="{9D586D5D-308C-40CD-9C99-F045EFC1F666}"/>
          </ac:picMkLst>
        </pc:picChg>
        <pc:picChg chg="mod">
          <ac:chgData name="Ewa Kazimierska" userId="8edb7084-dccb-4d8f-9cfb-38098ea1d667" providerId="ADAL" clId="{08810362-1A82-4E4A-AD6E-51E19FF81942}" dt="2022-02-13T21:11:50.004" v="1960" actId="164"/>
          <ac:picMkLst>
            <pc:docMk/>
            <pc:sldMk cId="1452186897" sldId="325"/>
            <ac:picMk id="150" creationId="{00392091-A6C7-498D-AC26-0A143879137D}"/>
          </ac:picMkLst>
        </pc:picChg>
        <pc:picChg chg="mod">
          <ac:chgData name="Ewa Kazimierska" userId="8edb7084-dccb-4d8f-9cfb-38098ea1d667" providerId="ADAL" clId="{08810362-1A82-4E4A-AD6E-51E19FF81942}" dt="2022-02-13T21:11:50.004" v="1960" actId="164"/>
          <ac:picMkLst>
            <pc:docMk/>
            <pc:sldMk cId="1452186897" sldId="325"/>
            <ac:picMk id="151" creationId="{423C6A88-A36C-4C6B-8020-33705317C90C}"/>
          </ac:picMkLst>
        </pc:picChg>
        <pc:picChg chg="add mod">
          <ac:chgData name="Ewa Kazimierska" userId="8edb7084-dccb-4d8f-9cfb-38098ea1d667" providerId="ADAL" clId="{08810362-1A82-4E4A-AD6E-51E19FF81942}" dt="2022-02-13T21:11:50.004" v="1960" actId="164"/>
          <ac:picMkLst>
            <pc:docMk/>
            <pc:sldMk cId="1452186897" sldId="325"/>
            <ac:picMk id="152" creationId="{2E7D1D62-D036-420C-A4B2-6FF477E30C02}"/>
          </ac:picMkLst>
        </pc:picChg>
        <pc:picChg chg="add del mod">
          <ac:chgData name="Ewa Kazimierska" userId="8edb7084-dccb-4d8f-9cfb-38098ea1d667" providerId="ADAL" clId="{08810362-1A82-4E4A-AD6E-51E19FF81942}" dt="2022-02-13T21:11:53.688" v="1961" actId="478"/>
          <ac:picMkLst>
            <pc:docMk/>
            <pc:sldMk cId="1452186897" sldId="325"/>
            <ac:picMk id="158" creationId="{86B037FE-4BCF-4D70-BB2B-53CCDD405937}"/>
          </ac:picMkLst>
        </pc:picChg>
        <pc:picChg chg="add del mod">
          <ac:chgData name="Ewa Kazimierska" userId="8edb7084-dccb-4d8f-9cfb-38098ea1d667" providerId="ADAL" clId="{08810362-1A82-4E4A-AD6E-51E19FF81942}" dt="2022-02-13T21:11:46.953" v="1959"/>
          <ac:picMkLst>
            <pc:docMk/>
            <pc:sldMk cId="1452186897" sldId="325"/>
            <ac:picMk id="160" creationId="{E60049B5-9915-4AFC-B66C-E43991437EC4}"/>
          </ac:picMkLst>
        </pc:picChg>
        <pc:picChg chg="mod">
          <ac:chgData name="Ewa Kazimierska" userId="8edb7084-dccb-4d8f-9cfb-38098ea1d667" providerId="ADAL" clId="{08810362-1A82-4E4A-AD6E-51E19FF81942}" dt="2022-02-13T20:36:08.018" v="1758" actId="1076"/>
          <ac:picMkLst>
            <pc:docMk/>
            <pc:sldMk cId="1452186897" sldId="325"/>
            <ac:picMk id="4098" creationId="{14658778-CC52-4BE3-9BE6-D3008EBA80A1}"/>
          </ac:picMkLst>
        </pc:picChg>
        <pc:picChg chg="mod">
          <ac:chgData name="Ewa Kazimierska" userId="8edb7084-dccb-4d8f-9cfb-38098ea1d667" providerId="ADAL" clId="{08810362-1A82-4E4A-AD6E-51E19FF81942}" dt="2022-02-13T20:36:11.878" v="1759" actId="1076"/>
          <ac:picMkLst>
            <pc:docMk/>
            <pc:sldMk cId="1452186897" sldId="325"/>
            <ac:picMk id="4100" creationId="{37DE289B-E75A-45AC-BC87-2EE0B5BD0B14}"/>
          </ac:picMkLst>
        </pc:picChg>
        <pc:cxnChg chg="mod">
          <ac:chgData name="Ewa Kazimierska" userId="8edb7084-dccb-4d8f-9cfb-38098ea1d667" providerId="ADAL" clId="{08810362-1A82-4E4A-AD6E-51E19FF81942}" dt="2022-02-13T20:19:12.090" v="1544" actId="1076"/>
          <ac:cxnSpMkLst>
            <pc:docMk/>
            <pc:sldMk cId="1452186897" sldId="325"/>
            <ac:cxnSpMk id="24" creationId="{50494FB6-2C71-4FCD-90A4-1F0D2EFE8C0E}"/>
          </ac:cxnSpMkLst>
        </pc:cxnChg>
        <pc:cxnChg chg="mod">
          <ac:chgData name="Ewa Kazimierska" userId="8edb7084-dccb-4d8f-9cfb-38098ea1d667" providerId="ADAL" clId="{08810362-1A82-4E4A-AD6E-51E19FF81942}" dt="2022-02-13T20:26:11.096" v="1630"/>
          <ac:cxnSpMkLst>
            <pc:docMk/>
            <pc:sldMk cId="1452186897" sldId="325"/>
            <ac:cxnSpMk id="62" creationId="{7A0DB305-789F-4490-96BF-2FA9A768198F}"/>
          </ac:cxnSpMkLst>
        </pc:cxnChg>
        <pc:cxnChg chg="mod">
          <ac:chgData name="Ewa Kazimierska" userId="8edb7084-dccb-4d8f-9cfb-38098ea1d667" providerId="ADAL" clId="{08810362-1A82-4E4A-AD6E-51E19FF81942}" dt="2022-02-13T20:26:11.096" v="1630"/>
          <ac:cxnSpMkLst>
            <pc:docMk/>
            <pc:sldMk cId="1452186897" sldId="325"/>
            <ac:cxnSpMk id="65" creationId="{404A33C7-E9E3-470B-A59D-55A68D7E9525}"/>
          </ac:cxnSpMkLst>
        </pc:cxnChg>
        <pc:cxnChg chg="mod">
          <ac:chgData name="Ewa Kazimierska" userId="8edb7084-dccb-4d8f-9cfb-38098ea1d667" providerId="ADAL" clId="{08810362-1A82-4E4A-AD6E-51E19FF81942}" dt="2022-02-13T20:26:11.096" v="1630"/>
          <ac:cxnSpMkLst>
            <pc:docMk/>
            <pc:sldMk cId="1452186897" sldId="325"/>
            <ac:cxnSpMk id="66" creationId="{8B95ECF9-D372-482A-A8CF-4020CDF0486B}"/>
          </ac:cxnSpMkLst>
        </pc:cxnChg>
        <pc:cxnChg chg="add mod">
          <ac:chgData name="Ewa Kazimierska" userId="8edb7084-dccb-4d8f-9cfb-38098ea1d667" providerId="ADAL" clId="{08810362-1A82-4E4A-AD6E-51E19FF81942}" dt="2022-02-13T20:26:21.367" v="1631" actId="1076"/>
          <ac:cxnSpMkLst>
            <pc:docMk/>
            <pc:sldMk cId="1452186897" sldId="325"/>
            <ac:cxnSpMk id="71" creationId="{4B2CECD7-5459-4F0A-8491-FF02E1C87448}"/>
          </ac:cxnSpMkLst>
        </pc:cxnChg>
        <pc:cxnChg chg="add mod">
          <ac:chgData name="Ewa Kazimierska" userId="8edb7084-dccb-4d8f-9cfb-38098ea1d667" providerId="ADAL" clId="{08810362-1A82-4E4A-AD6E-51E19FF81942}" dt="2022-02-13T20:35:50.852" v="1749" actId="1035"/>
          <ac:cxnSpMkLst>
            <pc:docMk/>
            <pc:sldMk cId="1452186897" sldId="325"/>
            <ac:cxnSpMk id="78" creationId="{CD19BCE0-57C5-49F6-8C4D-BF5DE22D82D1}"/>
          </ac:cxnSpMkLst>
        </pc:cxnChg>
        <pc:cxnChg chg="add mod">
          <ac:chgData name="Ewa Kazimierska" userId="8edb7084-dccb-4d8f-9cfb-38098ea1d667" providerId="ADAL" clId="{08810362-1A82-4E4A-AD6E-51E19FF81942}" dt="2022-02-13T20:36:00.230" v="1757" actId="1076"/>
          <ac:cxnSpMkLst>
            <pc:docMk/>
            <pc:sldMk cId="1452186897" sldId="325"/>
            <ac:cxnSpMk id="79" creationId="{6E1B30D4-C72A-4649-B5AB-AF4882D881C3}"/>
          </ac:cxnSpMkLst>
        </pc:cxnChg>
        <pc:cxnChg chg="mod">
          <ac:chgData name="Ewa Kazimierska" userId="8edb7084-dccb-4d8f-9cfb-38098ea1d667" providerId="ADAL" clId="{08810362-1A82-4E4A-AD6E-51E19FF81942}" dt="2022-02-13T20:34:21.472" v="1722"/>
          <ac:cxnSpMkLst>
            <pc:docMk/>
            <pc:sldMk cId="1452186897" sldId="325"/>
            <ac:cxnSpMk id="100" creationId="{03886544-61F9-4A02-AA72-AA7AC23F5D1E}"/>
          </ac:cxnSpMkLst>
        </pc:cxnChg>
        <pc:cxnChg chg="mod">
          <ac:chgData name="Ewa Kazimierska" userId="8edb7084-dccb-4d8f-9cfb-38098ea1d667" providerId="ADAL" clId="{08810362-1A82-4E4A-AD6E-51E19FF81942}" dt="2022-02-13T20:34:21.472" v="1722"/>
          <ac:cxnSpMkLst>
            <pc:docMk/>
            <pc:sldMk cId="1452186897" sldId="325"/>
            <ac:cxnSpMk id="101" creationId="{931E01E8-7E4A-42FD-8AF0-3B12095A3468}"/>
          </ac:cxnSpMkLst>
        </pc:cxnChg>
        <pc:cxnChg chg="mod">
          <ac:chgData name="Ewa Kazimierska" userId="8edb7084-dccb-4d8f-9cfb-38098ea1d667" providerId="ADAL" clId="{08810362-1A82-4E4A-AD6E-51E19FF81942}" dt="2022-02-13T20:34:21.472" v="1722"/>
          <ac:cxnSpMkLst>
            <pc:docMk/>
            <pc:sldMk cId="1452186897" sldId="325"/>
            <ac:cxnSpMk id="102" creationId="{B955C6B2-71D4-4ABB-AD68-C66CAF56849E}"/>
          </ac:cxnSpMkLst>
        </pc:cxnChg>
        <pc:cxnChg chg="mod">
          <ac:chgData name="Ewa Kazimierska" userId="8edb7084-dccb-4d8f-9cfb-38098ea1d667" providerId="ADAL" clId="{08810362-1A82-4E4A-AD6E-51E19FF81942}" dt="2022-02-13T20:34:56.445" v="1726"/>
          <ac:cxnSpMkLst>
            <pc:docMk/>
            <pc:sldMk cId="1452186897" sldId="325"/>
            <ac:cxnSpMk id="115" creationId="{96A656CA-D240-44E1-8A39-5039AE88E2F0}"/>
          </ac:cxnSpMkLst>
        </pc:cxnChg>
        <pc:cxnChg chg="mod">
          <ac:chgData name="Ewa Kazimierska" userId="8edb7084-dccb-4d8f-9cfb-38098ea1d667" providerId="ADAL" clId="{08810362-1A82-4E4A-AD6E-51E19FF81942}" dt="2022-02-13T20:34:56.445" v="1726"/>
          <ac:cxnSpMkLst>
            <pc:docMk/>
            <pc:sldMk cId="1452186897" sldId="325"/>
            <ac:cxnSpMk id="116" creationId="{BC1C0FDF-651E-4FD4-8A91-79D3319F4534}"/>
          </ac:cxnSpMkLst>
        </pc:cxnChg>
        <pc:cxnChg chg="mod">
          <ac:chgData name="Ewa Kazimierska" userId="8edb7084-dccb-4d8f-9cfb-38098ea1d667" providerId="ADAL" clId="{08810362-1A82-4E4A-AD6E-51E19FF81942}" dt="2022-02-13T20:34:56.445" v="1726"/>
          <ac:cxnSpMkLst>
            <pc:docMk/>
            <pc:sldMk cId="1452186897" sldId="325"/>
            <ac:cxnSpMk id="117" creationId="{2920F436-37AE-45DF-A149-3D55C7456D6B}"/>
          </ac:cxnSpMkLst>
        </pc:cxnChg>
        <pc:cxnChg chg="del mod">
          <ac:chgData name="Ewa Kazimierska" userId="8edb7084-dccb-4d8f-9cfb-38098ea1d667" providerId="ADAL" clId="{08810362-1A82-4E4A-AD6E-51E19FF81942}" dt="2022-02-13T20:40:04.275" v="1831" actId="478"/>
          <ac:cxnSpMkLst>
            <pc:docMk/>
            <pc:sldMk cId="1452186897" sldId="325"/>
            <ac:cxnSpMk id="124" creationId="{17E7F964-BCE1-43A0-B789-D90FD329B3F4}"/>
          </ac:cxnSpMkLst>
        </pc:cxnChg>
        <pc:cxnChg chg="del mod">
          <ac:chgData name="Ewa Kazimierska" userId="8edb7084-dccb-4d8f-9cfb-38098ea1d667" providerId="ADAL" clId="{08810362-1A82-4E4A-AD6E-51E19FF81942}" dt="2022-02-13T20:39:54.436" v="1827" actId="478"/>
          <ac:cxnSpMkLst>
            <pc:docMk/>
            <pc:sldMk cId="1452186897" sldId="325"/>
            <ac:cxnSpMk id="125" creationId="{9B308E65-1042-47C8-BFE7-5E7C8A8094E5}"/>
          </ac:cxnSpMkLst>
        </pc:cxnChg>
        <pc:cxnChg chg="del mod">
          <ac:chgData name="Ewa Kazimierska" userId="8edb7084-dccb-4d8f-9cfb-38098ea1d667" providerId="ADAL" clId="{08810362-1A82-4E4A-AD6E-51E19FF81942}" dt="2022-02-13T20:39:00.694" v="1819" actId="478"/>
          <ac:cxnSpMkLst>
            <pc:docMk/>
            <pc:sldMk cId="1452186897" sldId="325"/>
            <ac:cxnSpMk id="137" creationId="{A3944FA7-A653-47F6-B5A8-9332AB5EDD46}"/>
          </ac:cxnSpMkLst>
        </pc:cxnChg>
        <pc:cxnChg chg="del mod">
          <ac:chgData name="Ewa Kazimierska" userId="8edb7084-dccb-4d8f-9cfb-38098ea1d667" providerId="ADAL" clId="{08810362-1A82-4E4A-AD6E-51E19FF81942}" dt="2022-02-13T20:39:00.694" v="1819" actId="478"/>
          <ac:cxnSpMkLst>
            <pc:docMk/>
            <pc:sldMk cId="1452186897" sldId="325"/>
            <ac:cxnSpMk id="138" creationId="{24319609-EB13-4251-B5DA-AE74B4A4F359}"/>
          </ac:cxnSpMkLst>
        </pc:cxnChg>
        <pc:cxnChg chg="del mod">
          <ac:chgData name="Ewa Kazimierska" userId="8edb7084-dccb-4d8f-9cfb-38098ea1d667" providerId="ADAL" clId="{08810362-1A82-4E4A-AD6E-51E19FF81942}" dt="2022-02-13T20:39:00.694" v="1819" actId="478"/>
          <ac:cxnSpMkLst>
            <pc:docMk/>
            <pc:sldMk cId="1452186897" sldId="325"/>
            <ac:cxnSpMk id="139" creationId="{0F10CCDD-A6A5-43CB-BA85-19FC8A9287BF}"/>
          </ac:cxnSpMkLst>
        </pc:cxnChg>
      </pc:sldChg>
      <pc:sldChg chg="del">
        <pc:chgData name="Ewa Kazimierska" userId="8edb7084-dccb-4d8f-9cfb-38098ea1d667" providerId="ADAL" clId="{08810362-1A82-4E4A-AD6E-51E19FF81942}" dt="2022-02-13T21:31:35.970" v="2177" actId="47"/>
        <pc:sldMkLst>
          <pc:docMk/>
          <pc:sldMk cId="1807171014" sldId="326"/>
        </pc:sldMkLst>
      </pc:sldChg>
      <pc:sldChg chg="del">
        <pc:chgData name="Ewa Kazimierska" userId="8edb7084-dccb-4d8f-9cfb-38098ea1d667" providerId="ADAL" clId="{08810362-1A82-4E4A-AD6E-51E19FF81942}" dt="2022-02-13T21:31:41.005" v="2178" actId="47"/>
        <pc:sldMkLst>
          <pc:docMk/>
          <pc:sldMk cId="4104694672" sldId="327"/>
        </pc:sldMkLst>
      </pc:sldChg>
      <pc:sldChg chg="del">
        <pc:chgData name="Ewa Kazimierska" userId="8edb7084-dccb-4d8f-9cfb-38098ea1d667" providerId="ADAL" clId="{08810362-1A82-4E4A-AD6E-51E19FF81942}" dt="2022-02-13T21:31:45.532" v="2179" actId="47"/>
        <pc:sldMkLst>
          <pc:docMk/>
          <pc:sldMk cId="3137729233" sldId="328"/>
        </pc:sldMkLst>
      </pc:sldChg>
      <pc:sldChg chg="addSp modSp mod">
        <pc:chgData name="Ewa Kazimierska" userId="8edb7084-dccb-4d8f-9cfb-38098ea1d667" providerId="ADAL" clId="{08810362-1A82-4E4A-AD6E-51E19FF81942}" dt="2022-02-13T21:42:33.379" v="2306" actId="20577"/>
        <pc:sldMkLst>
          <pc:docMk/>
          <pc:sldMk cId="3176942016" sldId="329"/>
        </pc:sldMkLst>
        <pc:spChg chg="mod">
          <ac:chgData name="Ewa Kazimierska" userId="8edb7084-dccb-4d8f-9cfb-38098ea1d667" providerId="ADAL" clId="{08810362-1A82-4E4A-AD6E-51E19FF81942}" dt="2022-02-13T21:34:42.403" v="2201" actId="1076"/>
          <ac:spMkLst>
            <pc:docMk/>
            <pc:sldMk cId="3176942016" sldId="329"/>
            <ac:spMk id="2" creationId="{7DFBAD9D-F147-4E25-9564-5F7A38AD3DA6}"/>
          </ac:spMkLst>
        </pc:spChg>
        <pc:spChg chg="mod">
          <ac:chgData name="Ewa Kazimierska" userId="8edb7084-dccb-4d8f-9cfb-38098ea1d667" providerId="ADAL" clId="{08810362-1A82-4E4A-AD6E-51E19FF81942}" dt="2022-02-13T21:37:16.073" v="2205" actId="208"/>
          <ac:spMkLst>
            <pc:docMk/>
            <pc:sldMk cId="3176942016" sldId="329"/>
            <ac:spMk id="3" creationId="{7423763A-D2C1-4CD6-AAB5-028F2F316519}"/>
          </ac:spMkLst>
        </pc:spChg>
        <pc:spChg chg="mod">
          <ac:chgData name="Ewa Kazimierska" userId="8edb7084-dccb-4d8f-9cfb-38098ea1d667" providerId="ADAL" clId="{08810362-1A82-4E4A-AD6E-51E19FF81942}" dt="2022-02-13T21:42:10.264" v="2294" actId="113"/>
          <ac:spMkLst>
            <pc:docMk/>
            <pc:sldMk cId="3176942016" sldId="329"/>
            <ac:spMk id="5" creationId="{46B7E04A-BEB6-4810-BA57-5AD6ADDA805F}"/>
          </ac:spMkLst>
        </pc:spChg>
        <pc:spChg chg="mod">
          <ac:chgData name="Ewa Kazimierska" userId="8edb7084-dccb-4d8f-9cfb-38098ea1d667" providerId="ADAL" clId="{08810362-1A82-4E4A-AD6E-51E19FF81942}" dt="2022-02-13T21:32:18.353" v="2184"/>
          <ac:spMkLst>
            <pc:docMk/>
            <pc:sldMk cId="3176942016" sldId="329"/>
            <ac:spMk id="11" creationId="{1B31FAB1-A682-4C08-9BA7-B655AF04DF6B}"/>
          </ac:spMkLst>
        </pc:spChg>
        <pc:spChg chg="mod">
          <ac:chgData name="Ewa Kazimierska" userId="8edb7084-dccb-4d8f-9cfb-38098ea1d667" providerId="ADAL" clId="{08810362-1A82-4E4A-AD6E-51E19FF81942}" dt="2022-02-13T21:38:09.643" v="2217" actId="207"/>
          <ac:spMkLst>
            <pc:docMk/>
            <pc:sldMk cId="3176942016" sldId="329"/>
            <ac:spMk id="12" creationId="{0B3BA707-9640-4392-988C-2B635A8CF4B6}"/>
          </ac:spMkLst>
        </pc:spChg>
        <pc:spChg chg="mod">
          <ac:chgData name="Ewa Kazimierska" userId="8edb7084-dccb-4d8f-9cfb-38098ea1d667" providerId="ADAL" clId="{08810362-1A82-4E4A-AD6E-51E19FF81942}" dt="2022-02-13T21:38:45.267" v="2246" actId="1038"/>
          <ac:spMkLst>
            <pc:docMk/>
            <pc:sldMk cId="3176942016" sldId="329"/>
            <ac:spMk id="13" creationId="{DD129841-3689-4DCE-80E6-5034F7D275D5}"/>
          </ac:spMkLst>
        </pc:spChg>
        <pc:spChg chg="mod">
          <ac:chgData name="Ewa Kazimierska" userId="8edb7084-dccb-4d8f-9cfb-38098ea1d667" providerId="ADAL" clId="{08810362-1A82-4E4A-AD6E-51E19FF81942}" dt="2022-02-13T21:40:16.937" v="2278" actId="1076"/>
          <ac:spMkLst>
            <pc:docMk/>
            <pc:sldMk cId="3176942016" sldId="329"/>
            <ac:spMk id="14" creationId="{50BB0308-1FA7-48E7-98BA-FF226BD90723}"/>
          </ac:spMkLst>
        </pc:spChg>
        <pc:spChg chg="mod">
          <ac:chgData name="Ewa Kazimierska" userId="8edb7084-dccb-4d8f-9cfb-38098ea1d667" providerId="ADAL" clId="{08810362-1A82-4E4A-AD6E-51E19FF81942}" dt="2022-02-13T21:40:37.123" v="2280" actId="1076"/>
          <ac:spMkLst>
            <pc:docMk/>
            <pc:sldMk cId="3176942016" sldId="329"/>
            <ac:spMk id="15" creationId="{DA6DF1CC-3EF3-493F-B5FD-03C62385A3FA}"/>
          </ac:spMkLst>
        </pc:spChg>
        <pc:spChg chg="mod">
          <ac:chgData name="Ewa Kazimierska" userId="8edb7084-dccb-4d8f-9cfb-38098ea1d667" providerId="ADAL" clId="{08810362-1A82-4E4A-AD6E-51E19FF81942}" dt="2022-02-13T21:40:37.123" v="2280" actId="1076"/>
          <ac:spMkLst>
            <pc:docMk/>
            <pc:sldMk cId="3176942016" sldId="329"/>
            <ac:spMk id="16" creationId="{9EF018A9-D20C-42E8-8917-8DF0F37480F8}"/>
          </ac:spMkLst>
        </pc:spChg>
        <pc:spChg chg="mod">
          <ac:chgData name="Ewa Kazimierska" userId="8edb7084-dccb-4d8f-9cfb-38098ea1d667" providerId="ADAL" clId="{08810362-1A82-4E4A-AD6E-51E19FF81942}" dt="2022-02-13T21:40:37.123" v="2280" actId="1076"/>
          <ac:spMkLst>
            <pc:docMk/>
            <pc:sldMk cId="3176942016" sldId="329"/>
            <ac:spMk id="22" creationId="{9166D6DA-E465-4A49-8327-41E59AC86496}"/>
          </ac:spMkLst>
        </pc:spChg>
        <pc:spChg chg="mod">
          <ac:chgData name="Ewa Kazimierska" userId="8edb7084-dccb-4d8f-9cfb-38098ea1d667" providerId="ADAL" clId="{08810362-1A82-4E4A-AD6E-51E19FF81942}" dt="2022-02-13T21:40:37.123" v="2280" actId="1076"/>
          <ac:spMkLst>
            <pc:docMk/>
            <pc:sldMk cId="3176942016" sldId="329"/>
            <ac:spMk id="23" creationId="{AFA411D1-0DFA-4896-AB38-205E62330D12}"/>
          </ac:spMkLst>
        </pc:spChg>
        <pc:spChg chg="mod">
          <ac:chgData name="Ewa Kazimierska" userId="8edb7084-dccb-4d8f-9cfb-38098ea1d667" providerId="ADAL" clId="{08810362-1A82-4E4A-AD6E-51E19FF81942}" dt="2022-02-13T21:40:37.123" v="2280" actId="1076"/>
          <ac:spMkLst>
            <pc:docMk/>
            <pc:sldMk cId="3176942016" sldId="329"/>
            <ac:spMk id="26" creationId="{6AC5CC74-2297-45A4-859D-3D550D990B7E}"/>
          </ac:spMkLst>
        </pc:spChg>
        <pc:spChg chg="mod">
          <ac:chgData name="Ewa Kazimierska" userId="8edb7084-dccb-4d8f-9cfb-38098ea1d667" providerId="ADAL" clId="{08810362-1A82-4E4A-AD6E-51E19FF81942}" dt="2022-02-13T21:41:14.655" v="2283" actId="207"/>
          <ac:spMkLst>
            <pc:docMk/>
            <pc:sldMk cId="3176942016" sldId="329"/>
            <ac:spMk id="30" creationId="{D58BE650-3E4B-4E4A-9AF6-3547DE2B3E18}"/>
          </ac:spMkLst>
        </pc:spChg>
        <pc:spChg chg="mod">
          <ac:chgData name="Ewa Kazimierska" userId="8edb7084-dccb-4d8f-9cfb-38098ea1d667" providerId="ADAL" clId="{08810362-1A82-4E4A-AD6E-51E19FF81942}" dt="2022-02-13T21:41:18.026" v="2284" actId="207"/>
          <ac:spMkLst>
            <pc:docMk/>
            <pc:sldMk cId="3176942016" sldId="329"/>
            <ac:spMk id="31" creationId="{20D16A01-3D58-4C01-B547-D10B57DF6534}"/>
          </ac:spMkLst>
        </pc:spChg>
        <pc:spChg chg="mod">
          <ac:chgData name="Ewa Kazimierska" userId="8edb7084-dccb-4d8f-9cfb-38098ea1d667" providerId="ADAL" clId="{08810362-1A82-4E4A-AD6E-51E19FF81942}" dt="2022-02-13T21:41:23.079" v="2285" actId="207"/>
          <ac:spMkLst>
            <pc:docMk/>
            <pc:sldMk cId="3176942016" sldId="329"/>
            <ac:spMk id="32" creationId="{3891961F-8B92-458A-8D51-7A6593850373}"/>
          </ac:spMkLst>
        </pc:spChg>
        <pc:spChg chg="mod">
          <ac:chgData name="Ewa Kazimierska" userId="8edb7084-dccb-4d8f-9cfb-38098ea1d667" providerId="ADAL" clId="{08810362-1A82-4E4A-AD6E-51E19FF81942}" dt="2022-02-13T21:40:46.978" v="2282" actId="1035"/>
          <ac:spMkLst>
            <pc:docMk/>
            <pc:sldMk cId="3176942016" sldId="329"/>
            <ac:spMk id="34" creationId="{38A71A8F-1C21-44AD-BB5D-1716C43DAD43}"/>
          </ac:spMkLst>
        </pc:spChg>
        <pc:spChg chg="mod">
          <ac:chgData name="Ewa Kazimierska" userId="8edb7084-dccb-4d8f-9cfb-38098ea1d667" providerId="ADAL" clId="{08810362-1A82-4E4A-AD6E-51E19FF81942}" dt="2022-02-13T21:40:46.978" v="2282" actId="1035"/>
          <ac:spMkLst>
            <pc:docMk/>
            <pc:sldMk cId="3176942016" sldId="329"/>
            <ac:spMk id="35" creationId="{4808FF9A-BC22-4AD3-83CE-B904F8B3B590}"/>
          </ac:spMkLst>
        </pc:spChg>
        <pc:spChg chg="mod">
          <ac:chgData name="Ewa Kazimierska" userId="8edb7084-dccb-4d8f-9cfb-38098ea1d667" providerId="ADAL" clId="{08810362-1A82-4E4A-AD6E-51E19FF81942}" dt="2022-02-13T21:40:46.978" v="2282" actId="1035"/>
          <ac:spMkLst>
            <pc:docMk/>
            <pc:sldMk cId="3176942016" sldId="329"/>
            <ac:spMk id="37" creationId="{4DF73F74-9FED-434F-A025-39B2E843C0C0}"/>
          </ac:spMkLst>
        </pc:spChg>
        <pc:spChg chg="mod">
          <ac:chgData name="Ewa Kazimierska" userId="8edb7084-dccb-4d8f-9cfb-38098ea1d667" providerId="ADAL" clId="{08810362-1A82-4E4A-AD6E-51E19FF81942}" dt="2022-02-13T21:40:46.978" v="2282" actId="1035"/>
          <ac:spMkLst>
            <pc:docMk/>
            <pc:sldMk cId="3176942016" sldId="329"/>
            <ac:spMk id="40" creationId="{8E113B96-EA70-42BD-A95D-7CEE83434339}"/>
          </ac:spMkLst>
        </pc:spChg>
        <pc:spChg chg="mod">
          <ac:chgData name="Ewa Kazimierska" userId="8edb7084-dccb-4d8f-9cfb-38098ea1d667" providerId="ADAL" clId="{08810362-1A82-4E4A-AD6E-51E19FF81942}" dt="2022-02-13T21:40:46.978" v="2282" actId="1035"/>
          <ac:spMkLst>
            <pc:docMk/>
            <pc:sldMk cId="3176942016" sldId="329"/>
            <ac:spMk id="41" creationId="{3576422D-C07A-470A-99EF-AB8640ECE8AB}"/>
          </ac:spMkLst>
        </pc:spChg>
        <pc:spChg chg="mod">
          <ac:chgData name="Ewa Kazimierska" userId="8edb7084-dccb-4d8f-9cfb-38098ea1d667" providerId="ADAL" clId="{08810362-1A82-4E4A-AD6E-51E19FF81942}" dt="2022-02-13T21:40:46.978" v="2282" actId="1035"/>
          <ac:spMkLst>
            <pc:docMk/>
            <pc:sldMk cId="3176942016" sldId="329"/>
            <ac:spMk id="42" creationId="{D0125E94-3C44-4B08-9389-5DA62025CFB6}"/>
          </ac:spMkLst>
        </pc:spChg>
        <pc:spChg chg="mod">
          <ac:chgData name="Ewa Kazimierska" userId="8edb7084-dccb-4d8f-9cfb-38098ea1d667" providerId="ADAL" clId="{08810362-1A82-4E4A-AD6E-51E19FF81942}" dt="2022-02-13T21:40:46.978" v="2282" actId="1035"/>
          <ac:spMkLst>
            <pc:docMk/>
            <pc:sldMk cId="3176942016" sldId="329"/>
            <ac:spMk id="43" creationId="{FC8ACAE0-E583-4ABC-A514-EF127FA8AB66}"/>
          </ac:spMkLst>
        </pc:spChg>
        <pc:spChg chg="mod">
          <ac:chgData name="Ewa Kazimierska" userId="8edb7084-dccb-4d8f-9cfb-38098ea1d667" providerId="ADAL" clId="{08810362-1A82-4E4A-AD6E-51E19FF81942}" dt="2022-02-13T21:41:34.530" v="2287" actId="207"/>
          <ac:spMkLst>
            <pc:docMk/>
            <pc:sldMk cId="3176942016" sldId="329"/>
            <ac:spMk id="51" creationId="{12A8D7B2-C435-46D1-A810-8F0DFB175AC1}"/>
          </ac:spMkLst>
        </pc:spChg>
        <pc:spChg chg="mod">
          <ac:chgData name="Ewa Kazimierska" userId="8edb7084-dccb-4d8f-9cfb-38098ea1d667" providerId="ADAL" clId="{08810362-1A82-4E4A-AD6E-51E19FF81942}" dt="2022-02-13T21:41:39.012" v="2288" actId="207"/>
          <ac:spMkLst>
            <pc:docMk/>
            <pc:sldMk cId="3176942016" sldId="329"/>
            <ac:spMk id="52" creationId="{92DC2634-28D6-46AD-B656-23CCEF5AC641}"/>
          </ac:spMkLst>
        </pc:spChg>
        <pc:spChg chg="mod">
          <ac:chgData name="Ewa Kazimierska" userId="8edb7084-dccb-4d8f-9cfb-38098ea1d667" providerId="ADAL" clId="{08810362-1A82-4E4A-AD6E-51E19FF81942}" dt="2022-02-13T21:41:52.910" v="2290" actId="1076"/>
          <ac:spMkLst>
            <pc:docMk/>
            <pc:sldMk cId="3176942016" sldId="329"/>
            <ac:spMk id="53" creationId="{EFF4C2FA-2CBC-4515-A5A0-88F1C70CE817}"/>
          </ac:spMkLst>
        </pc:spChg>
        <pc:spChg chg="mod">
          <ac:chgData name="Ewa Kazimierska" userId="8edb7084-dccb-4d8f-9cfb-38098ea1d667" providerId="ADAL" clId="{08810362-1A82-4E4A-AD6E-51E19FF81942}" dt="2022-02-13T21:42:33.379" v="2306" actId="20577"/>
          <ac:spMkLst>
            <pc:docMk/>
            <pc:sldMk cId="3176942016" sldId="329"/>
            <ac:spMk id="54" creationId="{5EFA5BF1-CFE0-43D9-AE36-59481AEDAAEA}"/>
          </ac:spMkLst>
        </pc:spChg>
        <pc:cxnChg chg="add mod">
          <ac:chgData name="Ewa Kazimierska" userId="8edb7084-dccb-4d8f-9cfb-38098ea1d667" providerId="ADAL" clId="{08810362-1A82-4E4A-AD6E-51E19FF81942}" dt="2022-02-13T21:37:22.908" v="2207" actId="14100"/>
          <ac:cxnSpMkLst>
            <pc:docMk/>
            <pc:sldMk cId="3176942016" sldId="329"/>
            <ac:cxnSpMk id="10" creationId="{16BFB2E6-B715-4E5D-8E10-406E45910917}"/>
          </ac:cxnSpMkLst>
        </pc:cxnChg>
        <pc:cxnChg chg="mod">
          <ac:chgData name="Ewa Kazimierska" userId="8edb7084-dccb-4d8f-9cfb-38098ea1d667" providerId="ADAL" clId="{08810362-1A82-4E4A-AD6E-51E19FF81942}" dt="2022-02-13T21:40:37.123" v="2280" actId="1076"/>
          <ac:cxnSpMkLst>
            <pc:docMk/>
            <pc:sldMk cId="3176942016" sldId="329"/>
            <ac:cxnSpMk id="17" creationId="{145A7D29-6B04-449C-8806-16A0CFCED643}"/>
          </ac:cxnSpMkLst>
        </pc:cxnChg>
        <pc:cxnChg chg="mod">
          <ac:chgData name="Ewa Kazimierska" userId="8edb7084-dccb-4d8f-9cfb-38098ea1d667" providerId="ADAL" clId="{08810362-1A82-4E4A-AD6E-51E19FF81942}" dt="2022-02-13T21:40:37.123" v="2280" actId="1076"/>
          <ac:cxnSpMkLst>
            <pc:docMk/>
            <pc:sldMk cId="3176942016" sldId="329"/>
            <ac:cxnSpMk id="27" creationId="{87FB89DB-BABA-497F-892B-BA6016474E5B}"/>
          </ac:cxnSpMkLst>
        </pc:cxnChg>
        <pc:cxnChg chg="mod">
          <ac:chgData name="Ewa Kazimierska" userId="8edb7084-dccb-4d8f-9cfb-38098ea1d667" providerId="ADAL" clId="{08810362-1A82-4E4A-AD6E-51E19FF81942}" dt="2022-02-13T21:40:37.123" v="2280" actId="1076"/>
          <ac:cxnSpMkLst>
            <pc:docMk/>
            <pc:sldMk cId="3176942016" sldId="329"/>
            <ac:cxnSpMk id="28" creationId="{25BC17E4-69E1-4C1B-A75C-CFFAEA695611}"/>
          </ac:cxnSpMkLst>
        </pc:cxnChg>
        <pc:cxnChg chg="mod">
          <ac:chgData name="Ewa Kazimierska" userId="8edb7084-dccb-4d8f-9cfb-38098ea1d667" providerId="ADAL" clId="{08810362-1A82-4E4A-AD6E-51E19FF81942}" dt="2022-02-13T21:40:37.123" v="2280" actId="1076"/>
          <ac:cxnSpMkLst>
            <pc:docMk/>
            <pc:sldMk cId="3176942016" sldId="329"/>
            <ac:cxnSpMk id="29" creationId="{9BE755EE-4E15-473E-82B5-21A668AAD2C4}"/>
          </ac:cxnSpMkLst>
        </pc:cxnChg>
        <pc:cxnChg chg="mod">
          <ac:chgData name="Ewa Kazimierska" userId="8edb7084-dccb-4d8f-9cfb-38098ea1d667" providerId="ADAL" clId="{08810362-1A82-4E4A-AD6E-51E19FF81942}" dt="2022-02-13T21:40:46.978" v="2282" actId="1035"/>
          <ac:cxnSpMkLst>
            <pc:docMk/>
            <pc:sldMk cId="3176942016" sldId="329"/>
            <ac:cxnSpMk id="39" creationId="{5B0BA1AA-F3BE-4B0C-8578-A6C0F2915587}"/>
          </ac:cxnSpMkLst>
        </pc:cxnChg>
        <pc:cxnChg chg="add mod">
          <ac:chgData name="Ewa Kazimierska" userId="8edb7084-dccb-4d8f-9cfb-38098ea1d667" providerId="ADAL" clId="{08810362-1A82-4E4A-AD6E-51E19FF81942}" dt="2022-02-13T21:39:00.481" v="2250" actId="208"/>
          <ac:cxnSpMkLst>
            <pc:docMk/>
            <pc:sldMk cId="3176942016" sldId="329"/>
            <ac:cxnSpMk id="44" creationId="{64BEECE9-F80F-4AFB-9AB4-FDB7BEBEFFBF}"/>
          </ac:cxnSpMkLst>
        </pc:cxnChg>
        <pc:cxnChg chg="mod">
          <ac:chgData name="Ewa Kazimierska" userId="8edb7084-dccb-4d8f-9cfb-38098ea1d667" providerId="ADAL" clId="{08810362-1A82-4E4A-AD6E-51E19FF81942}" dt="2022-02-13T21:40:46.978" v="2282" actId="1035"/>
          <ac:cxnSpMkLst>
            <pc:docMk/>
            <pc:sldMk cId="3176942016" sldId="329"/>
            <ac:cxnSpMk id="49" creationId="{E8C87783-F6A3-43AE-B6A4-4BF3099015E0}"/>
          </ac:cxnSpMkLst>
        </pc:cxnChg>
      </pc:sldChg>
      <pc:sldChg chg="addSp modSp mod">
        <pc:chgData name="Ewa Kazimierska" userId="8edb7084-dccb-4d8f-9cfb-38098ea1d667" providerId="ADAL" clId="{08810362-1A82-4E4A-AD6E-51E19FF81942}" dt="2022-02-13T21:47:56.178" v="2347" actId="1076"/>
        <pc:sldMkLst>
          <pc:docMk/>
          <pc:sldMk cId="3040511320" sldId="330"/>
        </pc:sldMkLst>
        <pc:spChg chg="mod">
          <ac:chgData name="Ewa Kazimierska" userId="8edb7084-dccb-4d8f-9cfb-38098ea1d667" providerId="ADAL" clId="{08810362-1A82-4E4A-AD6E-51E19FF81942}" dt="2022-02-13T21:43:42.374" v="2310" actId="1076"/>
          <ac:spMkLst>
            <pc:docMk/>
            <pc:sldMk cId="3040511320" sldId="330"/>
            <ac:spMk id="2" creationId="{DC3E2E3F-E2B8-4023-8A01-EEFE1022B3D5}"/>
          </ac:spMkLst>
        </pc:spChg>
        <pc:spChg chg="mod">
          <ac:chgData name="Ewa Kazimierska" userId="8edb7084-dccb-4d8f-9cfb-38098ea1d667" providerId="ADAL" clId="{08810362-1A82-4E4A-AD6E-51E19FF81942}" dt="2022-02-13T21:43:05.306" v="2309" actId="255"/>
          <ac:spMkLst>
            <pc:docMk/>
            <pc:sldMk cId="3040511320" sldId="330"/>
            <ac:spMk id="11" creationId="{EA2CCED5-32D0-4A86-B4B4-EA13DA225293}"/>
          </ac:spMkLst>
        </pc:spChg>
        <pc:spChg chg="mod">
          <ac:chgData name="Ewa Kazimierska" userId="8edb7084-dccb-4d8f-9cfb-38098ea1d667" providerId="ADAL" clId="{08810362-1A82-4E4A-AD6E-51E19FF81942}" dt="2022-02-13T21:44:11.292" v="2314" actId="1076"/>
          <ac:spMkLst>
            <pc:docMk/>
            <pc:sldMk cId="3040511320" sldId="330"/>
            <ac:spMk id="22" creationId="{C75BCAA9-BB5F-4762-BF3F-2314DC12CA44}"/>
          </ac:spMkLst>
        </pc:spChg>
        <pc:spChg chg="mod">
          <ac:chgData name="Ewa Kazimierska" userId="8edb7084-dccb-4d8f-9cfb-38098ea1d667" providerId="ADAL" clId="{08810362-1A82-4E4A-AD6E-51E19FF81942}" dt="2022-02-13T21:44:27.523" v="2317" actId="1076"/>
          <ac:spMkLst>
            <pc:docMk/>
            <pc:sldMk cId="3040511320" sldId="330"/>
            <ac:spMk id="23" creationId="{D3FDA522-FF77-4933-AF41-ACE90CED8C1D}"/>
          </ac:spMkLst>
        </pc:spChg>
        <pc:spChg chg="mod">
          <ac:chgData name="Ewa Kazimierska" userId="8edb7084-dccb-4d8f-9cfb-38098ea1d667" providerId="ADAL" clId="{08810362-1A82-4E4A-AD6E-51E19FF81942}" dt="2022-02-13T21:44:23.303" v="2316" actId="207"/>
          <ac:spMkLst>
            <pc:docMk/>
            <pc:sldMk cId="3040511320" sldId="330"/>
            <ac:spMk id="24" creationId="{65531AC3-A50D-4548-BD66-A242E527B831}"/>
          </ac:spMkLst>
        </pc:spChg>
        <pc:spChg chg="mod">
          <ac:chgData name="Ewa Kazimierska" userId="8edb7084-dccb-4d8f-9cfb-38098ea1d667" providerId="ADAL" clId="{08810362-1A82-4E4A-AD6E-51E19FF81942}" dt="2022-02-13T21:45:32.143" v="2329" actId="207"/>
          <ac:spMkLst>
            <pc:docMk/>
            <pc:sldMk cId="3040511320" sldId="330"/>
            <ac:spMk id="35" creationId="{1EF27318-1BF8-4ACE-AD14-1A6374DA1C6E}"/>
          </ac:spMkLst>
        </pc:spChg>
        <pc:spChg chg="mod">
          <ac:chgData name="Ewa Kazimierska" userId="8edb7084-dccb-4d8f-9cfb-38098ea1d667" providerId="ADAL" clId="{08810362-1A82-4E4A-AD6E-51E19FF81942}" dt="2022-02-13T21:45:23.576" v="2327" actId="207"/>
          <ac:spMkLst>
            <pc:docMk/>
            <pc:sldMk cId="3040511320" sldId="330"/>
            <ac:spMk id="36" creationId="{3D752957-9F82-42A8-A462-7220C4790E5C}"/>
          </ac:spMkLst>
        </pc:spChg>
        <pc:spChg chg="mod">
          <ac:chgData name="Ewa Kazimierska" userId="8edb7084-dccb-4d8f-9cfb-38098ea1d667" providerId="ADAL" clId="{08810362-1A82-4E4A-AD6E-51E19FF81942}" dt="2022-02-13T21:45:27.040" v="2328" actId="207"/>
          <ac:spMkLst>
            <pc:docMk/>
            <pc:sldMk cId="3040511320" sldId="330"/>
            <ac:spMk id="37" creationId="{1645F14B-5051-4729-BBF2-F5FAA2CE5593}"/>
          </ac:spMkLst>
        </pc:spChg>
        <pc:spChg chg="mod">
          <ac:chgData name="Ewa Kazimierska" userId="8edb7084-dccb-4d8f-9cfb-38098ea1d667" providerId="ADAL" clId="{08810362-1A82-4E4A-AD6E-51E19FF81942}" dt="2022-02-13T21:45:03.711" v="2324" actId="1076"/>
          <ac:spMkLst>
            <pc:docMk/>
            <pc:sldMk cId="3040511320" sldId="330"/>
            <ac:spMk id="49" creationId="{A98CE162-CA12-4B5E-A634-5204B9E090FA}"/>
          </ac:spMkLst>
        </pc:spChg>
        <pc:spChg chg="mod">
          <ac:chgData name="Ewa Kazimierska" userId="8edb7084-dccb-4d8f-9cfb-38098ea1d667" providerId="ADAL" clId="{08810362-1A82-4E4A-AD6E-51E19FF81942}" dt="2022-02-13T21:45:52.334" v="2335" actId="20577"/>
          <ac:spMkLst>
            <pc:docMk/>
            <pc:sldMk cId="3040511320" sldId="330"/>
            <ac:spMk id="50" creationId="{19FB0968-5A3F-4BF8-8084-0BC1531E3F8D}"/>
          </ac:spMkLst>
        </pc:spChg>
        <pc:spChg chg="mod">
          <ac:chgData name="Ewa Kazimierska" userId="8edb7084-dccb-4d8f-9cfb-38098ea1d667" providerId="ADAL" clId="{08810362-1A82-4E4A-AD6E-51E19FF81942}" dt="2022-02-13T21:47:40.513" v="2346" actId="207"/>
          <ac:spMkLst>
            <pc:docMk/>
            <pc:sldMk cId="3040511320" sldId="330"/>
            <ac:spMk id="51" creationId="{B711A147-8AB1-45DA-980B-66588CCD5465}"/>
          </ac:spMkLst>
        </pc:spChg>
        <pc:spChg chg="mod">
          <ac:chgData name="Ewa Kazimierska" userId="8edb7084-dccb-4d8f-9cfb-38098ea1d667" providerId="ADAL" clId="{08810362-1A82-4E4A-AD6E-51E19FF81942}" dt="2022-02-13T21:47:31.487" v="2345" actId="207"/>
          <ac:spMkLst>
            <pc:docMk/>
            <pc:sldMk cId="3040511320" sldId="330"/>
            <ac:spMk id="52" creationId="{B7E85A22-1BEF-4DB0-B0BB-C2FEF669C164}"/>
          </ac:spMkLst>
        </pc:spChg>
        <pc:spChg chg="mod">
          <ac:chgData name="Ewa Kazimierska" userId="8edb7084-dccb-4d8f-9cfb-38098ea1d667" providerId="ADAL" clId="{08810362-1A82-4E4A-AD6E-51E19FF81942}" dt="2022-02-13T21:46:30.246" v="2339" actId="1076"/>
          <ac:spMkLst>
            <pc:docMk/>
            <pc:sldMk cId="3040511320" sldId="330"/>
            <ac:spMk id="53" creationId="{94BD2BA7-3CD3-40B9-AF24-7D7B5E7ADE69}"/>
          </ac:spMkLst>
        </pc:spChg>
        <pc:spChg chg="mod">
          <ac:chgData name="Ewa Kazimierska" userId="8edb7084-dccb-4d8f-9cfb-38098ea1d667" providerId="ADAL" clId="{08810362-1A82-4E4A-AD6E-51E19FF81942}" dt="2022-02-13T21:46:35.674" v="2340" actId="207"/>
          <ac:spMkLst>
            <pc:docMk/>
            <pc:sldMk cId="3040511320" sldId="330"/>
            <ac:spMk id="64" creationId="{8A5A319A-E7AD-4C88-89EA-6335E1A4E23D}"/>
          </ac:spMkLst>
        </pc:spChg>
        <pc:spChg chg="mod">
          <ac:chgData name="Ewa Kazimierska" userId="8edb7084-dccb-4d8f-9cfb-38098ea1d667" providerId="ADAL" clId="{08810362-1A82-4E4A-AD6E-51E19FF81942}" dt="2022-02-13T21:47:31.487" v="2345" actId="207"/>
          <ac:spMkLst>
            <pc:docMk/>
            <pc:sldMk cId="3040511320" sldId="330"/>
            <ac:spMk id="65" creationId="{76CA6A38-EF5B-4DEF-BEF0-DA987C2BD484}"/>
          </ac:spMkLst>
        </pc:spChg>
        <pc:spChg chg="mod">
          <ac:chgData name="Ewa Kazimierska" userId="8edb7084-dccb-4d8f-9cfb-38098ea1d667" providerId="ADAL" clId="{08810362-1A82-4E4A-AD6E-51E19FF81942}" dt="2022-02-13T21:47:31.487" v="2345" actId="207"/>
          <ac:spMkLst>
            <pc:docMk/>
            <pc:sldMk cId="3040511320" sldId="330"/>
            <ac:spMk id="66" creationId="{C68C5ED8-B48A-414D-88C1-64FB5CEB3D7E}"/>
          </ac:spMkLst>
        </pc:spChg>
        <pc:spChg chg="mod">
          <ac:chgData name="Ewa Kazimierska" userId="8edb7084-dccb-4d8f-9cfb-38098ea1d667" providerId="ADAL" clId="{08810362-1A82-4E4A-AD6E-51E19FF81942}" dt="2022-02-13T21:47:40.513" v="2346" actId="207"/>
          <ac:spMkLst>
            <pc:docMk/>
            <pc:sldMk cId="3040511320" sldId="330"/>
            <ac:spMk id="79" creationId="{92DF2286-53F0-4E2C-A093-3196A8376F67}"/>
          </ac:spMkLst>
        </pc:spChg>
        <pc:spChg chg="mod">
          <ac:chgData name="Ewa Kazimierska" userId="8edb7084-dccb-4d8f-9cfb-38098ea1d667" providerId="ADAL" clId="{08810362-1A82-4E4A-AD6E-51E19FF81942}" dt="2022-02-13T21:47:31.487" v="2345" actId="207"/>
          <ac:spMkLst>
            <pc:docMk/>
            <pc:sldMk cId="3040511320" sldId="330"/>
            <ac:spMk id="80" creationId="{17D6E970-FE1C-40C7-9AF2-76FD4A073139}"/>
          </ac:spMkLst>
        </pc:spChg>
        <pc:spChg chg="mod">
          <ac:chgData name="Ewa Kazimierska" userId="8edb7084-dccb-4d8f-9cfb-38098ea1d667" providerId="ADAL" clId="{08810362-1A82-4E4A-AD6E-51E19FF81942}" dt="2022-02-13T21:47:31.487" v="2345" actId="207"/>
          <ac:spMkLst>
            <pc:docMk/>
            <pc:sldMk cId="3040511320" sldId="330"/>
            <ac:spMk id="81" creationId="{D95DD4F5-FBCC-4807-9629-9C56A5C4E28F}"/>
          </ac:spMkLst>
        </pc:spChg>
        <pc:spChg chg="mod">
          <ac:chgData name="Ewa Kazimierska" userId="8edb7084-dccb-4d8f-9cfb-38098ea1d667" providerId="ADAL" clId="{08810362-1A82-4E4A-AD6E-51E19FF81942}" dt="2022-02-13T21:46:59.991" v="2342" actId="571"/>
          <ac:spMkLst>
            <pc:docMk/>
            <pc:sldMk cId="3040511320" sldId="330"/>
            <ac:spMk id="84" creationId="{9A842E1A-2F69-4239-A356-F30F16873AB5}"/>
          </ac:spMkLst>
        </pc:spChg>
        <pc:spChg chg="mod">
          <ac:chgData name="Ewa Kazimierska" userId="8edb7084-dccb-4d8f-9cfb-38098ea1d667" providerId="ADAL" clId="{08810362-1A82-4E4A-AD6E-51E19FF81942}" dt="2022-02-13T21:46:59.991" v="2342" actId="571"/>
          <ac:spMkLst>
            <pc:docMk/>
            <pc:sldMk cId="3040511320" sldId="330"/>
            <ac:spMk id="86" creationId="{8265A38A-43A8-4A8E-89DE-C070E9E8BE26}"/>
          </ac:spMkLst>
        </pc:spChg>
        <pc:spChg chg="mod">
          <ac:chgData name="Ewa Kazimierska" userId="8edb7084-dccb-4d8f-9cfb-38098ea1d667" providerId="ADAL" clId="{08810362-1A82-4E4A-AD6E-51E19FF81942}" dt="2022-02-13T21:46:59.991" v="2342" actId="571"/>
          <ac:spMkLst>
            <pc:docMk/>
            <pc:sldMk cId="3040511320" sldId="330"/>
            <ac:spMk id="88" creationId="{1049D988-2F5F-4F16-92F0-5C476904C597}"/>
          </ac:spMkLst>
        </pc:spChg>
        <pc:spChg chg="mod">
          <ac:chgData name="Ewa Kazimierska" userId="8edb7084-dccb-4d8f-9cfb-38098ea1d667" providerId="ADAL" clId="{08810362-1A82-4E4A-AD6E-51E19FF81942}" dt="2022-02-13T21:46:59.991" v="2342" actId="571"/>
          <ac:spMkLst>
            <pc:docMk/>
            <pc:sldMk cId="3040511320" sldId="330"/>
            <ac:spMk id="90" creationId="{F16CD24F-59CE-41CB-80A0-EAFD33232237}"/>
          </ac:spMkLst>
        </pc:spChg>
        <pc:spChg chg="mod">
          <ac:chgData name="Ewa Kazimierska" userId="8edb7084-dccb-4d8f-9cfb-38098ea1d667" providerId="ADAL" clId="{08810362-1A82-4E4A-AD6E-51E19FF81942}" dt="2022-02-13T21:46:59.991" v="2342" actId="571"/>
          <ac:spMkLst>
            <pc:docMk/>
            <pc:sldMk cId="3040511320" sldId="330"/>
            <ac:spMk id="91" creationId="{B56B1F09-DBAC-4373-A0DE-BA4EACBC2142}"/>
          </ac:spMkLst>
        </pc:spChg>
        <pc:spChg chg="mod">
          <ac:chgData name="Ewa Kazimierska" userId="8edb7084-dccb-4d8f-9cfb-38098ea1d667" providerId="ADAL" clId="{08810362-1A82-4E4A-AD6E-51E19FF81942}" dt="2022-02-13T21:47:56.178" v="2347" actId="1076"/>
          <ac:spMkLst>
            <pc:docMk/>
            <pc:sldMk cId="3040511320" sldId="330"/>
            <ac:spMk id="92" creationId="{94DF7CA2-DE97-4B7E-B6E2-7B8B8BE039F4}"/>
          </ac:spMkLst>
        </pc:spChg>
        <pc:spChg chg="mod">
          <ac:chgData name="Ewa Kazimierska" userId="8edb7084-dccb-4d8f-9cfb-38098ea1d667" providerId="ADAL" clId="{08810362-1A82-4E4A-AD6E-51E19FF81942}" dt="2022-02-13T21:47:56.178" v="2347" actId="1076"/>
          <ac:spMkLst>
            <pc:docMk/>
            <pc:sldMk cId="3040511320" sldId="330"/>
            <ac:spMk id="93" creationId="{F0DBF40E-020C-4F24-8846-D7208CACCC0D}"/>
          </ac:spMkLst>
        </pc:spChg>
        <pc:spChg chg="mod">
          <ac:chgData name="Ewa Kazimierska" userId="8edb7084-dccb-4d8f-9cfb-38098ea1d667" providerId="ADAL" clId="{08810362-1A82-4E4A-AD6E-51E19FF81942}" dt="2022-02-13T21:46:59.991" v="2342" actId="571"/>
          <ac:spMkLst>
            <pc:docMk/>
            <pc:sldMk cId="3040511320" sldId="330"/>
            <ac:spMk id="94" creationId="{118F1EDA-C795-47DE-9CAA-C8823ECC7C82}"/>
          </ac:spMkLst>
        </pc:spChg>
        <pc:spChg chg="mod">
          <ac:chgData name="Ewa Kazimierska" userId="8edb7084-dccb-4d8f-9cfb-38098ea1d667" providerId="ADAL" clId="{08810362-1A82-4E4A-AD6E-51E19FF81942}" dt="2022-02-13T21:46:59.991" v="2342" actId="571"/>
          <ac:spMkLst>
            <pc:docMk/>
            <pc:sldMk cId="3040511320" sldId="330"/>
            <ac:spMk id="95" creationId="{383EC217-316A-4847-A780-1FCDCA668222}"/>
          </ac:spMkLst>
        </pc:spChg>
        <pc:spChg chg="mod">
          <ac:chgData name="Ewa Kazimierska" userId="8edb7084-dccb-4d8f-9cfb-38098ea1d667" providerId="ADAL" clId="{08810362-1A82-4E4A-AD6E-51E19FF81942}" dt="2022-02-13T21:46:59.991" v="2342" actId="571"/>
          <ac:spMkLst>
            <pc:docMk/>
            <pc:sldMk cId="3040511320" sldId="330"/>
            <ac:spMk id="97" creationId="{6D5288ED-BE59-40B8-99C1-533835706D48}"/>
          </ac:spMkLst>
        </pc:spChg>
        <pc:spChg chg="mod">
          <ac:chgData name="Ewa Kazimierska" userId="8edb7084-dccb-4d8f-9cfb-38098ea1d667" providerId="ADAL" clId="{08810362-1A82-4E4A-AD6E-51E19FF81942}" dt="2022-02-13T21:46:59.991" v="2342" actId="571"/>
          <ac:spMkLst>
            <pc:docMk/>
            <pc:sldMk cId="3040511320" sldId="330"/>
            <ac:spMk id="98" creationId="{6B0C50E7-98F9-4DD7-A5B7-25B4C9FD5179}"/>
          </ac:spMkLst>
        </pc:spChg>
        <pc:spChg chg="mod">
          <ac:chgData name="Ewa Kazimierska" userId="8edb7084-dccb-4d8f-9cfb-38098ea1d667" providerId="ADAL" clId="{08810362-1A82-4E4A-AD6E-51E19FF81942}" dt="2022-02-13T21:46:59.991" v="2342" actId="571"/>
          <ac:spMkLst>
            <pc:docMk/>
            <pc:sldMk cId="3040511320" sldId="330"/>
            <ac:spMk id="99" creationId="{7590F911-F75C-4A7E-BEC3-CC604BE6A67D}"/>
          </ac:spMkLst>
        </pc:spChg>
        <pc:spChg chg="add mod">
          <ac:chgData name="Ewa Kazimierska" userId="8edb7084-dccb-4d8f-9cfb-38098ea1d667" providerId="ADAL" clId="{08810362-1A82-4E4A-AD6E-51E19FF81942}" dt="2022-02-13T21:46:59.991" v="2342" actId="571"/>
          <ac:spMkLst>
            <pc:docMk/>
            <pc:sldMk cId="3040511320" sldId="330"/>
            <ac:spMk id="100" creationId="{0A480228-DE7E-4FAC-8A23-AB25FB7C3D0C}"/>
          </ac:spMkLst>
        </pc:spChg>
        <pc:spChg chg="mod">
          <ac:chgData name="Ewa Kazimierska" userId="8edb7084-dccb-4d8f-9cfb-38098ea1d667" providerId="ADAL" clId="{08810362-1A82-4E4A-AD6E-51E19FF81942}" dt="2022-02-13T21:47:08.278" v="2344" actId="571"/>
          <ac:spMkLst>
            <pc:docMk/>
            <pc:sldMk cId="3040511320" sldId="330"/>
            <ac:spMk id="102" creationId="{039E78FB-A8D5-4061-B9FC-542E7F4AE37A}"/>
          </ac:spMkLst>
        </pc:spChg>
        <pc:spChg chg="mod">
          <ac:chgData name="Ewa Kazimierska" userId="8edb7084-dccb-4d8f-9cfb-38098ea1d667" providerId="ADAL" clId="{08810362-1A82-4E4A-AD6E-51E19FF81942}" dt="2022-02-13T21:47:08.278" v="2344" actId="571"/>
          <ac:spMkLst>
            <pc:docMk/>
            <pc:sldMk cId="3040511320" sldId="330"/>
            <ac:spMk id="103" creationId="{ECF7B578-882F-4940-A75A-F37EBADD72A5}"/>
          </ac:spMkLst>
        </pc:spChg>
        <pc:spChg chg="mod">
          <ac:chgData name="Ewa Kazimierska" userId="8edb7084-dccb-4d8f-9cfb-38098ea1d667" providerId="ADAL" clId="{08810362-1A82-4E4A-AD6E-51E19FF81942}" dt="2022-02-13T21:47:08.278" v="2344" actId="571"/>
          <ac:spMkLst>
            <pc:docMk/>
            <pc:sldMk cId="3040511320" sldId="330"/>
            <ac:spMk id="104" creationId="{C825F248-621E-4890-8F7B-DF32EE12103F}"/>
          </ac:spMkLst>
        </pc:spChg>
        <pc:spChg chg="mod">
          <ac:chgData name="Ewa Kazimierska" userId="8edb7084-dccb-4d8f-9cfb-38098ea1d667" providerId="ADAL" clId="{08810362-1A82-4E4A-AD6E-51E19FF81942}" dt="2022-02-13T21:47:08.278" v="2344" actId="571"/>
          <ac:spMkLst>
            <pc:docMk/>
            <pc:sldMk cId="3040511320" sldId="330"/>
            <ac:spMk id="106" creationId="{B16791D3-2F28-47FA-8003-820198D992EA}"/>
          </ac:spMkLst>
        </pc:spChg>
        <pc:spChg chg="mod">
          <ac:chgData name="Ewa Kazimierska" userId="8edb7084-dccb-4d8f-9cfb-38098ea1d667" providerId="ADAL" clId="{08810362-1A82-4E4A-AD6E-51E19FF81942}" dt="2022-02-13T21:47:08.278" v="2344" actId="571"/>
          <ac:spMkLst>
            <pc:docMk/>
            <pc:sldMk cId="3040511320" sldId="330"/>
            <ac:spMk id="107" creationId="{1BF741AA-D93A-4BB6-A99D-6B871FB97285}"/>
          </ac:spMkLst>
        </pc:spChg>
        <pc:spChg chg="mod">
          <ac:chgData name="Ewa Kazimierska" userId="8edb7084-dccb-4d8f-9cfb-38098ea1d667" providerId="ADAL" clId="{08810362-1A82-4E4A-AD6E-51E19FF81942}" dt="2022-02-13T21:47:08.278" v="2344" actId="571"/>
          <ac:spMkLst>
            <pc:docMk/>
            <pc:sldMk cId="3040511320" sldId="330"/>
            <ac:spMk id="108" creationId="{0CD16A71-9A5E-4A1F-A7AA-5C87A3B9A345}"/>
          </ac:spMkLst>
        </pc:spChg>
        <pc:spChg chg="mod">
          <ac:chgData name="Ewa Kazimierska" userId="8edb7084-dccb-4d8f-9cfb-38098ea1d667" providerId="ADAL" clId="{08810362-1A82-4E4A-AD6E-51E19FF81942}" dt="2022-02-13T21:47:08.278" v="2344" actId="571"/>
          <ac:spMkLst>
            <pc:docMk/>
            <pc:sldMk cId="3040511320" sldId="330"/>
            <ac:spMk id="109" creationId="{F9A44740-7862-48A4-884C-14BE45C63528}"/>
          </ac:spMkLst>
        </pc:spChg>
        <pc:spChg chg="mod">
          <ac:chgData name="Ewa Kazimierska" userId="8edb7084-dccb-4d8f-9cfb-38098ea1d667" providerId="ADAL" clId="{08810362-1A82-4E4A-AD6E-51E19FF81942}" dt="2022-02-13T21:47:08.278" v="2344" actId="571"/>
          <ac:spMkLst>
            <pc:docMk/>
            <pc:sldMk cId="3040511320" sldId="330"/>
            <ac:spMk id="111" creationId="{B108BF58-C741-4390-8367-0F0E2682A69B}"/>
          </ac:spMkLst>
        </pc:spChg>
        <pc:spChg chg="mod">
          <ac:chgData name="Ewa Kazimierska" userId="8edb7084-dccb-4d8f-9cfb-38098ea1d667" providerId="ADAL" clId="{08810362-1A82-4E4A-AD6E-51E19FF81942}" dt="2022-02-13T21:47:08.278" v="2344" actId="571"/>
          <ac:spMkLst>
            <pc:docMk/>
            <pc:sldMk cId="3040511320" sldId="330"/>
            <ac:spMk id="112" creationId="{B2845573-534B-47D7-ABE9-7B619CD0DF6A}"/>
          </ac:spMkLst>
        </pc:spChg>
        <pc:spChg chg="mod">
          <ac:chgData name="Ewa Kazimierska" userId="8edb7084-dccb-4d8f-9cfb-38098ea1d667" providerId="ADAL" clId="{08810362-1A82-4E4A-AD6E-51E19FF81942}" dt="2022-02-13T21:47:08.278" v="2344" actId="571"/>
          <ac:spMkLst>
            <pc:docMk/>
            <pc:sldMk cId="3040511320" sldId="330"/>
            <ac:spMk id="113" creationId="{90138778-35A8-4839-8827-6B6038E60793}"/>
          </ac:spMkLst>
        </pc:spChg>
        <pc:spChg chg="mod">
          <ac:chgData name="Ewa Kazimierska" userId="8edb7084-dccb-4d8f-9cfb-38098ea1d667" providerId="ADAL" clId="{08810362-1A82-4E4A-AD6E-51E19FF81942}" dt="2022-02-13T21:47:08.278" v="2344" actId="571"/>
          <ac:spMkLst>
            <pc:docMk/>
            <pc:sldMk cId="3040511320" sldId="330"/>
            <ac:spMk id="115" creationId="{1C707960-CE00-4163-9FBE-75961874E857}"/>
          </ac:spMkLst>
        </pc:spChg>
        <pc:spChg chg="mod">
          <ac:chgData name="Ewa Kazimierska" userId="8edb7084-dccb-4d8f-9cfb-38098ea1d667" providerId="ADAL" clId="{08810362-1A82-4E4A-AD6E-51E19FF81942}" dt="2022-02-13T21:47:08.278" v="2344" actId="571"/>
          <ac:spMkLst>
            <pc:docMk/>
            <pc:sldMk cId="3040511320" sldId="330"/>
            <ac:spMk id="116" creationId="{91818080-7B73-4002-8B1D-AAFA9641E826}"/>
          </ac:spMkLst>
        </pc:spChg>
        <pc:spChg chg="mod">
          <ac:chgData name="Ewa Kazimierska" userId="8edb7084-dccb-4d8f-9cfb-38098ea1d667" providerId="ADAL" clId="{08810362-1A82-4E4A-AD6E-51E19FF81942}" dt="2022-02-13T21:47:08.278" v="2344" actId="571"/>
          <ac:spMkLst>
            <pc:docMk/>
            <pc:sldMk cId="3040511320" sldId="330"/>
            <ac:spMk id="117" creationId="{C491AAF3-7F05-484C-A178-003201890CE3}"/>
          </ac:spMkLst>
        </pc:spChg>
        <pc:spChg chg="mod">
          <ac:chgData name="Ewa Kazimierska" userId="8edb7084-dccb-4d8f-9cfb-38098ea1d667" providerId="ADAL" clId="{08810362-1A82-4E4A-AD6E-51E19FF81942}" dt="2022-02-13T21:47:08.278" v="2344" actId="571"/>
          <ac:spMkLst>
            <pc:docMk/>
            <pc:sldMk cId="3040511320" sldId="330"/>
            <ac:spMk id="119" creationId="{38582C73-022D-4798-9B3F-92DC95B826A0}"/>
          </ac:spMkLst>
        </pc:spChg>
        <pc:spChg chg="mod">
          <ac:chgData name="Ewa Kazimierska" userId="8edb7084-dccb-4d8f-9cfb-38098ea1d667" providerId="ADAL" clId="{08810362-1A82-4E4A-AD6E-51E19FF81942}" dt="2022-02-13T21:47:08.278" v="2344" actId="571"/>
          <ac:spMkLst>
            <pc:docMk/>
            <pc:sldMk cId="3040511320" sldId="330"/>
            <ac:spMk id="120" creationId="{43C28752-114A-49F3-8E4F-D0C84FCA5DFF}"/>
          </ac:spMkLst>
        </pc:spChg>
        <pc:spChg chg="mod">
          <ac:chgData name="Ewa Kazimierska" userId="8edb7084-dccb-4d8f-9cfb-38098ea1d667" providerId="ADAL" clId="{08810362-1A82-4E4A-AD6E-51E19FF81942}" dt="2022-02-13T21:47:08.278" v="2344" actId="571"/>
          <ac:spMkLst>
            <pc:docMk/>
            <pc:sldMk cId="3040511320" sldId="330"/>
            <ac:spMk id="121" creationId="{E70FB04B-08E7-44E6-B21D-CC5941C5A548}"/>
          </ac:spMkLst>
        </pc:spChg>
        <pc:spChg chg="mod">
          <ac:chgData name="Ewa Kazimierska" userId="8edb7084-dccb-4d8f-9cfb-38098ea1d667" providerId="ADAL" clId="{08810362-1A82-4E4A-AD6E-51E19FF81942}" dt="2022-02-13T21:47:08.278" v="2344" actId="571"/>
          <ac:spMkLst>
            <pc:docMk/>
            <pc:sldMk cId="3040511320" sldId="330"/>
            <ac:spMk id="122" creationId="{15B42EE6-FBD0-4D18-AA9E-CE56FA7CD7F6}"/>
          </ac:spMkLst>
        </pc:spChg>
        <pc:spChg chg="mod">
          <ac:chgData name="Ewa Kazimierska" userId="8edb7084-dccb-4d8f-9cfb-38098ea1d667" providerId="ADAL" clId="{08810362-1A82-4E4A-AD6E-51E19FF81942}" dt="2022-02-13T21:47:08.278" v="2344" actId="571"/>
          <ac:spMkLst>
            <pc:docMk/>
            <pc:sldMk cId="3040511320" sldId="330"/>
            <ac:spMk id="124" creationId="{82FFA7B4-3CBE-438F-BEE1-C37F9D1B2E19}"/>
          </ac:spMkLst>
        </pc:spChg>
        <pc:spChg chg="mod">
          <ac:chgData name="Ewa Kazimierska" userId="8edb7084-dccb-4d8f-9cfb-38098ea1d667" providerId="ADAL" clId="{08810362-1A82-4E4A-AD6E-51E19FF81942}" dt="2022-02-13T21:47:08.278" v="2344" actId="571"/>
          <ac:spMkLst>
            <pc:docMk/>
            <pc:sldMk cId="3040511320" sldId="330"/>
            <ac:spMk id="125" creationId="{25E1947D-37F7-4A72-9F66-5A87CC780B73}"/>
          </ac:spMkLst>
        </pc:spChg>
        <pc:spChg chg="mod">
          <ac:chgData name="Ewa Kazimierska" userId="8edb7084-dccb-4d8f-9cfb-38098ea1d667" providerId="ADAL" clId="{08810362-1A82-4E4A-AD6E-51E19FF81942}" dt="2022-02-13T21:47:08.278" v="2344" actId="571"/>
          <ac:spMkLst>
            <pc:docMk/>
            <pc:sldMk cId="3040511320" sldId="330"/>
            <ac:spMk id="126" creationId="{D1544B90-1206-4BD0-B158-53D0AB2163DD}"/>
          </ac:spMkLst>
        </pc:spChg>
        <pc:spChg chg="add mod">
          <ac:chgData name="Ewa Kazimierska" userId="8edb7084-dccb-4d8f-9cfb-38098ea1d667" providerId="ADAL" clId="{08810362-1A82-4E4A-AD6E-51E19FF81942}" dt="2022-02-13T21:47:08.278" v="2344" actId="571"/>
          <ac:spMkLst>
            <pc:docMk/>
            <pc:sldMk cId="3040511320" sldId="330"/>
            <ac:spMk id="127" creationId="{CEBECEC3-34EB-4EA3-A4DC-F5E2381A9932}"/>
          </ac:spMkLst>
        </pc:spChg>
        <pc:grpChg chg="mod">
          <ac:chgData name="Ewa Kazimierska" userId="8edb7084-dccb-4d8f-9cfb-38098ea1d667" providerId="ADAL" clId="{08810362-1A82-4E4A-AD6E-51E19FF81942}" dt="2022-02-13T21:45:17.461" v="2326" actId="1076"/>
          <ac:grpSpMkLst>
            <pc:docMk/>
            <pc:sldMk cId="3040511320" sldId="330"/>
            <ac:grpSpMk id="4" creationId="{D055586E-1FE5-4929-B74A-F90806E280FF}"/>
          </ac:grpSpMkLst>
        </pc:grpChg>
        <pc:grpChg chg="mod">
          <ac:chgData name="Ewa Kazimierska" userId="8edb7084-dccb-4d8f-9cfb-38098ea1d667" providerId="ADAL" clId="{08810362-1A82-4E4A-AD6E-51E19FF81942}" dt="2022-02-13T21:46:17.946" v="2337" actId="1076"/>
          <ac:grpSpMkLst>
            <pc:docMk/>
            <pc:sldMk cId="3040511320" sldId="330"/>
            <ac:grpSpMk id="54" creationId="{E4ADFCBF-0623-4842-B83B-5CC469DF4F98}"/>
          </ac:grpSpMkLst>
        </pc:grpChg>
        <pc:grpChg chg="mod">
          <ac:chgData name="Ewa Kazimierska" userId="8edb7084-dccb-4d8f-9cfb-38098ea1d667" providerId="ADAL" clId="{08810362-1A82-4E4A-AD6E-51E19FF81942}" dt="2022-02-13T21:46:06.810" v="2336" actId="1076"/>
          <ac:grpSpMkLst>
            <pc:docMk/>
            <pc:sldMk cId="3040511320" sldId="330"/>
            <ac:grpSpMk id="69" creationId="{B572EDF9-D8E3-4717-B246-95AB01FDD27D}"/>
          </ac:grpSpMkLst>
        </pc:grpChg>
        <pc:grpChg chg="add mod">
          <ac:chgData name="Ewa Kazimierska" userId="8edb7084-dccb-4d8f-9cfb-38098ea1d667" providerId="ADAL" clId="{08810362-1A82-4E4A-AD6E-51E19FF81942}" dt="2022-02-13T21:46:59.991" v="2342" actId="571"/>
          <ac:grpSpMkLst>
            <pc:docMk/>
            <pc:sldMk cId="3040511320" sldId="330"/>
            <ac:grpSpMk id="83" creationId="{006BED00-3A3C-450E-BD26-940A57D589F5}"/>
          </ac:grpSpMkLst>
        </pc:grpChg>
        <pc:grpChg chg="add mod">
          <ac:chgData name="Ewa Kazimierska" userId="8edb7084-dccb-4d8f-9cfb-38098ea1d667" providerId="ADAL" clId="{08810362-1A82-4E4A-AD6E-51E19FF81942}" dt="2022-02-13T21:47:08.278" v="2344" actId="571"/>
          <ac:grpSpMkLst>
            <pc:docMk/>
            <pc:sldMk cId="3040511320" sldId="330"/>
            <ac:grpSpMk id="101" creationId="{40D2EAE3-ED22-4742-A445-CC9A665EB2DB}"/>
          </ac:grpSpMkLst>
        </pc:grpChg>
        <pc:grpChg chg="add mod">
          <ac:chgData name="Ewa Kazimierska" userId="8edb7084-dccb-4d8f-9cfb-38098ea1d667" providerId="ADAL" clId="{08810362-1A82-4E4A-AD6E-51E19FF81942}" dt="2022-02-13T21:47:08.278" v="2344" actId="571"/>
          <ac:grpSpMkLst>
            <pc:docMk/>
            <pc:sldMk cId="3040511320" sldId="330"/>
            <ac:grpSpMk id="114" creationId="{00EA23FE-1D2D-45CB-A443-21D68C992579}"/>
          </ac:grpSpMkLst>
        </pc:grpChg>
        <pc:cxnChg chg="mod">
          <ac:chgData name="Ewa Kazimierska" userId="8edb7084-dccb-4d8f-9cfb-38098ea1d667" providerId="ADAL" clId="{08810362-1A82-4E4A-AD6E-51E19FF81942}" dt="2022-02-13T21:45:17.461" v="2326" actId="1076"/>
          <ac:cxnSpMkLst>
            <pc:docMk/>
            <pc:sldMk cId="3040511320" sldId="330"/>
            <ac:cxnSpMk id="44" creationId="{EBBFCB02-615C-41AF-8E91-C8C6B4AD1614}"/>
          </ac:cxnSpMkLst>
        </pc:cxnChg>
        <pc:cxnChg chg="mod">
          <ac:chgData name="Ewa Kazimierska" userId="8edb7084-dccb-4d8f-9cfb-38098ea1d667" providerId="ADAL" clId="{08810362-1A82-4E4A-AD6E-51E19FF81942}" dt="2022-02-13T21:45:17.461" v="2326" actId="1076"/>
          <ac:cxnSpMkLst>
            <pc:docMk/>
            <pc:sldMk cId="3040511320" sldId="330"/>
            <ac:cxnSpMk id="46" creationId="{6C24A564-F96F-455B-8053-D33AAA54F218}"/>
          </ac:cxnSpMkLst>
        </pc:cxnChg>
        <pc:cxnChg chg="mod">
          <ac:chgData name="Ewa Kazimierska" userId="8edb7084-dccb-4d8f-9cfb-38098ea1d667" providerId="ADAL" clId="{08810362-1A82-4E4A-AD6E-51E19FF81942}" dt="2022-02-13T21:46:06.810" v="2336" actId="1076"/>
          <ac:cxnSpMkLst>
            <pc:docMk/>
            <pc:sldMk cId="3040511320" sldId="330"/>
            <ac:cxnSpMk id="82" creationId="{001B7BA0-D16D-455C-AA95-78B692193F10}"/>
          </ac:cxnSpMkLst>
        </pc:cxnChg>
        <pc:cxnChg chg="mod">
          <ac:chgData name="Ewa Kazimierska" userId="8edb7084-dccb-4d8f-9cfb-38098ea1d667" providerId="ADAL" clId="{08810362-1A82-4E4A-AD6E-51E19FF81942}" dt="2022-02-13T21:47:56.178" v="2347" actId="1076"/>
          <ac:cxnSpMkLst>
            <pc:docMk/>
            <pc:sldMk cId="3040511320" sldId="330"/>
            <ac:cxnSpMk id="85" creationId="{328C04FE-1532-485E-80CA-E9720899463E}"/>
          </ac:cxnSpMkLst>
        </pc:cxnChg>
        <pc:cxnChg chg="mod">
          <ac:chgData name="Ewa Kazimierska" userId="8edb7084-dccb-4d8f-9cfb-38098ea1d667" providerId="ADAL" clId="{08810362-1A82-4E4A-AD6E-51E19FF81942}" dt="2022-02-13T21:47:56.178" v="2347" actId="1076"/>
          <ac:cxnSpMkLst>
            <pc:docMk/>
            <pc:sldMk cId="3040511320" sldId="330"/>
            <ac:cxnSpMk id="87" creationId="{244E9DB4-A72D-46E1-ABDE-9FD028EA5D61}"/>
          </ac:cxnSpMkLst>
        </pc:cxnChg>
        <pc:cxnChg chg="mod">
          <ac:chgData name="Ewa Kazimierska" userId="8edb7084-dccb-4d8f-9cfb-38098ea1d667" providerId="ADAL" clId="{08810362-1A82-4E4A-AD6E-51E19FF81942}" dt="2022-02-13T21:46:59.991" v="2342" actId="571"/>
          <ac:cxnSpMkLst>
            <pc:docMk/>
            <pc:sldMk cId="3040511320" sldId="330"/>
            <ac:cxnSpMk id="89" creationId="{7A56A635-8920-4A23-8FDF-C26FB1DFBAC0}"/>
          </ac:cxnSpMkLst>
        </pc:cxnChg>
        <pc:cxnChg chg="mod">
          <ac:chgData name="Ewa Kazimierska" userId="8edb7084-dccb-4d8f-9cfb-38098ea1d667" providerId="ADAL" clId="{08810362-1A82-4E4A-AD6E-51E19FF81942}" dt="2022-02-13T21:46:59.991" v="2342" actId="571"/>
          <ac:cxnSpMkLst>
            <pc:docMk/>
            <pc:sldMk cId="3040511320" sldId="330"/>
            <ac:cxnSpMk id="96" creationId="{E1A8A855-30EA-494F-9F34-D76900778609}"/>
          </ac:cxnSpMkLst>
        </pc:cxnChg>
        <pc:cxnChg chg="mod">
          <ac:chgData name="Ewa Kazimierska" userId="8edb7084-dccb-4d8f-9cfb-38098ea1d667" providerId="ADAL" clId="{08810362-1A82-4E4A-AD6E-51E19FF81942}" dt="2022-02-13T21:47:08.278" v="2344" actId="571"/>
          <ac:cxnSpMkLst>
            <pc:docMk/>
            <pc:sldMk cId="3040511320" sldId="330"/>
            <ac:cxnSpMk id="105" creationId="{E31DF03D-8F17-47CF-A9D1-A65CAF0BA333}"/>
          </ac:cxnSpMkLst>
        </pc:cxnChg>
        <pc:cxnChg chg="mod">
          <ac:chgData name="Ewa Kazimierska" userId="8edb7084-dccb-4d8f-9cfb-38098ea1d667" providerId="ADAL" clId="{08810362-1A82-4E4A-AD6E-51E19FF81942}" dt="2022-02-13T21:47:08.278" v="2344" actId="571"/>
          <ac:cxnSpMkLst>
            <pc:docMk/>
            <pc:sldMk cId="3040511320" sldId="330"/>
            <ac:cxnSpMk id="110" creationId="{47A1FF8B-7E9F-410B-89DC-E182F7DB26EC}"/>
          </ac:cxnSpMkLst>
        </pc:cxnChg>
        <pc:cxnChg chg="mod">
          <ac:chgData name="Ewa Kazimierska" userId="8edb7084-dccb-4d8f-9cfb-38098ea1d667" providerId="ADAL" clId="{08810362-1A82-4E4A-AD6E-51E19FF81942}" dt="2022-02-13T21:47:08.278" v="2344" actId="571"/>
          <ac:cxnSpMkLst>
            <pc:docMk/>
            <pc:sldMk cId="3040511320" sldId="330"/>
            <ac:cxnSpMk id="118" creationId="{335FB621-DD13-48EE-9405-5CDA88EBF23E}"/>
          </ac:cxnSpMkLst>
        </pc:cxnChg>
        <pc:cxnChg chg="mod">
          <ac:chgData name="Ewa Kazimierska" userId="8edb7084-dccb-4d8f-9cfb-38098ea1d667" providerId="ADAL" clId="{08810362-1A82-4E4A-AD6E-51E19FF81942}" dt="2022-02-13T21:47:08.278" v="2344" actId="571"/>
          <ac:cxnSpMkLst>
            <pc:docMk/>
            <pc:sldMk cId="3040511320" sldId="330"/>
            <ac:cxnSpMk id="123" creationId="{0BC26A79-DC34-454E-9C45-D80149B13BE3}"/>
          </ac:cxnSpMkLst>
        </pc:cxnChg>
      </pc:sldChg>
      <pc:sldChg chg="modSp mod">
        <pc:chgData name="Ewa Kazimierska" userId="8edb7084-dccb-4d8f-9cfb-38098ea1d667" providerId="ADAL" clId="{08810362-1A82-4E4A-AD6E-51E19FF81942}" dt="2022-02-13T22:10:22.180" v="2492" actId="1036"/>
        <pc:sldMkLst>
          <pc:docMk/>
          <pc:sldMk cId="4156118252" sldId="331"/>
        </pc:sldMkLst>
        <pc:spChg chg="mod">
          <ac:chgData name="Ewa Kazimierska" userId="8edb7084-dccb-4d8f-9cfb-38098ea1d667" providerId="ADAL" clId="{08810362-1A82-4E4A-AD6E-51E19FF81942}" dt="2022-02-13T21:49:43.900" v="2351"/>
          <ac:spMkLst>
            <pc:docMk/>
            <pc:sldMk cId="4156118252" sldId="331"/>
            <ac:spMk id="11" creationId="{5FA5AC4A-870B-49EA-A26B-5B8C85978F1F}"/>
          </ac:spMkLst>
        </pc:spChg>
        <pc:spChg chg="mod">
          <ac:chgData name="Ewa Kazimierska" userId="8edb7084-dccb-4d8f-9cfb-38098ea1d667" providerId="ADAL" clId="{08810362-1A82-4E4A-AD6E-51E19FF81942}" dt="2022-02-13T21:57:42.152" v="2430" actId="207"/>
          <ac:spMkLst>
            <pc:docMk/>
            <pc:sldMk cId="4156118252" sldId="331"/>
            <ac:spMk id="22" creationId="{E7863577-EB87-4065-9D09-3C39E4BA4744}"/>
          </ac:spMkLst>
        </pc:spChg>
        <pc:spChg chg="mod">
          <ac:chgData name="Ewa Kazimierska" userId="8edb7084-dccb-4d8f-9cfb-38098ea1d667" providerId="ADAL" clId="{08810362-1A82-4E4A-AD6E-51E19FF81942}" dt="2022-02-13T21:57:42.152" v="2430" actId="207"/>
          <ac:spMkLst>
            <pc:docMk/>
            <pc:sldMk cId="4156118252" sldId="331"/>
            <ac:spMk id="23" creationId="{9381DE8C-CFA1-431B-8C35-8671D8B5741E}"/>
          </ac:spMkLst>
        </pc:spChg>
        <pc:spChg chg="mod">
          <ac:chgData name="Ewa Kazimierska" userId="8edb7084-dccb-4d8f-9cfb-38098ea1d667" providerId="ADAL" clId="{08810362-1A82-4E4A-AD6E-51E19FF81942}" dt="2022-02-13T21:57:52.159" v="2431" actId="207"/>
          <ac:spMkLst>
            <pc:docMk/>
            <pc:sldMk cId="4156118252" sldId="331"/>
            <ac:spMk id="24" creationId="{75B8D409-64F4-4658-AE4E-1BC57ED34797}"/>
          </ac:spMkLst>
        </pc:spChg>
        <pc:spChg chg="mod">
          <ac:chgData name="Ewa Kazimierska" userId="8edb7084-dccb-4d8f-9cfb-38098ea1d667" providerId="ADAL" clId="{08810362-1A82-4E4A-AD6E-51E19FF81942}" dt="2022-02-13T21:57:42.152" v="2430" actId="207"/>
          <ac:spMkLst>
            <pc:docMk/>
            <pc:sldMk cId="4156118252" sldId="331"/>
            <ac:spMk id="35" creationId="{ED2B7D32-BBD6-4F23-8AFE-215AEFDDBF88}"/>
          </ac:spMkLst>
        </pc:spChg>
        <pc:spChg chg="mod">
          <ac:chgData name="Ewa Kazimierska" userId="8edb7084-dccb-4d8f-9cfb-38098ea1d667" providerId="ADAL" clId="{08810362-1A82-4E4A-AD6E-51E19FF81942}" dt="2022-02-13T21:57:52.159" v="2431" actId="207"/>
          <ac:spMkLst>
            <pc:docMk/>
            <pc:sldMk cId="4156118252" sldId="331"/>
            <ac:spMk id="36" creationId="{8C254657-4EA4-40E8-89E9-E4281C97717F}"/>
          </ac:spMkLst>
        </pc:spChg>
        <pc:spChg chg="mod">
          <ac:chgData name="Ewa Kazimierska" userId="8edb7084-dccb-4d8f-9cfb-38098ea1d667" providerId="ADAL" clId="{08810362-1A82-4E4A-AD6E-51E19FF81942}" dt="2022-02-13T21:57:52.159" v="2431" actId="207"/>
          <ac:spMkLst>
            <pc:docMk/>
            <pc:sldMk cId="4156118252" sldId="331"/>
            <ac:spMk id="37" creationId="{3E161EEE-5C67-441A-A788-6012FEDB9F6E}"/>
          </ac:spMkLst>
        </pc:spChg>
        <pc:spChg chg="mod">
          <ac:chgData name="Ewa Kazimierska" userId="8edb7084-dccb-4d8f-9cfb-38098ea1d667" providerId="ADAL" clId="{08810362-1A82-4E4A-AD6E-51E19FF81942}" dt="2022-02-13T22:08:38.412" v="2473" actId="20577"/>
          <ac:spMkLst>
            <pc:docMk/>
            <pc:sldMk cId="4156118252" sldId="331"/>
            <ac:spMk id="42" creationId="{32CFC130-E124-49D1-82C4-D7D52B569BA9}"/>
          </ac:spMkLst>
        </pc:spChg>
        <pc:spChg chg="mod">
          <ac:chgData name="Ewa Kazimierska" userId="8edb7084-dccb-4d8f-9cfb-38098ea1d667" providerId="ADAL" clId="{08810362-1A82-4E4A-AD6E-51E19FF81942}" dt="2022-02-13T22:08:44.206" v="2475" actId="113"/>
          <ac:spMkLst>
            <pc:docMk/>
            <pc:sldMk cId="4156118252" sldId="331"/>
            <ac:spMk id="79" creationId="{A5479365-550B-4668-B9B7-A402A3314C69}"/>
          </ac:spMkLst>
        </pc:spChg>
        <pc:spChg chg="mod">
          <ac:chgData name="Ewa Kazimierska" userId="8edb7084-dccb-4d8f-9cfb-38098ea1d667" providerId="ADAL" clId="{08810362-1A82-4E4A-AD6E-51E19FF81942}" dt="2022-02-13T22:09:10.102" v="2482" actId="1076"/>
          <ac:spMkLst>
            <pc:docMk/>
            <pc:sldMk cId="4156118252" sldId="331"/>
            <ac:spMk id="80" creationId="{D8DE7195-9C68-4CFF-88DB-DD328EBAB4F5}"/>
          </ac:spMkLst>
        </pc:spChg>
        <pc:spChg chg="mod">
          <ac:chgData name="Ewa Kazimierska" userId="8edb7084-dccb-4d8f-9cfb-38098ea1d667" providerId="ADAL" clId="{08810362-1A82-4E4A-AD6E-51E19FF81942}" dt="2022-02-13T22:07:54.495" v="2461" actId="2711"/>
          <ac:spMkLst>
            <pc:docMk/>
            <pc:sldMk cId="4156118252" sldId="331"/>
            <ac:spMk id="82" creationId="{CC771B36-D9DA-4BF2-8F60-E079D6427013}"/>
          </ac:spMkLst>
        </pc:spChg>
        <pc:spChg chg="mod">
          <ac:chgData name="Ewa Kazimierska" userId="8edb7084-dccb-4d8f-9cfb-38098ea1d667" providerId="ADAL" clId="{08810362-1A82-4E4A-AD6E-51E19FF81942}" dt="2022-02-13T22:07:54.495" v="2461" actId="2711"/>
          <ac:spMkLst>
            <pc:docMk/>
            <pc:sldMk cId="4156118252" sldId="331"/>
            <ac:spMk id="83" creationId="{7EF8109B-E0AB-4FE2-8986-CDEB1105ECC0}"/>
          </ac:spMkLst>
        </pc:spChg>
        <pc:spChg chg="mod">
          <ac:chgData name="Ewa Kazimierska" userId="8edb7084-dccb-4d8f-9cfb-38098ea1d667" providerId="ADAL" clId="{08810362-1A82-4E4A-AD6E-51E19FF81942}" dt="2022-02-13T22:10:22.180" v="2492" actId="1036"/>
          <ac:spMkLst>
            <pc:docMk/>
            <pc:sldMk cId="4156118252" sldId="331"/>
            <ac:spMk id="84" creationId="{FE9E1ED9-A317-4494-BB3C-9283A64A0A7C}"/>
          </ac:spMkLst>
        </pc:spChg>
        <pc:grpChg chg="mod">
          <ac:chgData name="Ewa Kazimierska" userId="8edb7084-dccb-4d8f-9cfb-38098ea1d667" providerId="ADAL" clId="{08810362-1A82-4E4A-AD6E-51E19FF81942}" dt="2022-02-13T21:49:55.853" v="2352" actId="1076"/>
          <ac:grpSpMkLst>
            <pc:docMk/>
            <pc:sldMk cId="4156118252" sldId="331"/>
            <ac:grpSpMk id="12" creationId="{98793D9D-3BB3-40BD-9BCF-54B0185F091C}"/>
          </ac:grpSpMkLst>
        </pc:grpChg>
        <pc:grpChg chg="mod">
          <ac:chgData name="Ewa Kazimierska" userId="8edb7084-dccb-4d8f-9cfb-38098ea1d667" providerId="ADAL" clId="{08810362-1A82-4E4A-AD6E-51E19FF81942}" dt="2022-02-13T21:50:18.432" v="2429" actId="1037"/>
          <ac:grpSpMkLst>
            <pc:docMk/>
            <pc:sldMk cId="4156118252" sldId="331"/>
            <ac:grpSpMk id="25" creationId="{5CD6712A-8B3E-4B79-87D1-AF846DD9AB7D}"/>
          </ac:grpSpMkLst>
        </pc:grpChg>
        <pc:cxnChg chg="mod">
          <ac:chgData name="Ewa Kazimierska" userId="8edb7084-dccb-4d8f-9cfb-38098ea1d667" providerId="ADAL" clId="{08810362-1A82-4E4A-AD6E-51E19FF81942}" dt="2022-02-13T21:50:18.432" v="2429" actId="1037"/>
          <ac:cxnSpMkLst>
            <pc:docMk/>
            <pc:sldMk cId="4156118252" sldId="331"/>
            <ac:cxnSpMk id="40" creationId="{47A2F4D5-1C9E-4335-B8F9-776413F62E7C}"/>
          </ac:cxnSpMkLst>
        </pc:cxnChg>
        <pc:cxnChg chg="mod">
          <ac:chgData name="Ewa Kazimierska" userId="8edb7084-dccb-4d8f-9cfb-38098ea1d667" providerId="ADAL" clId="{08810362-1A82-4E4A-AD6E-51E19FF81942}" dt="2022-02-13T21:50:18.432" v="2429" actId="1037"/>
          <ac:cxnSpMkLst>
            <pc:docMk/>
            <pc:sldMk cId="4156118252" sldId="331"/>
            <ac:cxnSpMk id="41" creationId="{0C0FC443-9AF2-4117-8B54-39ABEBDD525B}"/>
          </ac:cxnSpMkLst>
        </pc:cxnChg>
      </pc:sldChg>
      <pc:sldChg chg="addSp modSp mod">
        <pc:chgData name="Ewa Kazimierska" userId="8edb7084-dccb-4d8f-9cfb-38098ea1d667" providerId="ADAL" clId="{08810362-1A82-4E4A-AD6E-51E19FF81942}" dt="2022-02-13T22:47:26.280" v="2691" actId="20577"/>
        <pc:sldMkLst>
          <pc:docMk/>
          <pc:sldMk cId="201392402" sldId="332"/>
        </pc:sldMkLst>
        <pc:spChg chg="mod">
          <ac:chgData name="Ewa Kazimierska" userId="8edb7084-dccb-4d8f-9cfb-38098ea1d667" providerId="ADAL" clId="{08810362-1A82-4E4A-AD6E-51E19FF81942}" dt="2022-02-13T22:22:00.959" v="2518" actId="1076"/>
          <ac:spMkLst>
            <pc:docMk/>
            <pc:sldMk cId="201392402" sldId="332"/>
            <ac:spMk id="2" creationId="{2F473D01-D137-40F4-91FA-3D956D0007D4}"/>
          </ac:spMkLst>
        </pc:spChg>
        <pc:spChg chg="mod">
          <ac:chgData name="Ewa Kazimierska" userId="8edb7084-dccb-4d8f-9cfb-38098ea1d667" providerId="ADAL" clId="{08810362-1A82-4E4A-AD6E-51E19FF81942}" dt="2022-02-13T22:19:29.691" v="2502" actId="2711"/>
          <ac:spMkLst>
            <pc:docMk/>
            <pc:sldMk cId="201392402" sldId="332"/>
            <ac:spMk id="4" creationId="{E8D8CCFE-CA96-4B3A-B435-85132085576A}"/>
          </ac:spMkLst>
        </pc:spChg>
        <pc:spChg chg="mod">
          <ac:chgData name="Ewa Kazimierska" userId="8edb7084-dccb-4d8f-9cfb-38098ea1d667" providerId="ADAL" clId="{08810362-1A82-4E4A-AD6E-51E19FF81942}" dt="2022-02-13T22:19:29.691" v="2502" actId="2711"/>
          <ac:spMkLst>
            <pc:docMk/>
            <pc:sldMk cId="201392402" sldId="332"/>
            <ac:spMk id="28" creationId="{10D749D6-38A2-4CCC-89FD-CA8E7E7FE777}"/>
          </ac:spMkLst>
        </pc:spChg>
        <pc:spChg chg="mod">
          <ac:chgData name="Ewa Kazimierska" userId="8edb7084-dccb-4d8f-9cfb-38098ea1d667" providerId="ADAL" clId="{08810362-1A82-4E4A-AD6E-51E19FF81942}" dt="2022-02-13T22:19:29.691" v="2502" actId="2711"/>
          <ac:spMkLst>
            <pc:docMk/>
            <pc:sldMk cId="201392402" sldId="332"/>
            <ac:spMk id="34" creationId="{7558DEC9-5CC4-4CBC-899C-8773996C0F2C}"/>
          </ac:spMkLst>
        </pc:spChg>
        <pc:spChg chg="mod">
          <ac:chgData name="Ewa Kazimierska" userId="8edb7084-dccb-4d8f-9cfb-38098ea1d667" providerId="ADAL" clId="{08810362-1A82-4E4A-AD6E-51E19FF81942}" dt="2022-02-13T22:19:29.691" v="2502" actId="2711"/>
          <ac:spMkLst>
            <pc:docMk/>
            <pc:sldMk cId="201392402" sldId="332"/>
            <ac:spMk id="35" creationId="{F4816D4C-7B47-4EEC-A79F-4A662201D744}"/>
          </ac:spMkLst>
        </pc:spChg>
        <pc:spChg chg="mod">
          <ac:chgData name="Ewa Kazimierska" userId="8edb7084-dccb-4d8f-9cfb-38098ea1d667" providerId="ADAL" clId="{08810362-1A82-4E4A-AD6E-51E19FF81942}" dt="2022-02-13T22:19:29.691" v="2502" actId="2711"/>
          <ac:spMkLst>
            <pc:docMk/>
            <pc:sldMk cId="201392402" sldId="332"/>
            <ac:spMk id="36" creationId="{52213509-F686-4B09-94CD-53A2A5B67E91}"/>
          </ac:spMkLst>
        </pc:spChg>
        <pc:spChg chg="mod">
          <ac:chgData name="Ewa Kazimierska" userId="8edb7084-dccb-4d8f-9cfb-38098ea1d667" providerId="ADAL" clId="{08810362-1A82-4E4A-AD6E-51E19FF81942}" dt="2022-02-13T22:20:51.264" v="2507" actId="207"/>
          <ac:spMkLst>
            <pc:docMk/>
            <pc:sldMk cId="201392402" sldId="332"/>
            <ac:spMk id="37" creationId="{BB0B926A-3D38-476C-A31A-6EEDEF249FE3}"/>
          </ac:spMkLst>
        </pc:spChg>
        <pc:spChg chg="mod">
          <ac:chgData name="Ewa Kazimierska" userId="8edb7084-dccb-4d8f-9cfb-38098ea1d667" providerId="ADAL" clId="{08810362-1A82-4E4A-AD6E-51E19FF81942}" dt="2022-02-13T22:21:46.864" v="2516" actId="1076"/>
          <ac:spMkLst>
            <pc:docMk/>
            <pc:sldMk cId="201392402" sldId="332"/>
            <ac:spMk id="47" creationId="{988381C9-B51E-4D61-A6F3-A09E5B18FD9D}"/>
          </ac:spMkLst>
        </pc:spChg>
        <pc:spChg chg="mod">
          <ac:chgData name="Ewa Kazimierska" userId="8edb7084-dccb-4d8f-9cfb-38098ea1d667" providerId="ADAL" clId="{08810362-1A82-4E4A-AD6E-51E19FF81942}" dt="2022-02-13T22:21:46.864" v="2516" actId="1076"/>
          <ac:spMkLst>
            <pc:docMk/>
            <pc:sldMk cId="201392402" sldId="332"/>
            <ac:spMk id="48" creationId="{B75261BE-0989-4E94-8E6C-72FBF3AAE7D2}"/>
          </ac:spMkLst>
        </pc:spChg>
        <pc:spChg chg="mod">
          <ac:chgData name="Ewa Kazimierska" userId="8edb7084-dccb-4d8f-9cfb-38098ea1d667" providerId="ADAL" clId="{08810362-1A82-4E4A-AD6E-51E19FF81942}" dt="2022-02-13T22:21:46.864" v="2516" actId="1076"/>
          <ac:spMkLst>
            <pc:docMk/>
            <pc:sldMk cId="201392402" sldId="332"/>
            <ac:spMk id="49" creationId="{5B660A8C-CD30-4C78-965F-AE53BCF94EC8}"/>
          </ac:spMkLst>
        </pc:spChg>
        <pc:spChg chg="mod">
          <ac:chgData name="Ewa Kazimierska" userId="8edb7084-dccb-4d8f-9cfb-38098ea1d667" providerId="ADAL" clId="{08810362-1A82-4E4A-AD6E-51E19FF81942}" dt="2022-02-13T22:21:46.864" v="2516" actId="1076"/>
          <ac:spMkLst>
            <pc:docMk/>
            <pc:sldMk cId="201392402" sldId="332"/>
            <ac:spMk id="50" creationId="{09F69A60-AAB7-4ACB-91EE-18E7F4737F17}"/>
          </ac:spMkLst>
        </pc:spChg>
        <pc:spChg chg="mod">
          <ac:chgData name="Ewa Kazimierska" userId="8edb7084-dccb-4d8f-9cfb-38098ea1d667" providerId="ADAL" clId="{08810362-1A82-4E4A-AD6E-51E19FF81942}" dt="2022-02-13T22:21:46.864" v="2516" actId="1076"/>
          <ac:spMkLst>
            <pc:docMk/>
            <pc:sldMk cId="201392402" sldId="332"/>
            <ac:spMk id="51" creationId="{193E3E37-7990-445F-BD6C-D276C05572BE}"/>
          </ac:spMkLst>
        </pc:spChg>
        <pc:spChg chg="mod">
          <ac:chgData name="Ewa Kazimierska" userId="8edb7084-dccb-4d8f-9cfb-38098ea1d667" providerId="ADAL" clId="{08810362-1A82-4E4A-AD6E-51E19FF81942}" dt="2022-02-13T22:21:46.864" v="2516" actId="1076"/>
          <ac:spMkLst>
            <pc:docMk/>
            <pc:sldMk cId="201392402" sldId="332"/>
            <ac:spMk id="52" creationId="{CD3913B8-7E80-4138-B960-F6E6387CFC78}"/>
          </ac:spMkLst>
        </pc:spChg>
        <pc:spChg chg="mod">
          <ac:chgData name="Ewa Kazimierska" userId="8edb7084-dccb-4d8f-9cfb-38098ea1d667" providerId="ADAL" clId="{08810362-1A82-4E4A-AD6E-51E19FF81942}" dt="2022-02-13T22:21:46.864" v="2516" actId="1076"/>
          <ac:spMkLst>
            <pc:docMk/>
            <pc:sldMk cId="201392402" sldId="332"/>
            <ac:spMk id="53" creationId="{0D9D40A0-1362-49F0-B0A2-B68E3542FF10}"/>
          </ac:spMkLst>
        </pc:spChg>
        <pc:spChg chg="mod">
          <ac:chgData name="Ewa Kazimierska" userId="8edb7084-dccb-4d8f-9cfb-38098ea1d667" providerId="ADAL" clId="{08810362-1A82-4E4A-AD6E-51E19FF81942}" dt="2022-02-13T22:21:53.660" v="2517" actId="1076"/>
          <ac:spMkLst>
            <pc:docMk/>
            <pc:sldMk cId="201392402" sldId="332"/>
            <ac:spMk id="70" creationId="{D72A11B9-033A-4C9F-A979-C1CD321A1972}"/>
          </ac:spMkLst>
        </pc:spChg>
        <pc:spChg chg="mod">
          <ac:chgData name="Ewa Kazimierska" userId="8edb7084-dccb-4d8f-9cfb-38098ea1d667" providerId="ADAL" clId="{08810362-1A82-4E4A-AD6E-51E19FF81942}" dt="2022-02-13T22:21:53.660" v="2517" actId="1076"/>
          <ac:spMkLst>
            <pc:docMk/>
            <pc:sldMk cId="201392402" sldId="332"/>
            <ac:spMk id="71" creationId="{F1399689-A7EB-4FE2-BA7E-85024CF0B324}"/>
          </ac:spMkLst>
        </pc:spChg>
        <pc:spChg chg="mod">
          <ac:chgData name="Ewa Kazimierska" userId="8edb7084-dccb-4d8f-9cfb-38098ea1d667" providerId="ADAL" clId="{08810362-1A82-4E4A-AD6E-51E19FF81942}" dt="2022-02-13T22:21:53.660" v="2517" actId="1076"/>
          <ac:spMkLst>
            <pc:docMk/>
            <pc:sldMk cId="201392402" sldId="332"/>
            <ac:spMk id="72" creationId="{7B96DD59-36F1-4944-8D79-12CE274F3B1B}"/>
          </ac:spMkLst>
        </pc:spChg>
        <pc:spChg chg="mod">
          <ac:chgData name="Ewa Kazimierska" userId="8edb7084-dccb-4d8f-9cfb-38098ea1d667" providerId="ADAL" clId="{08810362-1A82-4E4A-AD6E-51E19FF81942}" dt="2022-02-13T22:21:53.660" v="2517" actId="1076"/>
          <ac:spMkLst>
            <pc:docMk/>
            <pc:sldMk cId="201392402" sldId="332"/>
            <ac:spMk id="73" creationId="{2AFA4814-2A6E-4D49-96DE-C0A57737CC70}"/>
          </ac:spMkLst>
        </pc:spChg>
        <pc:spChg chg="mod">
          <ac:chgData name="Ewa Kazimierska" userId="8edb7084-dccb-4d8f-9cfb-38098ea1d667" providerId="ADAL" clId="{08810362-1A82-4E4A-AD6E-51E19FF81942}" dt="2022-02-13T22:21:53.660" v="2517" actId="1076"/>
          <ac:spMkLst>
            <pc:docMk/>
            <pc:sldMk cId="201392402" sldId="332"/>
            <ac:spMk id="74" creationId="{9AA203E8-B6D1-40E8-9E2A-79701DAA7DE9}"/>
          </ac:spMkLst>
        </pc:spChg>
        <pc:spChg chg="mod">
          <ac:chgData name="Ewa Kazimierska" userId="8edb7084-dccb-4d8f-9cfb-38098ea1d667" providerId="ADAL" clId="{08810362-1A82-4E4A-AD6E-51E19FF81942}" dt="2022-02-13T22:21:53.660" v="2517" actId="1076"/>
          <ac:spMkLst>
            <pc:docMk/>
            <pc:sldMk cId="201392402" sldId="332"/>
            <ac:spMk id="75" creationId="{E7392537-5769-41CC-8718-6A0E268E5095}"/>
          </ac:spMkLst>
        </pc:spChg>
        <pc:spChg chg="mod">
          <ac:chgData name="Ewa Kazimierska" userId="8edb7084-dccb-4d8f-9cfb-38098ea1d667" providerId="ADAL" clId="{08810362-1A82-4E4A-AD6E-51E19FF81942}" dt="2022-02-13T22:21:53.660" v="2517" actId="1076"/>
          <ac:spMkLst>
            <pc:docMk/>
            <pc:sldMk cId="201392402" sldId="332"/>
            <ac:spMk id="76" creationId="{D5A07FF4-4266-4126-BE49-21650B3FAB45}"/>
          </ac:spMkLst>
        </pc:spChg>
        <pc:spChg chg="add mod">
          <ac:chgData name="Ewa Kazimierska" userId="8edb7084-dccb-4d8f-9cfb-38098ea1d667" providerId="ADAL" clId="{08810362-1A82-4E4A-AD6E-51E19FF81942}" dt="2022-02-13T22:47:26.280" v="2691" actId="20577"/>
          <ac:spMkLst>
            <pc:docMk/>
            <pc:sldMk cId="201392402" sldId="332"/>
            <ac:spMk id="78" creationId="{56D04354-6D2E-47F0-8211-9D1926FF46F5}"/>
          </ac:spMkLst>
        </pc:spChg>
        <pc:spChg chg="mod">
          <ac:chgData name="Ewa Kazimierska" userId="8edb7084-dccb-4d8f-9cfb-38098ea1d667" providerId="ADAL" clId="{08810362-1A82-4E4A-AD6E-51E19FF81942}" dt="2022-02-13T22:21:35.867" v="2515" actId="207"/>
          <ac:spMkLst>
            <pc:docMk/>
            <pc:sldMk cId="201392402" sldId="332"/>
            <ac:spMk id="82" creationId="{94698E95-0CC9-48EC-ACB3-E4544A7DC5CF}"/>
          </ac:spMkLst>
        </pc:spChg>
        <pc:grpChg chg="mod">
          <ac:chgData name="Ewa Kazimierska" userId="8edb7084-dccb-4d8f-9cfb-38098ea1d667" providerId="ADAL" clId="{08810362-1A82-4E4A-AD6E-51E19FF81942}" dt="2022-02-13T22:19:29.691" v="2502" actId="2711"/>
          <ac:grpSpMkLst>
            <pc:docMk/>
            <pc:sldMk cId="201392402" sldId="332"/>
            <ac:grpSpMk id="3" creationId="{5EC09F26-BB8C-4B01-9CCA-B09B7C3D6750}"/>
          </ac:grpSpMkLst>
        </pc:grpChg>
        <pc:grpChg chg="mod">
          <ac:chgData name="Ewa Kazimierska" userId="8edb7084-dccb-4d8f-9cfb-38098ea1d667" providerId="ADAL" clId="{08810362-1A82-4E4A-AD6E-51E19FF81942}" dt="2022-02-13T22:19:29.691" v="2502" actId="2711"/>
          <ac:grpSpMkLst>
            <pc:docMk/>
            <pc:sldMk cId="201392402" sldId="332"/>
            <ac:grpSpMk id="7" creationId="{4121D5C7-F9D5-4BE5-9FA8-AB5FDA51040A}"/>
          </ac:grpSpMkLst>
        </pc:grpChg>
        <pc:grpChg chg="mod">
          <ac:chgData name="Ewa Kazimierska" userId="8edb7084-dccb-4d8f-9cfb-38098ea1d667" providerId="ADAL" clId="{08810362-1A82-4E4A-AD6E-51E19FF81942}" dt="2022-02-13T22:21:46.864" v="2516" actId="1076"/>
          <ac:grpSpMkLst>
            <pc:docMk/>
            <pc:sldMk cId="201392402" sldId="332"/>
            <ac:grpSpMk id="38" creationId="{D50FF2B7-76C5-4299-94E8-E78BE8381D5B}"/>
          </ac:grpSpMkLst>
        </pc:grpChg>
        <pc:grpChg chg="mod">
          <ac:chgData name="Ewa Kazimierska" userId="8edb7084-dccb-4d8f-9cfb-38098ea1d667" providerId="ADAL" clId="{08810362-1A82-4E4A-AD6E-51E19FF81942}" dt="2022-02-13T22:21:53.660" v="2517" actId="1076"/>
          <ac:grpSpMkLst>
            <pc:docMk/>
            <pc:sldMk cId="201392402" sldId="332"/>
            <ac:grpSpMk id="61" creationId="{FC3DDBD1-F7BD-4AD1-8FE0-50F4F1F87BA4}"/>
          </ac:grpSpMkLst>
        </pc:grpChg>
        <pc:picChg chg="mod">
          <ac:chgData name="Ewa Kazimierska" userId="8edb7084-dccb-4d8f-9cfb-38098ea1d667" providerId="ADAL" clId="{08810362-1A82-4E4A-AD6E-51E19FF81942}" dt="2022-02-13T22:19:29.691" v="2502" actId="2711"/>
          <ac:picMkLst>
            <pc:docMk/>
            <pc:sldMk cId="201392402" sldId="332"/>
            <ac:picMk id="6" creationId="{F9EDC046-AC1F-44CB-A853-4432DB4738F4}"/>
          </ac:picMkLst>
        </pc:picChg>
        <pc:picChg chg="mod">
          <ac:chgData name="Ewa Kazimierska" userId="8edb7084-dccb-4d8f-9cfb-38098ea1d667" providerId="ADAL" clId="{08810362-1A82-4E4A-AD6E-51E19FF81942}" dt="2022-02-13T22:21:46.864" v="2516" actId="1076"/>
          <ac:picMkLst>
            <pc:docMk/>
            <pc:sldMk cId="201392402" sldId="332"/>
            <ac:picMk id="39" creationId="{265EC2EF-000E-4B42-B506-5740CEE4C22A}"/>
          </ac:picMkLst>
        </pc:picChg>
        <pc:picChg chg="mod">
          <ac:chgData name="Ewa Kazimierska" userId="8edb7084-dccb-4d8f-9cfb-38098ea1d667" providerId="ADAL" clId="{08810362-1A82-4E4A-AD6E-51E19FF81942}" dt="2022-02-13T22:21:46.864" v="2516" actId="1076"/>
          <ac:picMkLst>
            <pc:docMk/>
            <pc:sldMk cId="201392402" sldId="332"/>
            <ac:picMk id="40" creationId="{A03A4C24-FF13-47BD-A596-1FDA2390E744}"/>
          </ac:picMkLst>
        </pc:picChg>
        <pc:picChg chg="mod">
          <ac:chgData name="Ewa Kazimierska" userId="8edb7084-dccb-4d8f-9cfb-38098ea1d667" providerId="ADAL" clId="{08810362-1A82-4E4A-AD6E-51E19FF81942}" dt="2022-02-13T22:21:46.864" v="2516" actId="1076"/>
          <ac:picMkLst>
            <pc:docMk/>
            <pc:sldMk cId="201392402" sldId="332"/>
            <ac:picMk id="41" creationId="{1F75972C-E0B7-4EFA-9285-9B51189006D2}"/>
          </ac:picMkLst>
        </pc:picChg>
        <pc:picChg chg="mod">
          <ac:chgData name="Ewa Kazimierska" userId="8edb7084-dccb-4d8f-9cfb-38098ea1d667" providerId="ADAL" clId="{08810362-1A82-4E4A-AD6E-51E19FF81942}" dt="2022-02-13T22:21:46.864" v="2516" actId="1076"/>
          <ac:picMkLst>
            <pc:docMk/>
            <pc:sldMk cId="201392402" sldId="332"/>
            <ac:picMk id="42" creationId="{4549612B-80F3-4345-B271-F9FBEBE8175C}"/>
          </ac:picMkLst>
        </pc:picChg>
        <pc:picChg chg="mod">
          <ac:chgData name="Ewa Kazimierska" userId="8edb7084-dccb-4d8f-9cfb-38098ea1d667" providerId="ADAL" clId="{08810362-1A82-4E4A-AD6E-51E19FF81942}" dt="2022-02-13T22:21:46.864" v="2516" actId="1076"/>
          <ac:picMkLst>
            <pc:docMk/>
            <pc:sldMk cId="201392402" sldId="332"/>
            <ac:picMk id="43" creationId="{941256BA-EAB4-4773-A4B9-811685D0FED0}"/>
          </ac:picMkLst>
        </pc:picChg>
        <pc:picChg chg="mod">
          <ac:chgData name="Ewa Kazimierska" userId="8edb7084-dccb-4d8f-9cfb-38098ea1d667" providerId="ADAL" clId="{08810362-1A82-4E4A-AD6E-51E19FF81942}" dt="2022-02-13T22:21:46.864" v="2516" actId="1076"/>
          <ac:picMkLst>
            <pc:docMk/>
            <pc:sldMk cId="201392402" sldId="332"/>
            <ac:picMk id="44" creationId="{CA26E511-F88E-44EB-96CE-A32B3B9B9256}"/>
          </ac:picMkLst>
        </pc:picChg>
        <pc:picChg chg="mod">
          <ac:chgData name="Ewa Kazimierska" userId="8edb7084-dccb-4d8f-9cfb-38098ea1d667" providerId="ADAL" clId="{08810362-1A82-4E4A-AD6E-51E19FF81942}" dt="2022-02-13T22:21:46.864" v="2516" actId="1076"/>
          <ac:picMkLst>
            <pc:docMk/>
            <pc:sldMk cId="201392402" sldId="332"/>
            <ac:picMk id="45" creationId="{3C8DB41A-EF46-4EBE-BF3A-35F06815B660}"/>
          </ac:picMkLst>
        </pc:picChg>
        <pc:picChg chg="mod">
          <ac:chgData name="Ewa Kazimierska" userId="8edb7084-dccb-4d8f-9cfb-38098ea1d667" providerId="ADAL" clId="{08810362-1A82-4E4A-AD6E-51E19FF81942}" dt="2022-02-13T22:21:46.864" v="2516" actId="1076"/>
          <ac:picMkLst>
            <pc:docMk/>
            <pc:sldMk cId="201392402" sldId="332"/>
            <ac:picMk id="46" creationId="{EB2E45D2-21D3-45F7-9F03-AE570AD7328F}"/>
          </ac:picMkLst>
        </pc:picChg>
        <pc:picChg chg="mod">
          <ac:chgData name="Ewa Kazimierska" userId="8edb7084-dccb-4d8f-9cfb-38098ea1d667" providerId="ADAL" clId="{08810362-1A82-4E4A-AD6E-51E19FF81942}" dt="2022-02-13T22:21:53.660" v="2517" actId="1076"/>
          <ac:picMkLst>
            <pc:docMk/>
            <pc:sldMk cId="201392402" sldId="332"/>
            <ac:picMk id="62" creationId="{E5B3C73C-7F5B-4AF2-9151-D21AA9DDBED4}"/>
          </ac:picMkLst>
        </pc:picChg>
        <pc:picChg chg="mod">
          <ac:chgData name="Ewa Kazimierska" userId="8edb7084-dccb-4d8f-9cfb-38098ea1d667" providerId="ADAL" clId="{08810362-1A82-4E4A-AD6E-51E19FF81942}" dt="2022-02-13T22:21:53.660" v="2517" actId="1076"/>
          <ac:picMkLst>
            <pc:docMk/>
            <pc:sldMk cId="201392402" sldId="332"/>
            <ac:picMk id="63" creationId="{5D848D0F-8597-47BA-B030-159A6B5AE6E9}"/>
          </ac:picMkLst>
        </pc:picChg>
        <pc:picChg chg="mod">
          <ac:chgData name="Ewa Kazimierska" userId="8edb7084-dccb-4d8f-9cfb-38098ea1d667" providerId="ADAL" clId="{08810362-1A82-4E4A-AD6E-51E19FF81942}" dt="2022-02-13T22:21:53.660" v="2517" actId="1076"/>
          <ac:picMkLst>
            <pc:docMk/>
            <pc:sldMk cId="201392402" sldId="332"/>
            <ac:picMk id="64" creationId="{D619E782-48B9-4340-82A0-D8E3CB9FAA64}"/>
          </ac:picMkLst>
        </pc:picChg>
        <pc:picChg chg="mod">
          <ac:chgData name="Ewa Kazimierska" userId="8edb7084-dccb-4d8f-9cfb-38098ea1d667" providerId="ADAL" clId="{08810362-1A82-4E4A-AD6E-51E19FF81942}" dt="2022-02-13T22:21:53.660" v="2517" actId="1076"/>
          <ac:picMkLst>
            <pc:docMk/>
            <pc:sldMk cId="201392402" sldId="332"/>
            <ac:picMk id="65" creationId="{4EBF2907-5E50-4F0B-A5CF-66DB8B59A025}"/>
          </ac:picMkLst>
        </pc:picChg>
        <pc:picChg chg="mod">
          <ac:chgData name="Ewa Kazimierska" userId="8edb7084-dccb-4d8f-9cfb-38098ea1d667" providerId="ADAL" clId="{08810362-1A82-4E4A-AD6E-51E19FF81942}" dt="2022-02-13T22:21:53.660" v="2517" actId="1076"/>
          <ac:picMkLst>
            <pc:docMk/>
            <pc:sldMk cId="201392402" sldId="332"/>
            <ac:picMk id="66" creationId="{08C61A58-7879-471C-9637-60D707EBA129}"/>
          </ac:picMkLst>
        </pc:picChg>
        <pc:picChg chg="mod">
          <ac:chgData name="Ewa Kazimierska" userId="8edb7084-dccb-4d8f-9cfb-38098ea1d667" providerId="ADAL" clId="{08810362-1A82-4E4A-AD6E-51E19FF81942}" dt="2022-02-13T22:21:53.660" v="2517" actId="1076"/>
          <ac:picMkLst>
            <pc:docMk/>
            <pc:sldMk cId="201392402" sldId="332"/>
            <ac:picMk id="67" creationId="{0FECCC18-F905-4450-BB30-FFBEB5EA68F3}"/>
          </ac:picMkLst>
        </pc:picChg>
        <pc:picChg chg="mod">
          <ac:chgData name="Ewa Kazimierska" userId="8edb7084-dccb-4d8f-9cfb-38098ea1d667" providerId="ADAL" clId="{08810362-1A82-4E4A-AD6E-51E19FF81942}" dt="2022-02-13T22:21:53.660" v="2517" actId="1076"/>
          <ac:picMkLst>
            <pc:docMk/>
            <pc:sldMk cId="201392402" sldId="332"/>
            <ac:picMk id="68" creationId="{9CA1F874-6F98-4B3D-AFA3-4126D145DB0D}"/>
          </ac:picMkLst>
        </pc:picChg>
        <pc:picChg chg="mod">
          <ac:chgData name="Ewa Kazimierska" userId="8edb7084-dccb-4d8f-9cfb-38098ea1d667" providerId="ADAL" clId="{08810362-1A82-4E4A-AD6E-51E19FF81942}" dt="2022-02-13T22:21:53.660" v="2517" actId="1076"/>
          <ac:picMkLst>
            <pc:docMk/>
            <pc:sldMk cId="201392402" sldId="332"/>
            <ac:picMk id="69" creationId="{0149B557-DF37-4675-86DF-A5D35C5C85F8}"/>
          </ac:picMkLst>
        </pc:picChg>
        <pc:cxnChg chg="mod">
          <ac:chgData name="Ewa Kazimierska" userId="8edb7084-dccb-4d8f-9cfb-38098ea1d667" providerId="ADAL" clId="{08810362-1A82-4E4A-AD6E-51E19FF81942}" dt="2022-02-13T22:21:46.864" v="2516" actId="1076"/>
          <ac:cxnSpMkLst>
            <pc:docMk/>
            <pc:sldMk cId="201392402" sldId="332"/>
            <ac:cxnSpMk id="54" creationId="{64429486-3B92-4964-A9B8-558B18BF28D7}"/>
          </ac:cxnSpMkLst>
        </pc:cxnChg>
        <pc:cxnChg chg="mod">
          <ac:chgData name="Ewa Kazimierska" userId="8edb7084-dccb-4d8f-9cfb-38098ea1d667" providerId="ADAL" clId="{08810362-1A82-4E4A-AD6E-51E19FF81942}" dt="2022-02-13T22:21:46.864" v="2516" actId="1076"/>
          <ac:cxnSpMkLst>
            <pc:docMk/>
            <pc:sldMk cId="201392402" sldId="332"/>
            <ac:cxnSpMk id="55" creationId="{E602BED2-7F2C-4BB4-BF4C-B6C2CDC1DB53}"/>
          </ac:cxnSpMkLst>
        </pc:cxnChg>
        <pc:cxnChg chg="mod">
          <ac:chgData name="Ewa Kazimierska" userId="8edb7084-dccb-4d8f-9cfb-38098ea1d667" providerId="ADAL" clId="{08810362-1A82-4E4A-AD6E-51E19FF81942}" dt="2022-02-13T22:21:46.864" v="2516" actId="1076"/>
          <ac:cxnSpMkLst>
            <pc:docMk/>
            <pc:sldMk cId="201392402" sldId="332"/>
            <ac:cxnSpMk id="59" creationId="{3093CE18-20C6-42EC-8756-749F4E91F556}"/>
          </ac:cxnSpMkLst>
        </pc:cxnChg>
        <pc:cxnChg chg="mod">
          <ac:chgData name="Ewa Kazimierska" userId="8edb7084-dccb-4d8f-9cfb-38098ea1d667" providerId="ADAL" clId="{08810362-1A82-4E4A-AD6E-51E19FF81942}" dt="2022-02-13T22:21:53.660" v="2517" actId="1076"/>
          <ac:cxnSpMkLst>
            <pc:docMk/>
            <pc:sldMk cId="201392402" sldId="332"/>
            <ac:cxnSpMk id="77" creationId="{D51A344E-3FCA-4946-ABD8-5E81E988B9CF}"/>
          </ac:cxnSpMkLst>
        </pc:cxnChg>
      </pc:sldChg>
      <pc:sldChg chg="modSp mod">
        <pc:chgData name="Ewa Kazimierska" userId="8edb7084-dccb-4d8f-9cfb-38098ea1d667" providerId="ADAL" clId="{08810362-1A82-4E4A-AD6E-51E19FF81942}" dt="2022-02-14T10:52:16.042" v="3313" actId="20577"/>
        <pc:sldMkLst>
          <pc:docMk/>
          <pc:sldMk cId="3028818265" sldId="333"/>
        </pc:sldMkLst>
        <pc:spChg chg="mod">
          <ac:chgData name="Ewa Kazimierska" userId="8edb7084-dccb-4d8f-9cfb-38098ea1d667" providerId="ADAL" clId="{08810362-1A82-4E4A-AD6E-51E19FF81942}" dt="2022-02-13T22:22:41.726" v="2524" actId="2711"/>
          <ac:spMkLst>
            <pc:docMk/>
            <pc:sldMk cId="3028818265" sldId="333"/>
            <ac:spMk id="2" creationId="{D367A083-1F45-497E-8562-0D88A751D654}"/>
          </ac:spMkLst>
        </pc:spChg>
        <pc:spChg chg="mod">
          <ac:chgData name="Ewa Kazimierska" userId="8edb7084-dccb-4d8f-9cfb-38098ea1d667" providerId="ADAL" clId="{08810362-1A82-4E4A-AD6E-51E19FF81942}" dt="2022-02-13T22:23:14.270" v="2526" actId="113"/>
          <ac:spMkLst>
            <pc:docMk/>
            <pc:sldMk cId="3028818265" sldId="333"/>
            <ac:spMk id="5" creationId="{5998B35D-5DDF-4730-A2E4-1BC1A5EAA266}"/>
          </ac:spMkLst>
        </pc:spChg>
        <pc:spChg chg="mod">
          <ac:chgData name="Ewa Kazimierska" userId="8edb7084-dccb-4d8f-9cfb-38098ea1d667" providerId="ADAL" clId="{08810362-1A82-4E4A-AD6E-51E19FF81942}" dt="2022-02-14T10:52:16.042" v="3313" actId="20577"/>
          <ac:spMkLst>
            <pc:docMk/>
            <pc:sldMk cId="3028818265" sldId="333"/>
            <ac:spMk id="11" creationId="{3703588E-E499-43C4-A835-582E9ECE358F}"/>
          </ac:spMkLst>
        </pc:spChg>
        <pc:spChg chg="mod">
          <ac:chgData name="Ewa Kazimierska" userId="8edb7084-dccb-4d8f-9cfb-38098ea1d667" providerId="ADAL" clId="{08810362-1A82-4E4A-AD6E-51E19FF81942}" dt="2022-02-13T22:22:41.726" v="2524" actId="2711"/>
          <ac:spMkLst>
            <pc:docMk/>
            <pc:sldMk cId="3028818265" sldId="333"/>
            <ac:spMk id="12" creationId="{5D55772A-D49B-43BF-99BA-026581E849ED}"/>
          </ac:spMkLst>
        </pc:spChg>
        <pc:spChg chg="mod">
          <ac:chgData name="Ewa Kazimierska" userId="8edb7084-dccb-4d8f-9cfb-38098ea1d667" providerId="ADAL" clId="{08810362-1A82-4E4A-AD6E-51E19FF81942}" dt="2022-02-13T22:22:41.726" v="2524" actId="2711"/>
          <ac:spMkLst>
            <pc:docMk/>
            <pc:sldMk cId="3028818265" sldId="333"/>
            <ac:spMk id="13" creationId="{5F8855A4-AE74-4E8A-A1E4-04A23E8044D5}"/>
          </ac:spMkLst>
        </pc:spChg>
        <pc:spChg chg="mod">
          <ac:chgData name="Ewa Kazimierska" userId="8edb7084-dccb-4d8f-9cfb-38098ea1d667" providerId="ADAL" clId="{08810362-1A82-4E4A-AD6E-51E19FF81942}" dt="2022-02-13T22:22:41.726" v="2524" actId="2711"/>
          <ac:spMkLst>
            <pc:docMk/>
            <pc:sldMk cId="3028818265" sldId="333"/>
            <ac:spMk id="17" creationId="{256AD09A-0F16-40E0-92E4-C499480DBD66}"/>
          </ac:spMkLst>
        </pc:spChg>
        <pc:spChg chg="mod">
          <ac:chgData name="Ewa Kazimierska" userId="8edb7084-dccb-4d8f-9cfb-38098ea1d667" providerId="ADAL" clId="{08810362-1A82-4E4A-AD6E-51E19FF81942}" dt="2022-02-13T22:23:14.270" v="2526" actId="113"/>
          <ac:spMkLst>
            <pc:docMk/>
            <pc:sldMk cId="3028818265" sldId="333"/>
            <ac:spMk id="20" creationId="{4F67148A-4D9C-4C75-A896-DFED9BD64017}"/>
          </ac:spMkLst>
        </pc:spChg>
        <pc:spChg chg="mod">
          <ac:chgData name="Ewa Kazimierska" userId="8edb7084-dccb-4d8f-9cfb-38098ea1d667" providerId="ADAL" clId="{08810362-1A82-4E4A-AD6E-51E19FF81942}" dt="2022-02-13T22:23:14.270" v="2526" actId="113"/>
          <ac:spMkLst>
            <pc:docMk/>
            <pc:sldMk cId="3028818265" sldId="333"/>
            <ac:spMk id="21" creationId="{3CB4E0CF-DD0A-4DAD-85E1-4393E1E447D5}"/>
          </ac:spMkLst>
        </pc:spChg>
        <pc:spChg chg="mod">
          <ac:chgData name="Ewa Kazimierska" userId="8edb7084-dccb-4d8f-9cfb-38098ea1d667" providerId="ADAL" clId="{08810362-1A82-4E4A-AD6E-51E19FF81942}" dt="2022-02-13T22:25:18.587" v="2545" actId="207"/>
          <ac:spMkLst>
            <pc:docMk/>
            <pc:sldMk cId="3028818265" sldId="333"/>
            <ac:spMk id="22" creationId="{3C520E62-5F58-4352-A719-F6546FED4817}"/>
          </ac:spMkLst>
        </pc:spChg>
        <pc:spChg chg="mod">
          <ac:chgData name="Ewa Kazimierska" userId="8edb7084-dccb-4d8f-9cfb-38098ea1d667" providerId="ADAL" clId="{08810362-1A82-4E4A-AD6E-51E19FF81942}" dt="2022-02-13T22:24:53.001" v="2539" actId="207"/>
          <ac:spMkLst>
            <pc:docMk/>
            <pc:sldMk cId="3028818265" sldId="333"/>
            <ac:spMk id="23" creationId="{6FA76542-DD2F-4186-BF83-5D83DCCE07CB}"/>
          </ac:spMkLst>
        </pc:spChg>
        <pc:spChg chg="mod">
          <ac:chgData name="Ewa Kazimierska" userId="8edb7084-dccb-4d8f-9cfb-38098ea1d667" providerId="ADAL" clId="{08810362-1A82-4E4A-AD6E-51E19FF81942}" dt="2022-02-13T22:24:12.724" v="2534" actId="1038"/>
          <ac:spMkLst>
            <pc:docMk/>
            <pc:sldMk cId="3028818265" sldId="333"/>
            <ac:spMk id="25" creationId="{FECA0BC8-9C17-4B4B-83F3-C9219EA22E70}"/>
          </ac:spMkLst>
        </pc:spChg>
        <pc:spChg chg="mod">
          <ac:chgData name="Ewa Kazimierska" userId="8edb7084-dccb-4d8f-9cfb-38098ea1d667" providerId="ADAL" clId="{08810362-1A82-4E4A-AD6E-51E19FF81942}" dt="2022-02-13T22:24:59.605" v="2540" actId="207"/>
          <ac:spMkLst>
            <pc:docMk/>
            <pc:sldMk cId="3028818265" sldId="333"/>
            <ac:spMk id="26" creationId="{CD49456C-E4FB-4D48-98DC-E6E1F979D55E}"/>
          </ac:spMkLst>
        </pc:spChg>
        <pc:spChg chg="mod">
          <ac:chgData name="Ewa Kazimierska" userId="8edb7084-dccb-4d8f-9cfb-38098ea1d667" providerId="ADAL" clId="{08810362-1A82-4E4A-AD6E-51E19FF81942}" dt="2022-02-13T22:24:12.724" v="2534" actId="1038"/>
          <ac:spMkLst>
            <pc:docMk/>
            <pc:sldMk cId="3028818265" sldId="333"/>
            <ac:spMk id="28" creationId="{1A8A8C2F-2B84-4B30-BCE1-E74A2A0B5099}"/>
          </ac:spMkLst>
        </pc:spChg>
        <pc:spChg chg="mod">
          <ac:chgData name="Ewa Kazimierska" userId="8edb7084-dccb-4d8f-9cfb-38098ea1d667" providerId="ADAL" clId="{08810362-1A82-4E4A-AD6E-51E19FF81942}" dt="2022-02-13T22:25:13.187" v="2544" actId="207"/>
          <ac:spMkLst>
            <pc:docMk/>
            <pc:sldMk cId="3028818265" sldId="333"/>
            <ac:spMk id="29" creationId="{4FFE9BDA-291F-41ED-B802-83D77044CE3B}"/>
          </ac:spMkLst>
        </pc:spChg>
        <pc:spChg chg="mod">
          <ac:chgData name="Ewa Kazimierska" userId="8edb7084-dccb-4d8f-9cfb-38098ea1d667" providerId="ADAL" clId="{08810362-1A82-4E4A-AD6E-51E19FF81942}" dt="2022-02-13T22:25:38.099" v="2548" actId="14100"/>
          <ac:spMkLst>
            <pc:docMk/>
            <pc:sldMk cId="3028818265" sldId="333"/>
            <ac:spMk id="30" creationId="{1CD2DC97-50FC-489A-8ABE-7B8D49E1B428}"/>
          </ac:spMkLst>
        </pc:spChg>
        <pc:cxnChg chg="mod">
          <ac:chgData name="Ewa Kazimierska" userId="8edb7084-dccb-4d8f-9cfb-38098ea1d667" providerId="ADAL" clId="{08810362-1A82-4E4A-AD6E-51E19FF81942}" dt="2022-02-13T22:23:32.163" v="2528" actId="1582"/>
          <ac:cxnSpMkLst>
            <pc:docMk/>
            <pc:sldMk cId="3028818265" sldId="333"/>
            <ac:cxnSpMk id="4" creationId="{C2A4D8B6-2F4E-4491-A16F-97F3F9691A76}"/>
          </ac:cxnSpMkLst>
        </pc:cxnChg>
        <pc:cxnChg chg="mod">
          <ac:chgData name="Ewa Kazimierska" userId="8edb7084-dccb-4d8f-9cfb-38098ea1d667" providerId="ADAL" clId="{08810362-1A82-4E4A-AD6E-51E19FF81942}" dt="2022-02-13T22:24:43.352" v="2538" actId="1582"/>
          <ac:cxnSpMkLst>
            <pc:docMk/>
            <pc:sldMk cId="3028818265" sldId="333"/>
            <ac:cxnSpMk id="14" creationId="{BB5E6E8D-1F4C-4001-9A7D-87C521B680A0}"/>
          </ac:cxnSpMkLst>
        </pc:cxnChg>
        <pc:cxnChg chg="mod">
          <ac:chgData name="Ewa Kazimierska" userId="8edb7084-dccb-4d8f-9cfb-38098ea1d667" providerId="ADAL" clId="{08810362-1A82-4E4A-AD6E-51E19FF81942}" dt="2022-02-13T22:23:32.163" v="2528" actId="1582"/>
          <ac:cxnSpMkLst>
            <pc:docMk/>
            <pc:sldMk cId="3028818265" sldId="333"/>
            <ac:cxnSpMk id="18" creationId="{C3092FF8-075D-48B4-AEDB-7D0575D9F500}"/>
          </ac:cxnSpMkLst>
        </pc:cxnChg>
        <pc:cxnChg chg="mod">
          <ac:chgData name="Ewa Kazimierska" userId="8edb7084-dccb-4d8f-9cfb-38098ea1d667" providerId="ADAL" clId="{08810362-1A82-4E4A-AD6E-51E19FF81942}" dt="2022-02-13T22:23:32.163" v="2528" actId="1582"/>
          <ac:cxnSpMkLst>
            <pc:docMk/>
            <pc:sldMk cId="3028818265" sldId="333"/>
            <ac:cxnSpMk id="19" creationId="{F409ED05-E634-4762-9731-42E4CFCE0747}"/>
          </ac:cxnSpMkLst>
        </pc:cxnChg>
        <pc:cxnChg chg="mod">
          <ac:chgData name="Ewa Kazimierska" userId="8edb7084-dccb-4d8f-9cfb-38098ea1d667" providerId="ADAL" clId="{08810362-1A82-4E4A-AD6E-51E19FF81942}" dt="2022-02-13T22:24:43.352" v="2538" actId="1582"/>
          <ac:cxnSpMkLst>
            <pc:docMk/>
            <pc:sldMk cId="3028818265" sldId="333"/>
            <ac:cxnSpMk id="24" creationId="{F1D1DA38-3D6B-40C5-965E-EA0E4936F638}"/>
          </ac:cxnSpMkLst>
        </pc:cxnChg>
        <pc:cxnChg chg="mod">
          <ac:chgData name="Ewa Kazimierska" userId="8edb7084-dccb-4d8f-9cfb-38098ea1d667" providerId="ADAL" clId="{08810362-1A82-4E4A-AD6E-51E19FF81942}" dt="2022-02-13T22:24:43.352" v="2538" actId="1582"/>
          <ac:cxnSpMkLst>
            <pc:docMk/>
            <pc:sldMk cId="3028818265" sldId="333"/>
            <ac:cxnSpMk id="27" creationId="{D7CA7A8C-AD2D-4E89-BD3A-EAF9E0E08A05}"/>
          </ac:cxnSpMkLst>
        </pc:cxnChg>
      </pc:sldChg>
      <pc:sldChg chg="addSp delSp modSp mod">
        <pc:chgData name="Ewa Kazimierska" userId="8edb7084-dccb-4d8f-9cfb-38098ea1d667" providerId="ADAL" clId="{08810362-1A82-4E4A-AD6E-51E19FF81942}" dt="2022-02-14T10:52:11.184" v="3309"/>
        <pc:sldMkLst>
          <pc:docMk/>
          <pc:sldMk cId="542575773" sldId="334"/>
        </pc:sldMkLst>
        <pc:spChg chg="mod">
          <ac:chgData name="Ewa Kazimierska" userId="8edb7084-dccb-4d8f-9cfb-38098ea1d667" providerId="ADAL" clId="{08810362-1A82-4E4A-AD6E-51E19FF81942}" dt="2022-02-13T22:26:07.211" v="2550" actId="1076"/>
          <ac:spMkLst>
            <pc:docMk/>
            <pc:sldMk cId="542575773" sldId="334"/>
            <ac:spMk id="2" creationId="{93C82A6A-FDA6-4F5C-B9EB-87F1CB2C2FCE}"/>
          </ac:spMkLst>
        </pc:spChg>
        <pc:spChg chg="mod">
          <ac:chgData name="Ewa Kazimierska" userId="8edb7084-dccb-4d8f-9cfb-38098ea1d667" providerId="ADAL" clId="{08810362-1A82-4E4A-AD6E-51E19FF81942}" dt="2022-02-13T22:28:31.744" v="2655" actId="1076"/>
          <ac:spMkLst>
            <pc:docMk/>
            <pc:sldMk cId="542575773" sldId="334"/>
            <ac:spMk id="3" creationId="{0D298AC5-B580-4F29-B1F5-0646D834FA50}"/>
          </ac:spMkLst>
        </pc:spChg>
        <pc:spChg chg="mod">
          <ac:chgData name="Ewa Kazimierska" userId="8edb7084-dccb-4d8f-9cfb-38098ea1d667" providerId="ADAL" clId="{08810362-1A82-4E4A-AD6E-51E19FF81942}" dt="2022-02-13T22:30:00.428" v="2666" actId="207"/>
          <ac:spMkLst>
            <pc:docMk/>
            <pc:sldMk cId="542575773" sldId="334"/>
            <ac:spMk id="4" creationId="{8B85A6DF-8552-4FA5-B788-1B6289A7A781}"/>
          </ac:spMkLst>
        </pc:spChg>
        <pc:spChg chg="mod">
          <ac:chgData name="Ewa Kazimierska" userId="8edb7084-dccb-4d8f-9cfb-38098ea1d667" providerId="ADAL" clId="{08810362-1A82-4E4A-AD6E-51E19FF81942}" dt="2022-02-13T22:28:14.416" v="2653" actId="1076"/>
          <ac:spMkLst>
            <pc:docMk/>
            <pc:sldMk cId="542575773" sldId="334"/>
            <ac:spMk id="11" creationId="{602B56C5-4749-43DE-8143-B611F11B0BF9}"/>
          </ac:spMkLst>
        </pc:spChg>
        <pc:spChg chg="mod">
          <ac:chgData name="Ewa Kazimierska" userId="8edb7084-dccb-4d8f-9cfb-38098ea1d667" providerId="ADAL" clId="{08810362-1A82-4E4A-AD6E-51E19FF81942}" dt="2022-02-13T22:28:18.727" v="2654" actId="1076"/>
          <ac:spMkLst>
            <pc:docMk/>
            <pc:sldMk cId="542575773" sldId="334"/>
            <ac:spMk id="12" creationId="{45EA2A2D-28A8-4EB7-B3A9-CB021C7C2EEC}"/>
          </ac:spMkLst>
        </pc:spChg>
        <pc:spChg chg="mod">
          <ac:chgData name="Ewa Kazimierska" userId="8edb7084-dccb-4d8f-9cfb-38098ea1d667" providerId="ADAL" clId="{08810362-1A82-4E4A-AD6E-51E19FF81942}" dt="2022-02-13T22:26:00.544" v="2549" actId="2711"/>
          <ac:spMkLst>
            <pc:docMk/>
            <pc:sldMk cId="542575773" sldId="334"/>
            <ac:spMk id="14" creationId="{0A20CFB9-58C6-459C-813F-FC885D3F5B76}"/>
          </ac:spMkLst>
        </pc:spChg>
        <pc:spChg chg="mod">
          <ac:chgData name="Ewa Kazimierska" userId="8edb7084-dccb-4d8f-9cfb-38098ea1d667" providerId="ADAL" clId="{08810362-1A82-4E4A-AD6E-51E19FF81942}" dt="2022-02-13T22:26:00.544" v="2549" actId="2711"/>
          <ac:spMkLst>
            <pc:docMk/>
            <pc:sldMk cId="542575773" sldId="334"/>
            <ac:spMk id="15" creationId="{B03BFF91-A94B-4EB5-8471-7606AEFA8FF0}"/>
          </ac:spMkLst>
        </pc:spChg>
        <pc:spChg chg="mod">
          <ac:chgData name="Ewa Kazimierska" userId="8edb7084-dccb-4d8f-9cfb-38098ea1d667" providerId="ADAL" clId="{08810362-1A82-4E4A-AD6E-51E19FF81942}" dt="2022-02-13T22:26:00.544" v="2549" actId="2711"/>
          <ac:spMkLst>
            <pc:docMk/>
            <pc:sldMk cId="542575773" sldId="334"/>
            <ac:spMk id="17" creationId="{5368CA32-BA80-443A-9BB3-65BA9F9F3048}"/>
          </ac:spMkLst>
        </pc:spChg>
        <pc:spChg chg="mod">
          <ac:chgData name="Ewa Kazimierska" userId="8edb7084-dccb-4d8f-9cfb-38098ea1d667" providerId="ADAL" clId="{08810362-1A82-4E4A-AD6E-51E19FF81942}" dt="2022-02-13T22:26:00.544" v="2549" actId="2711"/>
          <ac:spMkLst>
            <pc:docMk/>
            <pc:sldMk cId="542575773" sldId="334"/>
            <ac:spMk id="18" creationId="{8F7B0012-8514-4BCD-A635-D1C699AC2C3B}"/>
          </ac:spMkLst>
        </pc:spChg>
        <pc:spChg chg="mod">
          <ac:chgData name="Ewa Kazimierska" userId="8edb7084-dccb-4d8f-9cfb-38098ea1d667" providerId="ADAL" clId="{08810362-1A82-4E4A-AD6E-51E19FF81942}" dt="2022-02-13T22:26:00.544" v="2549" actId="2711"/>
          <ac:spMkLst>
            <pc:docMk/>
            <pc:sldMk cId="542575773" sldId="334"/>
            <ac:spMk id="19" creationId="{EE7734B0-E730-436E-86D7-BED217C64257}"/>
          </ac:spMkLst>
        </pc:spChg>
        <pc:spChg chg="mod">
          <ac:chgData name="Ewa Kazimierska" userId="8edb7084-dccb-4d8f-9cfb-38098ea1d667" providerId="ADAL" clId="{08810362-1A82-4E4A-AD6E-51E19FF81942}" dt="2022-02-13T22:27:32.789" v="2645" actId="207"/>
          <ac:spMkLst>
            <pc:docMk/>
            <pc:sldMk cId="542575773" sldId="334"/>
            <ac:spMk id="23" creationId="{4E916300-2D26-47C0-80AD-C09BBB67D971}"/>
          </ac:spMkLst>
        </pc:spChg>
        <pc:spChg chg="mod">
          <ac:chgData name="Ewa Kazimierska" userId="8edb7084-dccb-4d8f-9cfb-38098ea1d667" providerId="ADAL" clId="{08810362-1A82-4E4A-AD6E-51E19FF81942}" dt="2022-02-13T22:27:32.789" v="2645" actId="207"/>
          <ac:spMkLst>
            <pc:docMk/>
            <pc:sldMk cId="542575773" sldId="334"/>
            <ac:spMk id="24" creationId="{FDCBA5A2-D82F-44D6-A897-FF52FD61D0FB}"/>
          </ac:spMkLst>
        </pc:spChg>
        <pc:spChg chg="mod">
          <ac:chgData name="Ewa Kazimierska" userId="8edb7084-dccb-4d8f-9cfb-38098ea1d667" providerId="ADAL" clId="{08810362-1A82-4E4A-AD6E-51E19FF81942}" dt="2022-02-13T22:27:48.064" v="2646" actId="207"/>
          <ac:spMkLst>
            <pc:docMk/>
            <pc:sldMk cId="542575773" sldId="334"/>
            <ac:spMk id="25" creationId="{18F54887-6551-4B13-B2AA-589C80434637}"/>
          </ac:spMkLst>
        </pc:spChg>
        <pc:spChg chg="mod">
          <ac:chgData name="Ewa Kazimierska" userId="8edb7084-dccb-4d8f-9cfb-38098ea1d667" providerId="ADAL" clId="{08810362-1A82-4E4A-AD6E-51E19FF81942}" dt="2022-02-13T22:28:45.285" v="2658" actId="1076"/>
          <ac:spMkLst>
            <pc:docMk/>
            <pc:sldMk cId="542575773" sldId="334"/>
            <ac:spMk id="28" creationId="{87B2386C-E952-4321-8AA4-BEE1C157881C}"/>
          </ac:spMkLst>
        </pc:spChg>
        <pc:spChg chg="mod">
          <ac:chgData name="Ewa Kazimierska" userId="8edb7084-dccb-4d8f-9cfb-38098ea1d667" providerId="ADAL" clId="{08810362-1A82-4E4A-AD6E-51E19FF81942}" dt="2022-02-13T22:27:32.789" v="2645" actId="207"/>
          <ac:spMkLst>
            <pc:docMk/>
            <pc:sldMk cId="542575773" sldId="334"/>
            <ac:spMk id="39" creationId="{695DD3C1-60E5-41F2-9A51-99BCEC73B5B5}"/>
          </ac:spMkLst>
        </pc:spChg>
        <pc:spChg chg="mod">
          <ac:chgData name="Ewa Kazimierska" userId="8edb7084-dccb-4d8f-9cfb-38098ea1d667" providerId="ADAL" clId="{08810362-1A82-4E4A-AD6E-51E19FF81942}" dt="2022-02-13T22:29:12.362" v="2662" actId="14100"/>
          <ac:spMkLst>
            <pc:docMk/>
            <pc:sldMk cId="542575773" sldId="334"/>
            <ac:spMk id="40" creationId="{7645517C-C28D-4E56-83CD-F160916C9C24}"/>
          </ac:spMkLst>
        </pc:spChg>
        <pc:spChg chg="mod">
          <ac:chgData name="Ewa Kazimierska" userId="8edb7084-dccb-4d8f-9cfb-38098ea1d667" providerId="ADAL" clId="{08810362-1A82-4E4A-AD6E-51E19FF81942}" dt="2022-02-13T22:29:25.539" v="2664" actId="1076"/>
          <ac:spMkLst>
            <pc:docMk/>
            <pc:sldMk cId="542575773" sldId="334"/>
            <ac:spMk id="41" creationId="{EB2E0207-07D7-481E-A19C-EE4E4C17C835}"/>
          </ac:spMkLst>
        </pc:spChg>
        <pc:spChg chg="mod">
          <ac:chgData name="Ewa Kazimierska" userId="8edb7084-dccb-4d8f-9cfb-38098ea1d667" providerId="ADAL" clId="{08810362-1A82-4E4A-AD6E-51E19FF81942}" dt="2022-02-13T22:28:07.937" v="2652" actId="113"/>
          <ac:spMkLst>
            <pc:docMk/>
            <pc:sldMk cId="542575773" sldId="334"/>
            <ac:spMk id="42" creationId="{CED686E1-78B5-43CB-A04A-B32ED2E4711F}"/>
          </ac:spMkLst>
        </pc:spChg>
        <pc:spChg chg="mod">
          <ac:chgData name="Ewa Kazimierska" userId="8edb7084-dccb-4d8f-9cfb-38098ea1d667" providerId="ADAL" clId="{08810362-1A82-4E4A-AD6E-51E19FF81942}" dt="2022-02-13T22:29:01.679" v="2660" actId="1076"/>
          <ac:spMkLst>
            <pc:docMk/>
            <pc:sldMk cId="542575773" sldId="334"/>
            <ac:spMk id="52" creationId="{D22E0969-1A20-486D-A6D6-0250009FCDC7}"/>
          </ac:spMkLst>
        </pc:spChg>
        <pc:spChg chg="mod">
          <ac:chgData name="Ewa Kazimierska" userId="8edb7084-dccb-4d8f-9cfb-38098ea1d667" providerId="ADAL" clId="{08810362-1A82-4E4A-AD6E-51E19FF81942}" dt="2022-02-13T22:29:01.679" v="2660" actId="1076"/>
          <ac:spMkLst>
            <pc:docMk/>
            <pc:sldMk cId="542575773" sldId="334"/>
            <ac:spMk id="53" creationId="{9FB4A28A-1A93-4454-B240-B53FBC32277D}"/>
          </ac:spMkLst>
        </pc:spChg>
        <pc:spChg chg="mod">
          <ac:chgData name="Ewa Kazimierska" userId="8edb7084-dccb-4d8f-9cfb-38098ea1d667" providerId="ADAL" clId="{08810362-1A82-4E4A-AD6E-51E19FF81942}" dt="2022-02-13T22:29:01.679" v="2660" actId="1076"/>
          <ac:spMkLst>
            <pc:docMk/>
            <pc:sldMk cId="542575773" sldId="334"/>
            <ac:spMk id="54" creationId="{A7DABDC2-6C30-492D-BA10-F4673AEE12C4}"/>
          </ac:spMkLst>
        </pc:spChg>
        <pc:spChg chg="mod">
          <ac:chgData name="Ewa Kazimierska" userId="8edb7084-dccb-4d8f-9cfb-38098ea1d667" providerId="ADAL" clId="{08810362-1A82-4E4A-AD6E-51E19FF81942}" dt="2022-02-13T22:29:01.679" v="2660" actId="1076"/>
          <ac:spMkLst>
            <pc:docMk/>
            <pc:sldMk cId="542575773" sldId="334"/>
            <ac:spMk id="55" creationId="{85D0425E-64FC-4969-A8F1-1EB889B5F22A}"/>
          </ac:spMkLst>
        </pc:spChg>
        <pc:spChg chg="mod">
          <ac:chgData name="Ewa Kazimierska" userId="8edb7084-dccb-4d8f-9cfb-38098ea1d667" providerId="ADAL" clId="{08810362-1A82-4E4A-AD6E-51E19FF81942}" dt="2022-02-13T22:29:01.679" v="2660" actId="1076"/>
          <ac:spMkLst>
            <pc:docMk/>
            <pc:sldMk cId="542575773" sldId="334"/>
            <ac:spMk id="56" creationId="{82760A91-E807-4813-ACEA-7FACE1A05450}"/>
          </ac:spMkLst>
        </pc:spChg>
        <pc:spChg chg="mod">
          <ac:chgData name="Ewa Kazimierska" userId="8edb7084-dccb-4d8f-9cfb-38098ea1d667" providerId="ADAL" clId="{08810362-1A82-4E4A-AD6E-51E19FF81942}" dt="2022-02-13T22:29:01.679" v="2660" actId="1076"/>
          <ac:spMkLst>
            <pc:docMk/>
            <pc:sldMk cId="542575773" sldId="334"/>
            <ac:spMk id="57" creationId="{302DB8B4-5242-4F68-A3D6-86CCC35D0CD3}"/>
          </ac:spMkLst>
        </pc:spChg>
        <pc:spChg chg="mod">
          <ac:chgData name="Ewa Kazimierska" userId="8edb7084-dccb-4d8f-9cfb-38098ea1d667" providerId="ADAL" clId="{08810362-1A82-4E4A-AD6E-51E19FF81942}" dt="2022-02-13T22:29:01.679" v="2660" actId="1076"/>
          <ac:spMkLst>
            <pc:docMk/>
            <pc:sldMk cId="542575773" sldId="334"/>
            <ac:spMk id="58" creationId="{62BFE891-D741-4106-B250-2A17B29A8FC8}"/>
          </ac:spMkLst>
        </pc:spChg>
        <pc:spChg chg="add del mod">
          <ac:chgData name="Ewa Kazimierska" userId="8edb7084-dccb-4d8f-9cfb-38098ea1d667" providerId="ADAL" clId="{08810362-1A82-4E4A-AD6E-51E19FF81942}" dt="2022-02-14T10:52:11.184" v="3309"/>
          <ac:spMkLst>
            <pc:docMk/>
            <pc:sldMk cId="542575773" sldId="334"/>
            <ac:spMk id="60" creationId="{A4F111AC-B939-4E39-8061-04B5BF362945}"/>
          </ac:spMkLst>
        </pc:spChg>
        <pc:spChg chg="mod">
          <ac:chgData name="Ewa Kazimierska" userId="8edb7084-dccb-4d8f-9cfb-38098ea1d667" providerId="ADAL" clId="{08810362-1A82-4E4A-AD6E-51E19FF81942}" dt="2022-02-13T22:30:05.438" v="2667" actId="207"/>
          <ac:spMkLst>
            <pc:docMk/>
            <pc:sldMk cId="542575773" sldId="334"/>
            <ac:spMk id="61" creationId="{F364E228-714A-4A17-A913-0ADCF8FFD255}"/>
          </ac:spMkLst>
        </pc:spChg>
        <pc:spChg chg="mod">
          <ac:chgData name="Ewa Kazimierska" userId="8edb7084-dccb-4d8f-9cfb-38098ea1d667" providerId="ADAL" clId="{08810362-1A82-4E4A-AD6E-51E19FF81942}" dt="2022-02-13T22:29:49.067" v="2665" actId="207"/>
          <ac:spMkLst>
            <pc:docMk/>
            <pc:sldMk cId="542575773" sldId="334"/>
            <ac:spMk id="62" creationId="{F3DC302E-1E2B-485C-97A0-213898232E35}"/>
          </ac:spMkLst>
        </pc:spChg>
        <pc:spChg chg="mod">
          <ac:chgData name="Ewa Kazimierska" userId="8edb7084-dccb-4d8f-9cfb-38098ea1d667" providerId="ADAL" clId="{08810362-1A82-4E4A-AD6E-51E19FF81942}" dt="2022-02-13T22:30:10.731" v="2668" actId="207"/>
          <ac:spMkLst>
            <pc:docMk/>
            <pc:sldMk cId="542575773" sldId="334"/>
            <ac:spMk id="63" creationId="{F7614E51-52A4-4BBD-BA79-342B8523FB4E}"/>
          </ac:spMkLst>
        </pc:spChg>
        <pc:spChg chg="mod">
          <ac:chgData name="Ewa Kazimierska" userId="8edb7084-dccb-4d8f-9cfb-38098ea1d667" providerId="ADAL" clId="{08810362-1A82-4E4A-AD6E-51E19FF81942}" dt="2022-02-13T22:30:00.428" v="2666" actId="207"/>
          <ac:spMkLst>
            <pc:docMk/>
            <pc:sldMk cId="542575773" sldId="334"/>
            <ac:spMk id="64" creationId="{34F5939C-1415-4462-A4FB-898A7D572174}"/>
          </ac:spMkLst>
        </pc:spChg>
        <pc:spChg chg="mod">
          <ac:chgData name="Ewa Kazimierska" userId="8edb7084-dccb-4d8f-9cfb-38098ea1d667" providerId="ADAL" clId="{08810362-1A82-4E4A-AD6E-51E19FF81942}" dt="2022-02-13T22:30:18.487" v="2669" actId="207"/>
          <ac:spMkLst>
            <pc:docMk/>
            <pc:sldMk cId="542575773" sldId="334"/>
            <ac:spMk id="65" creationId="{4D64826A-FFC8-40B7-9F17-CD3B454CBCAE}"/>
          </ac:spMkLst>
        </pc:spChg>
        <pc:grpChg chg="mod">
          <ac:chgData name="Ewa Kazimierska" userId="8edb7084-dccb-4d8f-9cfb-38098ea1d667" providerId="ADAL" clId="{08810362-1A82-4E4A-AD6E-51E19FF81942}" dt="2022-02-13T22:27:12.692" v="2644" actId="1076"/>
          <ac:grpSpMkLst>
            <pc:docMk/>
            <pc:sldMk cId="542575773" sldId="334"/>
            <ac:grpSpMk id="13" creationId="{389A6094-AB2C-4060-A974-05CD1D369B86}"/>
          </ac:grpSpMkLst>
        </pc:grpChg>
        <pc:grpChg chg="mod">
          <ac:chgData name="Ewa Kazimierska" userId="8edb7084-dccb-4d8f-9cfb-38098ea1d667" providerId="ADAL" clId="{08810362-1A82-4E4A-AD6E-51E19FF81942}" dt="2022-02-13T22:29:08.454" v="2661" actId="14100"/>
          <ac:grpSpMkLst>
            <pc:docMk/>
            <pc:sldMk cId="542575773" sldId="334"/>
            <ac:grpSpMk id="29" creationId="{409BBC67-720E-46ED-B5EA-72201C5405EF}"/>
          </ac:grpSpMkLst>
        </pc:grpChg>
        <pc:grpChg chg="mod">
          <ac:chgData name="Ewa Kazimierska" userId="8edb7084-dccb-4d8f-9cfb-38098ea1d667" providerId="ADAL" clId="{08810362-1A82-4E4A-AD6E-51E19FF81942}" dt="2022-02-13T22:29:01.679" v="2660" actId="1076"/>
          <ac:grpSpMkLst>
            <pc:docMk/>
            <pc:sldMk cId="542575773" sldId="334"/>
            <ac:grpSpMk id="43" creationId="{36565F8A-9CF8-4401-8FAD-273A42EBFDA0}"/>
          </ac:grpSpMkLst>
        </pc:grpChg>
        <pc:picChg chg="mod">
          <ac:chgData name="Ewa Kazimierska" userId="8edb7084-dccb-4d8f-9cfb-38098ea1d667" providerId="ADAL" clId="{08810362-1A82-4E4A-AD6E-51E19FF81942}" dt="2022-02-13T22:29:01.679" v="2660" actId="1076"/>
          <ac:picMkLst>
            <pc:docMk/>
            <pc:sldMk cId="542575773" sldId="334"/>
            <ac:picMk id="44" creationId="{681780CD-836B-4661-A97D-6A2F936BC935}"/>
          </ac:picMkLst>
        </pc:picChg>
        <pc:picChg chg="mod">
          <ac:chgData name="Ewa Kazimierska" userId="8edb7084-dccb-4d8f-9cfb-38098ea1d667" providerId="ADAL" clId="{08810362-1A82-4E4A-AD6E-51E19FF81942}" dt="2022-02-13T22:29:01.679" v="2660" actId="1076"/>
          <ac:picMkLst>
            <pc:docMk/>
            <pc:sldMk cId="542575773" sldId="334"/>
            <ac:picMk id="45" creationId="{9F8391EF-580C-421C-A2BF-2D22BFE1352E}"/>
          </ac:picMkLst>
        </pc:picChg>
        <pc:picChg chg="mod">
          <ac:chgData name="Ewa Kazimierska" userId="8edb7084-dccb-4d8f-9cfb-38098ea1d667" providerId="ADAL" clId="{08810362-1A82-4E4A-AD6E-51E19FF81942}" dt="2022-02-13T22:29:01.679" v="2660" actId="1076"/>
          <ac:picMkLst>
            <pc:docMk/>
            <pc:sldMk cId="542575773" sldId="334"/>
            <ac:picMk id="46" creationId="{48A80BFF-4B19-480E-B40B-331771CFCB6F}"/>
          </ac:picMkLst>
        </pc:picChg>
        <pc:picChg chg="mod">
          <ac:chgData name="Ewa Kazimierska" userId="8edb7084-dccb-4d8f-9cfb-38098ea1d667" providerId="ADAL" clId="{08810362-1A82-4E4A-AD6E-51E19FF81942}" dt="2022-02-13T22:29:01.679" v="2660" actId="1076"/>
          <ac:picMkLst>
            <pc:docMk/>
            <pc:sldMk cId="542575773" sldId="334"/>
            <ac:picMk id="47" creationId="{4EFF347E-F603-463D-82B6-D41846650F9A}"/>
          </ac:picMkLst>
        </pc:picChg>
        <pc:picChg chg="mod">
          <ac:chgData name="Ewa Kazimierska" userId="8edb7084-dccb-4d8f-9cfb-38098ea1d667" providerId="ADAL" clId="{08810362-1A82-4E4A-AD6E-51E19FF81942}" dt="2022-02-13T22:29:01.679" v="2660" actId="1076"/>
          <ac:picMkLst>
            <pc:docMk/>
            <pc:sldMk cId="542575773" sldId="334"/>
            <ac:picMk id="48" creationId="{0BC49D6D-0109-4E54-8BBC-9CFCC775F170}"/>
          </ac:picMkLst>
        </pc:picChg>
        <pc:picChg chg="mod">
          <ac:chgData name="Ewa Kazimierska" userId="8edb7084-dccb-4d8f-9cfb-38098ea1d667" providerId="ADAL" clId="{08810362-1A82-4E4A-AD6E-51E19FF81942}" dt="2022-02-13T22:29:01.679" v="2660" actId="1076"/>
          <ac:picMkLst>
            <pc:docMk/>
            <pc:sldMk cId="542575773" sldId="334"/>
            <ac:picMk id="49" creationId="{C51FC44D-1DA7-4CF6-958D-6E3C4F268621}"/>
          </ac:picMkLst>
        </pc:picChg>
        <pc:picChg chg="mod">
          <ac:chgData name="Ewa Kazimierska" userId="8edb7084-dccb-4d8f-9cfb-38098ea1d667" providerId="ADAL" clId="{08810362-1A82-4E4A-AD6E-51E19FF81942}" dt="2022-02-13T22:29:01.679" v="2660" actId="1076"/>
          <ac:picMkLst>
            <pc:docMk/>
            <pc:sldMk cId="542575773" sldId="334"/>
            <ac:picMk id="50" creationId="{90AF79D4-45A9-4958-B66F-FE452AC27B4A}"/>
          </ac:picMkLst>
        </pc:picChg>
        <pc:picChg chg="mod">
          <ac:chgData name="Ewa Kazimierska" userId="8edb7084-dccb-4d8f-9cfb-38098ea1d667" providerId="ADAL" clId="{08810362-1A82-4E4A-AD6E-51E19FF81942}" dt="2022-02-13T22:29:01.679" v="2660" actId="1076"/>
          <ac:picMkLst>
            <pc:docMk/>
            <pc:sldMk cId="542575773" sldId="334"/>
            <ac:picMk id="51" creationId="{3A282370-1F99-4982-86AC-E7456A4760A7}"/>
          </ac:picMkLst>
        </pc:picChg>
        <pc:cxnChg chg="mod">
          <ac:chgData name="Ewa Kazimierska" userId="8edb7084-dccb-4d8f-9cfb-38098ea1d667" providerId="ADAL" clId="{08810362-1A82-4E4A-AD6E-51E19FF81942}" dt="2022-02-13T22:26:00.544" v="2549" actId="2711"/>
          <ac:cxnSpMkLst>
            <pc:docMk/>
            <pc:sldMk cId="542575773" sldId="334"/>
            <ac:cxnSpMk id="16" creationId="{1E66AE9A-85A8-4F40-9B29-44E1A92DEAA2}"/>
          </ac:cxnSpMkLst>
        </pc:cxnChg>
        <pc:cxnChg chg="mod">
          <ac:chgData name="Ewa Kazimierska" userId="8edb7084-dccb-4d8f-9cfb-38098ea1d667" providerId="ADAL" clId="{08810362-1A82-4E4A-AD6E-51E19FF81942}" dt="2022-02-13T22:26:00.544" v="2549" actId="2711"/>
          <ac:cxnSpMkLst>
            <pc:docMk/>
            <pc:sldMk cId="542575773" sldId="334"/>
            <ac:cxnSpMk id="20" creationId="{F871D62A-CC49-42EF-8F24-07E275D24A97}"/>
          </ac:cxnSpMkLst>
        </pc:cxnChg>
        <pc:cxnChg chg="mod">
          <ac:chgData name="Ewa Kazimierska" userId="8edb7084-dccb-4d8f-9cfb-38098ea1d667" providerId="ADAL" clId="{08810362-1A82-4E4A-AD6E-51E19FF81942}" dt="2022-02-13T22:26:00.544" v="2549" actId="2711"/>
          <ac:cxnSpMkLst>
            <pc:docMk/>
            <pc:sldMk cId="542575773" sldId="334"/>
            <ac:cxnSpMk id="21" creationId="{61D8C576-6C1B-43C7-B59D-2815334F68FA}"/>
          </ac:cxnSpMkLst>
        </pc:cxnChg>
        <pc:cxnChg chg="mod">
          <ac:chgData name="Ewa Kazimierska" userId="8edb7084-dccb-4d8f-9cfb-38098ea1d667" providerId="ADAL" clId="{08810362-1A82-4E4A-AD6E-51E19FF81942}" dt="2022-02-13T22:26:00.544" v="2549" actId="2711"/>
          <ac:cxnSpMkLst>
            <pc:docMk/>
            <pc:sldMk cId="542575773" sldId="334"/>
            <ac:cxnSpMk id="22" creationId="{66B8060F-1260-4761-A336-C847BF9B1934}"/>
          </ac:cxnSpMkLst>
        </pc:cxnChg>
      </pc:sldChg>
      <pc:sldChg chg="addSp delSp modSp mod ord modNotesTx">
        <pc:chgData name="Ewa Kazimierska" userId="8edb7084-dccb-4d8f-9cfb-38098ea1d667" providerId="ADAL" clId="{08810362-1A82-4E4A-AD6E-51E19FF81942}" dt="2022-02-14T10:27:59.733" v="3208" actId="2711"/>
        <pc:sldMkLst>
          <pc:docMk/>
          <pc:sldMk cId="48629458" sldId="335"/>
        </pc:sldMkLst>
        <pc:spChg chg="add del">
          <ac:chgData name="Ewa Kazimierska" userId="8edb7084-dccb-4d8f-9cfb-38098ea1d667" providerId="ADAL" clId="{08810362-1A82-4E4A-AD6E-51E19FF81942}" dt="2022-02-13T16:51:09.814" v="456" actId="22"/>
          <ac:spMkLst>
            <pc:docMk/>
            <pc:sldMk cId="48629458" sldId="335"/>
            <ac:spMk id="10" creationId="{5B1C1644-EC8E-4086-A6AA-13D121D44377}"/>
          </ac:spMkLst>
        </pc:spChg>
        <pc:spChg chg="add mod">
          <ac:chgData name="Ewa Kazimierska" userId="8edb7084-dccb-4d8f-9cfb-38098ea1d667" providerId="ADAL" clId="{08810362-1A82-4E4A-AD6E-51E19FF81942}" dt="2022-02-13T16:51:41.128" v="472" actId="14100"/>
          <ac:spMkLst>
            <pc:docMk/>
            <pc:sldMk cId="48629458" sldId="335"/>
            <ac:spMk id="11" creationId="{E98F85C8-3F37-4696-9F2B-1918B4D6B35A}"/>
          </ac:spMkLst>
        </pc:spChg>
        <pc:spChg chg="add mod">
          <ac:chgData name="Ewa Kazimierska" userId="8edb7084-dccb-4d8f-9cfb-38098ea1d667" providerId="ADAL" clId="{08810362-1A82-4E4A-AD6E-51E19FF81942}" dt="2022-02-14T10:27:59.733" v="3208" actId="2711"/>
          <ac:spMkLst>
            <pc:docMk/>
            <pc:sldMk cId="48629458" sldId="335"/>
            <ac:spMk id="12" creationId="{5224AD98-A2DF-420E-9C85-C811CE19E674}"/>
          </ac:spMkLst>
        </pc:spChg>
        <pc:spChg chg="add mod">
          <ac:chgData name="Ewa Kazimierska" userId="8edb7084-dccb-4d8f-9cfb-38098ea1d667" providerId="ADAL" clId="{08810362-1A82-4E4A-AD6E-51E19FF81942}" dt="2022-02-14T10:27:59.733" v="3208" actId="2711"/>
          <ac:spMkLst>
            <pc:docMk/>
            <pc:sldMk cId="48629458" sldId="335"/>
            <ac:spMk id="13" creationId="{ECCA12AD-7366-47F3-8B06-900B02AB941D}"/>
          </ac:spMkLst>
        </pc:spChg>
        <pc:spChg chg="add mod">
          <ac:chgData name="Ewa Kazimierska" userId="8edb7084-dccb-4d8f-9cfb-38098ea1d667" providerId="ADAL" clId="{08810362-1A82-4E4A-AD6E-51E19FF81942}" dt="2022-02-14T10:27:59.733" v="3208" actId="2711"/>
          <ac:spMkLst>
            <pc:docMk/>
            <pc:sldMk cId="48629458" sldId="335"/>
            <ac:spMk id="14" creationId="{23B9507E-79EC-4574-96F3-6FB311E852C7}"/>
          </ac:spMkLst>
        </pc:spChg>
      </pc:sldChg>
      <pc:sldChg chg="addSp modSp del ord">
        <pc:chgData name="Ewa Kazimierska" userId="8edb7084-dccb-4d8f-9cfb-38098ea1d667" providerId="ADAL" clId="{08810362-1A82-4E4A-AD6E-51E19FF81942}" dt="2022-02-13T21:04:40.311" v="1917" actId="47"/>
        <pc:sldMkLst>
          <pc:docMk/>
          <pc:sldMk cId="1214735090" sldId="336"/>
        </pc:sldMkLst>
        <pc:spChg chg="add mod">
          <ac:chgData name="Ewa Kazimierska" userId="8edb7084-dccb-4d8f-9cfb-38098ea1d667" providerId="ADAL" clId="{08810362-1A82-4E4A-AD6E-51E19FF81942}" dt="2022-02-13T20:18:12.735" v="1535"/>
          <ac:spMkLst>
            <pc:docMk/>
            <pc:sldMk cId="1214735090" sldId="336"/>
            <ac:spMk id="10" creationId="{0946E08A-E801-41BC-9069-8293C2CEC92D}"/>
          </ac:spMkLst>
        </pc:spChg>
      </pc:sldChg>
      <pc:sldChg chg="addSp delSp modSp mod ord">
        <pc:chgData name="Ewa Kazimierska" userId="8edb7084-dccb-4d8f-9cfb-38098ea1d667" providerId="ADAL" clId="{08810362-1A82-4E4A-AD6E-51E19FF81942}" dt="2022-02-13T21:16:10.206" v="2019" actId="1076"/>
        <pc:sldMkLst>
          <pc:docMk/>
          <pc:sldMk cId="3978518238" sldId="337"/>
        </pc:sldMkLst>
        <pc:spChg chg="add mod">
          <ac:chgData name="Ewa Kazimierska" userId="8edb7084-dccb-4d8f-9cfb-38098ea1d667" providerId="ADAL" clId="{08810362-1A82-4E4A-AD6E-51E19FF81942}" dt="2022-02-13T21:05:05.449" v="1922" actId="58"/>
          <ac:spMkLst>
            <pc:docMk/>
            <pc:sldMk cId="3978518238" sldId="337"/>
            <ac:spMk id="10" creationId="{04F3D5BD-CC3E-4AED-B471-8352541D7E9F}"/>
          </ac:spMkLst>
        </pc:spChg>
        <pc:spChg chg="mod">
          <ac:chgData name="Ewa Kazimierska" userId="8edb7084-dccb-4d8f-9cfb-38098ea1d667" providerId="ADAL" clId="{08810362-1A82-4E4A-AD6E-51E19FF81942}" dt="2022-02-13T21:04:53.911" v="1918"/>
          <ac:spMkLst>
            <pc:docMk/>
            <pc:sldMk cId="3978518238" sldId="337"/>
            <ac:spMk id="12" creationId="{CDF7BC8B-3A69-4C9A-AB15-2B35439F79C9}"/>
          </ac:spMkLst>
        </pc:spChg>
        <pc:spChg chg="mod">
          <ac:chgData name="Ewa Kazimierska" userId="8edb7084-dccb-4d8f-9cfb-38098ea1d667" providerId="ADAL" clId="{08810362-1A82-4E4A-AD6E-51E19FF81942}" dt="2022-02-13T21:05:17.832" v="1923" actId="20577"/>
          <ac:spMkLst>
            <pc:docMk/>
            <pc:sldMk cId="3978518238" sldId="337"/>
            <ac:spMk id="13" creationId="{53BD73D4-3C90-4736-9714-880EA1BDC45D}"/>
          </ac:spMkLst>
        </pc:spChg>
        <pc:spChg chg="mod">
          <ac:chgData name="Ewa Kazimierska" userId="8edb7084-dccb-4d8f-9cfb-38098ea1d667" providerId="ADAL" clId="{08810362-1A82-4E4A-AD6E-51E19FF81942}" dt="2022-02-13T21:04:53.911" v="1918"/>
          <ac:spMkLst>
            <pc:docMk/>
            <pc:sldMk cId="3978518238" sldId="337"/>
            <ac:spMk id="15" creationId="{DAABCBDF-B4EE-4202-8412-28A566ABBDFF}"/>
          </ac:spMkLst>
        </pc:spChg>
        <pc:spChg chg="mod">
          <ac:chgData name="Ewa Kazimierska" userId="8edb7084-dccb-4d8f-9cfb-38098ea1d667" providerId="ADAL" clId="{08810362-1A82-4E4A-AD6E-51E19FF81942}" dt="2022-02-13T21:04:53.911" v="1918"/>
          <ac:spMkLst>
            <pc:docMk/>
            <pc:sldMk cId="3978518238" sldId="337"/>
            <ac:spMk id="16" creationId="{64FB0A12-C277-4A76-924E-711F4C594396}"/>
          </ac:spMkLst>
        </pc:spChg>
        <pc:spChg chg="del mod">
          <ac:chgData name="Ewa Kazimierska" userId="8edb7084-dccb-4d8f-9cfb-38098ea1d667" providerId="ADAL" clId="{08810362-1A82-4E4A-AD6E-51E19FF81942}" dt="2022-02-13T21:05:34.363" v="1924" actId="478"/>
          <ac:spMkLst>
            <pc:docMk/>
            <pc:sldMk cId="3978518238" sldId="337"/>
            <ac:spMk id="19" creationId="{68DF3EEB-DAE6-4718-B6FE-CA6A4F2AC5B6}"/>
          </ac:spMkLst>
        </pc:spChg>
        <pc:spChg chg="add mod">
          <ac:chgData name="Ewa Kazimierska" userId="8edb7084-dccb-4d8f-9cfb-38098ea1d667" providerId="ADAL" clId="{08810362-1A82-4E4A-AD6E-51E19FF81942}" dt="2022-02-13T21:04:53.911" v="1918"/>
          <ac:spMkLst>
            <pc:docMk/>
            <pc:sldMk cId="3978518238" sldId="337"/>
            <ac:spMk id="20" creationId="{03AF5900-DD19-48BD-BBED-6F25062C75D9}"/>
          </ac:spMkLst>
        </pc:spChg>
        <pc:spChg chg="add mod">
          <ac:chgData name="Ewa Kazimierska" userId="8edb7084-dccb-4d8f-9cfb-38098ea1d667" providerId="ADAL" clId="{08810362-1A82-4E4A-AD6E-51E19FF81942}" dt="2022-02-13T21:04:53.911" v="1918"/>
          <ac:spMkLst>
            <pc:docMk/>
            <pc:sldMk cId="3978518238" sldId="337"/>
            <ac:spMk id="21" creationId="{BD73DD89-D8B8-436B-95B5-295AEB3A8515}"/>
          </ac:spMkLst>
        </pc:spChg>
        <pc:spChg chg="add mod">
          <ac:chgData name="Ewa Kazimierska" userId="8edb7084-dccb-4d8f-9cfb-38098ea1d667" providerId="ADAL" clId="{08810362-1A82-4E4A-AD6E-51E19FF81942}" dt="2022-02-13T21:04:53.911" v="1918"/>
          <ac:spMkLst>
            <pc:docMk/>
            <pc:sldMk cId="3978518238" sldId="337"/>
            <ac:spMk id="22" creationId="{5E518C94-A3FE-43E5-A91B-5F5D0B077AA6}"/>
          </ac:spMkLst>
        </pc:spChg>
        <pc:spChg chg="add del mod">
          <ac:chgData name="Ewa Kazimierska" userId="8edb7084-dccb-4d8f-9cfb-38098ea1d667" providerId="ADAL" clId="{08810362-1A82-4E4A-AD6E-51E19FF81942}" dt="2022-02-13T21:05:40.648" v="1926" actId="478"/>
          <ac:spMkLst>
            <pc:docMk/>
            <pc:sldMk cId="3978518238" sldId="337"/>
            <ac:spMk id="24" creationId="{0B7A1A02-E54D-4E19-9108-E1BC8BE39C64}"/>
          </ac:spMkLst>
        </pc:spChg>
        <pc:spChg chg="add mod">
          <ac:chgData name="Ewa Kazimierska" userId="8edb7084-dccb-4d8f-9cfb-38098ea1d667" providerId="ADAL" clId="{08810362-1A82-4E4A-AD6E-51E19FF81942}" dt="2022-02-13T21:04:53.911" v="1918"/>
          <ac:spMkLst>
            <pc:docMk/>
            <pc:sldMk cId="3978518238" sldId="337"/>
            <ac:spMk id="25" creationId="{F17CB9B9-6494-4989-8541-7AFF7DE1C6C3}"/>
          </ac:spMkLst>
        </pc:spChg>
        <pc:spChg chg="mod">
          <ac:chgData name="Ewa Kazimierska" userId="8edb7084-dccb-4d8f-9cfb-38098ea1d667" providerId="ADAL" clId="{08810362-1A82-4E4A-AD6E-51E19FF81942}" dt="2022-02-13T21:06:01.838" v="1931" actId="20577"/>
          <ac:spMkLst>
            <pc:docMk/>
            <pc:sldMk cId="3978518238" sldId="337"/>
            <ac:spMk id="27" creationId="{A0C06156-0658-43D0-9B2A-AADC992AED16}"/>
          </ac:spMkLst>
        </pc:spChg>
        <pc:spChg chg="mod">
          <ac:chgData name="Ewa Kazimierska" userId="8edb7084-dccb-4d8f-9cfb-38098ea1d667" providerId="ADAL" clId="{08810362-1A82-4E4A-AD6E-51E19FF81942}" dt="2022-02-13T21:04:53.911" v="1918"/>
          <ac:spMkLst>
            <pc:docMk/>
            <pc:sldMk cId="3978518238" sldId="337"/>
            <ac:spMk id="28" creationId="{0BF75B75-189D-4DB9-9D62-4CCEC58BBD67}"/>
          </ac:spMkLst>
        </pc:spChg>
        <pc:spChg chg="add mod">
          <ac:chgData name="Ewa Kazimierska" userId="8edb7084-dccb-4d8f-9cfb-38098ea1d667" providerId="ADAL" clId="{08810362-1A82-4E4A-AD6E-51E19FF81942}" dt="2022-02-13T21:05:49.721" v="1928" actId="1076"/>
          <ac:spMkLst>
            <pc:docMk/>
            <pc:sldMk cId="3978518238" sldId="337"/>
            <ac:spMk id="30" creationId="{7FA62588-1DA9-45AC-9E3C-51AC8E3A4D7F}"/>
          </ac:spMkLst>
        </pc:spChg>
        <pc:spChg chg="add mod">
          <ac:chgData name="Ewa Kazimierska" userId="8edb7084-dccb-4d8f-9cfb-38098ea1d667" providerId="ADAL" clId="{08810362-1A82-4E4A-AD6E-51E19FF81942}" dt="2022-02-13T21:05:58.353" v="1930" actId="1076"/>
          <ac:spMkLst>
            <pc:docMk/>
            <pc:sldMk cId="3978518238" sldId="337"/>
            <ac:spMk id="31" creationId="{65C0E18B-CF5D-46BD-8CC3-50F5F701C8D7}"/>
          </ac:spMkLst>
        </pc:spChg>
        <pc:spChg chg="mod">
          <ac:chgData name="Ewa Kazimierska" userId="8edb7084-dccb-4d8f-9cfb-38098ea1d667" providerId="ADAL" clId="{08810362-1A82-4E4A-AD6E-51E19FF81942}" dt="2022-02-13T21:07:17.640" v="1934" actId="20577"/>
          <ac:spMkLst>
            <pc:docMk/>
            <pc:sldMk cId="3978518238" sldId="337"/>
            <ac:spMk id="34" creationId="{58207FE7-2AED-488E-933A-A7E5A5D3F64A}"/>
          </ac:spMkLst>
        </pc:spChg>
        <pc:spChg chg="mod">
          <ac:chgData name="Ewa Kazimierska" userId="8edb7084-dccb-4d8f-9cfb-38098ea1d667" providerId="ADAL" clId="{08810362-1A82-4E4A-AD6E-51E19FF81942}" dt="2022-02-13T21:08:23.267" v="1949" actId="1076"/>
          <ac:spMkLst>
            <pc:docMk/>
            <pc:sldMk cId="3978518238" sldId="337"/>
            <ac:spMk id="35" creationId="{D8574C11-920B-4F7B-B3DE-468AD8E2881D}"/>
          </ac:spMkLst>
        </pc:spChg>
        <pc:spChg chg="mod">
          <ac:chgData name="Ewa Kazimierska" userId="8edb7084-dccb-4d8f-9cfb-38098ea1d667" providerId="ADAL" clId="{08810362-1A82-4E4A-AD6E-51E19FF81942}" dt="2022-02-13T21:07:24.048" v="1936" actId="20577"/>
          <ac:spMkLst>
            <pc:docMk/>
            <pc:sldMk cId="3978518238" sldId="337"/>
            <ac:spMk id="36" creationId="{7F17DB18-FF93-44F8-BFB3-AFE58608E636}"/>
          </ac:spMkLst>
        </pc:spChg>
        <pc:spChg chg="mod">
          <ac:chgData name="Ewa Kazimierska" userId="8edb7084-dccb-4d8f-9cfb-38098ea1d667" providerId="ADAL" clId="{08810362-1A82-4E4A-AD6E-51E19FF81942}" dt="2022-02-13T21:07:20.675" v="1935" actId="20577"/>
          <ac:spMkLst>
            <pc:docMk/>
            <pc:sldMk cId="3978518238" sldId="337"/>
            <ac:spMk id="38" creationId="{3BF1B9C2-FAF8-4F47-B242-E959FB275AF6}"/>
          </ac:spMkLst>
        </pc:spChg>
        <pc:spChg chg="add mod">
          <ac:chgData name="Ewa Kazimierska" userId="8edb7084-dccb-4d8f-9cfb-38098ea1d667" providerId="ADAL" clId="{08810362-1A82-4E4A-AD6E-51E19FF81942}" dt="2022-02-13T21:08:34.023" v="1950" actId="164"/>
          <ac:spMkLst>
            <pc:docMk/>
            <pc:sldMk cId="3978518238" sldId="337"/>
            <ac:spMk id="40" creationId="{921D939D-4828-49BB-9C00-515EAC0DB2B8}"/>
          </ac:spMkLst>
        </pc:spChg>
        <pc:spChg chg="del mod">
          <ac:chgData name="Ewa Kazimierska" userId="8edb7084-dccb-4d8f-9cfb-38098ea1d667" providerId="ADAL" clId="{08810362-1A82-4E4A-AD6E-51E19FF81942}" dt="2022-02-13T21:15:10.705" v="2003" actId="478"/>
          <ac:spMkLst>
            <pc:docMk/>
            <pc:sldMk cId="3978518238" sldId="337"/>
            <ac:spMk id="44" creationId="{D20780E1-2EE8-4075-A819-EE6869C0706F}"/>
          </ac:spMkLst>
        </pc:spChg>
        <pc:spChg chg="del mod topLvl">
          <ac:chgData name="Ewa Kazimierska" userId="8edb7084-dccb-4d8f-9cfb-38098ea1d667" providerId="ADAL" clId="{08810362-1A82-4E4A-AD6E-51E19FF81942}" dt="2022-02-13T21:15:13.084" v="2004" actId="478"/>
          <ac:spMkLst>
            <pc:docMk/>
            <pc:sldMk cId="3978518238" sldId="337"/>
            <ac:spMk id="45" creationId="{A826900F-9801-4061-8CDF-FD5E22BB0E69}"/>
          </ac:spMkLst>
        </pc:spChg>
        <pc:spChg chg="mod">
          <ac:chgData name="Ewa Kazimierska" userId="8edb7084-dccb-4d8f-9cfb-38098ea1d667" providerId="ADAL" clId="{08810362-1A82-4E4A-AD6E-51E19FF81942}" dt="2022-02-13T21:15:26.535" v="2007" actId="14100"/>
          <ac:spMkLst>
            <pc:docMk/>
            <pc:sldMk cId="3978518238" sldId="337"/>
            <ac:spMk id="47" creationId="{BBB721CC-D06C-471E-BE90-9E9E65C36E4D}"/>
          </ac:spMkLst>
        </pc:spChg>
        <pc:spChg chg="mod">
          <ac:chgData name="Ewa Kazimierska" userId="8edb7084-dccb-4d8f-9cfb-38098ea1d667" providerId="ADAL" clId="{08810362-1A82-4E4A-AD6E-51E19FF81942}" dt="2022-02-13T21:12:09.804" v="1962"/>
          <ac:spMkLst>
            <pc:docMk/>
            <pc:sldMk cId="3978518238" sldId="337"/>
            <ac:spMk id="48" creationId="{6C685DEB-49C3-4A64-A89F-584F3A783007}"/>
          </ac:spMkLst>
        </pc:spChg>
        <pc:spChg chg="mod">
          <ac:chgData name="Ewa Kazimierska" userId="8edb7084-dccb-4d8f-9cfb-38098ea1d667" providerId="ADAL" clId="{08810362-1A82-4E4A-AD6E-51E19FF81942}" dt="2022-02-13T21:12:09.804" v="1962"/>
          <ac:spMkLst>
            <pc:docMk/>
            <pc:sldMk cId="3978518238" sldId="337"/>
            <ac:spMk id="49" creationId="{FF014CBF-F435-41BB-BFD2-BAB5C29C741E}"/>
          </ac:spMkLst>
        </pc:spChg>
        <pc:spChg chg="mod">
          <ac:chgData name="Ewa Kazimierska" userId="8edb7084-dccb-4d8f-9cfb-38098ea1d667" providerId="ADAL" clId="{08810362-1A82-4E4A-AD6E-51E19FF81942}" dt="2022-02-13T21:12:09.804" v="1962"/>
          <ac:spMkLst>
            <pc:docMk/>
            <pc:sldMk cId="3978518238" sldId="337"/>
            <ac:spMk id="50" creationId="{E8C57614-81FB-4992-BD33-215910AAC46D}"/>
          </ac:spMkLst>
        </pc:spChg>
        <pc:spChg chg="mod">
          <ac:chgData name="Ewa Kazimierska" userId="8edb7084-dccb-4d8f-9cfb-38098ea1d667" providerId="ADAL" clId="{08810362-1A82-4E4A-AD6E-51E19FF81942}" dt="2022-02-13T21:12:09.804" v="1962"/>
          <ac:spMkLst>
            <pc:docMk/>
            <pc:sldMk cId="3978518238" sldId="337"/>
            <ac:spMk id="51" creationId="{ED1C0F21-4C57-42E6-90C5-160695F33BDC}"/>
          </ac:spMkLst>
        </pc:spChg>
        <pc:spChg chg="mod">
          <ac:chgData name="Ewa Kazimierska" userId="8edb7084-dccb-4d8f-9cfb-38098ea1d667" providerId="ADAL" clId="{08810362-1A82-4E4A-AD6E-51E19FF81942}" dt="2022-02-13T21:14:57.633" v="2001" actId="20577"/>
          <ac:spMkLst>
            <pc:docMk/>
            <pc:sldMk cId="3978518238" sldId="337"/>
            <ac:spMk id="52" creationId="{5AD83E83-6087-4195-B707-42531F9208F4}"/>
          </ac:spMkLst>
        </pc:spChg>
        <pc:spChg chg="mod">
          <ac:chgData name="Ewa Kazimierska" userId="8edb7084-dccb-4d8f-9cfb-38098ea1d667" providerId="ADAL" clId="{08810362-1A82-4E4A-AD6E-51E19FF81942}" dt="2022-02-13T21:15:04.645" v="2002" actId="20577"/>
          <ac:spMkLst>
            <pc:docMk/>
            <pc:sldMk cId="3978518238" sldId="337"/>
            <ac:spMk id="53" creationId="{B2A208C2-71FF-4AC0-9CC6-F412EC5896B9}"/>
          </ac:spMkLst>
        </pc:spChg>
        <pc:spChg chg="add mod">
          <ac:chgData name="Ewa Kazimierska" userId="8edb7084-dccb-4d8f-9cfb-38098ea1d667" providerId="ADAL" clId="{08810362-1A82-4E4A-AD6E-51E19FF81942}" dt="2022-02-13T21:15:52.777" v="2015" actId="164"/>
          <ac:spMkLst>
            <pc:docMk/>
            <pc:sldMk cId="3978518238" sldId="337"/>
            <ac:spMk id="54" creationId="{7535970C-E664-4D86-B1CE-64DFE1B55930}"/>
          </ac:spMkLst>
        </pc:spChg>
        <pc:spChg chg="add mod">
          <ac:chgData name="Ewa Kazimierska" userId="8edb7084-dccb-4d8f-9cfb-38098ea1d667" providerId="ADAL" clId="{08810362-1A82-4E4A-AD6E-51E19FF81942}" dt="2022-02-13T21:15:52.777" v="2015" actId="164"/>
          <ac:spMkLst>
            <pc:docMk/>
            <pc:sldMk cId="3978518238" sldId="337"/>
            <ac:spMk id="58" creationId="{152C6048-D871-4AFE-895A-CF491C2A446A}"/>
          </ac:spMkLst>
        </pc:spChg>
        <pc:spChg chg="add mod">
          <ac:chgData name="Ewa Kazimierska" userId="8edb7084-dccb-4d8f-9cfb-38098ea1d667" providerId="ADAL" clId="{08810362-1A82-4E4A-AD6E-51E19FF81942}" dt="2022-02-13T21:15:52.777" v="2015" actId="164"/>
          <ac:spMkLst>
            <pc:docMk/>
            <pc:sldMk cId="3978518238" sldId="337"/>
            <ac:spMk id="59" creationId="{550BCA20-9633-4EA6-A2C3-7B750B787F0F}"/>
          </ac:spMkLst>
        </pc:spChg>
        <pc:spChg chg="add mod">
          <ac:chgData name="Ewa Kazimierska" userId="8edb7084-dccb-4d8f-9cfb-38098ea1d667" providerId="ADAL" clId="{08810362-1A82-4E4A-AD6E-51E19FF81942}" dt="2022-02-13T21:16:10.206" v="2019" actId="1076"/>
          <ac:spMkLst>
            <pc:docMk/>
            <pc:sldMk cId="3978518238" sldId="337"/>
            <ac:spMk id="61" creationId="{9CA00DD3-DAE9-4C79-9B16-5A92DC880A17}"/>
          </ac:spMkLst>
        </pc:spChg>
        <pc:grpChg chg="add mod">
          <ac:chgData name="Ewa Kazimierska" userId="8edb7084-dccb-4d8f-9cfb-38098ea1d667" providerId="ADAL" clId="{08810362-1A82-4E4A-AD6E-51E19FF81942}" dt="2022-02-13T21:12:23.656" v="1966" actId="1076"/>
          <ac:grpSpMkLst>
            <pc:docMk/>
            <pc:sldMk cId="3978518238" sldId="337"/>
            <ac:grpSpMk id="2" creationId="{8E486B0C-C83A-44C0-B3C0-145606FCBA31}"/>
          </ac:grpSpMkLst>
        </pc:grpChg>
        <pc:grpChg chg="mod">
          <ac:chgData name="Ewa Kazimierska" userId="8edb7084-dccb-4d8f-9cfb-38098ea1d667" providerId="ADAL" clId="{08810362-1A82-4E4A-AD6E-51E19FF81942}" dt="2022-02-13T21:12:17.452" v="1965" actId="1076"/>
          <ac:grpSpMkLst>
            <pc:docMk/>
            <pc:sldMk cId="3978518238" sldId="337"/>
            <ac:grpSpMk id="7" creationId="{4121D5C7-F9D5-4BE5-9FA8-AB5FDA51040A}"/>
          </ac:grpSpMkLst>
        </pc:grpChg>
        <pc:grpChg chg="add mod">
          <ac:chgData name="Ewa Kazimierska" userId="8edb7084-dccb-4d8f-9cfb-38098ea1d667" providerId="ADAL" clId="{08810362-1A82-4E4A-AD6E-51E19FF81942}" dt="2022-02-13T21:04:53.911" v="1918"/>
          <ac:grpSpMkLst>
            <pc:docMk/>
            <pc:sldMk cId="3978518238" sldId="337"/>
            <ac:grpSpMk id="11" creationId="{2D8A3DB0-9DDD-40D7-B063-F85FFBEFA1CE}"/>
          </ac:grpSpMkLst>
        </pc:grpChg>
        <pc:grpChg chg="add mod">
          <ac:chgData name="Ewa Kazimierska" userId="8edb7084-dccb-4d8f-9cfb-38098ea1d667" providerId="ADAL" clId="{08810362-1A82-4E4A-AD6E-51E19FF81942}" dt="2022-02-13T21:04:53.911" v="1918"/>
          <ac:grpSpMkLst>
            <pc:docMk/>
            <pc:sldMk cId="3978518238" sldId="337"/>
            <ac:grpSpMk id="26" creationId="{438FF826-E1E6-45BE-92C4-98288110AD34}"/>
          </ac:grpSpMkLst>
        </pc:grpChg>
        <pc:grpChg chg="add mod">
          <ac:chgData name="Ewa Kazimierska" userId="8edb7084-dccb-4d8f-9cfb-38098ea1d667" providerId="ADAL" clId="{08810362-1A82-4E4A-AD6E-51E19FF81942}" dt="2022-02-13T21:08:34.023" v="1950" actId="164"/>
          <ac:grpSpMkLst>
            <pc:docMk/>
            <pc:sldMk cId="3978518238" sldId="337"/>
            <ac:grpSpMk id="32" creationId="{85223EFA-8E8A-49E8-B1EF-70CC39D9A5F4}"/>
          </ac:grpSpMkLst>
        </pc:grpChg>
        <pc:grpChg chg="mod">
          <ac:chgData name="Ewa Kazimierska" userId="8edb7084-dccb-4d8f-9cfb-38098ea1d667" providerId="ADAL" clId="{08810362-1A82-4E4A-AD6E-51E19FF81942}" dt="2022-02-13T21:07:12.280" v="1932"/>
          <ac:grpSpMkLst>
            <pc:docMk/>
            <pc:sldMk cId="3978518238" sldId="337"/>
            <ac:grpSpMk id="33" creationId="{F90A5A0E-22FB-45D6-9A0F-ABFEE677027B}"/>
          </ac:grpSpMkLst>
        </pc:grpChg>
        <pc:grpChg chg="add del mod">
          <ac:chgData name="Ewa Kazimierska" userId="8edb7084-dccb-4d8f-9cfb-38098ea1d667" providerId="ADAL" clId="{08810362-1A82-4E4A-AD6E-51E19FF81942}" dt="2022-02-13T21:15:13.084" v="2004" actId="478"/>
          <ac:grpSpMkLst>
            <pc:docMk/>
            <pc:sldMk cId="3978518238" sldId="337"/>
            <ac:grpSpMk id="42" creationId="{4F94EE9A-D13B-4149-908B-DCA84476B8F1}"/>
          </ac:grpSpMkLst>
        </pc:grpChg>
        <pc:grpChg chg="mod topLvl">
          <ac:chgData name="Ewa Kazimierska" userId="8edb7084-dccb-4d8f-9cfb-38098ea1d667" providerId="ADAL" clId="{08810362-1A82-4E4A-AD6E-51E19FF81942}" dt="2022-02-13T21:15:52.777" v="2015" actId="164"/>
          <ac:grpSpMkLst>
            <pc:docMk/>
            <pc:sldMk cId="3978518238" sldId="337"/>
            <ac:grpSpMk id="43" creationId="{D9DB91DC-6671-4ECA-968A-31AD1602ED69}"/>
          </ac:grpSpMkLst>
        </pc:grpChg>
        <pc:grpChg chg="mod">
          <ac:chgData name="Ewa Kazimierska" userId="8edb7084-dccb-4d8f-9cfb-38098ea1d667" providerId="ADAL" clId="{08810362-1A82-4E4A-AD6E-51E19FF81942}" dt="2022-02-13T21:12:09.804" v="1962"/>
          <ac:grpSpMkLst>
            <pc:docMk/>
            <pc:sldMk cId="3978518238" sldId="337"/>
            <ac:grpSpMk id="46" creationId="{01C87BE8-349D-4B48-892E-62AEAB6001D6}"/>
          </ac:grpSpMkLst>
        </pc:grpChg>
        <pc:grpChg chg="add mod">
          <ac:chgData name="Ewa Kazimierska" userId="8edb7084-dccb-4d8f-9cfb-38098ea1d667" providerId="ADAL" clId="{08810362-1A82-4E4A-AD6E-51E19FF81942}" dt="2022-02-13T21:15:57.345" v="2016" actId="1076"/>
          <ac:grpSpMkLst>
            <pc:docMk/>
            <pc:sldMk cId="3978518238" sldId="337"/>
            <ac:grpSpMk id="60" creationId="{531A1FA6-1A03-495C-8083-638CA510EE52}"/>
          </ac:grpSpMkLst>
        </pc:grpChg>
        <pc:picChg chg="add mod">
          <ac:chgData name="Ewa Kazimierska" userId="8edb7084-dccb-4d8f-9cfb-38098ea1d667" providerId="ADAL" clId="{08810362-1A82-4E4A-AD6E-51E19FF81942}" dt="2022-02-13T21:16:01.163" v="2017" actId="1076"/>
          <ac:picMkLst>
            <pc:docMk/>
            <pc:sldMk cId="3978518238" sldId="337"/>
            <ac:picMk id="41" creationId="{5D129F85-51F2-4D33-91A9-FDAA9C5705A6}"/>
          </ac:picMkLst>
        </pc:picChg>
        <pc:cxnChg chg="mod">
          <ac:chgData name="Ewa Kazimierska" userId="8edb7084-dccb-4d8f-9cfb-38098ea1d667" providerId="ADAL" clId="{08810362-1A82-4E4A-AD6E-51E19FF81942}" dt="2022-02-13T21:04:53.911" v="1918"/>
          <ac:cxnSpMkLst>
            <pc:docMk/>
            <pc:sldMk cId="3978518238" sldId="337"/>
            <ac:cxnSpMk id="14" creationId="{D56D8B1A-2557-4444-83A3-8A61A4AC654C}"/>
          </ac:cxnSpMkLst>
        </pc:cxnChg>
        <pc:cxnChg chg="mod">
          <ac:chgData name="Ewa Kazimierska" userId="8edb7084-dccb-4d8f-9cfb-38098ea1d667" providerId="ADAL" clId="{08810362-1A82-4E4A-AD6E-51E19FF81942}" dt="2022-02-13T21:05:34.363" v="1924" actId="478"/>
          <ac:cxnSpMkLst>
            <pc:docMk/>
            <pc:sldMk cId="3978518238" sldId="337"/>
            <ac:cxnSpMk id="17" creationId="{D02D348A-D454-4105-AB1E-B8F63D77D7B0}"/>
          </ac:cxnSpMkLst>
        </pc:cxnChg>
        <pc:cxnChg chg="mod">
          <ac:chgData name="Ewa Kazimierska" userId="8edb7084-dccb-4d8f-9cfb-38098ea1d667" providerId="ADAL" clId="{08810362-1A82-4E4A-AD6E-51E19FF81942}" dt="2022-02-13T21:04:53.911" v="1918"/>
          <ac:cxnSpMkLst>
            <pc:docMk/>
            <pc:sldMk cId="3978518238" sldId="337"/>
            <ac:cxnSpMk id="18" creationId="{21BD35A9-9DDE-46E7-8B46-62B307093C8B}"/>
          </ac:cxnSpMkLst>
        </pc:cxnChg>
        <pc:cxnChg chg="add mod">
          <ac:chgData name="Ewa Kazimierska" userId="8edb7084-dccb-4d8f-9cfb-38098ea1d667" providerId="ADAL" clId="{08810362-1A82-4E4A-AD6E-51E19FF81942}" dt="2022-02-13T21:04:53.911" v="1918"/>
          <ac:cxnSpMkLst>
            <pc:docMk/>
            <pc:sldMk cId="3978518238" sldId="337"/>
            <ac:cxnSpMk id="23" creationId="{EF6B7A06-5767-4555-B4CC-0BE3B0432419}"/>
          </ac:cxnSpMkLst>
        </pc:cxnChg>
        <pc:cxnChg chg="add del mod">
          <ac:chgData name="Ewa Kazimierska" userId="8edb7084-dccb-4d8f-9cfb-38098ea1d667" providerId="ADAL" clId="{08810362-1A82-4E4A-AD6E-51E19FF81942}" dt="2022-02-13T21:11:17.225" v="1955" actId="478"/>
          <ac:cxnSpMkLst>
            <pc:docMk/>
            <pc:sldMk cId="3978518238" sldId="337"/>
            <ac:cxnSpMk id="29" creationId="{4DA90E70-8F2D-4F4F-9209-E74A128AAAB4}"/>
          </ac:cxnSpMkLst>
        </pc:cxnChg>
        <pc:cxnChg chg="mod">
          <ac:chgData name="Ewa Kazimierska" userId="8edb7084-dccb-4d8f-9cfb-38098ea1d667" providerId="ADAL" clId="{08810362-1A82-4E4A-AD6E-51E19FF81942}" dt="2022-02-13T21:07:12.280" v="1932"/>
          <ac:cxnSpMkLst>
            <pc:docMk/>
            <pc:sldMk cId="3978518238" sldId="337"/>
            <ac:cxnSpMk id="37" creationId="{289A6B20-71B9-4EF6-BA98-FA34A7D89F93}"/>
          </ac:cxnSpMkLst>
        </pc:cxnChg>
        <pc:cxnChg chg="mod">
          <ac:chgData name="Ewa Kazimierska" userId="8edb7084-dccb-4d8f-9cfb-38098ea1d667" providerId="ADAL" clId="{08810362-1A82-4E4A-AD6E-51E19FF81942}" dt="2022-02-13T21:07:12.280" v="1932"/>
          <ac:cxnSpMkLst>
            <pc:docMk/>
            <pc:sldMk cId="3978518238" sldId="337"/>
            <ac:cxnSpMk id="39" creationId="{C97ED9C3-25B0-42F5-AA7A-8FA95800371C}"/>
          </ac:cxnSpMkLst>
        </pc:cxnChg>
        <pc:cxnChg chg="add mod">
          <ac:chgData name="Ewa Kazimierska" userId="8edb7084-dccb-4d8f-9cfb-38098ea1d667" providerId="ADAL" clId="{08810362-1A82-4E4A-AD6E-51E19FF81942}" dt="2022-02-13T21:15:52.777" v="2015" actId="164"/>
          <ac:cxnSpMkLst>
            <pc:docMk/>
            <pc:sldMk cId="3978518238" sldId="337"/>
            <ac:cxnSpMk id="55" creationId="{9CB0F732-F7FE-4174-B75B-01B17F91747E}"/>
          </ac:cxnSpMkLst>
        </pc:cxnChg>
        <pc:cxnChg chg="add mod">
          <ac:chgData name="Ewa Kazimierska" userId="8edb7084-dccb-4d8f-9cfb-38098ea1d667" providerId="ADAL" clId="{08810362-1A82-4E4A-AD6E-51E19FF81942}" dt="2022-02-13T21:15:52.777" v="2015" actId="164"/>
          <ac:cxnSpMkLst>
            <pc:docMk/>
            <pc:sldMk cId="3978518238" sldId="337"/>
            <ac:cxnSpMk id="56" creationId="{6C8E2000-C72E-4827-8C74-AADFEB16549B}"/>
          </ac:cxnSpMkLst>
        </pc:cxnChg>
      </pc:sldChg>
      <pc:sldChg chg="addSp delSp modSp mod ord modNotesTx">
        <pc:chgData name="Ewa Kazimierska" userId="8edb7084-dccb-4d8f-9cfb-38098ea1d667" providerId="ADAL" clId="{08810362-1A82-4E4A-AD6E-51E19FF81942}" dt="2022-02-13T23:36:57.867" v="2933" actId="58"/>
        <pc:sldMkLst>
          <pc:docMk/>
          <pc:sldMk cId="1294051295" sldId="338"/>
        </pc:sldMkLst>
        <pc:spChg chg="add mod">
          <ac:chgData name="Ewa Kazimierska" userId="8edb7084-dccb-4d8f-9cfb-38098ea1d667" providerId="ADAL" clId="{08810362-1A82-4E4A-AD6E-51E19FF81942}" dt="2022-02-13T23:36:57.867" v="2933" actId="58"/>
          <ac:spMkLst>
            <pc:docMk/>
            <pc:sldMk cId="1294051295" sldId="338"/>
            <ac:spMk id="2" creationId="{810E2733-17C5-455D-B61A-B3DC43F9CDDD}"/>
          </ac:spMkLst>
        </pc:spChg>
        <pc:grpChg chg="del">
          <ac:chgData name="Ewa Kazimierska" userId="8edb7084-dccb-4d8f-9cfb-38098ea1d667" providerId="ADAL" clId="{08810362-1A82-4E4A-AD6E-51E19FF81942}" dt="2022-02-13T23:21:28.604" v="2695" actId="478"/>
          <ac:grpSpMkLst>
            <pc:docMk/>
            <pc:sldMk cId="1294051295" sldId="338"/>
            <ac:grpSpMk id="7" creationId="{4121D5C7-F9D5-4BE5-9FA8-AB5FDA51040A}"/>
          </ac:grpSpMkLst>
        </pc:grpChg>
        <pc:picChg chg="mod">
          <ac:chgData name="Ewa Kazimierska" userId="8edb7084-dccb-4d8f-9cfb-38098ea1d667" providerId="ADAL" clId="{08810362-1A82-4E4A-AD6E-51E19FF81942}" dt="2022-02-13T23:21:20.602" v="2694" actId="1076"/>
          <ac:picMkLst>
            <pc:docMk/>
            <pc:sldMk cId="1294051295" sldId="338"/>
            <ac:picMk id="9" creationId="{CC628524-C5D7-4C46-A16E-6E0E6FA5CD78}"/>
          </ac:picMkLst>
        </pc:picChg>
      </pc:sldChg>
      <pc:sldChg chg="addSp delSp modSp mod modNotesTx">
        <pc:chgData name="Ewa Kazimierska" userId="8edb7084-dccb-4d8f-9cfb-38098ea1d667" providerId="ADAL" clId="{08810362-1A82-4E4A-AD6E-51E19FF81942}" dt="2022-02-13T23:49:54.394" v="3126" actId="1076"/>
        <pc:sldMkLst>
          <pc:docMk/>
          <pc:sldMk cId="4282909873" sldId="339"/>
        </pc:sldMkLst>
        <pc:spChg chg="add mod">
          <ac:chgData name="Ewa Kazimierska" userId="8edb7084-dccb-4d8f-9cfb-38098ea1d667" providerId="ADAL" clId="{08810362-1A82-4E4A-AD6E-51E19FF81942}" dt="2022-02-13T23:49:54.394" v="3126" actId="1076"/>
          <ac:spMkLst>
            <pc:docMk/>
            <pc:sldMk cId="4282909873" sldId="339"/>
            <ac:spMk id="2" creationId="{D3DAAE34-C10C-4BCC-8675-9F03F80D0CE0}"/>
          </ac:spMkLst>
        </pc:spChg>
        <pc:grpChg chg="del">
          <ac:chgData name="Ewa Kazimierska" userId="8edb7084-dccb-4d8f-9cfb-38098ea1d667" providerId="ADAL" clId="{08810362-1A82-4E4A-AD6E-51E19FF81942}" dt="2022-02-13T23:37:17.852" v="2934" actId="478"/>
          <ac:grpSpMkLst>
            <pc:docMk/>
            <pc:sldMk cId="4282909873" sldId="339"/>
            <ac:grpSpMk id="7" creationId="{4121D5C7-F9D5-4BE5-9FA8-AB5FDA51040A}"/>
          </ac:grpSpMkLst>
        </pc:grpChg>
      </pc:sldChg>
      <pc:sldChg chg="addSp modSp mod">
        <pc:chgData name="Ewa Kazimierska" userId="8edb7084-dccb-4d8f-9cfb-38098ea1d667" providerId="ADAL" clId="{08810362-1A82-4E4A-AD6E-51E19FF81942}" dt="2022-02-14T10:42:55.249" v="3258" actId="14100"/>
        <pc:sldMkLst>
          <pc:docMk/>
          <pc:sldMk cId="3679071959" sldId="340"/>
        </pc:sldMkLst>
        <pc:picChg chg="add mod modCrop">
          <ac:chgData name="Ewa Kazimierska" userId="8edb7084-dccb-4d8f-9cfb-38098ea1d667" providerId="ADAL" clId="{08810362-1A82-4E4A-AD6E-51E19FF81942}" dt="2022-02-14T10:34:46.652" v="3210" actId="732"/>
          <ac:picMkLst>
            <pc:docMk/>
            <pc:sldMk cId="3679071959" sldId="340"/>
            <ac:picMk id="3" creationId="{CFA9ED3B-837C-4CC1-8B5D-D5125A7598F6}"/>
          </ac:picMkLst>
        </pc:picChg>
        <pc:picChg chg="add mod modCrop">
          <ac:chgData name="Ewa Kazimierska" userId="8edb7084-dccb-4d8f-9cfb-38098ea1d667" providerId="ADAL" clId="{08810362-1A82-4E4A-AD6E-51E19FF81942}" dt="2022-02-14T10:39:17.463" v="3240" actId="1076"/>
          <ac:picMkLst>
            <pc:docMk/>
            <pc:sldMk cId="3679071959" sldId="340"/>
            <ac:picMk id="5" creationId="{0E96E6E8-0430-4EEC-9E7A-0D0CE5DB7C3E}"/>
          </ac:picMkLst>
        </pc:picChg>
        <pc:picChg chg="add mod modCrop">
          <ac:chgData name="Ewa Kazimierska" userId="8edb7084-dccb-4d8f-9cfb-38098ea1d667" providerId="ADAL" clId="{08810362-1A82-4E4A-AD6E-51E19FF81942}" dt="2022-02-14T10:39:08.878" v="3238" actId="1076"/>
          <ac:picMkLst>
            <pc:docMk/>
            <pc:sldMk cId="3679071959" sldId="340"/>
            <ac:picMk id="11" creationId="{965F3E77-DFBD-45A3-873A-C52529BA7006}"/>
          </ac:picMkLst>
        </pc:picChg>
        <pc:picChg chg="add mod modCrop">
          <ac:chgData name="Ewa Kazimierska" userId="8edb7084-dccb-4d8f-9cfb-38098ea1d667" providerId="ADAL" clId="{08810362-1A82-4E4A-AD6E-51E19FF81942}" dt="2022-02-14T10:39:06.470" v="3237" actId="1076"/>
          <ac:picMkLst>
            <pc:docMk/>
            <pc:sldMk cId="3679071959" sldId="340"/>
            <ac:picMk id="13" creationId="{D4F151B5-0DDA-457E-9136-968F4D81C148}"/>
          </ac:picMkLst>
        </pc:picChg>
        <pc:picChg chg="add mod ord modCrop">
          <ac:chgData name="Ewa Kazimierska" userId="8edb7084-dccb-4d8f-9cfb-38098ea1d667" providerId="ADAL" clId="{08810362-1A82-4E4A-AD6E-51E19FF81942}" dt="2022-02-14T10:42:55.249" v="3258" actId="14100"/>
          <ac:picMkLst>
            <pc:docMk/>
            <pc:sldMk cId="3679071959" sldId="340"/>
            <ac:picMk id="15" creationId="{33C25F46-8B27-4C27-9B34-BBBFEB68306F}"/>
          </ac:picMkLst>
        </pc:picChg>
        <pc:picChg chg="add mod modCrop">
          <ac:chgData name="Ewa Kazimierska" userId="8edb7084-dccb-4d8f-9cfb-38098ea1d667" providerId="ADAL" clId="{08810362-1A82-4E4A-AD6E-51E19FF81942}" dt="2022-02-14T10:39:00.007" v="3236" actId="1076"/>
          <ac:picMkLst>
            <pc:docMk/>
            <pc:sldMk cId="3679071959" sldId="340"/>
            <ac:picMk id="17" creationId="{962C5395-B1B0-4F9B-9B4F-3FBB824A7EC3}"/>
          </ac:picMkLst>
        </pc:picChg>
        <pc:picChg chg="add mod modCrop">
          <ac:chgData name="Ewa Kazimierska" userId="8edb7084-dccb-4d8f-9cfb-38098ea1d667" providerId="ADAL" clId="{08810362-1A82-4E4A-AD6E-51E19FF81942}" dt="2022-02-14T10:41:04.277" v="3247" actId="14100"/>
          <ac:picMkLst>
            <pc:docMk/>
            <pc:sldMk cId="3679071959" sldId="340"/>
            <ac:picMk id="19" creationId="{06C2A648-2BC0-4DAD-A481-812AEBE24B8D}"/>
          </ac:picMkLst>
        </pc:picChg>
        <pc:picChg chg="add mod modCrop">
          <ac:chgData name="Ewa Kazimierska" userId="8edb7084-dccb-4d8f-9cfb-38098ea1d667" providerId="ADAL" clId="{08810362-1A82-4E4A-AD6E-51E19FF81942}" dt="2022-02-14T10:42:19.714" v="3254" actId="732"/>
          <ac:picMkLst>
            <pc:docMk/>
            <pc:sldMk cId="3679071959" sldId="340"/>
            <ac:picMk id="21" creationId="{F8EBB116-AF66-4180-A0B7-07CCA5512AC9}"/>
          </ac:picMkLst>
        </pc:picChg>
      </pc:sldChg>
      <pc:sldChg chg="addSp delSp modSp mod ord">
        <pc:chgData name="Ewa Kazimierska" userId="8edb7084-dccb-4d8f-9cfb-38098ea1d667" providerId="ADAL" clId="{08810362-1A82-4E4A-AD6E-51E19FF81942}" dt="2022-02-14T11:02:53.841" v="3379" actId="6549"/>
        <pc:sldMkLst>
          <pc:docMk/>
          <pc:sldMk cId="2818600940" sldId="341"/>
        </pc:sldMkLst>
        <pc:spChg chg="add mod">
          <ac:chgData name="Ewa Kazimierska" userId="8edb7084-dccb-4d8f-9cfb-38098ea1d667" providerId="ADAL" clId="{08810362-1A82-4E4A-AD6E-51E19FF81942}" dt="2022-02-14T10:55:19.493" v="3351" actId="207"/>
          <ac:spMkLst>
            <pc:docMk/>
            <pc:sldMk cId="2818600940" sldId="341"/>
            <ac:spMk id="14" creationId="{8F7246A7-1E32-44D8-97C0-4D0297687C38}"/>
          </ac:spMkLst>
        </pc:spChg>
        <pc:spChg chg="add mod">
          <ac:chgData name="Ewa Kazimierska" userId="8edb7084-dccb-4d8f-9cfb-38098ea1d667" providerId="ADAL" clId="{08810362-1A82-4E4A-AD6E-51E19FF81942}" dt="2022-02-14T10:55:50.167" v="3353" actId="1076"/>
          <ac:spMkLst>
            <pc:docMk/>
            <pc:sldMk cId="2818600940" sldId="341"/>
            <ac:spMk id="15" creationId="{33FB2574-A71F-42F6-B59A-E99A43CA4AE8}"/>
          </ac:spMkLst>
        </pc:spChg>
        <pc:spChg chg="add mod">
          <ac:chgData name="Ewa Kazimierska" userId="8edb7084-dccb-4d8f-9cfb-38098ea1d667" providerId="ADAL" clId="{08810362-1A82-4E4A-AD6E-51E19FF81942}" dt="2022-02-14T10:56:30.383" v="3364" actId="1076"/>
          <ac:spMkLst>
            <pc:docMk/>
            <pc:sldMk cId="2818600940" sldId="341"/>
            <ac:spMk id="16" creationId="{72B02016-47E3-4B2E-BC60-364A2087E4EA}"/>
          </ac:spMkLst>
        </pc:spChg>
        <pc:spChg chg="add mod">
          <ac:chgData name="Ewa Kazimierska" userId="8edb7084-dccb-4d8f-9cfb-38098ea1d667" providerId="ADAL" clId="{08810362-1A82-4E4A-AD6E-51E19FF81942}" dt="2022-02-14T10:56:25.703" v="3363" actId="20577"/>
          <ac:spMkLst>
            <pc:docMk/>
            <pc:sldMk cId="2818600940" sldId="341"/>
            <ac:spMk id="17" creationId="{8ADAE7F1-EFD7-4D36-AD22-6D8B610B3CE4}"/>
          </ac:spMkLst>
        </pc:spChg>
        <pc:spChg chg="add mod">
          <ac:chgData name="Ewa Kazimierska" userId="8edb7084-dccb-4d8f-9cfb-38098ea1d667" providerId="ADAL" clId="{08810362-1A82-4E4A-AD6E-51E19FF81942}" dt="2022-02-14T10:58:04.442" v="3366" actId="1076"/>
          <ac:spMkLst>
            <pc:docMk/>
            <pc:sldMk cId="2818600940" sldId="341"/>
            <ac:spMk id="18" creationId="{A904319E-F6B9-46A3-8915-0B55F45EEA0A}"/>
          </ac:spMkLst>
        </pc:spChg>
        <pc:spChg chg="add mod">
          <ac:chgData name="Ewa Kazimierska" userId="8edb7084-dccb-4d8f-9cfb-38098ea1d667" providerId="ADAL" clId="{08810362-1A82-4E4A-AD6E-51E19FF81942}" dt="2022-02-14T10:58:12.812" v="3368" actId="1076"/>
          <ac:spMkLst>
            <pc:docMk/>
            <pc:sldMk cId="2818600940" sldId="341"/>
            <ac:spMk id="19" creationId="{48DB2553-9153-4047-8AF8-87C55CC98EBC}"/>
          </ac:spMkLst>
        </pc:spChg>
        <pc:spChg chg="add mod">
          <ac:chgData name="Ewa Kazimierska" userId="8edb7084-dccb-4d8f-9cfb-38098ea1d667" providerId="ADAL" clId="{08810362-1A82-4E4A-AD6E-51E19FF81942}" dt="2022-02-14T10:58:18.974" v="3370" actId="1076"/>
          <ac:spMkLst>
            <pc:docMk/>
            <pc:sldMk cId="2818600940" sldId="341"/>
            <ac:spMk id="20" creationId="{EC838D9F-BA81-4E60-8617-AB4D53D6D372}"/>
          </ac:spMkLst>
        </pc:spChg>
        <pc:spChg chg="add mod">
          <ac:chgData name="Ewa Kazimierska" userId="8edb7084-dccb-4d8f-9cfb-38098ea1d667" providerId="ADAL" clId="{08810362-1A82-4E4A-AD6E-51E19FF81942}" dt="2022-02-14T11:01:29.035" v="3374" actId="20577"/>
          <ac:spMkLst>
            <pc:docMk/>
            <pc:sldMk cId="2818600940" sldId="341"/>
            <ac:spMk id="21" creationId="{67976DA1-ACDD-4DFE-ABE1-0C0411EF22D2}"/>
          </ac:spMkLst>
        </pc:spChg>
        <pc:spChg chg="add mod">
          <ac:chgData name="Ewa Kazimierska" userId="8edb7084-dccb-4d8f-9cfb-38098ea1d667" providerId="ADAL" clId="{08810362-1A82-4E4A-AD6E-51E19FF81942}" dt="2022-02-14T11:02:23.427" v="3376" actId="1076"/>
          <ac:spMkLst>
            <pc:docMk/>
            <pc:sldMk cId="2818600940" sldId="341"/>
            <ac:spMk id="22" creationId="{F6FC09FB-3CE7-4E9F-81EE-9B237BCF0F45}"/>
          </ac:spMkLst>
        </pc:spChg>
        <pc:spChg chg="add mod">
          <ac:chgData name="Ewa Kazimierska" userId="8edb7084-dccb-4d8f-9cfb-38098ea1d667" providerId="ADAL" clId="{08810362-1A82-4E4A-AD6E-51E19FF81942}" dt="2022-02-14T11:02:53.841" v="3379" actId="6549"/>
          <ac:spMkLst>
            <pc:docMk/>
            <pc:sldMk cId="2818600940" sldId="341"/>
            <ac:spMk id="23" creationId="{2136C860-1754-4315-B8E6-92F00284B70C}"/>
          </ac:spMkLst>
        </pc:spChg>
        <pc:grpChg chg="add mod">
          <ac:chgData name="Ewa Kazimierska" userId="8edb7084-dccb-4d8f-9cfb-38098ea1d667" providerId="ADAL" clId="{08810362-1A82-4E4A-AD6E-51E19FF81942}" dt="2022-02-14T10:52:35.820" v="3322" actId="1076"/>
          <ac:grpSpMkLst>
            <pc:docMk/>
            <pc:sldMk cId="2818600940" sldId="341"/>
            <ac:grpSpMk id="10" creationId="{75723718-D9B5-41C1-A98A-E00170989B9D}"/>
          </ac:grpSpMkLst>
        </pc:grpChg>
        <pc:picChg chg="add mod modCrop">
          <ac:chgData name="Ewa Kazimierska" userId="8edb7084-dccb-4d8f-9cfb-38098ea1d667" providerId="ADAL" clId="{08810362-1A82-4E4A-AD6E-51E19FF81942}" dt="2022-02-14T10:47:16.427" v="3266" actId="164"/>
          <ac:picMkLst>
            <pc:docMk/>
            <pc:sldMk cId="2818600940" sldId="341"/>
            <ac:picMk id="3" creationId="{80EA9C04-B499-4A3A-9092-A8B5CE971C12}"/>
          </ac:picMkLst>
        </pc:picChg>
        <pc:picChg chg="add mod modCrop">
          <ac:chgData name="Ewa Kazimierska" userId="8edb7084-dccb-4d8f-9cfb-38098ea1d667" providerId="ADAL" clId="{08810362-1A82-4E4A-AD6E-51E19FF81942}" dt="2022-02-14T10:47:16.427" v="3266" actId="164"/>
          <ac:picMkLst>
            <pc:docMk/>
            <pc:sldMk cId="2818600940" sldId="341"/>
            <ac:picMk id="5" creationId="{4C966D97-1519-48FD-81F2-05A7774209D1}"/>
          </ac:picMkLst>
        </pc:picChg>
        <pc:picChg chg="add del mod modCrop">
          <ac:chgData name="Ewa Kazimierska" userId="8edb7084-dccb-4d8f-9cfb-38098ea1d667" providerId="ADAL" clId="{08810362-1A82-4E4A-AD6E-51E19FF81942}" dt="2022-02-14T10:52:18.656" v="3317" actId="22"/>
          <ac:picMkLst>
            <pc:docMk/>
            <pc:sldMk cId="2818600940" sldId="341"/>
            <ac:picMk id="12" creationId="{92790EF5-4FE5-46C8-B626-014BE12E5989}"/>
          </ac:picMkLst>
        </pc:picChg>
      </pc:sldChg>
      <pc:sldChg chg="delSp modSp add mod ord">
        <pc:chgData name="Ewa Kazimierska" userId="8edb7084-dccb-4d8f-9cfb-38098ea1d667" providerId="ADAL" clId="{08810362-1A82-4E4A-AD6E-51E19FF81942}" dt="2022-02-13T21:30:37.859" v="2172" actId="478"/>
        <pc:sldMkLst>
          <pc:docMk/>
          <pc:sldMk cId="3431915228" sldId="358"/>
        </pc:sldMkLst>
        <pc:spChg chg="del topLvl">
          <ac:chgData name="Ewa Kazimierska" userId="8edb7084-dccb-4d8f-9cfb-38098ea1d667" providerId="ADAL" clId="{08810362-1A82-4E4A-AD6E-51E19FF81942}" dt="2022-02-13T21:30:37.859" v="2172" actId="478"/>
          <ac:spMkLst>
            <pc:docMk/>
            <pc:sldMk cId="3431915228" sldId="358"/>
            <ac:spMk id="14" creationId="{25160070-EB38-4EF1-8C96-7998C32ADB0F}"/>
          </ac:spMkLst>
        </pc:spChg>
        <pc:grpChg chg="del mod">
          <ac:chgData name="Ewa Kazimierska" userId="8edb7084-dccb-4d8f-9cfb-38098ea1d667" providerId="ADAL" clId="{08810362-1A82-4E4A-AD6E-51E19FF81942}" dt="2022-02-13T21:30:37.859" v="2172" actId="478"/>
          <ac:grpSpMkLst>
            <pc:docMk/>
            <pc:sldMk cId="3431915228" sldId="358"/>
            <ac:grpSpMk id="12" creationId="{9AC9C4E0-2797-4FA3-AD30-7243E1958F56}"/>
          </ac:grpSpMkLst>
        </pc:grpChg>
        <pc:grpChg chg="topLvl">
          <ac:chgData name="Ewa Kazimierska" userId="8edb7084-dccb-4d8f-9cfb-38098ea1d667" providerId="ADAL" clId="{08810362-1A82-4E4A-AD6E-51E19FF81942}" dt="2022-02-13T21:30:37.859" v="2172" actId="478"/>
          <ac:grpSpMkLst>
            <pc:docMk/>
            <pc:sldMk cId="3431915228" sldId="358"/>
            <ac:grpSpMk id="13" creationId="{21EDFD46-217C-455D-818B-D3A5D9F6F67E}"/>
          </ac:grpSpMkLst>
        </pc:grpChg>
        <pc:picChg chg="del">
          <ac:chgData name="Ewa Kazimierska" userId="8edb7084-dccb-4d8f-9cfb-38098ea1d667" providerId="ADAL" clId="{08810362-1A82-4E4A-AD6E-51E19FF81942}" dt="2022-02-13T20:17:53.478" v="1533" actId="478"/>
          <ac:picMkLst>
            <pc:docMk/>
            <pc:sldMk cId="3431915228" sldId="358"/>
            <ac:picMk id="10" creationId="{45882CDD-512C-46AA-815C-276388583C09}"/>
          </ac:picMkLst>
        </pc:picChg>
        <pc:cxnChg chg="mod">
          <ac:chgData name="Ewa Kazimierska" userId="8edb7084-dccb-4d8f-9cfb-38098ea1d667" providerId="ADAL" clId="{08810362-1A82-4E4A-AD6E-51E19FF81942}" dt="2022-02-13T20:15:06.401" v="1526" actId="1582"/>
          <ac:cxnSpMkLst>
            <pc:docMk/>
            <pc:sldMk cId="3431915228" sldId="358"/>
            <ac:cxnSpMk id="20" creationId="{3E8F3CD9-A6C6-4484-8D04-E963F6BA8006}"/>
          </ac:cxnSpMkLst>
        </pc:cxnChg>
        <pc:cxnChg chg="mod">
          <ac:chgData name="Ewa Kazimierska" userId="8edb7084-dccb-4d8f-9cfb-38098ea1d667" providerId="ADAL" clId="{08810362-1A82-4E4A-AD6E-51E19FF81942}" dt="2022-02-13T20:14:57.453" v="1524" actId="1582"/>
          <ac:cxnSpMkLst>
            <pc:docMk/>
            <pc:sldMk cId="3431915228" sldId="358"/>
            <ac:cxnSpMk id="26" creationId="{C3E27D5E-D51B-4532-B4D0-C9BC6A1D31DD}"/>
          </ac:cxnSpMkLst>
        </pc:cxnChg>
      </pc:sldChg>
      <pc:sldChg chg="addSp delSp modSp add mod">
        <pc:chgData name="Ewa Kazimierska" userId="8edb7084-dccb-4d8f-9cfb-38098ea1d667" providerId="ADAL" clId="{08810362-1A82-4E4A-AD6E-51E19FF81942}" dt="2022-02-13T21:30:14.545" v="2171" actId="478"/>
        <pc:sldMkLst>
          <pc:docMk/>
          <pc:sldMk cId="2055219251" sldId="359"/>
        </pc:sldMkLst>
        <pc:spChg chg="mod">
          <ac:chgData name="Ewa Kazimierska" userId="8edb7084-dccb-4d8f-9cfb-38098ea1d667" providerId="ADAL" clId="{08810362-1A82-4E4A-AD6E-51E19FF81942}" dt="2022-02-13T21:29:29.591" v="2166" actId="2711"/>
          <ac:spMkLst>
            <pc:docMk/>
            <pc:sldMk cId="2055219251" sldId="359"/>
            <ac:spMk id="15" creationId="{FDDEBDF0-BF6C-41EF-8701-ADB663F01D72}"/>
          </ac:spMkLst>
        </pc:spChg>
        <pc:spChg chg="mod">
          <ac:chgData name="Ewa Kazimierska" userId="8edb7084-dccb-4d8f-9cfb-38098ea1d667" providerId="ADAL" clId="{08810362-1A82-4E4A-AD6E-51E19FF81942}" dt="2022-02-13T21:29:29.591" v="2166" actId="2711"/>
          <ac:spMkLst>
            <pc:docMk/>
            <pc:sldMk cId="2055219251" sldId="359"/>
            <ac:spMk id="16" creationId="{2A5AED5B-3C45-44F6-87AF-269F8BCD2A7D}"/>
          </ac:spMkLst>
        </pc:spChg>
        <pc:spChg chg="mod">
          <ac:chgData name="Ewa Kazimierska" userId="8edb7084-dccb-4d8f-9cfb-38098ea1d667" providerId="ADAL" clId="{08810362-1A82-4E4A-AD6E-51E19FF81942}" dt="2022-02-13T21:29:29.591" v="2166" actId="2711"/>
          <ac:spMkLst>
            <pc:docMk/>
            <pc:sldMk cId="2055219251" sldId="359"/>
            <ac:spMk id="17" creationId="{621D28CE-0EAB-45D7-A5DE-29C8F3A1FC82}"/>
          </ac:spMkLst>
        </pc:spChg>
        <pc:spChg chg="mod">
          <ac:chgData name="Ewa Kazimierska" userId="8edb7084-dccb-4d8f-9cfb-38098ea1d667" providerId="ADAL" clId="{08810362-1A82-4E4A-AD6E-51E19FF81942}" dt="2022-02-13T21:29:29.591" v="2166" actId="2711"/>
          <ac:spMkLst>
            <pc:docMk/>
            <pc:sldMk cId="2055219251" sldId="359"/>
            <ac:spMk id="18" creationId="{E4BC6DED-86BE-45D7-94DE-B131B853E7CC}"/>
          </ac:spMkLst>
        </pc:spChg>
        <pc:spChg chg="mod">
          <ac:chgData name="Ewa Kazimierska" userId="8edb7084-dccb-4d8f-9cfb-38098ea1d667" providerId="ADAL" clId="{08810362-1A82-4E4A-AD6E-51E19FF81942}" dt="2022-02-13T21:29:29.591" v="2166" actId="2711"/>
          <ac:spMkLst>
            <pc:docMk/>
            <pc:sldMk cId="2055219251" sldId="359"/>
            <ac:spMk id="19" creationId="{3A6FB194-08ED-4605-A5AF-F341C2AC2F7B}"/>
          </ac:spMkLst>
        </pc:spChg>
        <pc:spChg chg="mod">
          <ac:chgData name="Ewa Kazimierska" userId="8edb7084-dccb-4d8f-9cfb-38098ea1d667" providerId="ADAL" clId="{08810362-1A82-4E4A-AD6E-51E19FF81942}" dt="2022-02-13T21:29:29.591" v="2166" actId="2711"/>
          <ac:spMkLst>
            <pc:docMk/>
            <pc:sldMk cId="2055219251" sldId="359"/>
            <ac:spMk id="21" creationId="{03F3CCBF-F116-4A8F-84F3-7B8B7E0891FC}"/>
          </ac:spMkLst>
        </pc:spChg>
        <pc:spChg chg="mod">
          <ac:chgData name="Ewa Kazimierska" userId="8edb7084-dccb-4d8f-9cfb-38098ea1d667" providerId="ADAL" clId="{08810362-1A82-4E4A-AD6E-51E19FF81942}" dt="2022-02-13T21:29:29.591" v="2166" actId="2711"/>
          <ac:spMkLst>
            <pc:docMk/>
            <pc:sldMk cId="2055219251" sldId="359"/>
            <ac:spMk id="22" creationId="{E246D0B7-5399-468C-A897-1497FB95FB5B}"/>
          </ac:spMkLst>
        </pc:spChg>
        <pc:spChg chg="mod">
          <ac:chgData name="Ewa Kazimierska" userId="8edb7084-dccb-4d8f-9cfb-38098ea1d667" providerId="ADAL" clId="{08810362-1A82-4E4A-AD6E-51E19FF81942}" dt="2022-02-13T21:29:29.591" v="2166" actId="2711"/>
          <ac:spMkLst>
            <pc:docMk/>
            <pc:sldMk cId="2055219251" sldId="359"/>
            <ac:spMk id="24" creationId="{C9E4F328-F420-4357-BFCD-510A99B5C6B5}"/>
          </ac:spMkLst>
        </pc:spChg>
        <pc:spChg chg="mod">
          <ac:chgData name="Ewa Kazimierska" userId="8edb7084-dccb-4d8f-9cfb-38098ea1d667" providerId="ADAL" clId="{08810362-1A82-4E4A-AD6E-51E19FF81942}" dt="2022-02-13T21:29:29.591" v="2166" actId="2711"/>
          <ac:spMkLst>
            <pc:docMk/>
            <pc:sldMk cId="2055219251" sldId="359"/>
            <ac:spMk id="25" creationId="{56F80EA9-6EDF-4A64-8898-800F7A46BB22}"/>
          </ac:spMkLst>
        </pc:spChg>
        <pc:spChg chg="mod">
          <ac:chgData name="Ewa Kazimierska" userId="8edb7084-dccb-4d8f-9cfb-38098ea1d667" providerId="ADAL" clId="{08810362-1A82-4E4A-AD6E-51E19FF81942}" dt="2022-02-13T21:29:29.591" v="2166" actId="2711"/>
          <ac:spMkLst>
            <pc:docMk/>
            <pc:sldMk cId="2055219251" sldId="359"/>
            <ac:spMk id="27" creationId="{D2F04296-81E9-4F15-BB39-9FCF906D26B2}"/>
          </ac:spMkLst>
        </pc:spChg>
        <pc:spChg chg="mod">
          <ac:chgData name="Ewa Kazimierska" userId="8edb7084-dccb-4d8f-9cfb-38098ea1d667" providerId="ADAL" clId="{08810362-1A82-4E4A-AD6E-51E19FF81942}" dt="2022-02-13T21:17:15.713" v="2031" actId="20577"/>
          <ac:spMkLst>
            <pc:docMk/>
            <pc:sldMk cId="2055219251" sldId="359"/>
            <ac:spMk id="37" creationId="{3D41068C-F0F4-4978-9646-241B74E3DFEC}"/>
          </ac:spMkLst>
        </pc:spChg>
        <pc:spChg chg="mod">
          <ac:chgData name="Ewa Kazimierska" userId="8edb7084-dccb-4d8f-9cfb-38098ea1d667" providerId="ADAL" clId="{08810362-1A82-4E4A-AD6E-51E19FF81942}" dt="2022-02-13T21:17:25.845" v="2037" actId="20577"/>
          <ac:spMkLst>
            <pc:docMk/>
            <pc:sldMk cId="2055219251" sldId="359"/>
            <ac:spMk id="48" creationId="{B2D0EF87-CA3A-4888-AA61-F3ED31024A0E}"/>
          </ac:spMkLst>
        </pc:spChg>
        <pc:spChg chg="mod">
          <ac:chgData name="Ewa Kazimierska" userId="8edb7084-dccb-4d8f-9cfb-38098ea1d667" providerId="ADAL" clId="{08810362-1A82-4E4A-AD6E-51E19FF81942}" dt="2022-02-13T21:29:29.591" v="2166" actId="2711"/>
          <ac:spMkLst>
            <pc:docMk/>
            <pc:sldMk cId="2055219251" sldId="359"/>
            <ac:spMk id="64" creationId="{DEE9B4C4-A1BC-4EEE-AAE6-9BDB2321E879}"/>
          </ac:spMkLst>
        </pc:spChg>
        <pc:spChg chg="mod">
          <ac:chgData name="Ewa Kazimierska" userId="8edb7084-dccb-4d8f-9cfb-38098ea1d667" providerId="ADAL" clId="{08810362-1A82-4E4A-AD6E-51E19FF81942}" dt="2022-02-13T21:29:29.591" v="2166" actId="2711"/>
          <ac:spMkLst>
            <pc:docMk/>
            <pc:sldMk cId="2055219251" sldId="359"/>
            <ac:spMk id="65" creationId="{48C4F881-44EF-4920-B94A-D7CC204E7887}"/>
          </ac:spMkLst>
        </pc:spChg>
        <pc:spChg chg="del mod">
          <ac:chgData name="Ewa Kazimierska" userId="8edb7084-dccb-4d8f-9cfb-38098ea1d667" providerId="ADAL" clId="{08810362-1A82-4E4A-AD6E-51E19FF81942}" dt="2022-02-13T21:25:26.586" v="2114" actId="478"/>
          <ac:spMkLst>
            <pc:docMk/>
            <pc:sldMk cId="2055219251" sldId="359"/>
            <ac:spMk id="73" creationId="{8EEB7696-227D-47C5-B712-0B2809182BA0}"/>
          </ac:spMkLst>
        </pc:spChg>
        <pc:spChg chg="del mod">
          <ac:chgData name="Ewa Kazimierska" userId="8edb7084-dccb-4d8f-9cfb-38098ea1d667" providerId="ADAL" clId="{08810362-1A82-4E4A-AD6E-51E19FF81942}" dt="2022-02-13T21:25:29.719" v="2115" actId="478"/>
          <ac:spMkLst>
            <pc:docMk/>
            <pc:sldMk cId="2055219251" sldId="359"/>
            <ac:spMk id="78" creationId="{75644DB9-FAED-44B6-BB32-2968E65B7222}"/>
          </ac:spMkLst>
        </pc:spChg>
        <pc:spChg chg="del mod">
          <ac:chgData name="Ewa Kazimierska" userId="8edb7084-dccb-4d8f-9cfb-38098ea1d667" providerId="ADAL" clId="{08810362-1A82-4E4A-AD6E-51E19FF81942}" dt="2022-02-13T21:25:31.771" v="2116" actId="478"/>
          <ac:spMkLst>
            <pc:docMk/>
            <pc:sldMk cId="2055219251" sldId="359"/>
            <ac:spMk id="79" creationId="{0D0442D0-0586-4D2A-9305-D643B0EC8FB9}"/>
          </ac:spMkLst>
        </pc:spChg>
        <pc:spChg chg="del mod">
          <ac:chgData name="Ewa Kazimierska" userId="8edb7084-dccb-4d8f-9cfb-38098ea1d667" providerId="ADAL" clId="{08810362-1A82-4E4A-AD6E-51E19FF81942}" dt="2022-02-13T21:25:34.137" v="2117" actId="478"/>
          <ac:spMkLst>
            <pc:docMk/>
            <pc:sldMk cId="2055219251" sldId="359"/>
            <ac:spMk id="80" creationId="{EF3584F3-794E-4E7F-AC2B-D912171EBB2D}"/>
          </ac:spMkLst>
        </pc:spChg>
        <pc:spChg chg="mod">
          <ac:chgData name="Ewa Kazimierska" userId="8edb7084-dccb-4d8f-9cfb-38098ea1d667" providerId="ADAL" clId="{08810362-1A82-4E4A-AD6E-51E19FF81942}" dt="2022-02-13T21:29:29.591" v="2166" actId="2711"/>
          <ac:spMkLst>
            <pc:docMk/>
            <pc:sldMk cId="2055219251" sldId="359"/>
            <ac:spMk id="81" creationId="{FB4EEAD8-0E7D-4512-84BB-60D04EA721A0}"/>
          </ac:spMkLst>
        </pc:spChg>
        <pc:spChg chg="mod">
          <ac:chgData name="Ewa Kazimierska" userId="8edb7084-dccb-4d8f-9cfb-38098ea1d667" providerId="ADAL" clId="{08810362-1A82-4E4A-AD6E-51E19FF81942}" dt="2022-02-13T21:29:29.591" v="2166" actId="2711"/>
          <ac:spMkLst>
            <pc:docMk/>
            <pc:sldMk cId="2055219251" sldId="359"/>
            <ac:spMk id="82" creationId="{283DBFAA-CF00-4F73-A05B-EDF6AF685AD1}"/>
          </ac:spMkLst>
        </pc:spChg>
        <pc:spChg chg="mod">
          <ac:chgData name="Ewa Kazimierska" userId="8edb7084-dccb-4d8f-9cfb-38098ea1d667" providerId="ADAL" clId="{08810362-1A82-4E4A-AD6E-51E19FF81942}" dt="2022-02-13T21:29:29.591" v="2166" actId="2711"/>
          <ac:spMkLst>
            <pc:docMk/>
            <pc:sldMk cId="2055219251" sldId="359"/>
            <ac:spMk id="83" creationId="{FB68BEB5-7C65-4CF1-9758-4FFFB3221882}"/>
          </ac:spMkLst>
        </pc:spChg>
        <pc:spChg chg="add mod">
          <ac:chgData name="Ewa Kazimierska" userId="8edb7084-dccb-4d8f-9cfb-38098ea1d667" providerId="ADAL" clId="{08810362-1A82-4E4A-AD6E-51E19FF81942}" dt="2022-02-13T21:27:50.761" v="2138" actId="1035"/>
          <ac:spMkLst>
            <pc:docMk/>
            <pc:sldMk cId="2055219251" sldId="359"/>
            <ac:spMk id="96" creationId="{09D2CF12-1B95-4CC3-B540-80FF1B7801B4}"/>
          </ac:spMkLst>
        </pc:spChg>
        <pc:spChg chg="add del mod">
          <ac:chgData name="Ewa Kazimierska" userId="8edb7084-dccb-4d8f-9cfb-38098ea1d667" providerId="ADAL" clId="{08810362-1A82-4E4A-AD6E-51E19FF81942}" dt="2022-02-13T21:18:13.865" v="2042" actId="478"/>
          <ac:spMkLst>
            <pc:docMk/>
            <pc:sldMk cId="2055219251" sldId="359"/>
            <ac:spMk id="108" creationId="{7ED6C091-0949-4A34-A5EC-08BF11D50FA2}"/>
          </ac:spMkLst>
        </pc:spChg>
        <pc:spChg chg="add mod">
          <ac:chgData name="Ewa Kazimierska" userId="8edb7084-dccb-4d8f-9cfb-38098ea1d667" providerId="ADAL" clId="{08810362-1A82-4E4A-AD6E-51E19FF81942}" dt="2022-02-13T21:29:29.591" v="2166" actId="2711"/>
          <ac:spMkLst>
            <pc:docMk/>
            <pc:sldMk cId="2055219251" sldId="359"/>
            <ac:spMk id="109" creationId="{060E2D3D-9835-41D8-BAB0-D7A0548692D1}"/>
          </ac:spMkLst>
        </pc:spChg>
        <pc:spChg chg="add mod">
          <ac:chgData name="Ewa Kazimierska" userId="8edb7084-dccb-4d8f-9cfb-38098ea1d667" providerId="ADAL" clId="{08810362-1A82-4E4A-AD6E-51E19FF81942}" dt="2022-02-13T21:29:29.591" v="2166" actId="2711"/>
          <ac:spMkLst>
            <pc:docMk/>
            <pc:sldMk cId="2055219251" sldId="359"/>
            <ac:spMk id="121" creationId="{7CE2E117-6956-471A-ACEC-86C77ABF806E}"/>
          </ac:spMkLst>
        </pc:spChg>
        <pc:spChg chg="add mod">
          <ac:chgData name="Ewa Kazimierska" userId="8edb7084-dccb-4d8f-9cfb-38098ea1d667" providerId="ADAL" clId="{08810362-1A82-4E4A-AD6E-51E19FF81942}" dt="2022-02-13T21:29:29.591" v="2166" actId="2711"/>
          <ac:spMkLst>
            <pc:docMk/>
            <pc:sldMk cId="2055219251" sldId="359"/>
            <ac:spMk id="122" creationId="{2E100143-86CC-44AA-A801-05AD7B45B549}"/>
          </ac:spMkLst>
        </pc:spChg>
        <pc:spChg chg="add del mod">
          <ac:chgData name="Ewa Kazimierska" userId="8edb7084-dccb-4d8f-9cfb-38098ea1d667" providerId="ADAL" clId="{08810362-1A82-4E4A-AD6E-51E19FF81942}" dt="2022-02-13T21:24:20.068" v="2106"/>
          <ac:spMkLst>
            <pc:docMk/>
            <pc:sldMk cId="2055219251" sldId="359"/>
            <ac:spMk id="123" creationId="{A3D7DFA6-A421-49F2-9E76-C1408F7A7F8D}"/>
          </ac:spMkLst>
        </pc:spChg>
        <pc:spChg chg="add mod">
          <ac:chgData name="Ewa Kazimierska" userId="8edb7084-dccb-4d8f-9cfb-38098ea1d667" providerId="ADAL" clId="{08810362-1A82-4E4A-AD6E-51E19FF81942}" dt="2022-02-13T21:29:29.591" v="2166" actId="2711"/>
          <ac:spMkLst>
            <pc:docMk/>
            <pc:sldMk cId="2055219251" sldId="359"/>
            <ac:spMk id="124" creationId="{575F4F0C-F5F4-4BDC-BF44-E62723A450DA}"/>
          </ac:spMkLst>
        </pc:spChg>
        <pc:spChg chg="add mod">
          <ac:chgData name="Ewa Kazimierska" userId="8edb7084-dccb-4d8f-9cfb-38098ea1d667" providerId="ADAL" clId="{08810362-1A82-4E4A-AD6E-51E19FF81942}" dt="2022-02-13T21:29:29.591" v="2166" actId="2711"/>
          <ac:spMkLst>
            <pc:docMk/>
            <pc:sldMk cId="2055219251" sldId="359"/>
            <ac:spMk id="125" creationId="{12F08FB0-C2FB-47B9-B878-5FFFA29C3DAB}"/>
          </ac:spMkLst>
        </pc:spChg>
        <pc:spChg chg="add del mod">
          <ac:chgData name="Ewa Kazimierska" userId="8edb7084-dccb-4d8f-9cfb-38098ea1d667" providerId="ADAL" clId="{08810362-1A82-4E4A-AD6E-51E19FF81942}" dt="2022-02-13T21:30:14.545" v="2171" actId="478"/>
          <ac:spMkLst>
            <pc:docMk/>
            <pc:sldMk cId="2055219251" sldId="359"/>
            <ac:spMk id="128" creationId="{E3EDDF09-2EAB-4BFA-BE4A-8CCF396652B1}"/>
          </ac:spMkLst>
        </pc:spChg>
        <pc:spChg chg="add mod">
          <ac:chgData name="Ewa Kazimierska" userId="8edb7084-dccb-4d8f-9cfb-38098ea1d667" providerId="ADAL" clId="{08810362-1A82-4E4A-AD6E-51E19FF81942}" dt="2022-02-13T21:29:29.591" v="2166" actId="2711"/>
          <ac:spMkLst>
            <pc:docMk/>
            <pc:sldMk cId="2055219251" sldId="359"/>
            <ac:spMk id="129" creationId="{DD7CA731-706B-4E63-9D80-31B41C0EA0F2}"/>
          </ac:spMkLst>
        </pc:spChg>
        <pc:spChg chg="add mod">
          <ac:chgData name="Ewa Kazimierska" userId="8edb7084-dccb-4d8f-9cfb-38098ea1d667" providerId="ADAL" clId="{08810362-1A82-4E4A-AD6E-51E19FF81942}" dt="2022-02-13T21:29:49.848" v="2168" actId="207"/>
          <ac:spMkLst>
            <pc:docMk/>
            <pc:sldMk cId="2055219251" sldId="359"/>
            <ac:spMk id="130" creationId="{18EBDD50-20F7-4645-9D5B-6EB99104A3BC}"/>
          </ac:spMkLst>
        </pc:spChg>
        <pc:spChg chg="add mod">
          <ac:chgData name="Ewa Kazimierska" userId="8edb7084-dccb-4d8f-9cfb-38098ea1d667" providerId="ADAL" clId="{08810362-1A82-4E4A-AD6E-51E19FF81942}" dt="2022-02-13T21:30:04.097" v="2170" actId="1076"/>
          <ac:spMkLst>
            <pc:docMk/>
            <pc:sldMk cId="2055219251" sldId="359"/>
            <ac:spMk id="131" creationId="{67570BE4-8878-45B7-AAAE-B759E34DD887}"/>
          </ac:spMkLst>
        </pc:spChg>
        <pc:grpChg chg="add mod">
          <ac:chgData name="Ewa Kazimierska" userId="8edb7084-dccb-4d8f-9cfb-38098ea1d667" providerId="ADAL" clId="{08810362-1A82-4E4A-AD6E-51E19FF81942}" dt="2022-02-13T21:29:29.591" v="2166" actId="2711"/>
          <ac:grpSpMkLst>
            <pc:docMk/>
            <pc:sldMk cId="2055219251" sldId="359"/>
            <ac:grpSpMk id="2" creationId="{9B8EE019-51FE-4B16-A3A4-0B5405CA376E}"/>
          </ac:grpSpMkLst>
        </pc:grpChg>
        <pc:grpChg chg="mod">
          <ac:chgData name="Ewa Kazimierska" userId="8edb7084-dccb-4d8f-9cfb-38098ea1d667" providerId="ADAL" clId="{08810362-1A82-4E4A-AD6E-51E19FF81942}" dt="2022-02-13T21:24:51.167" v="2111" actId="1076"/>
          <ac:grpSpMkLst>
            <pc:docMk/>
            <pc:sldMk cId="2055219251" sldId="359"/>
            <ac:grpSpMk id="7" creationId="{4121D5C7-F9D5-4BE5-9FA8-AB5FDA51040A}"/>
          </ac:grpSpMkLst>
        </pc:grpChg>
        <pc:grpChg chg="mod">
          <ac:chgData name="Ewa Kazimierska" userId="8edb7084-dccb-4d8f-9cfb-38098ea1d667" providerId="ADAL" clId="{08810362-1A82-4E4A-AD6E-51E19FF81942}" dt="2022-02-13T21:29:29.591" v="2166" actId="2711"/>
          <ac:grpSpMkLst>
            <pc:docMk/>
            <pc:sldMk cId="2055219251" sldId="359"/>
            <ac:grpSpMk id="13" creationId="{21EDFD46-217C-455D-818B-D3A5D9F6F67E}"/>
          </ac:grpSpMkLst>
        </pc:grpChg>
        <pc:grpChg chg="add del mod">
          <ac:chgData name="Ewa Kazimierska" userId="8edb7084-dccb-4d8f-9cfb-38098ea1d667" providerId="ADAL" clId="{08810362-1A82-4E4A-AD6E-51E19FF81942}" dt="2022-02-13T21:29:29.591" v="2166" actId="2711"/>
          <ac:grpSpMkLst>
            <pc:docMk/>
            <pc:sldMk cId="2055219251" sldId="359"/>
            <ac:grpSpMk id="61" creationId="{72FD20D8-EA50-43DB-83E4-6E5CB3122C3C}"/>
          </ac:grpSpMkLst>
        </pc:grpChg>
        <pc:grpChg chg="del mod">
          <ac:chgData name="Ewa Kazimierska" userId="8edb7084-dccb-4d8f-9cfb-38098ea1d667" providerId="ADAL" clId="{08810362-1A82-4E4A-AD6E-51E19FF81942}" dt="2022-02-13T21:25:26.586" v="2114" actId="478"/>
          <ac:grpSpMkLst>
            <pc:docMk/>
            <pc:sldMk cId="2055219251" sldId="359"/>
            <ac:grpSpMk id="63" creationId="{E08F0C92-9FF1-45BC-9DDA-DB5C5DACA924}"/>
          </ac:grpSpMkLst>
        </pc:grpChg>
        <pc:grpChg chg="mod">
          <ac:chgData name="Ewa Kazimierska" userId="8edb7084-dccb-4d8f-9cfb-38098ea1d667" providerId="ADAL" clId="{08810362-1A82-4E4A-AD6E-51E19FF81942}" dt="2022-02-13T21:29:29.591" v="2166" actId="2711"/>
          <ac:grpSpMkLst>
            <pc:docMk/>
            <pc:sldMk cId="2055219251" sldId="359"/>
            <ac:grpSpMk id="67" creationId="{C000A73A-1FC6-45AC-BD88-ED47A1188CD1}"/>
          </ac:grpSpMkLst>
        </pc:grpChg>
        <pc:grpChg chg="mod">
          <ac:chgData name="Ewa Kazimierska" userId="8edb7084-dccb-4d8f-9cfb-38098ea1d667" providerId="ADAL" clId="{08810362-1A82-4E4A-AD6E-51E19FF81942}" dt="2022-02-13T21:29:29.591" v="2166" actId="2711"/>
          <ac:grpSpMkLst>
            <pc:docMk/>
            <pc:sldMk cId="2055219251" sldId="359"/>
            <ac:grpSpMk id="77" creationId="{B29BE264-0DDA-4E9A-876E-F1AFEFADB04F}"/>
          </ac:grpSpMkLst>
        </pc:grpChg>
        <pc:grpChg chg="add mod">
          <ac:chgData name="Ewa Kazimierska" userId="8edb7084-dccb-4d8f-9cfb-38098ea1d667" providerId="ADAL" clId="{08810362-1A82-4E4A-AD6E-51E19FF81942}" dt="2022-02-13T21:24:11.017" v="2104" actId="1076"/>
          <ac:grpSpMkLst>
            <pc:docMk/>
            <pc:sldMk cId="2055219251" sldId="359"/>
            <ac:grpSpMk id="84" creationId="{027EFC7E-2B36-4A89-A442-A6E1EC67D806}"/>
          </ac:grpSpMkLst>
        </pc:grpChg>
        <pc:grpChg chg="mod">
          <ac:chgData name="Ewa Kazimierska" userId="8edb7084-dccb-4d8f-9cfb-38098ea1d667" providerId="ADAL" clId="{08810362-1A82-4E4A-AD6E-51E19FF81942}" dt="2022-02-13T21:24:11.017" v="2104" actId="1076"/>
          <ac:grpSpMkLst>
            <pc:docMk/>
            <pc:sldMk cId="2055219251" sldId="359"/>
            <ac:grpSpMk id="85" creationId="{9CF87F96-F6A8-4CEF-A3A2-3D1DDA604277}"/>
          </ac:grpSpMkLst>
        </pc:grpChg>
        <pc:grpChg chg="add mod">
          <ac:chgData name="Ewa Kazimierska" userId="8edb7084-dccb-4d8f-9cfb-38098ea1d667" providerId="ADAL" clId="{08810362-1A82-4E4A-AD6E-51E19FF81942}" dt="2022-02-13T21:29:29.591" v="2166" actId="2711"/>
          <ac:grpSpMkLst>
            <pc:docMk/>
            <pc:sldMk cId="2055219251" sldId="359"/>
            <ac:grpSpMk id="97" creationId="{2A14BC28-E15C-4D29-856D-8B683D5B26DA}"/>
          </ac:grpSpMkLst>
        </pc:grpChg>
        <pc:grpChg chg="mod">
          <ac:chgData name="Ewa Kazimierska" userId="8edb7084-dccb-4d8f-9cfb-38098ea1d667" providerId="ADAL" clId="{08810362-1A82-4E4A-AD6E-51E19FF81942}" dt="2022-02-13T21:18:43.345" v="2047" actId="1037"/>
          <ac:grpSpMkLst>
            <pc:docMk/>
            <pc:sldMk cId="2055219251" sldId="359"/>
            <ac:grpSpMk id="98" creationId="{03A5EA62-8635-44CF-9FC8-07BD03FCFC05}"/>
          </ac:grpSpMkLst>
        </pc:grpChg>
        <pc:grpChg chg="add mod">
          <ac:chgData name="Ewa Kazimierska" userId="8edb7084-dccb-4d8f-9cfb-38098ea1d667" providerId="ADAL" clId="{08810362-1A82-4E4A-AD6E-51E19FF81942}" dt="2022-02-13T21:29:29.591" v="2166" actId="2711"/>
          <ac:grpSpMkLst>
            <pc:docMk/>
            <pc:sldMk cId="2055219251" sldId="359"/>
            <ac:grpSpMk id="110" creationId="{E4FDCB23-27AD-4A24-B9D0-5A3886130123}"/>
          </ac:grpSpMkLst>
        </pc:grpChg>
        <pc:grpChg chg="mod">
          <ac:chgData name="Ewa Kazimierska" userId="8edb7084-dccb-4d8f-9cfb-38098ea1d667" providerId="ADAL" clId="{08810362-1A82-4E4A-AD6E-51E19FF81942}" dt="2022-02-13T21:20:04.122" v="2057" actId="1076"/>
          <ac:grpSpMkLst>
            <pc:docMk/>
            <pc:sldMk cId="2055219251" sldId="359"/>
            <ac:grpSpMk id="111" creationId="{50EBA16B-2974-46FC-982B-EDE726CE8433}"/>
          </ac:grpSpMkLst>
        </pc:grpChg>
        <pc:picChg chg="del">
          <ac:chgData name="Ewa Kazimierska" userId="8edb7084-dccb-4d8f-9cfb-38098ea1d667" providerId="ADAL" clId="{08810362-1A82-4E4A-AD6E-51E19FF81942}" dt="2022-02-13T21:16:19.302" v="2020" actId="478"/>
          <ac:picMkLst>
            <pc:docMk/>
            <pc:sldMk cId="2055219251" sldId="359"/>
            <ac:picMk id="10" creationId="{45882CDD-512C-46AA-815C-276388583C09}"/>
          </ac:picMkLst>
        </pc:picChg>
        <pc:picChg chg="mod">
          <ac:chgData name="Ewa Kazimierska" userId="8edb7084-dccb-4d8f-9cfb-38098ea1d667" providerId="ADAL" clId="{08810362-1A82-4E4A-AD6E-51E19FF81942}" dt="2022-02-13T21:24:11.017" v="2104" actId="1076"/>
          <ac:picMkLst>
            <pc:docMk/>
            <pc:sldMk cId="2055219251" sldId="359"/>
            <ac:picMk id="86" creationId="{A01E8363-0A14-4AC8-B6D0-2935F6A19791}"/>
          </ac:picMkLst>
        </pc:picChg>
        <pc:picChg chg="mod">
          <ac:chgData name="Ewa Kazimierska" userId="8edb7084-dccb-4d8f-9cfb-38098ea1d667" providerId="ADAL" clId="{08810362-1A82-4E4A-AD6E-51E19FF81942}" dt="2022-02-13T21:24:11.017" v="2104" actId="1076"/>
          <ac:picMkLst>
            <pc:docMk/>
            <pc:sldMk cId="2055219251" sldId="359"/>
            <ac:picMk id="87" creationId="{C4D64F4A-9D36-4867-A758-ABE8B6180AD8}"/>
          </ac:picMkLst>
        </pc:picChg>
        <pc:picChg chg="mod">
          <ac:chgData name="Ewa Kazimierska" userId="8edb7084-dccb-4d8f-9cfb-38098ea1d667" providerId="ADAL" clId="{08810362-1A82-4E4A-AD6E-51E19FF81942}" dt="2022-02-13T21:24:11.017" v="2104" actId="1076"/>
          <ac:picMkLst>
            <pc:docMk/>
            <pc:sldMk cId="2055219251" sldId="359"/>
            <ac:picMk id="88" creationId="{4D25B9C8-320C-4107-A8A2-3274F94E46D5}"/>
          </ac:picMkLst>
        </pc:picChg>
        <pc:picChg chg="mod">
          <ac:chgData name="Ewa Kazimierska" userId="8edb7084-dccb-4d8f-9cfb-38098ea1d667" providerId="ADAL" clId="{08810362-1A82-4E4A-AD6E-51E19FF81942}" dt="2022-02-13T21:24:11.017" v="2104" actId="1076"/>
          <ac:picMkLst>
            <pc:docMk/>
            <pc:sldMk cId="2055219251" sldId="359"/>
            <ac:picMk id="89" creationId="{288BED34-9588-4B8C-A2C9-7ECFA0E242C4}"/>
          </ac:picMkLst>
        </pc:picChg>
        <pc:picChg chg="mod">
          <ac:chgData name="Ewa Kazimierska" userId="8edb7084-dccb-4d8f-9cfb-38098ea1d667" providerId="ADAL" clId="{08810362-1A82-4E4A-AD6E-51E19FF81942}" dt="2022-02-13T21:24:11.017" v="2104" actId="1076"/>
          <ac:picMkLst>
            <pc:docMk/>
            <pc:sldMk cId="2055219251" sldId="359"/>
            <ac:picMk id="90" creationId="{B238202C-AEA9-4390-B869-1C83F31FE1B1}"/>
          </ac:picMkLst>
        </pc:picChg>
        <pc:picChg chg="mod">
          <ac:chgData name="Ewa Kazimierska" userId="8edb7084-dccb-4d8f-9cfb-38098ea1d667" providerId="ADAL" clId="{08810362-1A82-4E4A-AD6E-51E19FF81942}" dt="2022-02-13T21:24:11.017" v="2104" actId="1076"/>
          <ac:picMkLst>
            <pc:docMk/>
            <pc:sldMk cId="2055219251" sldId="359"/>
            <ac:picMk id="91" creationId="{BA2E9CA7-04C0-49A0-B3B7-179CC07EC200}"/>
          </ac:picMkLst>
        </pc:picChg>
        <pc:picChg chg="mod">
          <ac:chgData name="Ewa Kazimierska" userId="8edb7084-dccb-4d8f-9cfb-38098ea1d667" providerId="ADAL" clId="{08810362-1A82-4E4A-AD6E-51E19FF81942}" dt="2022-02-13T21:24:11.017" v="2104" actId="1076"/>
          <ac:picMkLst>
            <pc:docMk/>
            <pc:sldMk cId="2055219251" sldId="359"/>
            <ac:picMk id="92" creationId="{EA1CDBFA-BA67-482A-AF6A-21C7B34B2BAA}"/>
          </ac:picMkLst>
        </pc:picChg>
        <pc:picChg chg="mod">
          <ac:chgData name="Ewa Kazimierska" userId="8edb7084-dccb-4d8f-9cfb-38098ea1d667" providerId="ADAL" clId="{08810362-1A82-4E4A-AD6E-51E19FF81942}" dt="2022-02-13T21:24:11.017" v="2104" actId="1076"/>
          <ac:picMkLst>
            <pc:docMk/>
            <pc:sldMk cId="2055219251" sldId="359"/>
            <ac:picMk id="93" creationId="{D89F0263-DCA9-401D-B349-792E189E88BF}"/>
          </ac:picMkLst>
        </pc:picChg>
        <pc:picChg chg="mod">
          <ac:chgData name="Ewa Kazimierska" userId="8edb7084-dccb-4d8f-9cfb-38098ea1d667" providerId="ADAL" clId="{08810362-1A82-4E4A-AD6E-51E19FF81942}" dt="2022-02-13T21:24:11.017" v="2104" actId="1076"/>
          <ac:picMkLst>
            <pc:docMk/>
            <pc:sldMk cId="2055219251" sldId="359"/>
            <ac:picMk id="94" creationId="{01CE49B5-6832-4926-9F5F-9D30F952D779}"/>
          </ac:picMkLst>
        </pc:picChg>
        <pc:picChg chg="add mod">
          <ac:chgData name="Ewa Kazimierska" userId="8edb7084-dccb-4d8f-9cfb-38098ea1d667" providerId="ADAL" clId="{08810362-1A82-4E4A-AD6E-51E19FF81942}" dt="2022-02-13T21:29:29.591" v="2166" actId="2711"/>
          <ac:picMkLst>
            <pc:docMk/>
            <pc:sldMk cId="2055219251" sldId="359"/>
            <ac:picMk id="95" creationId="{CDC12B69-AB17-419E-B03E-16FC06E2E8F0}"/>
          </ac:picMkLst>
        </pc:picChg>
        <pc:picChg chg="mod">
          <ac:chgData name="Ewa Kazimierska" userId="8edb7084-dccb-4d8f-9cfb-38098ea1d667" providerId="ADAL" clId="{08810362-1A82-4E4A-AD6E-51E19FF81942}" dt="2022-02-13T21:18:43.345" v="2047" actId="1037"/>
          <ac:picMkLst>
            <pc:docMk/>
            <pc:sldMk cId="2055219251" sldId="359"/>
            <ac:picMk id="99" creationId="{7B74A978-6AD8-4EF6-86E9-01ABF5D63ECE}"/>
          </ac:picMkLst>
        </pc:picChg>
        <pc:picChg chg="mod">
          <ac:chgData name="Ewa Kazimierska" userId="8edb7084-dccb-4d8f-9cfb-38098ea1d667" providerId="ADAL" clId="{08810362-1A82-4E4A-AD6E-51E19FF81942}" dt="2022-02-13T21:18:43.345" v="2047" actId="1037"/>
          <ac:picMkLst>
            <pc:docMk/>
            <pc:sldMk cId="2055219251" sldId="359"/>
            <ac:picMk id="100" creationId="{7E930C27-7D8E-467D-A316-0A8AB16D17C6}"/>
          </ac:picMkLst>
        </pc:picChg>
        <pc:picChg chg="mod">
          <ac:chgData name="Ewa Kazimierska" userId="8edb7084-dccb-4d8f-9cfb-38098ea1d667" providerId="ADAL" clId="{08810362-1A82-4E4A-AD6E-51E19FF81942}" dt="2022-02-13T21:18:43.345" v="2047" actId="1037"/>
          <ac:picMkLst>
            <pc:docMk/>
            <pc:sldMk cId="2055219251" sldId="359"/>
            <ac:picMk id="101" creationId="{B53A159F-25B6-4A63-9C32-6E7EF63C9566}"/>
          </ac:picMkLst>
        </pc:picChg>
        <pc:picChg chg="mod">
          <ac:chgData name="Ewa Kazimierska" userId="8edb7084-dccb-4d8f-9cfb-38098ea1d667" providerId="ADAL" clId="{08810362-1A82-4E4A-AD6E-51E19FF81942}" dt="2022-02-13T21:18:43.345" v="2047" actId="1037"/>
          <ac:picMkLst>
            <pc:docMk/>
            <pc:sldMk cId="2055219251" sldId="359"/>
            <ac:picMk id="102" creationId="{9F2DEE66-AD75-453F-9FBF-3E49307F6BA1}"/>
          </ac:picMkLst>
        </pc:picChg>
        <pc:picChg chg="mod">
          <ac:chgData name="Ewa Kazimierska" userId="8edb7084-dccb-4d8f-9cfb-38098ea1d667" providerId="ADAL" clId="{08810362-1A82-4E4A-AD6E-51E19FF81942}" dt="2022-02-13T21:18:43.345" v="2047" actId="1037"/>
          <ac:picMkLst>
            <pc:docMk/>
            <pc:sldMk cId="2055219251" sldId="359"/>
            <ac:picMk id="103" creationId="{DCFC7E28-E076-4EB8-B38D-3A51E4DAA084}"/>
          </ac:picMkLst>
        </pc:picChg>
        <pc:picChg chg="mod">
          <ac:chgData name="Ewa Kazimierska" userId="8edb7084-dccb-4d8f-9cfb-38098ea1d667" providerId="ADAL" clId="{08810362-1A82-4E4A-AD6E-51E19FF81942}" dt="2022-02-13T21:18:43.345" v="2047" actId="1037"/>
          <ac:picMkLst>
            <pc:docMk/>
            <pc:sldMk cId="2055219251" sldId="359"/>
            <ac:picMk id="104" creationId="{982331F8-3DC6-42BF-95CF-FB9428730322}"/>
          </ac:picMkLst>
        </pc:picChg>
        <pc:picChg chg="mod">
          <ac:chgData name="Ewa Kazimierska" userId="8edb7084-dccb-4d8f-9cfb-38098ea1d667" providerId="ADAL" clId="{08810362-1A82-4E4A-AD6E-51E19FF81942}" dt="2022-02-13T21:18:43.345" v="2047" actId="1037"/>
          <ac:picMkLst>
            <pc:docMk/>
            <pc:sldMk cId="2055219251" sldId="359"/>
            <ac:picMk id="105" creationId="{81ACBDD8-1B71-4C7B-B52B-7671B321037E}"/>
          </ac:picMkLst>
        </pc:picChg>
        <pc:picChg chg="mod">
          <ac:chgData name="Ewa Kazimierska" userId="8edb7084-dccb-4d8f-9cfb-38098ea1d667" providerId="ADAL" clId="{08810362-1A82-4E4A-AD6E-51E19FF81942}" dt="2022-02-13T21:18:43.345" v="2047" actId="1037"/>
          <ac:picMkLst>
            <pc:docMk/>
            <pc:sldMk cId="2055219251" sldId="359"/>
            <ac:picMk id="106" creationId="{D2E35E52-305C-41C3-AE07-8143D3A2BF88}"/>
          </ac:picMkLst>
        </pc:picChg>
        <pc:picChg chg="mod">
          <ac:chgData name="Ewa Kazimierska" userId="8edb7084-dccb-4d8f-9cfb-38098ea1d667" providerId="ADAL" clId="{08810362-1A82-4E4A-AD6E-51E19FF81942}" dt="2022-02-13T21:18:43.345" v="2047" actId="1037"/>
          <ac:picMkLst>
            <pc:docMk/>
            <pc:sldMk cId="2055219251" sldId="359"/>
            <ac:picMk id="107" creationId="{EBFA912F-45BF-4C4C-BB81-9DB0337C9E4B}"/>
          </ac:picMkLst>
        </pc:picChg>
        <pc:picChg chg="mod">
          <ac:chgData name="Ewa Kazimierska" userId="8edb7084-dccb-4d8f-9cfb-38098ea1d667" providerId="ADAL" clId="{08810362-1A82-4E4A-AD6E-51E19FF81942}" dt="2022-02-13T21:20:04.122" v="2057" actId="1076"/>
          <ac:picMkLst>
            <pc:docMk/>
            <pc:sldMk cId="2055219251" sldId="359"/>
            <ac:picMk id="112" creationId="{5530C892-041B-48E8-BCDF-942B6291DF02}"/>
          </ac:picMkLst>
        </pc:picChg>
        <pc:picChg chg="mod">
          <ac:chgData name="Ewa Kazimierska" userId="8edb7084-dccb-4d8f-9cfb-38098ea1d667" providerId="ADAL" clId="{08810362-1A82-4E4A-AD6E-51E19FF81942}" dt="2022-02-13T21:20:04.122" v="2057" actId="1076"/>
          <ac:picMkLst>
            <pc:docMk/>
            <pc:sldMk cId="2055219251" sldId="359"/>
            <ac:picMk id="113" creationId="{3BB17DB6-CACC-47CD-95D5-93D68F8CCAF9}"/>
          </ac:picMkLst>
        </pc:picChg>
        <pc:picChg chg="mod">
          <ac:chgData name="Ewa Kazimierska" userId="8edb7084-dccb-4d8f-9cfb-38098ea1d667" providerId="ADAL" clId="{08810362-1A82-4E4A-AD6E-51E19FF81942}" dt="2022-02-13T21:20:04.122" v="2057" actId="1076"/>
          <ac:picMkLst>
            <pc:docMk/>
            <pc:sldMk cId="2055219251" sldId="359"/>
            <ac:picMk id="114" creationId="{ED713BC1-DC75-4C3A-9DAA-4F90954C67FA}"/>
          </ac:picMkLst>
        </pc:picChg>
        <pc:picChg chg="mod">
          <ac:chgData name="Ewa Kazimierska" userId="8edb7084-dccb-4d8f-9cfb-38098ea1d667" providerId="ADAL" clId="{08810362-1A82-4E4A-AD6E-51E19FF81942}" dt="2022-02-13T21:20:04.122" v="2057" actId="1076"/>
          <ac:picMkLst>
            <pc:docMk/>
            <pc:sldMk cId="2055219251" sldId="359"/>
            <ac:picMk id="115" creationId="{8979D5DC-50B6-4500-B4D6-84E5136AC916}"/>
          </ac:picMkLst>
        </pc:picChg>
        <pc:picChg chg="mod">
          <ac:chgData name="Ewa Kazimierska" userId="8edb7084-dccb-4d8f-9cfb-38098ea1d667" providerId="ADAL" clId="{08810362-1A82-4E4A-AD6E-51E19FF81942}" dt="2022-02-13T21:20:04.122" v="2057" actId="1076"/>
          <ac:picMkLst>
            <pc:docMk/>
            <pc:sldMk cId="2055219251" sldId="359"/>
            <ac:picMk id="116" creationId="{3AC6033A-2195-460B-9078-E3479B6F85B8}"/>
          </ac:picMkLst>
        </pc:picChg>
        <pc:picChg chg="mod">
          <ac:chgData name="Ewa Kazimierska" userId="8edb7084-dccb-4d8f-9cfb-38098ea1d667" providerId="ADAL" clId="{08810362-1A82-4E4A-AD6E-51E19FF81942}" dt="2022-02-13T21:20:04.122" v="2057" actId="1076"/>
          <ac:picMkLst>
            <pc:docMk/>
            <pc:sldMk cId="2055219251" sldId="359"/>
            <ac:picMk id="117" creationId="{DCBCA2C7-978E-484C-B449-CDF4D7ED45DE}"/>
          </ac:picMkLst>
        </pc:picChg>
        <pc:picChg chg="mod">
          <ac:chgData name="Ewa Kazimierska" userId="8edb7084-dccb-4d8f-9cfb-38098ea1d667" providerId="ADAL" clId="{08810362-1A82-4E4A-AD6E-51E19FF81942}" dt="2022-02-13T21:20:04.122" v="2057" actId="1076"/>
          <ac:picMkLst>
            <pc:docMk/>
            <pc:sldMk cId="2055219251" sldId="359"/>
            <ac:picMk id="118" creationId="{709C16C0-FA3F-46C4-A304-24D8AC4D27D6}"/>
          </ac:picMkLst>
        </pc:picChg>
        <pc:picChg chg="mod">
          <ac:chgData name="Ewa Kazimierska" userId="8edb7084-dccb-4d8f-9cfb-38098ea1d667" providerId="ADAL" clId="{08810362-1A82-4E4A-AD6E-51E19FF81942}" dt="2022-02-13T21:20:04.122" v="2057" actId="1076"/>
          <ac:picMkLst>
            <pc:docMk/>
            <pc:sldMk cId="2055219251" sldId="359"/>
            <ac:picMk id="119" creationId="{EB9958D3-6E25-46FB-9E30-7FD4DDA82A6D}"/>
          </ac:picMkLst>
        </pc:picChg>
        <pc:picChg chg="mod">
          <ac:chgData name="Ewa Kazimierska" userId="8edb7084-dccb-4d8f-9cfb-38098ea1d667" providerId="ADAL" clId="{08810362-1A82-4E4A-AD6E-51E19FF81942}" dt="2022-02-13T21:20:04.122" v="2057" actId="1076"/>
          <ac:picMkLst>
            <pc:docMk/>
            <pc:sldMk cId="2055219251" sldId="359"/>
            <ac:picMk id="120" creationId="{B6B5898A-D6E5-433D-A029-742BAC063BC8}"/>
          </ac:picMkLst>
        </pc:picChg>
        <pc:cxnChg chg="mod">
          <ac:chgData name="Ewa Kazimierska" userId="8edb7084-dccb-4d8f-9cfb-38098ea1d667" providerId="ADAL" clId="{08810362-1A82-4E4A-AD6E-51E19FF81942}" dt="2022-02-13T21:29:29.591" v="2166" actId="2711"/>
          <ac:cxnSpMkLst>
            <pc:docMk/>
            <pc:sldMk cId="2055219251" sldId="359"/>
            <ac:cxnSpMk id="20" creationId="{3E8F3CD9-A6C6-4484-8D04-E963F6BA8006}"/>
          </ac:cxnSpMkLst>
        </pc:cxnChg>
        <pc:cxnChg chg="mod">
          <ac:chgData name="Ewa Kazimierska" userId="8edb7084-dccb-4d8f-9cfb-38098ea1d667" providerId="ADAL" clId="{08810362-1A82-4E4A-AD6E-51E19FF81942}" dt="2022-02-13T21:29:29.591" v="2166" actId="2711"/>
          <ac:cxnSpMkLst>
            <pc:docMk/>
            <pc:sldMk cId="2055219251" sldId="359"/>
            <ac:cxnSpMk id="26" creationId="{C3E27D5E-D51B-4532-B4D0-C9BC6A1D31DD}"/>
          </ac:cxnSpMkLst>
        </pc:cxnChg>
        <pc:cxnChg chg="mod">
          <ac:chgData name="Ewa Kazimierska" userId="8edb7084-dccb-4d8f-9cfb-38098ea1d667" providerId="ADAL" clId="{08810362-1A82-4E4A-AD6E-51E19FF81942}" dt="2022-02-13T21:29:29.591" v="2166" actId="2711"/>
          <ac:cxnSpMkLst>
            <pc:docMk/>
            <pc:sldMk cId="2055219251" sldId="359"/>
            <ac:cxnSpMk id="57" creationId="{7FDE7F26-68B0-475F-91E0-3692F291520A}"/>
          </ac:cxnSpMkLst>
        </pc:cxnChg>
        <pc:cxnChg chg="mod">
          <ac:chgData name="Ewa Kazimierska" userId="8edb7084-dccb-4d8f-9cfb-38098ea1d667" providerId="ADAL" clId="{08810362-1A82-4E4A-AD6E-51E19FF81942}" dt="2022-02-13T21:29:29.591" v="2166" actId="2711"/>
          <ac:cxnSpMkLst>
            <pc:docMk/>
            <pc:sldMk cId="2055219251" sldId="359"/>
            <ac:cxnSpMk id="58" creationId="{67599A85-FEF1-4D56-AF16-054FA89385B0}"/>
          </ac:cxnSpMkLst>
        </pc:cxnChg>
        <pc:cxnChg chg="add mod">
          <ac:chgData name="Ewa Kazimierska" userId="8edb7084-dccb-4d8f-9cfb-38098ea1d667" providerId="ADAL" clId="{08810362-1A82-4E4A-AD6E-51E19FF81942}" dt="2022-02-13T21:29:29.591" v="2166" actId="2711"/>
          <ac:cxnSpMkLst>
            <pc:docMk/>
            <pc:sldMk cId="2055219251" sldId="359"/>
            <ac:cxnSpMk id="126" creationId="{4F27F92E-609E-41B6-B0D4-D8D33E1571C1}"/>
          </ac:cxnSpMkLst>
        </pc:cxnChg>
        <pc:cxnChg chg="add mod">
          <ac:chgData name="Ewa Kazimierska" userId="8edb7084-dccb-4d8f-9cfb-38098ea1d667" providerId="ADAL" clId="{08810362-1A82-4E4A-AD6E-51E19FF81942}" dt="2022-02-13T21:29:29.591" v="2166" actId="2711"/>
          <ac:cxnSpMkLst>
            <pc:docMk/>
            <pc:sldMk cId="2055219251" sldId="359"/>
            <ac:cxnSpMk id="127" creationId="{0FDC416C-7905-4C6C-A01D-0F662DDF68B3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478976-24DC-4FF6-BD4E-34E3C177A9DF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7CE375-7B2F-4C3D-B264-0293D0F880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49190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byjus.com/chemistry/valence-electrons/" TargetMode="External"/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byjus.com/chemistry/electronegativity/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The Valence Shell Electron Pair Repulsion Theory abbreviated as VSEPR theory is based on the premise that there is a repulsion between the pairs of </a:t>
            </a:r>
            <a:r>
              <a:rPr lang="en-US" b="0" i="0" u="none" strike="noStrike" dirty="0">
                <a:solidFill>
                  <a:srgbClr val="73AD21"/>
                </a:solidFill>
                <a:effectLst/>
                <a:latin typeface="Roboto" panose="02000000000000000000" pitchFamily="2" charset="0"/>
                <a:hlinkClick r:id="rId3"/>
              </a:rPr>
              <a:t>valence electrons</a:t>
            </a:r>
            <a:r>
              <a:rPr lang="en-US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 in all atoms, and the atoms will always tend to arrange themselves in a manner in which this electron pair repulsion is minimalized. This arrangement of the atom determines the geometry of the resulting molecule.</a:t>
            </a:r>
          </a:p>
          <a:p>
            <a:r>
              <a:rPr lang="en-US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electron pairs have a tendency to orient themselves in a way that minimizes the electron-electron repulsion between them and maximizes the distance between them.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74132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US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The following steps must be followed in order to decide the shape of a molecule.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The least </a:t>
            </a:r>
            <a:r>
              <a:rPr lang="en-US" b="0" i="0" u="none" strike="noStrike" dirty="0">
                <a:solidFill>
                  <a:srgbClr val="73AD21"/>
                </a:solidFill>
                <a:effectLst/>
                <a:latin typeface="Roboto" panose="02000000000000000000" pitchFamily="2" charset="0"/>
                <a:hlinkClick r:id="rId3"/>
              </a:rPr>
              <a:t>electronegative</a:t>
            </a:r>
            <a:r>
              <a:rPr lang="en-US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 atom must be selected as the central atom (since this atom has the highest ability to share its electrons with the other atoms belonging to the molecule).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The total number of electrons belonging to the outermost shell of the central atom must be counted.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The total number of electrons belonging to other atoms and used in bonds with the central atom must be counted.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These two values must be added in order to obtain the valence shell electron pair number or the VSEP number.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84232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From the LS perspective all is fine but for VSEPR not really. These structures are </a:t>
            </a:r>
            <a:r>
              <a:rPr lang="en-GB" dirty="0" err="1"/>
              <a:t>dufferent</a:t>
            </a:r>
            <a:endParaRPr lang="en-GB" dirty="0"/>
          </a:p>
          <a:p>
            <a:r>
              <a:rPr lang="en-GB" dirty="0"/>
              <a:t>STEP 1: decide on central atom as </a:t>
            </a:r>
            <a:r>
              <a:rPr lang="en-GB" dirty="0" err="1"/>
              <a:t>te</a:t>
            </a:r>
            <a:r>
              <a:rPr lang="en-GB" dirty="0"/>
              <a:t> shape depends on the arrangement of electrons around=d </a:t>
            </a:r>
            <a:r>
              <a:rPr lang="en-GB" dirty="0" err="1"/>
              <a:t>uit</a:t>
            </a:r>
            <a:endParaRPr lang="en-GB" dirty="0"/>
          </a:p>
          <a:p>
            <a:r>
              <a:rPr lang="en-GB" dirty="0"/>
              <a:t>STEP 2: arrange the groups of electrons as far as possible STRUCTURE “ NOT GOOD</a:t>
            </a:r>
          </a:p>
          <a:p>
            <a:r>
              <a:rPr lang="en-GB" dirty="0"/>
              <a:t>Geometry defined by the angle of the bond between central atom and terminal atoms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93396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You do not see the lone pair but you see the effect from its repulsion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49922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1927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a) bent, b) linear c)tetrahedral d) trigonal planar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09428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Vectors have direction and size; direction is more important</a:t>
            </a:r>
          </a:p>
          <a:p>
            <a:r>
              <a:rPr lang="en-GB" dirty="0"/>
              <a:t>Net pulling effect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00611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No, yes, yes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2830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B97E7-5304-4AEF-8B89-296CABD06C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73AC44-DB7E-4EA8-8899-5A2392E5D6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6DB042-8381-4AC0-9182-3038821521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CA716F-7FA5-489E-8749-6FEE8F070E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9C3F40-5D94-4576-9803-49C4EF1A2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8C58A26-F339-4FEF-8527-F36EB7E24E1D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9631332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556105-1E46-40A0-A5D9-A44A7BA71A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BF6228-4269-46E7-9BA3-8708BA1929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3D8678-B2CB-4C53-B2D6-091289E576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ABE4D0-D978-477D-AA4C-DB17124EBD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E08864-3F8C-4890-8086-9689335742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B6D941-C70C-449B-A03D-B0894BC5E06D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42503006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7489A2-4FE9-47BB-8A46-4F75344788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77B07E-8923-4265-BDEC-ABE1174F93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B9B97D-373D-45EE-B6DA-873C1D6464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43C0A1-62AC-4F99-B251-B8E409FBF0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87CCF6-429F-4390-BBE1-D2C421E43F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39437A-A4D5-4AAF-92BF-A67CACE9B420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40436372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5044F4-E48B-4894-88BF-DFE58EFDB8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EC2609-1D65-4BAE-B7A6-290635750B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D51D27-EF9A-4F09-A075-44892F5991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5C976F-33D4-4D76-8D83-AFEE723F7C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CF8B03-627E-4A22-B318-8836E620EC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132066-9DC3-4C80-BF54-5CB13B9965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D98150-57FB-4014-B2B7-2ABF7B6ACB13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4377211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F9086-00F0-42AC-97D7-196D1AC990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0F67CF-6029-42B2-890F-BCD93A5CD8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6924C0-EDAB-49B6-AAE8-3A92FBE989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E6B8D02-A7EB-40A7-848F-3ED5D7E5272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8B03A8-86DF-4534-9620-F654BDDFBC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43C77CB-2D11-4F76-B938-B68C6AA98E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824AC4-B41C-4A66-9D39-5FAFD612DC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D6A91F-E888-4CB1-B9DA-CDC0FD1D58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E206792-EC59-4F62-8737-04519C052B76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5287165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A2C57C-83E0-4773-83EC-D0606418B8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0DD0292-8145-49B1-AE1B-DDB2F5CF20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3F36DB-53BA-46CA-AA02-93A507873D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7B63BF-CA3E-46E5-A8C2-521F03F13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4D3167-B1A4-4EC2-9B89-91D804388866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217983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541E317-C9AB-48FF-A211-431FDEBBBC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2471FF-BB53-46A6-A8B2-65C2A7C13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E33D07-E257-4BD3-B07A-09269D1567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281314C-D316-4612-BD22-88467D058CA0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418657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AE2EDD-3C28-4230-9942-6143E2363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1FDD5C-7A96-4203-8FFD-F10E014623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4740B4-BA13-422C-953A-1A01436646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6262AE-186B-46E9-9A50-8C3FE3F915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5FE526-071E-4869-9537-C192A2DE64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AB5D7F-C6FD-4341-B9E3-AEE995138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9D234B-1A0A-408C-9D6A-05896E95F39D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0748483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BE581F-2219-4B63-8724-C0E046A5CE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6F0380-26A5-484C-A3CC-1F02D48D382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1ABE25-EA7F-4E47-AF6E-EB4CE5F680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58ECC6-EC6F-4E3D-B4B1-2E55F3F9C0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04A2F8-1E0E-4CF3-A696-54293C7D74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1AE87C-E3B3-4AD9-9010-FFB3192B30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296229A-CB9D-491E-AC41-BF0268C75A88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4243894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43FF52-6B31-4AC0-8656-38AC9312AE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2B83EC-465A-4840-B9E8-16F120021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19D949-AE68-470E-A07E-7B836EC0C9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6F22BB-9A94-4682-B303-AE1DDCEC33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12A7BB-3976-4A9D-BAA2-84AB3AF9D4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33A29D-A1E4-4E34-B30C-7859FF6A096A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976909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2E5EEDA-A0FD-4E01-9E15-A807FBF63FC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842EA22-3747-4DE2-A281-86CC7B068C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72E0C8-2767-40B1-91BF-90F7D93C12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C7068E-E7E1-4C46-90BC-833D5D174E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2B499C-0424-4174-9F91-34C6640D5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3296859-133D-41A6-99FF-36E2C64A131A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4638192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924B15C9-A518-401B-BB7D-23D6A46D90C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s-ES" altLang="en-US"/>
              <a:t>Haga clic para cambiar el estilo de título	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49A37C60-F1A1-41DC-9CB2-A0F76FA323E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s-ES" altLang="en-US"/>
              <a:t>Haga clic para modificar el estilo de texto del patrón</a:t>
            </a:r>
          </a:p>
          <a:p>
            <a:pPr lvl="1"/>
            <a:r>
              <a:rPr lang="es-ES" altLang="en-US"/>
              <a:t>Segundo nivel</a:t>
            </a:r>
          </a:p>
          <a:p>
            <a:pPr lvl="2"/>
            <a:r>
              <a:rPr lang="es-ES" altLang="en-US"/>
              <a:t>Tercer nivel</a:t>
            </a:r>
          </a:p>
          <a:p>
            <a:pPr lvl="3"/>
            <a:r>
              <a:rPr lang="es-ES" altLang="en-US"/>
              <a:t>Cuarto nivel</a:t>
            </a:r>
          </a:p>
          <a:p>
            <a:pPr lvl="4"/>
            <a:r>
              <a:rPr lang="es-ES" altLang="en-US"/>
              <a:t>Quinto nivel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290CA179-924D-4468-BFCE-F696E1B800C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s-ES" altLang="en-US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AF2EBB83-37E3-4EFD-A10D-E77987D0BE8B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s-ES" altLang="en-US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B94D79C8-9D07-4691-9AE9-B9C68B1D03C9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34BE96B0-EA3A-47B4-805B-448A8B1FFD3A}" type="slidenum">
              <a:rPr lang="es-ES" altLang="en-US"/>
              <a:pPr/>
              <a:t>‹#›</a:t>
            </a:fld>
            <a:endParaRPr lang="es-E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0" name="Rectangle 22">
            <a:extLst>
              <a:ext uri="{FF2B5EF4-FFF2-40B4-BE49-F238E27FC236}">
                <a16:creationId xmlns:a16="http://schemas.microsoft.com/office/drawing/2014/main" id="{AECBDE9F-3DFA-43F7-B61A-5D028F3158D7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684213" y="620713"/>
            <a:ext cx="7772400" cy="1470025"/>
          </a:xfrm>
        </p:spPr>
        <p:txBody>
          <a:bodyPr anchor="ctr"/>
          <a:lstStyle/>
          <a:p>
            <a:r>
              <a:rPr lang="es-UY" altLang="en-US" sz="4400" dirty="0">
                <a:solidFill>
                  <a:schemeClr val="tx1"/>
                </a:solidFill>
              </a:rPr>
              <a:t>VSEPR and POLARITY</a:t>
            </a:r>
            <a:endParaRPr lang="es-ES" altLang="en-US" sz="4400" dirty="0">
              <a:solidFill>
                <a:schemeClr val="tx1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A1238949-7568-4533-9088-229D9DD9A583}"/>
              </a:ext>
            </a:extLst>
          </p:cNvPr>
          <p:cNvSpPr txBox="1">
            <a:spLocks/>
          </p:cNvSpPr>
          <p:nvPr/>
        </p:nvSpPr>
        <p:spPr bwMode="auto">
          <a:xfrm>
            <a:off x="1187624" y="2564904"/>
            <a:ext cx="6858000" cy="947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6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br>
              <a:rPr lang="en-GB" dirty="0"/>
            </a:br>
            <a:br>
              <a:rPr lang="en-GB" dirty="0"/>
            </a:br>
            <a:r>
              <a:rPr lang="en-GB" sz="4000" dirty="0"/>
              <a:t>Lecture 6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194A698-87BF-47CC-9192-2559C07A1862}"/>
              </a:ext>
            </a:extLst>
          </p:cNvPr>
          <p:cNvSpPr txBox="1"/>
          <p:nvPr/>
        </p:nvSpPr>
        <p:spPr>
          <a:xfrm>
            <a:off x="3563888" y="5301208"/>
            <a:ext cx="2408032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Dr Ewa Kazimierska</a:t>
            </a:r>
          </a:p>
          <a:p>
            <a:endParaRPr lang="en-GB" dirty="0"/>
          </a:p>
          <a:p>
            <a:r>
              <a:rPr lang="en-GB" sz="1400" dirty="0"/>
              <a:t>e.kazimierska@uwtsd.ac.uk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60249" y="6381328"/>
            <a:ext cx="1383751" cy="483518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4121D5C7-F9D5-4BE5-9FA8-AB5FDA51040A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5BFE22E-31E8-4410-ACE4-195D1356CAC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CC628524-C5D7-4C46-A16E-6E0E6FA5CD7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273AB055-C32D-4FD9-A5A8-816582C61E85}"/>
              </a:ext>
            </a:extLst>
          </p:cNvPr>
          <p:cNvSpPr txBox="1"/>
          <p:nvPr/>
        </p:nvSpPr>
        <p:spPr>
          <a:xfrm>
            <a:off x="0" y="17924"/>
            <a:ext cx="4572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VSEPR MODEL</a:t>
            </a: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401A873-E8B4-483B-8B90-032606773721}"/>
              </a:ext>
            </a:extLst>
          </p:cNvPr>
          <p:cNvSpPr txBox="1"/>
          <p:nvPr/>
        </p:nvSpPr>
        <p:spPr>
          <a:xfrm>
            <a:off x="1735326" y="598055"/>
            <a:ext cx="567334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solidFill>
                  <a:srgbClr val="FF0000"/>
                </a:solidFill>
              </a:rPr>
              <a:t>V</a:t>
            </a:r>
            <a:r>
              <a:rPr lang="en-GB" sz="2000" dirty="0"/>
              <a:t>alence </a:t>
            </a:r>
            <a:r>
              <a:rPr lang="en-GB" sz="2000" b="1" dirty="0">
                <a:solidFill>
                  <a:srgbClr val="FF0000"/>
                </a:solidFill>
              </a:rPr>
              <a:t>S</a:t>
            </a:r>
            <a:r>
              <a:rPr lang="en-GB" sz="2000" dirty="0"/>
              <a:t>hell </a:t>
            </a:r>
            <a:r>
              <a:rPr lang="en-GB" sz="2000" b="1" dirty="0">
                <a:solidFill>
                  <a:srgbClr val="FF0000"/>
                </a:solidFill>
              </a:rPr>
              <a:t>E</a:t>
            </a:r>
            <a:r>
              <a:rPr lang="en-GB" sz="2000" dirty="0"/>
              <a:t>lectron </a:t>
            </a:r>
            <a:r>
              <a:rPr lang="en-GB" sz="2000" b="1" dirty="0">
                <a:solidFill>
                  <a:srgbClr val="FF0000"/>
                </a:solidFill>
              </a:rPr>
              <a:t>P</a:t>
            </a:r>
            <a:r>
              <a:rPr lang="en-GB" sz="2000" dirty="0"/>
              <a:t>air </a:t>
            </a:r>
            <a:r>
              <a:rPr lang="en-GB" sz="2000" b="1" dirty="0">
                <a:solidFill>
                  <a:srgbClr val="FF0000"/>
                </a:solidFill>
              </a:rPr>
              <a:t>R</a:t>
            </a:r>
            <a:r>
              <a:rPr lang="en-GB" sz="2000" dirty="0"/>
              <a:t>epulsion	</a:t>
            </a:r>
            <a:r>
              <a:rPr lang="en-GB" sz="2000" dirty="0">
                <a:solidFill>
                  <a:srgbClr val="FF0000"/>
                </a:solidFill>
              </a:rPr>
              <a:t>VSEPR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8559784-4FCA-42EA-B269-B454415E11FE}"/>
              </a:ext>
            </a:extLst>
          </p:cNvPr>
          <p:cNvSpPr txBox="1"/>
          <p:nvPr/>
        </p:nvSpPr>
        <p:spPr>
          <a:xfrm>
            <a:off x="683568" y="1320543"/>
            <a:ext cx="7514929" cy="2064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used to predict the </a:t>
            </a:r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shape of a molecule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from the </a:t>
            </a:r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orientation of electron pairs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around central atom (those with ore than one bonded atom)</a:t>
            </a:r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electron pairs orient themselves in a way to </a:t>
            </a:r>
            <a:r>
              <a:rPr lang="en-US" b="0" i="0" dirty="0">
                <a:solidFill>
                  <a:srgbClr val="00B0F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minimizes the repulsion </a:t>
            </a:r>
            <a:r>
              <a:rPr lang="en-US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and </a:t>
            </a:r>
            <a:r>
              <a:rPr lang="en-US" b="0" i="0" dirty="0">
                <a:solidFill>
                  <a:srgbClr val="00B0F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maximizes the distance </a:t>
            </a:r>
            <a:r>
              <a:rPr lang="en-US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between them</a:t>
            </a:r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To form a </a:t>
            </a:r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bond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atoms must be </a:t>
            </a:r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near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each other</a:t>
            </a:r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Electrons form </a:t>
            </a:r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bonding and non-bonding groups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around atoms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275F943-29AC-4929-ACD8-16074B3BCA13}"/>
              </a:ext>
            </a:extLst>
          </p:cNvPr>
          <p:cNvSpPr txBox="1"/>
          <p:nvPr/>
        </p:nvSpPr>
        <p:spPr>
          <a:xfrm>
            <a:off x="2251294" y="3801646"/>
            <a:ext cx="484087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single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bond	  </a:t>
            </a:r>
            <a:r>
              <a:rPr lang="en-GB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one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pair  	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one group</a:t>
            </a:r>
          </a:p>
          <a:p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double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bond	  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two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pair 	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one group</a:t>
            </a:r>
          </a:p>
          <a:p>
            <a:r>
              <a:rPr lang="en-GB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triple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bond 	</a:t>
            </a:r>
            <a:r>
              <a:rPr lang="en-GB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three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pairs 	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one group</a:t>
            </a:r>
          </a:p>
          <a:p>
            <a:r>
              <a:rPr lang="en-GB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lone pair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	  	  </a:t>
            </a:r>
            <a:r>
              <a:rPr lang="en-GB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one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pair		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one group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ADBE957-C0BA-46C7-9BBD-8D576A6B1F3F}"/>
              </a:ext>
            </a:extLst>
          </p:cNvPr>
          <p:cNvSpPr txBox="1"/>
          <p:nvPr/>
        </p:nvSpPr>
        <p:spPr>
          <a:xfrm>
            <a:off x="1693976" y="5418538"/>
            <a:ext cx="60249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Shape of a molecule determined by electron group repulsion around central atoms</a:t>
            </a:r>
          </a:p>
        </p:txBody>
      </p:sp>
    </p:spTree>
    <p:extLst>
      <p:ext uri="{BB962C8B-B14F-4D97-AF65-F5344CB8AC3E}">
        <p14:creationId xmlns:p14="http://schemas.microsoft.com/office/powerpoint/2010/main" val="14739640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60249" y="6381328"/>
            <a:ext cx="1383751" cy="483518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4121D5C7-F9D5-4BE5-9FA8-AB5FDA51040A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5BFE22E-31E8-4410-ACE4-195D1356CAC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CC628524-C5D7-4C46-A16E-6E0E6FA5CD7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E98F85C8-3F37-4696-9F2B-1918B4D6B35A}"/>
              </a:ext>
            </a:extLst>
          </p:cNvPr>
          <p:cNvSpPr txBox="1"/>
          <p:nvPr/>
        </p:nvSpPr>
        <p:spPr>
          <a:xfrm>
            <a:off x="0" y="17924"/>
            <a:ext cx="651621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PREDICTIING SHAPES OF MOLECULES</a:t>
            </a: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224AD98-A2DF-420E-9C85-C811CE19E674}"/>
              </a:ext>
            </a:extLst>
          </p:cNvPr>
          <p:cNvSpPr txBox="1"/>
          <p:nvPr/>
        </p:nvSpPr>
        <p:spPr>
          <a:xfrm>
            <a:off x="611560" y="1150679"/>
            <a:ext cx="7920880" cy="40243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333333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the </a:t>
            </a:r>
            <a:r>
              <a:rPr lang="en-US" b="0" i="0" dirty="0">
                <a:solidFill>
                  <a:srgbClr val="00B0F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least electronegative atom </a:t>
            </a:r>
            <a:r>
              <a:rPr lang="en-US" b="0" i="0" dirty="0">
                <a:solidFill>
                  <a:srgbClr val="333333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is the </a:t>
            </a:r>
            <a:r>
              <a:rPr lang="en-US" b="0" i="0" dirty="0">
                <a:solidFill>
                  <a:srgbClr val="00B0F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central atom </a:t>
            </a:r>
          </a:p>
          <a:p>
            <a:pPr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33333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b="0" i="0" dirty="0">
                <a:solidFill>
                  <a:srgbClr val="00B0F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total number of electrons </a:t>
            </a:r>
            <a:r>
              <a:rPr lang="en-US" b="0" i="0" dirty="0">
                <a:solidFill>
                  <a:srgbClr val="333333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in the </a:t>
            </a:r>
            <a:r>
              <a:rPr lang="en-US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outermost shell of the </a:t>
            </a:r>
            <a:r>
              <a:rPr lang="en-US" b="0" i="0" dirty="0">
                <a:solidFill>
                  <a:srgbClr val="00B0F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central atom </a:t>
            </a:r>
            <a:r>
              <a:rPr lang="en-US" b="0" i="0" dirty="0">
                <a:solidFill>
                  <a:srgbClr val="333333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must be counted</a:t>
            </a:r>
          </a:p>
          <a:p>
            <a:pPr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333333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b="0" i="0" dirty="0">
                <a:solidFill>
                  <a:srgbClr val="00B0F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total number of electrons </a:t>
            </a:r>
            <a:r>
              <a:rPr lang="en-US" b="0" i="0" dirty="0">
                <a:solidFill>
                  <a:srgbClr val="333333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in </a:t>
            </a:r>
            <a:r>
              <a:rPr lang="en-US" b="0" i="0" dirty="0">
                <a:solidFill>
                  <a:srgbClr val="00B0F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other atoms </a:t>
            </a:r>
            <a:r>
              <a:rPr lang="en-US" b="0" i="0" dirty="0">
                <a:solidFill>
                  <a:srgbClr val="333333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used to form bonds with the central atom must be counted</a:t>
            </a:r>
          </a:p>
          <a:p>
            <a:pPr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333333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b="0" i="0" dirty="0">
                <a:solidFill>
                  <a:srgbClr val="00B0F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add</a:t>
            </a:r>
            <a:r>
              <a:rPr lang="en-US" b="0" i="0" dirty="0">
                <a:solidFill>
                  <a:srgbClr val="333333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these two values to obtain the number of </a:t>
            </a:r>
            <a:r>
              <a:rPr lang="en-US" b="0" i="0" dirty="0">
                <a:solidFill>
                  <a:srgbClr val="00B0F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valence shell electron pairs</a:t>
            </a:r>
          </a:p>
          <a:p>
            <a:pPr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subtract an electron </a:t>
            </a:r>
            <a:r>
              <a:rPr lang="en-US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if the central atom has a </a:t>
            </a:r>
            <a:r>
              <a:rPr lang="en-US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positive charge</a:t>
            </a:r>
            <a:r>
              <a:rPr lang="en-US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; and </a:t>
            </a:r>
            <a:r>
              <a:rPr lang="en-US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add an electron </a:t>
            </a:r>
            <a:r>
              <a:rPr lang="en-US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for a central atom with a </a:t>
            </a:r>
            <a:r>
              <a:rPr lang="en-US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negative charge</a:t>
            </a:r>
            <a:endParaRPr lang="en-US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halve</a:t>
            </a:r>
            <a:r>
              <a:rPr lang="en-US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the count to get the </a:t>
            </a:r>
            <a:r>
              <a:rPr lang="en-US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total electron pairs</a:t>
            </a:r>
          </a:p>
          <a:p>
            <a:pPr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repulsive interaction </a:t>
            </a:r>
            <a:r>
              <a:rPr lang="en-US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of electron pairs is greatest between lone pairs and least between bond pairs</a:t>
            </a:r>
            <a:endParaRPr lang="en-US" b="0" i="0" dirty="0">
              <a:solidFill>
                <a:srgbClr val="00B0F0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CCA12AD-7366-47F3-8B06-900B02AB941D}"/>
              </a:ext>
            </a:extLst>
          </p:cNvPr>
          <p:cNvSpPr txBox="1"/>
          <p:nvPr/>
        </p:nvSpPr>
        <p:spPr>
          <a:xfrm>
            <a:off x="215516" y="576624"/>
            <a:ext cx="8712968" cy="423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30000"/>
              </a:lnSpc>
            </a:pPr>
            <a:r>
              <a:rPr lang="en-US" b="1" i="0" dirty="0">
                <a:solidFill>
                  <a:srgbClr val="00B0F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The following steps must be followed in order to decide the shape of a molecule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3B9507E-79EC-4574-96F3-6FB311E852C7}"/>
              </a:ext>
            </a:extLst>
          </p:cNvPr>
          <p:cNvSpPr txBox="1"/>
          <p:nvPr/>
        </p:nvSpPr>
        <p:spPr>
          <a:xfrm>
            <a:off x="1115616" y="5578102"/>
            <a:ext cx="7416824" cy="400110"/>
          </a:xfrm>
          <a:prstGeom prst="rect">
            <a:avLst/>
          </a:prstGeom>
          <a:noFill/>
          <a:ln w="15875">
            <a:solidFill>
              <a:srgbClr val="0000FF"/>
            </a:solidFill>
          </a:ln>
        </p:spPr>
        <p:txBody>
          <a:bodyPr wrap="square">
            <a:spAutoFit/>
          </a:bodyPr>
          <a:lstStyle/>
          <a:p>
            <a:r>
              <a:rPr lang="en-US" sz="20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bond pair – bond pair &lt; lone pair – bond pair &lt; lone pair – lone pair</a:t>
            </a: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6294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60249" y="6381328"/>
            <a:ext cx="1383751" cy="483518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4121D5C7-F9D5-4BE5-9FA8-AB5FDA51040A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5BFE22E-31E8-4410-ACE4-195D1356CAC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CC628524-C5D7-4C46-A16E-6E0E6FA5CD7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46B1D4E5-6B96-4E41-8D31-CC7AB7174715}"/>
              </a:ext>
            </a:extLst>
          </p:cNvPr>
          <p:cNvSpPr txBox="1"/>
          <p:nvPr/>
        </p:nvSpPr>
        <p:spPr>
          <a:xfrm>
            <a:off x="-1" y="17924"/>
            <a:ext cx="687088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LEWIS STRUCTURES TO SHAPE</a:t>
            </a: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9C7573D-65C4-44DD-8341-E2DC1C9E69F4}"/>
              </a:ext>
            </a:extLst>
          </p:cNvPr>
          <p:cNvSpPr txBox="1"/>
          <p:nvPr/>
        </p:nvSpPr>
        <p:spPr>
          <a:xfrm>
            <a:off x="1652975" y="847301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O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25F2E69-2018-40AA-ADB5-862E3214FE47}"/>
              </a:ext>
            </a:extLst>
          </p:cNvPr>
          <p:cNvSpPr txBox="1"/>
          <p:nvPr/>
        </p:nvSpPr>
        <p:spPr>
          <a:xfrm>
            <a:off x="2207590" y="847000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8871FF3-C750-4CB8-8648-590391897092}"/>
              </a:ext>
            </a:extLst>
          </p:cNvPr>
          <p:cNvCxnSpPr>
            <a:cxnSpLocks/>
          </p:cNvCxnSpPr>
          <p:nvPr/>
        </p:nvCxnSpPr>
        <p:spPr>
          <a:xfrm>
            <a:off x="1948021" y="1000980"/>
            <a:ext cx="316281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267ABAB2-2E75-42CB-B299-B7F089148443}"/>
              </a:ext>
            </a:extLst>
          </p:cNvPr>
          <p:cNvSpPr txBox="1"/>
          <p:nvPr/>
        </p:nvSpPr>
        <p:spPr>
          <a:xfrm>
            <a:off x="1546329" y="846211"/>
            <a:ext cx="27443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•</a:t>
            </a:r>
            <a:endParaRPr lang="en-GB" sz="14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5B68863-A2D7-4CA4-99F8-5AC10AA59FF2}"/>
              </a:ext>
            </a:extLst>
          </p:cNvPr>
          <p:cNvSpPr txBox="1"/>
          <p:nvPr/>
        </p:nvSpPr>
        <p:spPr>
          <a:xfrm>
            <a:off x="1541967" y="928939"/>
            <a:ext cx="27443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•</a:t>
            </a:r>
            <a:endParaRPr lang="en-GB" sz="14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8A3FACC-D239-4794-B0BC-1F3F276607C9}"/>
              </a:ext>
            </a:extLst>
          </p:cNvPr>
          <p:cNvSpPr txBox="1"/>
          <p:nvPr/>
        </p:nvSpPr>
        <p:spPr>
          <a:xfrm>
            <a:off x="1745595" y="1040740"/>
            <a:ext cx="27443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•</a:t>
            </a:r>
            <a:endParaRPr lang="en-GB" sz="14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C7C8090-F87D-4696-9B02-6CE19763BBCB}"/>
              </a:ext>
            </a:extLst>
          </p:cNvPr>
          <p:cNvSpPr txBox="1"/>
          <p:nvPr/>
        </p:nvSpPr>
        <p:spPr>
          <a:xfrm>
            <a:off x="1658397" y="1042197"/>
            <a:ext cx="27443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•</a:t>
            </a:r>
            <a:endParaRPr lang="en-GB" sz="1400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14458CE-DE58-4044-8D75-C33D50E8A585}"/>
              </a:ext>
            </a:extLst>
          </p:cNvPr>
          <p:cNvSpPr txBox="1"/>
          <p:nvPr/>
        </p:nvSpPr>
        <p:spPr>
          <a:xfrm>
            <a:off x="1654035" y="724319"/>
            <a:ext cx="1847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sz="1400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6665715-1646-4EF8-BE90-1150A4B00FEF}"/>
              </a:ext>
            </a:extLst>
          </p:cNvPr>
          <p:cNvSpPr txBox="1"/>
          <p:nvPr/>
        </p:nvSpPr>
        <p:spPr>
          <a:xfrm>
            <a:off x="2786833" y="840829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O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73F3060-0A62-425B-A826-1CE30DEAFEDF}"/>
              </a:ext>
            </a:extLst>
          </p:cNvPr>
          <p:cNvSpPr txBox="1"/>
          <p:nvPr/>
        </p:nvSpPr>
        <p:spPr>
          <a:xfrm>
            <a:off x="2778118" y="1031967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••</a:t>
            </a:r>
            <a:endParaRPr lang="en-GB" sz="1400" dirty="0"/>
          </a:p>
          <a:p>
            <a:endParaRPr lang="en-GB" sz="1400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680A393-178B-415D-94FB-58BDE224F2A8}"/>
              </a:ext>
            </a:extLst>
          </p:cNvPr>
          <p:cNvSpPr txBox="1"/>
          <p:nvPr/>
        </p:nvSpPr>
        <p:spPr>
          <a:xfrm rot="5400000">
            <a:off x="2840808" y="798698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••</a:t>
            </a:r>
            <a:endParaRPr lang="en-GB" sz="1400" dirty="0"/>
          </a:p>
          <a:p>
            <a:endParaRPr lang="en-GB" sz="14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AEE0DC2-61BF-43F3-BE30-624EA7BCC595}"/>
              </a:ext>
            </a:extLst>
          </p:cNvPr>
          <p:cNvSpPr txBox="1"/>
          <p:nvPr/>
        </p:nvSpPr>
        <p:spPr>
          <a:xfrm>
            <a:off x="2795704" y="696145"/>
            <a:ext cx="1847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sz="1400" dirty="0"/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3945E882-128D-48F5-B8DC-0A76F2273F4E}"/>
              </a:ext>
            </a:extLst>
          </p:cNvPr>
          <p:cNvCxnSpPr>
            <a:cxnSpLocks/>
          </p:cNvCxnSpPr>
          <p:nvPr/>
        </p:nvCxnSpPr>
        <p:spPr>
          <a:xfrm>
            <a:off x="1948706" y="1065938"/>
            <a:ext cx="316281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656D7C90-CFF7-465A-AFBD-0EDF4347DA89}"/>
              </a:ext>
            </a:extLst>
          </p:cNvPr>
          <p:cNvCxnSpPr>
            <a:cxnSpLocks/>
          </p:cNvCxnSpPr>
          <p:nvPr/>
        </p:nvCxnSpPr>
        <p:spPr>
          <a:xfrm>
            <a:off x="2504865" y="997725"/>
            <a:ext cx="316281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F0B1D2D5-A245-411C-A074-B2EB9661AD5A}"/>
              </a:ext>
            </a:extLst>
          </p:cNvPr>
          <p:cNvCxnSpPr>
            <a:cxnSpLocks/>
          </p:cNvCxnSpPr>
          <p:nvPr/>
        </p:nvCxnSpPr>
        <p:spPr>
          <a:xfrm>
            <a:off x="2505550" y="1062683"/>
            <a:ext cx="316281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D97BC43B-05AF-4D8C-B757-8805C639D476}"/>
              </a:ext>
            </a:extLst>
          </p:cNvPr>
          <p:cNvSpPr txBox="1"/>
          <p:nvPr/>
        </p:nvSpPr>
        <p:spPr>
          <a:xfrm>
            <a:off x="1949134" y="730609"/>
            <a:ext cx="28405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1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17C9A1F7-1AA6-49C0-9652-77924DF79D20}"/>
              </a:ext>
            </a:extLst>
          </p:cNvPr>
          <p:cNvSpPr txBox="1"/>
          <p:nvPr/>
        </p:nvSpPr>
        <p:spPr>
          <a:xfrm>
            <a:off x="2519662" y="742876"/>
            <a:ext cx="28405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1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A718BAC7-C7D5-4A1D-B325-B2FFAFA89553}"/>
              </a:ext>
            </a:extLst>
          </p:cNvPr>
          <p:cNvSpPr txBox="1"/>
          <p:nvPr/>
        </p:nvSpPr>
        <p:spPr>
          <a:xfrm>
            <a:off x="3632120" y="830736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or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57BC9F5E-DB17-4B77-8C49-7CF8845E3E54}"/>
              </a:ext>
            </a:extLst>
          </p:cNvPr>
          <p:cNvSpPr txBox="1"/>
          <p:nvPr/>
        </p:nvSpPr>
        <p:spPr>
          <a:xfrm>
            <a:off x="4209427" y="849676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O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E1D05A56-45F7-4218-88FE-2C6FE398FFB6}"/>
              </a:ext>
            </a:extLst>
          </p:cNvPr>
          <p:cNvSpPr txBox="1"/>
          <p:nvPr/>
        </p:nvSpPr>
        <p:spPr>
          <a:xfrm>
            <a:off x="4764042" y="849375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E5C4D83C-FBA3-4696-A0F2-45CBED717467}"/>
              </a:ext>
            </a:extLst>
          </p:cNvPr>
          <p:cNvCxnSpPr>
            <a:cxnSpLocks/>
          </p:cNvCxnSpPr>
          <p:nvPr/>
        </p:nvCxnSpPr>
        <p:spPr>
          <a:xfrm>
            <a:off x="4504473" y="1003355"/>
            <a:ext cx="316281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838125C6-9A99-4479-B30E-8430F46A6A27}"/>
              </a:ext>
            </a:extLst>
          </p:cNvPr>
          <p:cNvSpPr txBox="1"/>
          <p:nvPr/>
        </p:nvSpPr>
        <p:spPr>
          <a:xfrm>
            <a:off x="4102781" y="848586"/>
            <a:ext cx="27443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•</a:t>
            </a:r>
            <a:endParaRPr lang="en-GB" sz="1400" dirty="0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94BADBFF-EF6A-48EA-B210-7795A4016F81}"/>
              </a:ext>
            </a:extLst>
          </p:cNvPr>
          <p:cNvSpPr txBox="1"/>
          <p:nvPr/>
        </p:nvSpPr>
        <p:spPr>
          <a:xfrm>
            <a:off x="4098419" y="931314"/>
            <a:ext cx="27443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•</a:t>
            </a:r>
            <a:endParaRPr lang="en-GB" sz="1400" dirty="0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D835B9B6-1F47-4BDB-833E-98132A02E90F}"/>
              </a:ext>
            </a:extLst>
          </p:cNvPr>
          <p:cNvSpPr txBox="1"/>
          <p:nvPr/>
        </p:nvSpPr>
        <p:spPr>
          <a:xfrm>
            <a:off x="4302047" y="1043115"/>
            <a:ext cx="27443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•</a:t>
            </a:r>
            <a:endParaRPr lang="en-GB" sz="1400" dirty="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5A8A0B04-ABBC-4756-A493-AB13C4DE3BFC}"/>
              </a:ext>
            </a:extLst>
          </p:cNvPr>
          <p:cNvSpPr txBox="1"/>
          <p:nvPr/>
        </p:nvSpPr>
        <p:spPr>
          <a:xfrm>
            <a:off x="4214849" y="1044572"/>
            <a:ext cx="27443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•</a:t>
            </a:r>
            <a:endParaRPr lang="en-GB" sz="1400" dirty="0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8C85852C-F4A9-415F-921E-BBB532396A00}"/>
              </a:ext>
            </a:extLst>
          </p:cNvPr>
          <p:cNvSpPr txBox="1"/>
          <p:nvPr/>
        </p:nvSpPr>
        <p:spPr>
          <a:xfrm>
            <a:off x="4210487" y="726694"/>
            <a:ext cx="1847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sz="1400" dirty="0"/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BCA32B56-1C60-4FBF-A738-B88253541B47}"/>
              </a:ext>
            </a:extLst>
          </p:cNvPr>
          <p:cNvCxnSpPr>
            <a:cxnSpLocks/>
          </p:cNvCxnSpPr>
          <p:nvPr/>
        </p:nvCxnSpPr>
        <p:spPr>
          <a:xfrm>
            <a:off x="4505158" y="1068313"/>
            <a:ext cx="316281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6F041D37-56FA-4B5D-BF08-69FFC9893C51}"/>
              </a:ext>
            </a:extLst>
          </p:cNvPr>
          <p:cNvCxnSpPr>
            <a:cxnSpLocks/>
          </p:cNvCxnSpPr>
          <p:nvPr/>
        </p:nvCxnSpPr>
        <p:spPr>
          <a:xfrm>
            <a:off x="4962830" y="1186652"/>
            <a:ext cx="0" cy="31614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A8A9CD84-189E-4266-9DE2-B871B6C8481F}"/>
              </a:ext>
            </a:extLst>
          </p:cNvPr>
          <p:cNvCxnSpPr>
            <a:cxnSpLocks/>
          </p:cNvCxnSpPr>
          <p:nvPr/>
        </p:nvCxnSpPr>
        <p:spPr>
          <a:xfrm>
            <a:off x="4908925" y="1190999"/>
            <a:ext cx="0" cy="31614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TextBox 56">
            <a:extLst>
              <a:ext uri="{FF2B5EF4-FFF2-40B4-BE49-F238E27FC236}">
                <a16:creationId xmlns:a16="http://schemas.microsoft.com/office/drawing/2014/main" id="{D7E94570-7990-4BDF-BC7A-2521AD97D5FF}"/>
              </a:ext>
            </a:extLst>
          </p:cNvPr>
          <p:cNvSpPr txBox="1"/>
          <p:nvPr/>
        </p:nvSpPr>
        <p:spPr>
          <a:xfrm>
            <a:off x="4747738" y="1446085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O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4B256C94-1C97-40D7-BF5D-0D3E22A64516}"/>
              </a:ext>
            </a:extLst>
          </p:cNvPr>
          <p:cNvSpPr txBox="1"/>
          <p:nvPr/>
        </p:nvSpPr>
        <p:spPr>
          <a:xfrm>
            <a:off x="4641092" y="1444995"/>
            <a:ext cx="27443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•</a:t>
            </a:r>
            <a:endParaRPr lang="en-GB" sz="1400" dirty="0"/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5E20E0EF-9FBC-4059-BA85-F75AABBC4ABD}"/>
              </a:ext>
            </a:extLst>
          </p:cNvPr>
          <p:cNvSpPr txBox="1"/>
          <p:nvPr/>
        </p:nvSpPr>
        <p:spPr>
          <a:xfrm>
            <a:off x="4636730" y="1527723"/>
            <a:ext cx="27443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•</a:t>
            </a:r>
            <a:endParaRPr lang="en-GB" sz="1400" dirty="0"/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48A02811-583D-40E7-B97D-9CFE15AE97EA}"/>
              </a:ext>
            </a:extLst>
          </p:cNvPr>
          <p:cNvSpPr txBox="1"/>
          <p:nvPr/>
        </p:nvSpPr>
        <p:spPr>
          <a:xfrm>
            <a:off x="4840358" y="1639524"/>
            <a:ext cx="27443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•</a:t>
            </a:r>
            <a:endParaRPr lang="en-GB" sz="1400" dirty="0"/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A539984D-BEB6-4B29-AE0E-448849FB59E0}"/>
              </a:ext>
            </a:extLst>
          </p:cNvPr>
          <p:cNvSpPr txBox="1"/>
          <p:nvPr/>
        </p:nvSpPr>
        <p:spPr>
          <a:xfrm>
            <a:off x="4753160" y="1640981"/>
            <a:ext cx="27443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•</a:t>
            </a:r>
            <a:endParaRPr lang="en-GB" sz="1400" dirty="0"/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22E887B2-004C-48E7-814A-758E56FF5C85}"/>
              </a:ext>
            </a:extLst>
          </p:cNvPr>
          <p:cNvSpPr txBox="1"/>
          <p:nvPr/>
        </p:nvSpPr>
        <p:spPr>
          <a:xfrm>
            <a:off x="4748798" y="1323103"/>
            <a:ext cx="1847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sz="1400" dirty="0"/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0137A4FB-2050-4C75-89C9-7D36828BE079}"/>
              </a:ext>
            </a:extLst>
          </p:cNvPr>
          <p:cNvSpPr txBox="1"/>
          <p:nvPr/>
        </p:nvSpPr>
        <p:spPr>
          <a:xfrm>
            <a:off x="6085219" y="830736"/>
            <a:ext cx="28007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B0F0"/>
                </a:solidFill>
              </a:rPr>
              <a:t>both fine Lewis structures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DF806A11-CC73-4528-8DD4-D8223C5B419C}"/>
              </a:ext>
            </a:extLst>
          </p:cNvPr>
          <p:cNvSpPr txBox="1"/>
          <p:nvPr/>
        </p:nvSpPr>
        <p:spPr>
          <a:xfrm>
            <a:off x="493589" y="2263471"/>
            <a:ext cx="5557932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 – central atom (O more electronegative )</a:t>
            </a:r>
          </a:p>
          <a:p>
            <a:endParaRPr lang="en-GB" dirty="0"/>
          </a:p>
          <a:p>
            <a:r>
              <a:rPr lang="en-GB" dirty="0"/>
              <a:t>2 groups of electrons</a:t>
            </a:r>
          </a:p>
          <a:p>
            <a:endParaRPr lang="en-GB" dirty="0"/>
          </a:p>
          <a:p>
            <a:r>
              <a:rPr lang="en-GB" dirty="0">
                <a:solidFill>
                  <a:srgbClr val="00B0F0"/>
                </a:solidFill>
              </a:rPr>
              <a:t>The best way for them to get as far apart as possible</a:t>
            </a: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0149CF00-71A4-49F9-BBA7-1555B31020A6}"/>
              </a:ext>
            </a:extLst>
          </p:cNvPr>
          <p:cNvGrpSpPr/>
          <p:nvPr/>
        </p:nvGrpSpPr>
        <p:grpSpPr>
          <a:xfrm>
            <a:off x="3351877" y="4045418"/>
            <a:ext cx="1742552" cy="859042"/>
            <a:chOff x="3213870" y="4509207"/>
            <a:chExt cx="1742552" cy="859042"/>
          </a:xfrm>
        </p:grpSpPr>
        <p:sp>
          <p:nvSpPr>
            <p:cNvPr id="74" name="TextBox 73">
              <a:extLst>
                <a:ext uri="{FF2B5EF4-FFF2-40B4-BE49-F238E27FC236}">
                  <a16:creationId xmlns:a16="http://schemas.microsoft.com/office/drawing/2014/main" id="{B4337753-BE18-4F5E-B7AB-5596C97B7F49}"/>
                </a:ext>
              </a:extLst>
            </p:cNvPr>
            <p:cNvSpPr txBox="1"/>
            <p:nvPr/>
          </p:nvSpPr>
          <p:spPr>
            <a:xfrm>
              <a:off x="4450021" y="4845029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>
                  <a:latin typeface="Calibri" panose="020F0502020204030204" pitchFamily="34" charset="0"/>
                  <a:cs typeface="Calibri" panose="020F0502020204030204" pitchFamily="34" charset="0"/>
                </a:rPr>
                <a:t>••</a:t>
              </a:r>
              <a:endParaRPr lang="en-GB" sz="1400" dirty="0"/>
            </a:p>
            <a:p>
              <a:endParaRPr lang="en-GB" sz="1400" dirty="0"/>
            </a:p>
          </p:txBody>
        </p: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61E16FE1-CA08-4D28-8685-C23C7DFA2540}"/>
                </a:ext>
              </a:extLst>
            </p:cNvPr>
            <p:cNvGrpSpPr/>
            <p:nvPr/>
          </p:nvGrpSpPr>
          <p:grpSpPr>
            <a:xfrm>
              <a:off x="3213870" y="4509207"/>
              <a:ext cx="1742552" cy="653829"/>
              <a:chOff x="3213870" y="4509207"/>
              <a:chExt cx="1742552" cy="653829"/>
            </a:xfrm>
          </p:grpSpPr>
          <p:sp>
            <p:nvSpPr>
              <p:cNvPr id="65" name="TextBox 64">
                <a:extLst>
                  <a:ext uri="{FF2B5EF4-FFF2-40B4-BE49-F238E27FC236}">
                    <a16:creationId xmlns:a16="http://schemas.microsoft.com/office/drawing/2014/main" id="{1A808685-5E36-4E4B-8E65-E21F6070864C}"/>
                  </a:ext>
                </a:extLst>
              </p:cNvPr>
              <p:cNvSpPr txBox="1"/>
              <p:nvPr/>
            </p:nvSpPr>
            <p:spPr>
              <a:xfrm>
                <a:off x="3324878" y="4660363"/>
                <a:ext cx="36420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O</a:t>
                </a:r>
              </a:p>
            </p:txBody>
          </p:sp>
          <p:sp>
            <p:nvSpPr>
              <p:cNvPr id="66" name="TextBox 65">
                <a:extLst>
                  <a:ext uri="{FF2B5EF4-FFF2-40B4-BE49-F238E27FC236}">
                    <a16:creationId xmlns:a16="http://schemas.microsoft.com/office/drawing/2014/main" id="{0948DEDF-9A6D-4D6E-B846-68E109B7541D}"/>
                  </a:ext>
                </a:extLst>
              </p:cNvPr>
              <p:cNvSpPr txBox="1"/>
              <p:nvPr/>
            </p:nvSpPr>
            <p:spPr>
              <a:xfrm>
                <a:off x="3879493" y="4660062"/>
                <a:ext cx="35137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C</a:t>
                </a:r>
              </a:p>
            </p:txBody>
          </p:sp>
          <p:cxnSp>
            <p:nvCxnSpPr>
              <p:cNvPr id="67" name="Straight Connector 66">
                <a:extLst>
                  <a:ext uri="{FF2B5EF4-FFF2-40B4-BE49-F238E27FC236}">
                    <a16:creationId xmlns:a16="http://schemas.microsoft.com/office/drawing/2014/main" id="{907AD678-9888-4390-ADD3-7436C47F1F1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619924" y="4814042"/>
                <a:ext cx="316281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8" name="TextBox 67">
                <a:extLst>
                  <a:ext uri="{FF2B5EF4-FFF2-40B4-BE49-F238E27FC236}">
                    <a16:creationId xmlns:a16="http://schemas.microsoft.com/office/drawing/2014/main" id="{EC2863C2-DFA3-4A83-84D4-0D1C1951F553}"/>
                  </a:ext>
                </a:extLst>
              </p:cNvPr>
              <p:cNvSpPr txBox="1"/>
              <p:nvPr/>
            </p:nvSpPr>
            <p:spPr>
              <a:xfrm>
                <a:off x="3218232" y="4659273"/>
                <a:ext cx="274434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400" dirty="0">
                    <a:latin typeface="Calibri" panose="020F0502020204030204" pitchFamily="34" charset="0"/>
                    <a:cs typeface="Calibri" panose="020F0502020204030204" pitchFamily="34" charset="0"/>
                  </a:rPr>
                  <a:t>•</a:t>
                </a:r>
                <a:endParaRPr lang="en-GB" sz="1400" dirty="0"/>
              </a:p>
            </p:txBody>
          </p:sp>
          <p:sp>
            <p:nvSpPr>
              <p:cNvPr id="69" name="TextBox 68">
                <a:extLst>
                  <a:ext uri="{FF2B5EF4-FFF2-40B4-BE49-F238E27FC236}">
                    <a16:creationId xmlns:a16="http://schemas.microsoft.com/office/drawing/2014/main" id="{DA1B79F1-830E-4C3A-BAD3-CE7408E445BF}"/>
                  </a:ext>
                </a:extLst>
              </p:cNvPr>
              <p:cNvSpPr txBox="1"/>
              <p:nvPr/>
            </p:nvSpPr>
            <p:spPr>
              <a:xfrm>
                <a:off x="3213870" y="4742001"/>
                <a:ext cx="274434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400" dirty="0">
                    <a:latin typeface="Calibri" panose="020F0502020204030204" pitchFamily="34" charset="0"/>
                    <a:cs typeface="Calibri" panose="020F0502020204030204" pitchFamily="34" charset="0"/>
                  </a:rPr>
                  <a:t>•</a:t>
                </a:r>
                <a:endParaRPr lang="en-GB" sz="1400" dirty="0"/>
              </a:p>
            </p:txBody>
          </p:sp>
          <p:sp>
            <p:nvSpPr>
              <p:cNvPr id="70" name="TextBox 69">
                <a:extLst>
                  <a:ext uri="{FF2B5EF4-FFF2-40B4-BE49-F238E27FC236}">
                    <a16:creationId xmlns:a16="http://schemas.microsoft.com/office/drawing/2014/main" id="{A8F1CB6E-FAAF-4C1C-9B1B-9CC97C77A848}"/>
                  </a:ext>
                </a:extLst>
              </p:cNvPr>
              <p:cNvSpPr txBox="1"/>
              <p:nvPr/>
            </p:nvSpPr>
            <p:spPr>
              <a:xfrm>
                <a:off x="3417498" y="4853802"/>
                <a:ext cx="274434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400" dirty="0">
                    <a:latin typeface="Calibri" panose="020F0502020204030204" pitchFamily="34" charset="0"/>
                    <a:cs typeface="Calibri" panose="020F0502020204030204" pitchFamily="34" charset="0"/>
                  </a:rPr>
                  <a:t>•</a:t>
                </a:r>
                <a:endParaRPr lang="en-GB" sz="1400" dirty="0"/>
              </a:p>
            </p:txBody>
          </p:sp>
          <p:sp>
            <p:nvSpPr>
              <p:cNvPr id="71" name="TextBox 70">
                <a:extLst>
                  <a:ext uri="{FF2B5EF4-FFF2-40B4-BE49-F238E27FC236}">
                    <a16:creationId xmlns:a16="http://schemas.microsoft.com/office/drawing/2014/main" id="{6A38A064-8588-41CF-A235-2A3A6B66FD08}"/>
                  </a:ext>
                </a:extLst>
              </p:cNvPr>
              <p:cNvSpPr txBox="1"/>
              <p:nvPr/>
            </p:nvSpPr>
            <p:spPr>
              <a:xfrm>
                <a:off x="3330300" y="4855259"/>
                <a:ext cx="274434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400" dirty="0">
                    <a:latin typeface="Calibri" panose="020F0502020204030204" pitchFamily="34" charset="0"/>
                    <a:cs typeface="Calibri" panose="020F0502020204030204" pitchFamily="34" charset="0"/>
                  </a:rPr>
                  <a:t>•</a:t>
                </a:r>
                <a:endParaRPr lang="en-GB" sz="1400" dirty="0"/>
              </a:p>
            </p:txBody>
          </p:sp>
          <p:sp>
            <p:nvSpPr>
              <p:cNvPr id="72" name="TextBox 71">
                <a:extLst>
                  <a:ext uri="{FF2B5EF4-FFF2-40B4-BE49-F238E27FC236}">
                    <a16:creationId xmlns:a16="http://schemas.microsoft.com/office/drawing/2014/main" id="{0103CF78-1E04-4D9D-907A-5E5F105DC4BC}"/>
                  </a:ext>
                </a:extLst>
              </p:cNvPr>
              <p:cNvSpPr txBox="1"/>
              <p:nvPr/>
            </p:nvSpPr>
            <p:spPr>
              <a:xfrm>
                <a:off x="3325938" y="4537381"/>
                <a:ext cx="184731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en-GB" sz="1400" dirty="0"/>
              </a:p>
            </p:txBody>
          </p:sp>
          <p:sp>
            <p:nvSpPr>
              <p:cNvPr id="73" name="TextBox 72">
                <a:extLst>
                  <a:ext uri="{FF2B5EF4-FFF2-40B4-BE49-F238E27FC236}">
                    <a16:creationId xmlns:a16="http://schemas.microsoft.com/office/drawing/2014/main" id="{7811482D-E872-405A-8C39-8D566C14FBA4}"/>
                  </a:ext>
                </a:extLst>
              </p:cNvPr>
              <p:cNvSpPr txBox="1"/>
              <p:nvPr/>
            </p:nvSpPr>
            <p:spPr>
              <a:xfrm>
                <a:off x="4458736" y="4653891"/>
                <a:ext cx="36420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O</a:t>
                </a:r>
              </a:p>
            </p:txBody>
          </p:sp>
          <p:sp>
            <p:nvSpPr>
              <p:cNvPr id="75" name="TextBox 74">
                <a:extLst>
                  <a:ext uri="{FF2B5EF4-FFF2-40B4-BE49-F238E27FC236}">
                    <a16:creationId xmlns:a16="http://schemas.microsoft.com/office/drawing/2014/main" id="{36FB5A0E-3984-491C-B275-88F5ABB54B9A}"/>
                  </a:ext>
                </a:extLst>
              </p:cNvPr>
              <p:cNvSpPr txBox="1"/>
              <p:nvPr/>
            </p:nvSpPr>
            <p:spPr>
              <a:xfrm rot="5400000">
                <a:off x="4512711" y="4611760"/>
                <a:ext cx="364202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400" dirty="0">
                    <a:latin typeface="Calibri" panose="020F0502020204030204" pitchFamily="34" charset="0"/>
                    <a:cs typeface="Calibri" panose="020F0502020204030204" pitchFamily="34" charset="0"/>
                  </a:rPr>
                  <a:t>••</a:t>
                </a:r>
                <a:endParaRPr lang="en-GB" sz="1400" dirty="0"/>
              </a:p>
              <a:p>
                <a:endParaRPr lang="en-GB" sz="1400" dirty="0"/>
              </a:p>
            </p:txBody>
          </p:sp>
          <p:sp>
            <p:nvSpPr>
              <p:cNvPr id="76" name="TextBox 75">
                <a:extLst>
                  <a:ext uri="{FF2B5EF4-FFF2-40B4-BE49-F238E27FC236}">
                    <a16:creationId xmlns:a16="http://schemas.microsoft.com/office/drawing/2014/main" id="{B85EEEE0-EB06-47EF-AC89-C3782EC044A3}"/>
                  </a:ext>
                </a:extLst>
              </p:cNvPr>
              <p:cNvSpPr txBox="1"/>
              <p:nvPr/>
            </p:nvSpPr>
            <p:spPr>
              <a:xfrm>
                <a:off x="4467607" y="4509207"/>
                <a:ext cx="184731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en-GB" sz="1400" dirty="0"/>
              </a:p>
            </p:txBody>
          </p:sp>
          <p:cxnSp>
            <p:nvCxnSpPr>
              <p:cNvPr id="77" name="Straight Connector 76">
                <a:extLst>
                  <a:ext uri="{FF2B5EF4-FFF2-40B4-BE49-F238E27FC236}">
                    <a16:creationId xmlns:a16="http://schemas.microsoft.com/office/drawing/2014/main" id="{74B8D1F9-FB7D-417B-A74C-F169EA8278AB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620609" y="4879000"/>
                <a:ext cx="316281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8" name="Straight Connector 77">
                <a:extLst>
                  <a:ext uri="{FF2B5EF4-FFF2-40B4-BE49-F238E27FC236}">
                    <a16:creationId xmlns:a16="http://schemas.microsoft.com/office/drawing/2014/main" id="{7FE16B46-CB8C-442E-9408-2C78D5FEECE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176768" y="4810787"/>
                <a:ext cx="316281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9" name="Straight Connector 78">
                <a:extLst>
                  <a:ext uri="{FF2B5EF4-FFF2-40B4-BE49-F238E27FC236}">
                    <a16:creationId xmlns:a16="http://schemas.microsoft.com/office/drawing/2014/main" id="{36404519-52F3-4EB9-89AB-5975B6C11F07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177453" y="4875745"/>
                <a:ext cx="316281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3090" name="Picture 18">
            <a:extLst>
              <a:ext uri="{FF2B5EF4-FFF2-40B4-BE49-F238E27FC236}">
                <a16:creationId xmlns:a16="http://schemas.microsoft.com/office/drawing/2014/main" id="{4982E17F-3258-4695-8A1A-B9A42A3801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551293">
            <a:off x="6012123" y="1800703"/>
            <a:ext cx="2810224" cy="1297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89647A2-2DB6-4F63-8785-CE5F8CC867E5}"/>
              </a:ext>
            </a:extLst>
          </p:cNvPr>
          <p:cNvSpPr txBox="1"/>
          <p:nvPr/>
        </p:nvSpPr>
        <p:spPr>
          <a:xfrm>
            <a:off x="1557840" y="1473279"/>
            <a:ext cx="191077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two groups of electrons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178D9B56-27C1-45F1-ADF2-3C051CD76224}"/>
              </a:ext>
            </a:extLst>
          </p:cNvPr>
          <p:cNvCxnSpPr/>
          <p:nvPr/>
        </p:nvCxnSpPr>
        <p:spPr>
          <a:xfrm flipH="1" flipV="1">
            <a:off x="2112936" y="1081823"/>
            <a:ext cx="151366" cy="403627"/>
          </a:xfrm>
          <a:prstGeom prst="straightConnector1">
            <a:avLst/>
          </a:prstGeom>
          <a:ln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Arrow Connector 79">
            <a:extLst>
              <a:ext uri="{FF2B5EF4-FFF2-40B4-BE49-F238E27FC236}">
                <a16:creationId xmlns:a16="http://schemas.microsoft.com/office/drawing/2014/main" id="{3B790F56-6982-40F5-AA63-A49686A6A8B6}"/>
              </a:ext>
            </a:extLst>
          </p:cNvPr>
          <p:cNvCxnSpPr>
            <a:cxnSpLocks/>
          </p:cNvCxnSpPr>
          <p:nvPr/>
        </p:nvCxnSpPr>
        <p:spPr>
          <a:xfrm flipV="1">
            <a:off x="2528647" y="1102504"/>
            <a:ext cx="170911" cy="382973"/>
          </a:xfrm>
          <a:prstGeom prst="straightConnector1">
            <a:avLst/>
          </a:prstGeom>
          <a:ln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4" name="Group 43">
            <a:extLst>
              <a:ext uri="{FF2B5EF4-FFF2-40B4-BE49-F238E27FC236}">
                <a16:creationId xmlns:a16="http://schemas.microsoft.com/office/drawing/2014/main" id="{5FFE2DC0-58D6-4CF0-9FBF-B1B7F0597C4C}"/>
              </a:ext>
            </a:extLst>
          </p:cNvPr>
          <p:cNvGrpSpPr/>
          <p:nvPr/>
        </p:nvGrpSpPr>
        <p:grpSpPr>
          <a:xfrm>
            <a:off x="2152174" y="5152866"/>
            <a:ext cx="5122891" cy="1008787"/>
            <a:chOff x="1827546" y="5196936"/>
            <a:chExt cx="5122891" cy="1008787"/>
          </a:xfrm>
        </p:grpSpPr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B23DA2E6-2115-46D8-BC91-EF0E75E232A6}"/>
                </a:ext>
              </a:extLst>
            </p:cNvPr>
            <p:cNvGrpSpPr/>
            <p:nvPr/>
          </p:nvGrpSpPr>
          <p:grpSpPr>
            <a:xfrm>
              <a:off x="1827546" y="5272299"/>
              <a:ext cx="5068095" cy="880193"/>
              <a:chOff x="1827546" y="5272299"/>
              <a:chExt cx="5068095" cy="880193"/>
            </a:xfrm>
          </p:grpSpPr>
          <p:sp>
            <p:nvSpPr>
              <p:cNvPr id="83" name="TextBox 82">
                <a:extLst>
                  <a:ext uri="{FF2B5EF4-FFF2-40B4-BE49-F238E27FC236}">
                    <a16:creationId xmlns:a16="http://schemas.microsoft.com/office/drawing/2014/main" id="{C59536D6-F847-4C61-B411-B1E73B2F48C9}"/>
                  </a:ext>
                </a:extLst>
              </p:cNvPr>
              <p:cNvSpPr txBox="1"/>
              <p:nvPr/>
            </p:nvSpPr>
            <p:spPr>
              <a:xfrm>
                <a:off x="1827546" y="5276462"/>
                <a:ext cx="921919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dirty="0">
                    <a:latin typeface="Calibri" panose="020F0502020204030204" pitchFamily="34" charset="0"/>
                    <a:cs typeface="Calibri" panose="020F0502020204030204" pitchFamily="34" charset="0"/>
                  </a:rPr>
                  <a:t>Electron </a:t>
                </a:r>
              </a:p>
              <a:p>
                <a:r>
                  <a:rPr lang="en-GB" sz="1600" dirty="0">
                    <a:latin typeface="Calibri" panose="020F0502020204030204" pitchFamily="34" charset="0"/>
                    <a:cs typeface="Calibri" panose="020F0502020204030204" pitchFamily="34" charset="0"/>
                  </a:rPr>
                  <a:t>Groups </a:t>
                </a:r>
              </a:p>
            </p:txBody>
          </p:sp>
          <p:sp>
            <p:nvSpPr>
              <p:cNvPr id="84" name="TextBox 83">
                <a:extLst>
                  <a:ext uri="{FF2B5EF4-FFF2-40B4-BE49-F238E27FC236}">
                    <a16:creationId xmlns:a16="http://schemas.microsoft.com/office/drawing/2014/main" id="{359E1049-96C7-41BB-B22A-92E7E053F317}"/>
                  </a:ext>
                </a:extLst>
              </p:cNvPr>
              <p:cNvSpPr txBox="1"/>
              <p:nvPr/>
            </p:nvSpPr>
            <p:spPr>
              <a:xfrm>
                <a:off x="3113222" y="5276462"/>
                <a:ext cx="1026178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dirty="0">
                    <a:latin typeface="Calibri" panose="020F0502020204030204" pitchFamily="34" charset="0"/>
                    <a:cs typeface="Calibri" panose="020F0502020204030204" pitchFamily="34" charset="0"/>
                  </a:rPr>
                  <a:t>Geometry</a:t>
                </a:r>
              </a:p>
            </p:txBody>
          </p:sp>
          <p:sp>
            <p:nvSpPr>
              <p:cNvPr id="85" name="TextBox 84">
                <a:extLst>
                  <a:ext uri="{FF2B5EF4-FFF2-40B4-BE49-F238E27FC236}">
                    <a16:creationId xmlns:a16="http://schemas.microsoft.com/office/drawing/2014/main" id="{766047CB-0321-4BE2-A54A-7718BB82ABA9}"/>
                  </a:ext>
                </a:extLst>
              </p:cNvPr>
              <p:cNvSpPr txBox="1"/>
              <p:nvPr/>
            </p:nvSpPr>
            <p:spPr>
              <a:xfrm>
                <a:off x="5999242" y="5272299"/>
                <a:ext cx="896399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dirty="0">
                    <a:latin typeface="Calibri" panose="020F0502020204030204" pitchFamily="34" charset="0"/>
                    <a:cs typeface="Calibri" panose="020F0502020204030204" pitchFamily="34" charset="0"/>
                  </a:rPr>
                  <a:t>Angle (°)</a:t>
                </a:r>
              </a:p>
            </p:txBody>
          </p:sp>
          <p:sp>
            <p:nvSpPr>
              <p:cNvPr id="86" name="TextBox 85">
                <a:extLst>
                  <a:ext uri="{FF2B5EF4-FFF2-40B4-BE49-F238E27FC236}">
                    <a16:creationId xmlns:a16="http://schemas.microsoft.com/office/drawing/2014/main" id="{130FE50D-27E4-437D-88B8-8E7B191ACA8B}"/>
                  </a:ext>
                </a:extLst>
              </p:cNvPr>
              <p:cNvSpPr txBox="1"/>
              <p:nvPr/>
            </p:nvSpPr>
            <p:spPr>
              <a:xfrm>
                <a:off x="2114000" y="5813938"/>
                <a:ext cx="288862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b="1" dirty="0">
                    <a:solidFill>
                      <a:srgbClr val="0000FF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2</a:t>
                </a:r>
              </a:p>
            </p:txBody>
          </p:sp>
          <p:sp>
            <p:nvSpPr>
              <p:cNvPr id="87" name="TextBox 86">
                <a:extLst>
                  <a:ext uri="{FF2B5EF4-FFF2-40B4-BE49-F238E27FC236}">
                    <a16:creationId xmlns:a16="http://schemas.microsoft.com/office/drawing/2014/main" id="{0EE5192C-3B60-4B4C-AC97-8EC2D0A7E19A}"/>
                  </a:ext>
                </a:extLst>
              </p:cNvPr>
              <p:cNvSpPr txBox="1"/>
              <p:nvPr/>
            </p:nvSpPr>
            <p:spPr>
              <a:xfrm>
                <a:off x="3286006" y="5792752"/>
                <a:ext cx="755335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b="1" dirty="0">
                    <a:solidFill>
                      <a:srgbClr val="0000FF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Linear </a:t>
                </a:r>
              </a:p>
            </p:txBody>
          </p:sp>
          <p:cxnSp>
            <p:nvCxnSpPr>
              <p:cNvPr id="89" name="Straight Connector 88">
                <a:extLst>
                  <a:ext uri="{FF2B5EF4-FFF2-40B4-BE49-F238E27FC236}">
                    <a16:creationId xmlns:a16="http://schemas.microsoft.com/office/drawing/2014/main" id="{CCDD2175-BE3C-4774-9AAF-A20675B57704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628194" y="5960351"/>
                <a:ext cx="648072" cy="1"/>
              </a:xfrm>
              <a:prstGeom prst="line">
                <a:avLst/>
              </a:prstGeom>
              <a:ln w="12700">
                <a:solidFill>
                  <a:srgbClr val="0000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91" name="TextBox 90">
                <a:extLst>
                  <a:ext uri="{FF2B5EF4-FFF2-40B4-BE49-F238E27FC236}">
                    <a16:creationId xmlns:a16="http://schemas.microsoft.com/office/drawing/2014/main" id="{29A7E84C-8992-4B68-A6B2-B4D98408E1B3}"/>
                  </a:ext>
                </a:extLst>
              </p:cNvPr>
              <p:cNvSpPr txBox="1"/>
              <p:nvPr/>
            </p:nvSpPr>
            <p:spPr>
              <a:xfrm>
                <a:off x="6125982" y="5742094"/>
                <a:ext cx="543739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b="1" dirty="0">
                    <a:solidFill>
                      <a:srgbClr val="0000FF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180 </a:t>
                </a:r>
              </a:p>
            </p:txBody>
          </p:sp>
          <p:sp>
            <p:nvSpPr>
              <p:cNvPr id="81" name="TextBox 80">
                <a:extLst>
                  <a:ext uri="{FF2B5EF4-FFF2-40B4-BE49-F238E27FC236}">
                    <a16:creationId xmlns:a16="http://schemas.microsoft.com/office/drawing/2014/main" id="{3E03DEC1-39CB-4DA0-AC56-41BE9E39A7F6}"/>
                  </a:ext>
                </a:extLst>
              </p:cNvPr>
              <p:cNvSpPr txBox="1"/>
              <p:nvPr/>
            </p:nvSpPr>
            <p:spPr>
              <a:xfrm>
                <a:off x="4596743" y="5272299"/>
                <a:ext cx="694421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dirty="0">
                    <a:latin typeface="Calibri" panose="020F0502020204030204" pitchFamily="34" charset="0"/>
                    <a:cs typeface="Calibri" panose="020F0502020204030204" pitchFamily="34" charset="0"/>
                  </a:rPr>
                  <a:t>Shape</a:t>
                </a:r>
              </a:p>
            </p:txBody>
          </p:sp>
        </p:grp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43DAB315-443C-4623-9E97-73E30FD0A951}"/>
                </a:ext>
              </a:extLst>
            </p:cNvPr>
            <p:cNvSpPr/>
            <p:nvPr/>
          </p:nvSpPr>
          <p:spPr>
            <a:xfrm>
              <a:off x="1828522" y="5196936"/>
              <a:ext cx="5121915" cy="1008787"/>
            </a:xfrm>
            <a:prstGeom prst="rect">
              <a:avLst/>
            </a:prstGeom>
            <a:noFill/>
            <a:ln w="28575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45" name="Oval 44">
            <a:extLst>
              <a:ext uri="{FF2B5EF4-FFF2-40B4-BE49-F238E27FC236}">
                <a16:creationId xmlns:a16="http://schemas.microsoft.com/office/drawing/2014/main" id="{2461CED8-164F-462B-890F-D9BE2B1709C7}"/>
              </a:ext>
            </a:extLst>
          </p:cNvPr>
          <p:cNvSpPr/>
          <p:nvPr/>
        </p:nvSpPr>
        <p:spPr>
          <a:xfrm>
            <a:off x="393101" y="2734630"/>
            <a:ext cx="2497945" cy="535791"/>
          </a:xfrm>
          <a:prstGeom prst="ellipse">
            <a:avLst/>
          </a:prstGeom>
          <a:noFill/>
          <a:ln w="19050"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F7EB482B-A113-44CB-AF4B-CD0F459B4AF6}"/>
              </a:ext>
            </a:extLst>
          </p:cNvPr>
          <p:cNvSpPr txBox="1"/>
          <p:nvPr/>
        </p:nvSpPr>
        <p:spPr>
          <a:xfrm>
            <a:off x="335971" y="828724"/>
            <a:ext cx="6532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</a:t>
            </a:r>
            <a:r>
              <a:rPr lang="en-GB" sz="2400" b="1" baseline="-250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37609599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0249" y="6381328"/>
            <a:ext cx="1383751" cy="483518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4121D5C7-F9D5-4BE5-9FA8-AB5FDA51040A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5BFE22E-31E8-4410-ACE4-195D1356CAC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CC628524-C5D7-4C46-A16E-6E0E6FA5CD7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1EDFD46-217C-455D-818B-D3A5D9F6F67E}"/>
              </a:ext>
            </a:extLst>
          </p:cNvPr>
          <p:cNvGrpSpPr/>
          <p:nvPr/>
        </p:nvGrpSpPr>
        <p:grpSpPr>
          <a:xfrm>
            <a:off x="732959" y="746412"/>
            <a:ext cx="7693680" cy="880193"/>
            <a:chOff x="1827546" y="5272299"/>
            <a:chExt cx="5068095" cy="880193"/>
          </a:xfrm>
        </p:grpSpPr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FDDEBDF0-BF6C-41EF-8701-ADB663F01D72}"/>
                </a:ext>
              </a:extLst>
            </p:cNvPr>
            <p:cNvSpPr txBox="1"/>
            <p:nvPr/>
          </p:nvSpPr>
          <p:spPr>
            <a:xfrm>
              <a:off x="1827546" y="5276462"/>
              <a:ext cx="921919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latin typeface="Calibri" panose="020F0502020204030204" pitchFamily="34" charset="0"/>
                  <a:cs typeface="Calibri" panose="020F0502020204030204" pitchFamily="34" charset="0"/>
                </a:rPr>
                <a:t>Electron </a:t>
              </a:r>
            </a:p>
            <a:p>
              <a:r>
                <a:rPr lang="en-GB" sz="1600" dirty="0">
                  <a:latin typeface="Calibri" panose="020F0502020204030204" pitchFamily="34" charset="0"/>
                  <a:cs typeface="Calibri" panose="020F0502020204030204" pitchFamily="34" charset="0"/>
                </a:rPr>
                <a:t>Groups </a:t>
              </a: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2A5AED5B-3C45-44F6-87AF-269F8BCD2A7D}"/>
                </a:ext>
              </a:extLst>
            </p:cNvPr>
            <p:cNvSpPr txBox="1"/>
            <p:nvPr/>
          </p:nvSpPr>
          <p:spPr>
            <a:xfrm>
              <a:off x="2855240" y="5272299"/>
              <a:ext cx="1026178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latin typeface="Calibri" panose="020F0502020204030204" pitchFamily="34" charset="0"/>
                  <a:cs typeface="Calibri" panose="020F0502020204030204" pitchFamily="34" charset="0"/>
                </a:rPr>
                <a:t>Geometry</a:t>
              </a: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621D28CE-0EAB-45D7-A5DE-29C8F3A1FC82}"/>
                </a:ext>
              </a:extLst>
            </p:cNvPr>
            <p:cNvSpPr txBox="1"/>
            <p:nvPr/>
          </p:nvSpPr>
          <p:spPr>
            <a:xfrm>
              <a:off x="5999242" y="5272299"/>
              <a:ext cx="896399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latin typeface="Calibri" panose="020F0502020204030204" pitchFamily="34" charset="0"/>
                  <a:cs typeface="Calibri" panose="020F0502020204030204" pitchFamily="34" charset="0"/>
                </a:rPr>
                <a:t>Angle (°)</a:t>
              </a: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E4BC6DED-86BE-45D7-94DE-B131B853E7CC}"/>
                </a:ext>
              </a:extLst>
            </p:cNvPr>
            <p:cNvSpPr txBox="1"/>
            <p:nvPr/>
          </p:nvSpPr>
          <p:spPr>
            <a:xfrm>
              <a:off x="2114000" y="5813938"/>
              <a:ext cx="288862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b="1" dirty="0">
                  <a:solidFill>
                    <a:srgbClr val="0000FF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2</a:t>
              </a: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3A6FB194-08ED-4605-A5AF-F341C2AC2F7B}"/>
                </a:ext>
              </a:extLst>
            </p:cNvPr>
            <p:cNvSpPr txBox="1"/>
            <p:nvPr/>
          </p:nvSpPr>
          <p:spPr>
            <a:xfrm>
              <a:off x="2917769" y="5793760"/>
              <a:ext cx="755335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b="1" dirty="0">
                  <a:solidFill>
                    <a:srgbClr val="0000FF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Linear </a:t>
              </a:r>
            </a:p>
          </p:txBody>
        </p: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3E8F3CD9-A6C6-4484-8D04-E963F6BA8006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628194" y="5908287"/>
              <a:ext cx="359541" cy="3084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03F3CCBF-F116-4A8F-84F3-7B8B7E0891FC}"/>
                </a:ext>
              </a:extLst>
            </p:cNvPr>
            <p:cNvSpPr txBox="1"/>
            <p:nvPr/>
          </p:nvSpPr>
          <p:spPr>
            <a:xfrm>
              <a:off x="6125982" y="5742094"/>
              <a:ext cx="543739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b="1" dirty="0">
                  <a:solidFill>
                    <a:srgbClr val="0000FF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180 </a:t>
              </a: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E246D0B7-5399-468C-A897-1497FB95FB5B}"/>
                </a:ext>
              </a:extLst>
            </p:cNvPr>
            <p:cNvSpPr txBox="1"/>
            <p:nvPr/>
          </p:nvSpPr>
          <p:spPr>
            <a:xfrm>
              <a:off x="5202825" y="5301395"/>
              <a:ext cx="694421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latin typeface="Calibri" panose="020F0502020204030204" pitchFamily="34" charset="0"/>
                  <a:cs typeface="Calibri" panose="020F0502020204030204" pitchFamily="34" charset="0"/>
                </a:rPr>
                <a:t>Shape</a:t>
              </a:r>
            </a:p>
          </p:txBody>
        </p:sp>
      </p:grpSp>
      <p:sp>
        <p:nvSpPr>
          <p:cNvPr id="23" name="TextBox 22">
            <a:extLst>
              <a:ext uri="{FF2B5EF4-FFF2-40B4-BE49-F238E27FC236}">
                <a16:creationId xmlns:a16="http://schemas.microsoft.com/office/drawing/2014/main" id="{8C686621-CB60-4D47-8524-1607EB760F0C}"/>
              </a:ext>
            </a:extLst>
          </p:cNvPr>
          <p:cNvSpPr txBox="1"/>
          <p:nvPr/>
        </p:nvSpPr>
        <p:spPr>
          <a:xfrm>
            <a:off x="-1" y="17924"/>
            <a:ext cx="687088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VSEPR CHART</a:t>
            </a: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C9E4F328-F420-4357-BFCD-510A99B5C6B5}"/>
              </a:ext>
            </a:extLst>
          </p:cNvPr>
          <p:cNvSpPr txBox="1"/>
          <p:nvPr/>
        </p:nvSpPr>
        <p:spPr>
          <a:xfrm>
            <a:off x="4287603" y="681888"/>
            <a:ext cx="89159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Bond/LP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56F80EA9-6EDF-4A64-8898-800F7A46BB22}"/>
              </a:ext>
            </a:extLst>
          </p:cNvPr>
          <p:cNvSpPr txBox="1"/>
          <p:nvPr/>
        </p:nvSpPr>
        <p:spPr>
          <a:xfrm>
            <a:off x="4380780" y="1208057"/>
            <a:ext cx="48122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2/0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C3E27D5E-D51B-4532-B4D0-C9BC6A1D31DD}"/>
              </a:ext>
            </a:extLst>
          </p:cNvPr>
          <p:cNvCxnSpPr>
            <a:cxnSpLocks/>
          </p:cNvCxnSpPr>
          <p:nvPr/>
        </p:nvCxnSpPr>
        <p:spPr>
          <a:xfrm flipV="1">
            <a:off x="3660122" y="1409454"/>
            <a:ext cx="545805" cy="308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>
            <a:extLst>
              <a:ext uri="{FF2B5EF4-FFF2-40B4-BE49-F238E27FC236}">
                <a16:creationId xmlns:a16="http://schemas.microsoft.com/office/drawing/2014/main" id="{D2F04296-81E9-4F15-BB39-9FCF906D26B2}"/>
              </a:ext>
            </a:extLst>
          </p:cNvPr>
          <p:cNvSpPr txBox="1"/>
          <p:nvPr/>
        </p:nvSpPr>
        <p:spPr>
          <a:xfrm>
            <a:off x="6031212" y="1248465"/>
            <a:ext cx="114664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Linear </a:t>
            </a:r>
          </a:p>
        </p:txBody>
      </p:sp>
    </p:spTree>
    <p:extLst>
      <p:ext uri="{BB962C8B-B14F-4D97-AF65-F5344CB8AC3E}">
        <p14:creationId xmlns:p14="http://schemas.microsoft.com/office/powerpoint/2010/main" val="34319152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60249" y="6381328"/>
            <a:ext cx="1383751" cy="483518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4121D5C7-F9D5-4BE5-9FA8-AB5FDA51040A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5BFE22E-31E8-4410-ACE4-195D1356CAC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CC628524-C5D7-4C46-A16E-6E0E6FA5CD7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EE4B3B3F-C73B-4479-AC4B-5C93274D1955}"/>
              </a:ext>
            </a:extLst>
          </p:cNvPr>
          <p:cNvSpPr txBox="1"/>
          <p:nvPr/>
        </p:nvSpPr>
        <p:spPr>
          <a:xfrm>
            <a:off x="539552" y="404664"/>
            <a:ext cx="6559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BH</a:t>
            </a:r>
            <a:r>
              <a:rPr lang="en-GB" sz="2400" b="1" baseline="-25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C5AA68AD-F632-4F92-BF80-7A7F56D6669B}"/>
              </a:ext>
            </a:extLst>
          </p:cNvPr>
          <p:cNvGrpSpPr/>
          <p:nvPr/>
        </p:nvGrpSpPr>
        <p:grpSpPr>
          <a:xfrm>
            <a:off x="864401" y="3454922"/>
            <a:ext cx="1416629" cy="1257074"/>
            <a:chOff x="2499543" y="400689"/>
            <a:chExt cx="1416629" cy="1257074"/>
          </a:xfrm>
        </p:grpSpPr>
        <p:sp>
          <p:nvSpPr>
            <p:cNvPr id="48" name="TextBox 47">
              <a:extLst>
                <a:ext uri="{FF2B5EF4-FFF2-40B4-BE49-F238E27FC236}">
                  <a16:creationId xmlns:a16="http://schemas.microsoft.com/office/drawing/2014/main" id="{65D43585-38E7-42D1-B431-484D30D159CD}"/>
                </a:ext>
              </a:extLst>
            </p:cNvPr>
            <p:cNvSpPr txBox="1"/>
            <p:nvPr/>
          </p:nvSpPr>
          <p:spPr>
            <a:xfrm>
              <a:off x="2499543" y="400689"/>
              <a:ext cx="36420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H</a:t>
              </a:r>
            </a:p>
          </p:txBody>
        </p:sp>
        <p:sp>
          <p:nvSpPr>
            <p:cNvPr id="49" name="TextBox 48">
              <a:extLst>
                <a:ext uri="{FF2B5EF4-FFF2-40B4-BE49-F238E27FC236}">
                  <a16:creationId xmlns:a16="http://schemas.microsoft.com/office/drawing/2014/main" id="{07D7E6DC-7D67-425D-B09E-1880A376486B}"/>
                </a:ext>
              </a:extLst>
            </p:cNvPr>
            <p:cNvSpPr txBox="1"/>
            <p:nvPr/>
          </p:nvSpPr>
          <p:spPr>
            <a:xfrm>
              <a:off x="3010179" y="742789"/>
              <a:ext cx="35137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B</a:t>
              </a:r>
            </a:p>
          </p:txBody>
        </p: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F84D49DD-1E36-4700-8896-36B0F8DE358B}"/>
                </a:ext>
              </a:extLst>
            </p:cNvPr>
            <p:cNvCxnSpPr>
              <a:cxnSpLocks/>
            </p:cNvCxnSpPr>
            <p:nvPr/>
          </p:nvCxnSpPr>
          <p:spPr>
            <a:xfrm>
              <a:off x="2812462" y="675764"/>
              <a:ext cx="247125" cy="188515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1" name="TextBox 50">
              <a:extLst>
                <a:ext uri="{FF2B5EF4-FFF2-40B4-BE49-F238E27FC236}">
                  <a16:creationId xmlns:a16="http://schemas.microsoft.com/office/drawing/2014/main" id="{7BF98457-A6CA-4477-BAAE-3BDBCA15C6CB}"/>
                </a:ext>
              </a:extLst>
            </p:cNvPr>
            <p:cNvSpPr txBox="1"/>
            <p:nvPr/>
          </p:nvSpPr>
          <p:spPr>
            <a:xfrm>
              <a:off x="3551970" y="428541"/>
              <a:ext cx="36420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H</a:t>
              </a:r>
            </a:p>
          </p:txBody>
        </p: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00205D22-915F-4A5D-9A79-29F75A5ED37B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186395" y="1015171"/>
              <a:ext cx="0" cy="29173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EA9BAAB1-F07D-4872-987A-BEAAE4816C89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303047" y="688524"/>
              <a:ext cx="290839" cy="173818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5" name="TextBox 54">
              <a:extLst>
                <a:ext uri="{FF2B5EF4-FFF2-40B4-BE49-F238E27FC236}">
                  <a16:creationId xmlns:a16="http://schemas.microsoft.com/office/drawing/2014/main" id="{5BDF01FA-F23D-41AC-896C-F8612BC10E0E}"/>
                </a:ext>
              </a:extLst>
            </p:cNvPr>
            <p:cNvSpPr txBox="1"/>
            <p:nvPr/>
          </p:nvSpPr>
          <p:spPr>
            <a:xfrm>
              <a:off x="3013530" y="1288431"/>
              <a:ext cx="36420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H</a:t>
              </a:r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FEE13A25-BA9E-43ED-95FB-EEEC28E45FB2}"/>
              </a:ext>
            </a:extLst>
          </p:cNvPr>
          <p:cNvGrpSpPr/>
          <p:nvPr/>
        </p:nvGrpSpPr>
        <p:grpSpPr>
          <a:xfrm>
            <a:off x="1548911" y="253877"/>
            <a:ext cx="1498060" cy="1148953"/>
            <a:chOff x="2455564" y="591934"/>
            <a:chExt cx="1498060" cy="1148953"/>
          </a:xfrm>
        </p:grpSpPr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C50ED383-5D80-4EEA-B025-17889BD8888B}"/>
                </a:ext>
              </a:extLst>
            </p:cNvPr>
            <p:cNvGrpSpPr/>
            <p:nvPr/>
          </p:nvGrpSpPr>
          <p:grpSpPr>
            <a:xfrm>
              <a:off x="2455564" y="591934"/>
              <a:ext cx="1498060" cy="1148953"/>
              <a:chOff x="2455564" y="591934"/>
              <a:chExt cx="1498060" cy="1148953"/>
            </a:xfrm>
          </p:grpSpPr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id="{5CB2ECDF-CC4A-4E84-9446-9BB32E7C546B}"/>
                  </a:ext>
                </a:extLst>
              </p:cNvPr>
              <p:cNvSpPr txBox="1"/>
              <p:nvPr/>
            </p:nvSpPr>
            <p:spPr>
              <a:xfrm>
                <a:off x="2455564" y="743090"/>
                <a:ext cx="36420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H</a:t>
                </a:r>
              </a:p>
            </p:txBody>
          </p:sp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63D5B855-6803-46C8-B5BA-741497BC2CCD}"/>
                  </a:ext>
                </a:extLst>
              </p:cNvPr>
              <p:cNvSpPr txBox="1"/>
              <p:nvPr/>
            </p:nvSpPr>
            <p:spPr>
              <a:xfrm>
                <a:off x="3010179" y="742789"/>
                <a:ext cx="35137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B</a:t>
                </a:r>
              </a:p>
            </p:txBody>
          </p:sp>
          <p:cxnSp>
            <p:nvCxnSpPr>
              <p:cNvPr id="28" name="Straight Connector 27">
                <a:extLst>
                  <a:ext uri="{FF2B5EF4-FFF2-40B4-BE49-F238E27FC236}">
                    <a16:creationId xmlns:a16="http://schemas.microsoft.com/office/drawing/2014/main" id="{3493B598-7CC0-479E-80CB-8FA6A432184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750610" y="931605"/>
                <a:ext cx="316281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3D604882-B645-494C-AD48-F3AC31C9E7BD}"/>
                  </a:ext>
                </a:extLst>
              </p:cNvPr>
              <p:cNvSpPr txBox="1"/>
              <p:nvPr/>
            </p:nvSpPr>
            <p:spPr>
              <a:xfrm>
                <a:off x="3589422" y="736618"/>
                <a:ext cx="36420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H</a:t>
                </a:r>
              </a:p>
            </p:txBody>
          </p:sp>
          <p:sp>
            <p:nvSpPr>
              <p:cNvPr id="37" name="TextBox 36">
                <a:extLst>
                  <a:ext uri="{FF2B5EF4-FFF2-40B4-BE49-F238E27FC236}">
                    <a16:creationId xmlns:a16="http://schemas.microsoft.com/office/drawing/2014/main" id="{EB16CAE5-4151-4F94-8CF7-9DF353544AFA}"/>
                  </a:ext>
                </a:extLst>
              </p:cNvPr>
              <p:cNvSpPr txBox="1"/>
              <p:nvPr/>
            </p:nvSpPr>
            <p:spPr>
              <a:xfrm>
                <a:off x="3598293" y="591934"/>
                <a:ext cx="184731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en-GB" sz="1400" dirty="0"/>
              </a:p>
            </p:txBody>
          </p:sp>
          <p:cxnSp>
            <p:nvCxnSpPr>
              <p:cNvPr id="38" name="Straight Connector 37">
                <a:extLst>
                  <a:ext uri="{FF2B5EF4-FFF2-40B4-BE49-F238E27FC236}">
                    <a16:creationId xmlns:a16="http://schemas.microsoft.com/office/drawing/2014/main" id="{D065786F-CF8A-40C9-ADD5-DB587C832756}"/>
                  </a:ext>
                </a:extLst>
              </p:cNvPr>
              <p:cNvCxnSpPr>
                <a:cxnSpLocks/>
                <a:stCxn id="43" idx="0"/>
              </p:cNvCxnSpPr>
              <p:nvPr/>
            </p:nvCxnSpPr>
            <p:spPr>
              <a:xfrm flipV="1">
                <a:off x="3177159" y="1079823"/>
                <a:ext cx="0" cy="291732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Straight Connector 38">
                <a:extLst>
                  <a:ext uri="{FF2B5EF4-FFF2-40B4-BE49-F238E27FC236}">
                    <a16:creationId xmlns:a16="http://schemas.microsoft.com/office/drawing/2014/main" id="{4D1D9430-625D-49E7-A881-472C35D4063E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307454" y="919641"/>
                <a:ext cx="316281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3" name="TextBox 42">
                <a:extLst>
                  <a:ext uri="{FF2B5EF4-FFF2-40B4-BE49-F238E27FC236}">
                    <a16:creationId xmlns:a16="http://schemas.microsoft.com/office/drawing/2014/main" id="{C9954620-95EB-4FC2-9596-FB6F2FC0E504}"/>
                  </a:ext>
                </a:extLst>
              </p:cNvPr>
              <p:cNvSpPr txBox="1"/>
              <p:nvPr/>
            </p:nvSpPr>
            <p:spPr>
              <a:xfrm>
                <a:off x="2995058" y="1371555"/>
                <a:ext cx="36420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H</a:t>
                </a:r>
              </a:p>
            </p:txBody>
          </p:sp>
        </p:grpSp>
        <p:sp>
          <p:nvSpPr>
            <p:cNvPr id="57" name="TextBox 56">
              <a:extLst>
                <a:ext uri="{FF2B5EF4-FFF2-40B4-BE49-F238E27FC236}">
                  <a16:creationId xmlns:a16="http://schemas.microsoft.com/office/drawing/2014/main" id="{49FF90D4-4C07-40E8-B651-F45AC238FCA5}"/>
                </a:ext>
              </a:extLst>
            </p:cNvPr>
            <p:cNvSpPr txBox="1"/>
            <p:nvPr/>
          </p:nvSpPr>
          <p:spPr>
            <a:xfrm>
              <a:off x="2746926" y="656649"/>
              <a:ext cx="284052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/>
                <a:t>1</a:t>
              </a:r>
            </a:p>
          </p:txBody>
        </p:sp>
        <p:sp>
          <p:nvSpPr>
            <p:cNvPr id="58" name="TextBox 57">
              <a:extLst>
                <a:ext uri="{FF2B5EF4-FFF2-40B4-BE49-F238E27FC236}">
                  <a16:creationId xmlns:a16="http://schemas.microsoft.com/office/drawing/2014/main" id="{0C485F47-A9B6-4EEE-90A4-6B8E1175AF05}"/>
                </a:ext>
              </a:extLst>
            </p:cNvPr>
            <p:cNvSpPr txBox="1"/>
            <p:nvPr/>
          </p:nvSpPr>
          <p:spPr>
            <a:xfrm>
              <a:off x="3316194" y="662358"/>
              <a:ext cx="284052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/>
                <a:t>1</a:t>
              </a:r>
            </a:p>
          </p:txBody>
        </p:sp>
        <p:sp>
          <p:nvSpPr>
            <p:cNvPr id="59" name="TextBox 58">
              <a:extLst>
                <a:ext uri="{FF2B5EF4-FFF2-40B4-BE49-F238E27FC236}">
                  <a16:creationId xmlns:a16="http://schemas.microsoft.com/office/drawing/2014/main" id="{1F173E95-D82B-4A76-88A5-4B3715D20F92}"/>
                </a:ext>
              </a:extLst>
            </p:cNvPr>
            <p:cNvSpPr txBox="1"/>
            <p:nvPr/>
          </p:nvSpPr>
          <p:spPr>
            <a:xfrm>
              <a:off x="3121743" y="1064908"/>
              <a:ext cx="284052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/>
                <a:t>1</a:t>
              </a:r>
            </a:p>
          </p:txBody>
        </p:sp>
      </p:grpSp>
      <p:pic>
        <p:nvPicPr>
          <p:cNvPr id="2052" name="Picture 4" descr="Trigonal planar molecular geometry - Wikipedia">
            <a:extLst>
              <a:ext uri="{FF2B5EF4-FFF2-40B4-BE49-F238E27FC236}">
                <a16:creationId xmlns:a16="http://schemas.microsoft.com/office/drawing/2014/main" id="{D641263B-940A-4A88-B0DB-A77688C8A1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8159" y="3530910"/>
            <a:ext cx="1444703" cy="1270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>
            <a:extLst>
              <a:ext uri="{FF2B5EF4-FFF2-40B4-BE49-F238E27FC236}">
                <a16:creationId xmlns:a16="http://schemas.microsoft.com/office/drawing/2014/main" id="{CB739D01-F967-4C7C-A13A-89FC6CF74F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6093" y="3707280"/>
            <a:ext cx="1228475" cy="837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B5993988-2A80-4F19-899C-9CE8671C6C2F}"/>
              </a:ext>
            </a:extLst>
          </p:cNvPr>
          <p:cNvGrpSpPr/>
          <p:nvPr/>
        </p:nvGrpSpPr>
        <p:grpSpPr>
          <a:xfrm>
            <a:off x="875352" y="1702861"/>
            <a:ext cx="2497945" cy="1200329"/>
            <a:chOff x="762781" y="1789371"/>
            <a:chExt cx="2497945" cy="1200329"/>
          </a:xfrm>
        </p:grpSpPr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id="{4846C0D4-A1D1-469B-82E6-2ACCFB43C529}"/>
                </a:ext>
              </a:extLst>
            </p:cNvPr>
            <p:cNvSpPr txBox="1"/>
            <p:nvPr/>
          </p:nvSpPr>
          <p:spPr>
            <a:xfrm>
              <a:off x="828176" y="1789371"/>
              <a:ext cx="2339102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B - central atom</a:t>
              </a:r>
            </a:p>
            <a:p>
              <a:endParaRPr lang="en-GB" dirty="0"/>
            </a:p>
            <a:p>
              <a:r>
                <a:rPr lang="en-GB" dirty="0"/>
                <a:t>3 groups of electrons</a:t>
              </a:r>
            </a:p>
            <a:p>
              <a:endParaRPr lang="en-GB" dirty="0"/>
            </a:p>
          </p:txBody>
        </p: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006A97B7-F448-487B-9046-715F749F9C12}"/>
                </a:ext>
              </a:extLst>
            </p:cNvPr>
            <p:cNvSpPr/>
            <p:nvPr/>
          </p:nvSpPr>
          <p:spPr>
            <a:xfrm>
              <a:off x="762781" y="2237606"/>
              <a:ext cx="2497945" cy="535791"/>
            </a:xfrm>
            <a:prstGeom prst="ellipse">
              <a:avLst/>
            </a:prstGeom>
            <a:noFill/>
            <a:ln w="190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rgbClr val="FF0000"/>
                </a:solidFill>
              </a:endParaRPr>
            </a:p>
          </p:txBody>
        </p:sp>
      </p:grpSp>
      <p:sp>
        <p:nvSpPr>
          <p:cNvPr id="69" name="TextBox 68">
            <a:extLst>
              <a:ext uri="{FF2B5EF4-FFF2-40B4-BE49-F238E27FC236}">
                <a16:creationId xmlns:a16="http://schemas.microsoft.com/office/drawing/2014/main" id="{B706C004-D153-47DD-9D52-867BBEA96A07}"/>
              </a:ext>
            </a:extLst>
          </p:cNvPr>
          <p:cNvSpPr txBox="1"/>
          <p:nvPr/>
        </p:nvSpPr>
        <p:spPr>
          <a:xfrm>
            <a:off x="1982299" y="2947969"/>
            <a:ext cx="634136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B0F0"/>
                </a:solidFill>
              </a:rPr>
              <a:t>The best way for them to get as far apart as possible</a:t>
            </a:r>
          </a:p>
        </p:txBody>
      </p:sp>
      <p:sp>
        <p:nvSpPr>
          <p:cNvPr id="78" name="TextBox 77">
            <a:extLst>
              <a:ext uri="{FF2B5EF4-FFF2-40B4-BE49-F238E27FC236}">
                <a16:creationId xmlns:a16="http://schemas.microsoft.com/office/drawing/2014/main" id="{062ADABE-38CE-4099-AAEF-F24144A5582D}"/>
              </a:ext>
            </a:extLst>
          </p:cNvPr>
          <p:cNvSpPr txBox="1"/>
          <p:nvPr/>
        </p:nvSpPr>
        <p:spPr>
          <a:xfrm>
            <a:off x="4899359" y="426312"/>
            <a:ext cx="6431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SO</a:t>
            </a:r>
            <a:r>
              <a:rPr lang="en-GB" sz="2400" b="1" baseline="-25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</a:p>
        </p:txBody>
      </p:sp>
      <p:grpSp>
        <p:nvGrpSpPr>
          <p:cNvPr id="79" name="Group 78">
            <a:extLst>
              <a:ext uri="{FF2B5EF4-FFF2-40B4-BE49-F238E27FC236}">
                <a16:creationId xmlns:a16="http://schemas.microsoft.com/office/drawing/2014/main" id="{69D90834-89B1-4584-837F-8E9474B1B598}"/>
              </a:ext>
            </a:extLst>
          </p:cNvPr>
          <p:cNvGrpSpPr/>
          <p:nvPr/>
        </p:nvGrpSpPr>
        <p:grpSpPr>
          <a:xfrm>
            <a:off x="6080625" y="260080"/>
            <a:ext cx="1498060" cy="1148953"/>
            <a:chOff x="2455564" y="591934"/>
            <a:chExt cx="1498060" cy="1148953"/>
          </a:xfrm>
        </p:grpSpPr>
        <p:grpSp>
          <p:nvGrpSpPr>
            <p:cNvPr id="81" name="Group 80">
              <a:extLst>
                <a:ext uri="{FF2B5EF4-FFF2-40B4-BE49-F238E27FC236}">
                  <a16:creationId xmlns:a16="http://schemas.microsoft.com/office/drawing/2014/main" id="{A3416769-B67D-495F-B0F3-AF77F44751F4}"/>
                </a:ext>
              </a:extLst>
            </p:cNvPr>
            <p:cNvGrpSpPr/>
            <p:nvPr/>
          </p:nvGrpSpPr>
          <p:grpSpPr>
            <a:xfrm>
              <a:off x="2455564" y="591934"/>
              <a:ext cx="1498060" cy="1148953"/>
              <a:chOff x="2455564" y="591934"/>
              <a:chExt cx="1498060" cy="1148953"/>
            </a:xfrm>
          </p:grpSpPr>
          <p:sp>
            <p:nvSpPr>
              <p:cNvPr id="87" name="TextBox 86">
                <a:extLst>
                  <a:ext uri="{FF2B5EF4-FFF2-40B4-BE49-F238E27FC236}">
                    <a16:creationId xmlns:a16="http://schemas.microsoft.com/office/drawing/2014/main" id="{6502A8D8-07F4-46F4-BECA-88D308726525}"/>
                  </a:ext>
                </a:extLst>
              </p:cNvPr>
              <p:cNvSpPr txBox="1"/>
              <p:nvPr/>
            </p:nvSpPr>
            <p:spPr>
              <a:xfrm>
                <a:off x="2455564" y="743090"/>
                <a:ext cx="36420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O</a:t>
                </a:r>
              </a:p>
            </p:txBody>
          </p:sp>
          <p:sp>
            <p:nvSpPr>
              <p:cNvPr id="88" name="TextBox 87">
                <a:extLst>
                  <a:ext uri="{FF2B5EF4-FFF2-40B4-BE49-F238E27FC236}">
                    <a16:creationId xmlns:a16="http://schemas.microsoft.com/office/drawing/2014/main" id="{AA6F33FC-480D-4394-A152-E51B7584A002}"/>
                  </a:ext>
                </a:extLst>
              </p:cNvPr>
              <p:cNvSpPr txBox="1"/>
              <p:nvPr/>
            </p:nvSpPr>
            <p:spPr>
              <a:xfrm>
                <a:off x="3010179" y="742789"/>
                <a:ext cx="35137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S</a:t>
                </a:r>
              </a:p>
            </p:txBody>
          </p:sp>
          <p:cxnSp>
            <p:nvCxnSpPr>
              <p:cNvPr id="89" name="Straight Connector 88">
                <a:extLst>
                  <a:ext uri="{FF2B5EF4-FFF2-40B4-BE49-F238E27FC236}">
                    <a16:creationId xmlns:a16="http://schemas.microsoft.com/office/drawing/2014/main" id="{1D4B079A-5975-4821-8F2A-8F5309C08B04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750610" y="931605"/>
                <a:ext cx="316281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90" name="TextBox 89">
                <a:extLst>
                  <a:ext uri="{FF2B5EF4-FFF2-40B4-BE49-F238E27FC236}">
                    <a16:creationId xmlns:a16="http://schemas.microsoft.com/office/drawing/2014/main" id="{B4D92F74-C1C9-4528-AB44-95E5D29FFA8A}"/>
                  </a:ext>
                </a:extLst>
              </p:cNvPr>
              <p:cNvSpPr txBox="1"/>
              <p:nvPr/>
            </p:nvSpPr>
            <p:spPr>
              <a:xfrm>
                <a:off x="3589422" y="736618"/>
                <a:ext cx="36420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O</a:t>
                </a:r>
              </a:p>
            </p:txBody>
          </p:sp>
          <p:sp>
            <p:nvSpPr>
              <p:cNvPr id="91" name="TextBox 90">
                <a:extLst>
                  <a:ext uri="{FF2B5EF4-FFF2-40B4-BE49-F238E27FC236}">
                    <a16:creationId xmlns:a16="http://schemas.microsoft.com/office/drawing/2014/main" id="{ECF42836-33EC-4B8A-BD72-548E351BE64B}"/>
                  </a:ext>
                </a:extLst>
              </p:cNvPr>
              <p:cNvSpPr txBox="1"/>
              <p:nvPr/>
            </p:nvSpPr>
            <p:spPr>
              <a:xfrm>
                <a:off x="3598293" y="591934"/>
                <a:ext cx="184731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en-GB" sz="1400" dirty="0"/>
              </a:p>
            </p:txBody>
          </p:sp>
          <p:cxnSp>
            <p:nvCxnSpPr>
              <p:cNvPr id="92" name="Straight Connector 91">
                <a:extLst>
                  <a:ext uri="{FF2B5EF4-FFF2-40B4-BE49-F238E27FC236}">
                    <a16:creationId xmlns:a16="http://schemas.microsoft.com/office/drawing/2014/main" id="{848FD40F-F16E-4CA3-99F5-2A22B5B9F6ED}"/>
                  </a:ext>
                </a:extLst>
              </p:cNvPr>
              <p:cNvCxnSpPr>
                <a:cxnSpLocks/>
                <a:stCxn id="94" idx="0"/>
              </p:cNvCxnSpPr>
              <p:nvPr/>
            </p:nvCxnSpPr>
            <p:spPr>
              <a:xfrm flipV="1">
                <a:off x="3177159" y="1079823"/>
                <a:ext cx="0" cy="291732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3" name="Straight Connector 92">
                <a:extLst>
                  <a:ext uri="{FF2B5EF4-FFF2-40B4-BE49-F238E27FC236}">
                    <a16:creationId xmlns:a16="http://schemas.microsoft.com/office/drawing/2014/main" id="{97F1301A-0628-470B-B8AE-015F92069EB2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307454" y="901169"/>
                <a:ext cx="316281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94" name="TextBox 93">
                <a:extLst>
                  <a:ext uri="{FF2B5EF4-FFF2-40B4-BE49-F238E27FC236}">
                    <a16:creationId xmlns:a16="http://schemas.microsoft.com/office/drawing/2014/main" id="{22A942AF-C44B-49B5-B24C-FC1979AE9198}"/>
                  </a:ext>
                </a:extLst>
              </p:cNvPr>
              <p:cNvSpPr txBox="1"/>
              <p:nvPr/>
            </p:nvSpPr>
            <p:spPr>
              <a:xfrm>
                <a:off x="2995058" y="1371555"/>
                <a:ext cx="36420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en-GB" dirty="0"/>
              </a:p>
            </p:txBody>
          </p:sp>
        </p:grpSp>
        <p:sp>
          <p:nvSpPr>
            <p:cNvPr id="84" name="TextBox 83">
              <a:extLst>
                <a:ext uri="{FF2B5EF4-FFF2-40B4-BE49-F238E27FC236}">
                  <a16:creationId xmlns:a16="http://schemas.microsoft.com/office/drawing/2014/main" id="{DFABCFF3-3865-4A7F-8908-349072868923}"/>
                </a:ext>
              </a:extLst>
            </p:cNvPr>
            <p:cNvSpPr txBox="1"/>
            <p:nvPr/>
          </p:nvSpPr>
          <p:spPr>
            <a:xfrm>
              <a:off x="2746926" y="656649"/>
              <a:ext cx="284052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/>
                <a:t>1</a:t>
              </a:r>
            </a:p>
          </p:txBody>
        </p:sp>
        <p:sp>
          <p:nvSpPr>
            <p:cNvPr id="85" name="TextBox 84">
              <a:extLst>
                <a:ext uri="{FF2B5EF4-FFF2-40B4-BE49-F238E27FC236}">
                  <a16:creationId xmlns:a16="http://schemas.microsoft.com/office/drawing/2014/main" id="{4BD3400F-5E92-4527-981A-5F379683F7AF}"/>
                </a:ext>
              </a:extLst>
            </p:cNvPr>
            <p:cNvSpPr txBox="1"/>
            <p:nvPr/>
          </p:nvSpPr>
          <p:spPr>
            <a:xfrm>
              <a:off x="3315951" y="653063"/>
              <a:ext cx="284052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/>
                <a:t>1</a:t>
              </a:r>
            </a:p>
          </p:txBody>
        </p:sp>
        <p:sp>
          <p:nvSpPr>
            <p:cNvPr id="86" name="TextBox 85">
              <a:extLst>
                <a:ext uri="{FF2B5EF4-FFF2-40B4-BE49-F238E27FC236}">
                  <a16:creationId xmlns:a16="http://schemas.microsoft.com/office/drawing/2014/main" id="{C7D2D859-22EE-4985-94BC-66DA82C4C077}"/>
                </a:ext>
              </a:extLst>
            </p:cNvPr>
            <p:cNvSpPr txBox="1"/>
            <p:nvPr/>
          </p:nvSpPr>
          <p:spPr>
            <a:xfrm>
              <a:off x="3121743" y="1064908"/>
              <a:ext cx="284052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/>
                <a:t>1</a:t>
              </a:r>
            </a:p>
          </p:txBody>
        </p:sp>
      </p:grpSp>
      <p:cxnSp>
        <p:nvCxnSpPr>
          <p:cNvPr id="95" name="Straight Connector 94">
            <a:extLst>
              <a:ext uri="{FF2B5EF4-FFF2-40B4-BE49-F238E27FC236}">
                <a16:creationId xmlns:a16="http://schemas.microsoft.com/office/drawing/2014/main" id="{DD365115-39F9-43EB-9EAB-52FC30D8B7B4}"/>
              </a:ext>
            </a:extLst>
          </p:cNvPr>
          <p:cNvCxnSpPr>
            <a:cxnSpLocks/>
          </p:cNvCxnSpPr>
          <p:nvPr/>
        </p:nvCxnSpPr>
        <p:spPr>
          <a:xfrm>
            <a:off x="6932515" y="628986"/>
            <a:ext cx="316281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DD695231-77EB-44F4-8B87-AA31DDC81004}"/>
              </a:ext>
            </a:extLst>
          </p:cNvPr>
          <p:cNvSpPr txBox="1"/>
          <p:nvPr/>
        </p:nvSpPr>
        <p:spPr>
          <a:xfrm>
            <a:off x="6639826" y="917154"/>
            <a:ext cx="35137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ym typeface="Symbol" panose="05050102010706020507" pitchFamily="18" charset="2"/>
              </a:rPr>
              <a:t></a:t>
            </a:r>
            <a:endParaRPr lang="en-GB" sz="1400" dirty="0"/>
          </a:p>
        </p:txBody>
      </p:sp>
      <p:grpSp>
        <p:nvGrpSpPr>
          <p:cNvPr id="96" name="Group 95">
            <a:extLst>
              <a:ext uri="{FF2B5EF4-FFF2-40B4-BE49-F238E27FC236}">
                <a16:creationId xmlns:a16="http://schemas.microsoft.com/office/drawing/2014/main" id="{32CE65D0-40D3-4AE3-8B56-87789D555B9F}"/>
              </a:ext>
            </a:extLst>
          </p:cNvPr>
          <p:cNvGrpSpPr/>
          <p:nvPr/>
        </p:nvGrpSpPr>
        <p:grpSpPr>
          <a:xfrm>
            <a:off x="5174554" y="1682019"/>
            <a:ext cx="2497945" cy="1200329"/>
            <a:chOff x="762781" y="1789371"/>
            <a:chExt cx="2497945" cy="1200329"/>
          </a:xfrm>
        </p:grpSpPr>
        <p:sp>
          <p:nvSpPr>
            <p:cNvPr id="97" name="TextBox 96">
              <a:extLst>
                <a:ext uri="{FF2B5EF4-FFF2-40B4-BE49-F238E27FC236}">
                  <a16:creationId xmlns:a16="http://schemas.microsoft.com/office/drawing/2014/main" id="{AD77051C-469C-4E6F-9FB1-635E57C03F8E}"/>
                </a:ext>
              </a:extLst>
            </p:cNvPr>
            <p:cNvSpPr txBox="1"/>
            <p:nvPr/>
          </p:nvSpPr>
          <p:spPr>
            <a:xfrm>
              <a:off x="828176" y="1789371"/>
              <a:ext cx="2339102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S - central atom</a:t>
              </a:r>
            </a:p>
            <a:p>
              <a:endParaRPr lang="en-GB" dirty="0"/>
            </a:p>
            <a:p>
              <a:r>
                <a:rPr lang="en-GB" dirty="0"/>
                <a:t>3 groups of electrons</a:t>
              </a:r>
            </a:p>
            <a:p>
              <a:endParaRPr lang="en-GB" dirty="0"/>
            </a:p>
          </p:txBody>
        </p:sp>
        <p:sp>
          <p:nvSpPr>
            <p:cNvPr id="98" name="Oval 97">
              <a:extLst>
                <a:ext uri="{FF2B5EF4-FFF2-40B4-BE49-F238E27FC236}">
                  <a16:creationId xmlns:a16="http://schemas.microsoft.com/office/drawing/2014/main" id="{6DCAF8C7-237E-4D71-90FD-D80414EFAC15}"/>
                </a:ext>
              </a:extLst>
            </p:cNvPr>
            <p:cNvSpPr/>
            <p:nvPr/>
          </p:nvSpPr>
          <p:spPr>
            <a:xfrm>
              <a:off x="762781" y="2237606"/>
              <a:ext cx="2497945" cy="535791"/>
            </a:xfrm>
            <a:prstGeom prst="ellipse">
              <a:avLst/>
            </a:prstGeom>
            <a:noFill/>
            <a:ln w="190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rgbClr val="FF0000"/>
                </a:solidFill>
              </a:endParaRP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5A0F7FB-6979-4122-BAA9-031894CF1438}"/>
              </a:ext>
            </a:extLst>
          </p:cNvPr>
          <p:cNvGrpSpPr/>
          <p:nvPr/>
        </p:nvGrpSpPr>
        <p:grpSpPr>
          <a:xfrm>
            <a:off x="5479084" y="3603943"/>
            <a:ext cx="1416629" cy="845921"/>
            <a:chOff x="5506199" y="4034887"/>
            <a:chExt cx="1416629" cy="845921"/>
          </a:xfrm>
        </p:grpSpPr>
        <p:grpSp>
          <p:nvGrpSpPr>
            <p:cNvPr id="99" name="Group 98">
              <a:extLst>
                <a:ext uri="{FF2B5EF4-FFF2-40B4-BE49-F238E27FC236}">
                  <a16:creationId xmlns:a16="http://schemas.microsoft.com/office/drawing/2014/main" id="{160180A1-5207-4AD1-A4E7-9F6690D6EAB3}"/>
                </a:ext>
              </a:extLst>
            </p:cNvPr>
            <p:cNvGrpSpPr/>
            <p:nvPr/>
          </p:nvGrpSpPr>
          <p:grpSpPr>
            <a:xfrm rot="10800000">
              <a:off x="5506199" y="4417218"/>
              <a:ext cx="1416629" cy="463590"/>
              <a:chOff x="2499543" y="400689"/>
              <a:chExt cx="1416629" cy="463590"/>
            </a:xfrm>
          </p:grpSpPr>
          <p:sp>
            <p:nvSpPr>
              <p:cNvPr id="100" name="TextBox 99">
                <a:extLst>
                  <a:ext uri="{FF2B5EF4-FFF2-40B4-BE49-F238E27FC236}">
                    <a16:creationId xmlns:a16="http://schemas.microsoft.com/office/drawing/2014/main" id="{B3AC443C-F873-4189-83C1-A986FB1DE4F2}"/>
                  </a:ext>
                </a:extLst>
              </p:cNvPr>
              <p:cNvSpPr txBox="1"/>
              <p:nvPr/>
            </p:nvSpPr>
            <p:spPr>
              <a:xfrm>
                <a:off x="2499543" y="400689"/>
                <a:ext cx="36420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O</a:t>
                </a:r>
              </a:p>
            </p:txBody>
          </p:sp>
          <p:cxnSp>
            <p:nvCxnSpPr>
              <p:cNvPr id="102" name="Straight Connector 101">
                <a:extLst>
                  <a:ext uri="{FF2B5EF4-FFF2-40B4-BE49-F238E27FC236}">
                    <a16:creationId xmlns:a16="http://schemas.microsoft.com/office/drawing/2014/main" id="{4F000D1F-D053-4484-B8B9-22D67B8B449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812462" y="675764"/>
                <a:ext cx="247125" cy="188515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03" name="TextBox 102">
                <a:extLst>
                  <a:ext uri="{FF2B5EF4-FFF2-40B4-BE49-F238E27FC236}">
                    <a16:creationId xmlns:a16="http://schemas.microsoft.com/office/drawing/2014/main" id="{F1E04CE7-A786-4C6E-95CE-CE4B49121E0D}"/>
                  </a:ext>
                </a:extLst>
              </p:cNvPr>
              <p:cNvSpPr txBox="1"/>
              <p:nvPr/>
            </p:nvSpPr>
            <p:spPr>
              <a:xfrm>
                <a:off x="3551970" y="428541"/>
                <a:ext cx="36420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O</a:t>
                </a:r>
              </a:p>
            </p:txBody>
          </p:sp>
          <p:cxnSp>
            <p:nvCxnSpPr>
              <p:cNvPr id="105" name="Straight Connector 104">
                <a:extLst>
                  <a:ext uri="{FF2B5EF4-FFF2-40B4-BE49-F238E27FC236}">
                    <a16:creationId xmlns:a16="http://schemas.microsoft.com/office/drawing/2014/main" id="{1D24A64C-2370-475D-9927-A9CD19D18923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323354" y="670752"/>
                <a:ext cx="290839" cy="173818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07" name="TextBox 106">
              <a:extLst>
                <a:ext uri="{FF2B5EF4-FFF2-40B4-BE49-F238E27FC236}">
                  <a16:creationId xmlns:a16="http://schemas.microsoft.com/office/drawing/2014/main" id="{19582CDD-CB55-4829-8362-40F00DEEBC87}"/>
                </a:ext>
              </a:extLst>
            </p:cNvPr>
            <p:cNvSpPr txBox="1"/>
            <p:nvPr/>
          </p:nvSpPr>
          <p:spPr>
            <a:xfrm>
              <a:off x="6065891" y="4203644"/>
              <a:ext cx="35137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S</a:t>
              </a:r>
            </a:p>
          </p:txBody>
        </p:sp>
        <p:sp>
          <p:nvSpPr>
            <p:cNvPr id="108" name="TextBox 107">
              <a:extLst>
                <a:ext uri="{FF2B5EF4-FFF2-40B4-BE49-F238E27FC236}">
                  <a16:creationId xmlns:a16="http://schemas.microsoft.com/office/drawing/2014/main" id="{94F92B99-BBE2-4A4B-874F-DA45F7B4C57F}"/>
                </a:ext>
              </a:extLst>
            </p:cNvPr>
            <p:cNvSpPr txBox="1"/>
            <p:nvPr/>
          </p:nvSpPr>
          <p:spPr>
            <a:xfrm>
              <a:off x="6057399" y="4034887"/>
              <a:ext cx="35137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>
                  <a:sym typeface="Symbol" panose="05050102010706020507" pitchFamily="18" charset="2"/>
                </a:rPr>
                <a:t></a:t>
              </a:r>
              <a:endParaRPr lang="en-GB" sz="1400" dirty="0"/>
            </a:p>
          </p:txBody>
        </p:sp>
      </p:grpSp>
      <p:sp>
        <p:nvSpPr>
          <p:cNvPr id="109" name="TextBox 108">
            <a:extLst>
              <a:ext uri="{FF2B5EF4-FFF2-40B4-BE49-F238E27FC236}">
                <a16:creationId xmlns:a16="http://schemas.microsoft.com/office/drawing/2014/main" id="{36078A0F-C9D6-4B80-B05D-8B3FE41AB6A9}"/>
              </a:ext>
            </a:extLst>
          </p:cNvPr>
          <p:cNvSpPr txBox="1"/>
          <p:nvPr/>
        </p:nvSpPr>
        <p:spPr>
          <a:xfrm>
            <a:off x="1742590" y="4791522"/>
            <a:ext cx="23426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trigonal planar </a:t>
            </a:r>
          </a:p>
        </p:txBody>
      </p:sp>
      <p:sp>
        <p:nvSpPr>
          <p:cNvPr id="110" name="TextBox 109">
            <a:extLst>
              <a:ext uri="{FF2B5EF4-FFF2-40B4-BE49-F238E27FC236}">
                <a16:creationId xmlns:a16="http://schemas.microsoft.com/office/drawing/2014/main" id="{2A4CBE9A-0562-43CA-915D-7F14F5DC63FE}"/>
              </a:ext>
            </a:extLst>
          </p:cNvPr>
          <p:cNvSpPr txBox="1"/>
          <p:nvPr/>
        </p:nvSpPr>
        <p:spPr>
          <a:xfrm>
            <a:off x="6723366" y="4789691"/>
            <a:ext cx="7204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bent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3E0FE251-8494-4CF5-A587-5BDEB1DD6382}"/>
              </a:ext>
            </a:extLst>
          </p:cNvPr>
          <p:cNvGrpSpPr/>
          <p:nvPr/>
        </p:nvGrpSpPr>
        <p:grpSpPr>
          <a:xfrm>
            <a:off x="2010554" y="5157192"/>
            <a:ext cx="5122891" cy="1642920"/>
            <a:chOff x="2010554" y="5271710"/>
            <a:chExt cx="5122891" cy="1642920"/>
          </a:xfrm>
        </p:grpSpPr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DE2DE30A-B5C1-40D4-89AF-B0F5CD12FB92}"/>
                </a:ext>
              </a:extLst>
            </p:cNvPr>
            <p:cNvGrpSpPr/>
            <p:nvPr/>
          </p:nvGrpSpPr>
          <p:grpSpPr>
            <a:xfrm>
              <a:off x="2010554" y="5271710"/>
              <a:ext cx="5122891" cy="1642920"/>
              <a:chOff x="1994576" y="4957661"/>
              <a:chExt cx="5122891" cy="1642920"/>
            </a:xfrm>
          </p:grpSpPr>
          <p:grpSp>
            <p:nvGrpSpPr>
              <p:cNvPr id="83" name="Group 82">
                <a:extLst>
                  <a:ext uri="{FF2B5EF4-FFF2-40B4-BE49-F238E27FC236}">
                    <a16:creationId xmlns:a16="http://schemas.microsoft.com/office/drawing/2014/main" id="{C341E970-C24E-402A-B215-5C230D45671C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>
                <a:off x="4890208" y="5576772"/>
                <a:ext cx="427377" cy="451547"/>
                <a:chOff x="3861525" y="4860349"/>
                <a:chExt cx="1420504" cy="1542213"/>
              </a:xfrm>
            </p:grpSpPr>
            <p:cxnSp>
              <p:nvCxnSpPr>
                <p:cNvPr id="75" name="Straight Connector 74">
                  <a:extLst>
                    <a:ext uri="{FF2B5EF4-FFF2-40B4-BE49-F238E27FC236}">
                      <a16:creationId xmlns:a16="http://schemas.microsoft.com/office/drawing/2014/main" id="{EBD232B3-6A0B-4038-BD8A-F7B3B8BBFBEA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4572000" y="5589240"/>
                  <a:ext cx="0" cy="813322"/>
                </a:xfrm>
                <a:prstGeom prst="line">
                  <a:avLst/>
                </a:prstGeom>
                <a:ln w="19050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0" name="Straight Connector 79">
                  <a:extLst>
                    <a:ext uri="{FF2B5EF4-FFF2-40B4-BE49-F238E27FC236}">
                      <a16:creationId xmlns:a16="http://schemas.microsoft.com/office/drawing/2014/main" id="{A4641B18-0ECD-437D-9412-2316ACFD7D8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>
                  <a:off x="4572000" y="4860349"/>
                  <a:ext cx="710029" cy="728891"/>
                </a:xfrm>
                <a:prstGeom prst="line">
                  <a:avLst/>
                </a:prstGeom>
                <a:ln w="19050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2" name="Straight Connector 81">
                  <a:extLst>
                    <a:ext uri="{FF2B5EF4-FFF2-40B4-BE49-F238E27FC236}">
                      <a16:creationId xmlns:a16="http://schemas.microsoft.com/office/drawing/2014/main" id="{D9E1DAD3-4BBB-46BF-85F2-4DF91B595614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3861525" y="4860349"/>
                  <a:ext cx="713785" cy="728891"/>
                </a:xfrm>
                <a:prstGeom prst="line">
                  <a:avLst/>
                </a:prstGeom>
                <a:ln w="19050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52" name="Group 51">
                <a:extLst>
                  <a:ext uri="{FF2B5EF4-FFF2-40B4-BE49-F238E27FC236}">
                    <a16:creationId xmlns:a16="http://schemas.microsoft.com/office/drawing/2014/main" id="{0F4B8674-DDAD-4769-BE04-8D0DB7A83ABA}"/>
                  </a:ext>
                </a:extLst>
              </p:cNvPr>
              <p:cNvGrpSpPr/>
              <p:nvPr/>
            </p:nvGrpSpPr>
            <p:grpSpPr>
              <a:xfrm>
                <a:off x="1994576" y="4957661"/>
                <a:ext cx="5122891" cy="1642920"/>
                <a:chOff x="1827546" y="5196936"/>
                <a:chExt cx="5122891" cy="1642920"/>
              </a:xfrm>
            </p:grpSpPr>
            <p:grpSp>
              <p:nvGrpSpPr>
                <p:cNvPr id="56" name="Group 55">
                  <a:extLst>
                    <a:ext uri="{FF2B5EF4-FFF2-40B4-BE49-F238E27FC236}">
                      <a16:creationId xmlns:a16="http://schemas.microsoft.com/office/drawing/2014/main" id="{87873366-8960-4301-8661-024154466324}"/>
                    </a:ext>
                  </a:extLst>
                </p:cNvPr>
                <p:cNvGrpSpPr/>
                <p:nvPr/>
              </p:nvGrpSpPr>
              <p:grpSpPr>
                <a:xfrm>
                  <a:off x="1827546" y="5272299"/>
                  <a:ext cx="5068095" cy="1105228"/>
                  <a:chOff x="1827546" y="5272299"/>
                  <a:chExt cx="5068095" cy="1105228"/>
                </a:xfrm>
              </p:grpSpPr>
              <p:sp>
                <p:nvSpPr>
                  <p:cNvPr id="61" name="TextBox 60">
                    <a:extLst>
                      <a:ext uri="{FF2B5EF4-FFF2-40B4-BE49-F238E27FC236}">
                        <a16:creationId xmlns:a16="http://schemas.microsoft.com/office/drawing/2014/main" id="{1E7703E8-5ABD-43CD-83F1-71DF0C259DA9}"/>
                      </a:ext>
                    </a:extLst>
                  </p:cNvPr>
                  <p:cNvSpPr txBox="1"/>
                  <p:nvPr/>
                </p:nvSpPr>
                <p:spPr>
                  <a:xfrm>
                    <a:off x="1827546" y="5276462"/>
                    <a:ext cx="921919" cy="584775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en-GB" sz="1600" dirty="0">
                        <a:latin typeface="Calibri" panose="020F0502020204030204" pitchFamily="34" charset="0"/>
                        <a:cs typeface="Calibri" panose="020F0502020204030204" pitchFamily="34" charset="0"/>
                      </a:rPr>
                      <a:t>Electron </a:t>
                    </a:r>
                  </a:p>
                  <a:p>
                    <a:r>
                      <a:rPr lang="en-GB" sz="1600" dirty="0">
                        <a:latin typeface="Calibri" panose="020F0502020204030204" pitchFamily="34" charset="0"/>
                        <a:cs typeface="Calibri" panose="020F0502020204030204" pitchFamily="34" charset="0"/>
                      </a:rPr>
                      <a:t>Groups </a:t>
                    </a:r>
                  </a:p>
                </p:txBody>
              </p:sp>
              <p:sp>
                <p:nvSpPr>
                  <p:cNvPr id="62" name="TextBox 61">
                    <a:extLst>
                      <a:ext uri="{FF2B5EF4-FFF2-40B4-BE49-F238E27FC236}">
                        <a16:creationId xmlns:a16="http://schemas.microsoft.com/office/drawing/2014/main" id="{3105FA8F-8934-4388-BE21-FCCBD715E1AC}"/>
                      </a:ext>
                    </a:extLst>
                  </p:cNvPr>
                  <p:cNvSpPr txBox="1"/>
                  <p:nvPr/>
                </p:nvSpPr>
                <p:spPr>
                  <a:xfrm>
                    <a:off x="3113222" y="5276462"/>
                    <a:ext cx="1026178" cy="338554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en-GB" sz="1600" dirty="0">
                        <a:latin typeface="Calibri" panose="020F0502020204030204" pitchFamily="34" charset="0"/>
                        <a:cs typeface="Calibri" panose="020F0502020204030204" pitchFamily="34" charset="0"/>
                      </a:rPr>
                      <a:t>Geometry</a:t>
                    </a:r>
                  </a:p>
                </p:txBody>
              </p:sp>
              <p:sp>
                <p:nvSpPr>
                  <p:cNvPr id="63" name="TextBox 62">
                    <a:extLst>
                      <a:ext uri="{FF2B5EF4-FFF2-40B4-BE49-F238E27FC236}">
                        <a16:creationId xmlns:a16="http://schemas.microsoft.com/office/drawing/2014/main" id="{F9926F4B-126C-4A01-928B-6317D186DF83}"/>
                      </a:ext>
                    </a:extLst>
                  </p:cNvPr>
                  <p:cNvSpPr txBox="1"/>
                  <p:nvPr/>
                </p:nvSpPr>
                <p:spPr>
                  <a:xfrm>
                    <a:off x="5999242" y="5272299"/>
                    <a:ext cx="896399" cy="338554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en-GB" sz="1600" dirty="0">
                        <a:latin typeface="Calibri" panose="020F0502020204030204" pitchFamily="34" charset="0"/>
                        <a:cs typeface="Calibri" panose="020F0502020204030204" pitchFamily="34" charset="0"/>
                      </a:rPr>
                      <a:t>Angle (°)</a:t>
                    </a:r>
                  </a:p>
                </p:txBody>
              </p:sp>
              <p:sp>
                <p:nvSpPr>
                  <p:cNvPr id="64" name="TextBox 63">
                    <a:extLst>
                      <a:ext uri="{FF2B5EF4-FFF2-40B4-BE49-F238E27FC236}">
                        <a16:creationId xmlns:a16="http://schemas.microsoft.com/office/drawing/2014/main" id="{2DBF926B-6D6E-4EAB-9929-42DC5E2F4F77}"/>
                      </a:ext>
                    </a:extLst>
                  </p:cNvPr>
                  <p:cNvSpPr txBox="1"/>
                  <p:nvPr/>
                </p:nvSpPr>
                <p:spPr>
                  <a:xfrm>
                    <a:off x="2114000" y="5813938"/>
                    <a:ext cx="288862" cy="338554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en-GB" sz="1600" b="1" dirty="0">
                        <a:solidFill>
                          <a:srgbClr val="FF0000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rPr>
                      <a:t>3</a:t>
                    </a:r>
                  </a:p>
                </p:txBody>
              </p:sp>
              <p:sp>
                <p:nvSpPr>
                  <p:cNvPr id="65" name="TextBox 64">
                    <a:extLst>
                      <a:ext uri="{FF2B5EF4-FFF2-40B4-BE49-F238E27FC236}">
                        <a16:creationId xmlns:a16="http://schemas.microsoft.com/office/drawing/2014/main" id="{575752B0-444E-4704-AD84-97828E4B6B72}"/>
                      </a:ext>
                    </a:extLst>
                  </p:cNvPr>
                  <p:cNvSpPr txBox="1"/>
                  <p:nvPr/>
                </p:nvSpPr>
                <p:spPr>
                  <a:xfrm>
                    <a:off x="3286006" y="5792752"/>
                    <a:ext cx="846322" cy="584775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en-GB" sz="1600" b="1" dirty="0">
                        <a:solidFill>
                          <a:srgbClr val="FF0000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rPr>
                      <a:t>trigonal</a:t>
                    </a:r>
                  </a:p>
                  <a:p>
                    <a:r>
                      <a:rPr lang="en-GB" sz="1600" b="1" dirty="0">
                        <a:solidFill>
                          <a:srgbClr val="FF0000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rPr>
                      <a:t>planar </a:t>
                    </a:r>
                  </a:p>
                </p:txBody>
              </p:sp>
              <p:sp>
                <p:nvSpPr>
                  <p:cNvPr id="67" name="TextBox 66">
                    <a:extLst>
                      <a:ext uri="{FF2B5EF4-FFF2-40B4-BE49-F238E27FC236}">
                        <a16:creationId xmlns:a16="http://schemas.microsoft.com/office/drawing/2014/main" id="{7A446777-1619-4572-9B93-3B0910EFA07C}"/>
                      </a:ext>
                    </a:extLst>
                  </p:cNvPr>
                  <p:cNvSpPr txBox="1"/>
                  <p:nvPr/>
                </p:nvSpPr>
                <p:spPr>
                  <a:xfrm>
                    <a:off x="6125982" y="5742094"/>
                    <a:ext cx="497252" cy="338554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en-GB" sz="1600" b="1" dirty="0">
                        <a:solidFill>
                          <a:srgbClr val="FF0000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rPr>
                      <a:t>120</a:t>
                    </a:r>
                  </a:p>
                </p:txBody>
              </p:sp>
              <p:sp>
                <p:nvSpPr>
                  <p:cNvPr id="68" name="TextBox 67">
                    <a:extLst>
                      <a:ext uri="{FF2B5EF4-FFF2-40B4-BE49-F238E27FC236}">
                        <a16:creationId xmlns:a16="http://schemas.microsoft.com/office/drawing/2014/main" id="{711E5D63-4DF3-4914-8172-C70C23B1ACC9}"/>
                      </a:ext>
                    </a:extLst>
                  </p:cNvPr>
                  <p:cNvSpPr txBox="1"/>
                  <p:nvPr/>
                </p:nvSpPr>
                <p:spPr>
                  <a:xfrm>
                    <a:off x="4596743" y="5272299"/>
                    <a:ext cx="694421" cy="338554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en-GB" sz="1600" dirty="0">
                        <a:latin typeface="Calibri" panose="020F0502020204030204" pitchFamily="34" charset="0"/>
                        <a:cs typeface="Calibri" panose="020F0502020204030204" pitchFamily="34" charset="0"/>
                      </a:rPr>
                      <a:t>Shape</a:t>
                    </a:r>
                  </a:p>
                </p:txBody>
              </p:sp>
            </p:grpSp>
            <p:sp>
              <p:nvSpPr>
                <p:cNvPr id="60" name="Rectangle 59">
                  <a:extLst>
                    <a:ext uri="{FF2B5EF4-FFF2-40B4-BE49-F238E27FC236}">
                      <a16:creationId xmlns:a16="http://schemas.microsoft.com/office/drawing/2014/main" id="{55A80FEC-35C1-4A09-89E4-38FBABA9B191}"/>
                    </a:ext>
                  </a:extLst>
                </p:cNvPr>
                <p:cNvSpPr/>
                <p:nvPr/>
              </p:nvSpPr>
              <p:spPr>
                <a:xfrm>
                  <a:off x="1828522" y="5196936"/>
                  <a:ext cx="5121915" cy="1642920"/>
                </a:xfrm>
                <a:prstGeom prst="rect">
                  <a:avLst/>
                </a:prstGeom>
                <a:noFill/>
                <a:ln w="28575">
                  <a:solidFill>
                    <a:srgbClr val="00B0F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</p:grpSp>
        <p:sp>
          <p:nvSpPr>
            <p:cNvPr id="111" name="TextBox 110">
              <a:extLst>
                <a:ext uri="{FF2B5EF4-FFF2-40B4-BE49-F238E27FC236}">
                  <a16:creationId xmlns:a16="http://schemas.microsoft.com/office/drawing/2014/main" id="{11BFBC92-8522-4AA9-9989-E1DAD8766D17}"/>
                </a:ext>
              </a:extLst>
            </p:cNvPr>
            <p:cNvSpPr txBox="1"/>
            <p:nvPr/>
          </p:nvSpPr>
          <p:spPr>
            <a:xfrm>
              <a:off x="3531965" y="6501451"/>
              <a:ext cx="1442703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bent  (angular)</a:t>
              </a:r>
            </a:p>
          </p:txBody>
        </p: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B0CE738A-8AE1-40BF-BCDB-576EDF56BF1F}"/>
                </a:ext>
              </a:extLst>
            </p:cNvPr>
            <p:cNvGrpSpPr/>
            <p:nvPr/>
          </p:nvGrpSpPr>
          <p:grpSpPr>
            <a:xfrm rot="10800000">
              <a:off x="4924582" y="6535324"/>
              <a:ext cx="427377" cy="178333"/>
              <a:chOff x="8109904" y="1607796"/>
              <a:chExt cx="427377" cy="213413"/>
            </a:xfrm>
          </p:grpSpPr>
          <p:cxnSp>
            <p:nvCxnSpPr>
              <p:cNvPr id="113" name="Straight Connector 112">
                <a:extLst>
                  <a:ext uri="{FF2B5EF4-FFF2-40B4-BE49-F238E27FC236}">
                    <a16:creationId xmlns:a16="http://schemas.microsoft.com/office/drawing/2014/main" id="{0B9A516C-9964-4E44-BA08-83A9086CB88D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8323660" y="1607796"/>
                <a:ext cx="213621" cy="213413"/>
              </a:xfrm>
              <a:prstGeom prst="line">
                <a:avLst/>
              </a:prstGeom>
              <a:ln w="190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4" name="Straight Connector 113">
                <a:extLst>
                  <a:ext uri="{FF2B5EF4-FFF2-40B4-BE49-F238E27FC236}">
                    <a16:creationId xmlns:a16="http://schemas.microsoft.com/office/drawing/2014/main" id="{8957E0CF-EF8C-4A58-90C6-A596F0D397D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109904" y="1607796"/>
                <a:ext cx="214751" cy="213413"/>
              </a:xfrm>
              <a:prstGeom prst="line">
                <a:avLst/>
              </a:prstGeom>
              <a:ln w="190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15" name="TextBox 114">
              <a:extLst>
                <a:ext uri="{FF2B5EF4-FFF2-40B4-BE49-F238E27FC236}">
                  <a16:creationId xmlns:a16="http://schemas.microsoft.com/office/drawing/2014/main" id="{621F483C-14E8-4A3A-97EE-F73D2C463A31}"/>
                </a:ext>
              </a:extLst>
            </p:cNvPr>
            <p:cNvSpPr txBox="1"/>
            <p:nvPr/>
          </p:nvSpPr>
          <p:spPr>
            <a:xfrm>
              <a:off x="4968426" y="6343370"/>
              <a:ext cx="338554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000" dirty="0">
                  <a:solidFill>
                    <a:srgbClr val="FF0000"/>
                  </a:solidFill>
                  <a:sym typeface="Symbol" panose="05050102010706020507" pitchFamily="18" charset="2"/>
                </a:rPr>
                <a:t> </a:t>
              </a:r>
              <a:endParaRPr lang="en-GB" sz="1000" dirty="0">
                <a:solidFill>
                  <a:srgbClr val="FF0000"/>
                </a:solidFill>
              </a:endParaRPr>
            </a:p>
          </p:txBody>
        </p:sp>
        <p:sp>
          <p:nvSpPr>
            <p:cNvPr id="116" name="TextBox 115">
              <a:extLst>
                <a:ext uri="{FF2B5EF4-FFF2-40B4-BE49-F238E27FC236}">
                  <a16:creationId xmlns:a16="http://schemas.microsoft.com/office/drawing/2014/main" id="{981177DE-2C3D-48C2-BE5D-057E6C1DF1F8}"/>
                </a:ext>
              </a:extLst>
            </p:cNvPr>
            <p:cNvSpPr txBox="1"/>
            <p:nvPr/>
          </p:nvSpPr>
          <p:spPr>
            <a:xfrm>
              <a:off x="6342171" y="6420314"/>
              <a:ext cx="59984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&lt;120</a:t>
              </a:r>
            </a:p>
          </p:txBody>
        </p:sp>
      </p:grp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3E632A4E-D8C7-4427-A8A8-61501BFF6F08}"/>
              </a:ext>
            </a:extLst>
          </p:cNvPr>
          <p:cNvCxnSpPr/>
          <p:nvPr/>
        </p:nvCxnSpPr>
        <p:spPr>
          <a:xfrm>
            <a:off x="4580502" y="373166"/>
            <a:ext cx="0" cy="254636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Straight Connector 116">
            <a:extLst>
              <a:ext uri="{FF2B5EF4-FFF2-40B4-BE49-F238E27FC236}">
                <a16:creationId xmlns:a16="http://schemas.microsoft.com/office/drawing/2014/main" id="{7E86DFDD-B338-4422-BB26-7203F01F60ED}"/>
              </a:ext>
            </a:extLst>
          </p:cNvPr>
          <p:cNvCxnSpPr>
            <a:cxnSpLocks/>
            <a:endCxn id="60" idx="0"/>
          </p:cNvCxnSpPr>
          <p:nvPr/>
        </p:nvCxnSpPr>
        <p:spPr>
          <a:xfrm flipH="1">
            <a:off x="4572488" y="3227832"/>
            <a:ext cx="8014" cy="19293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55417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0249" y="6381328"/>
            <a:ext cx="1383751" cy="483518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4121D5C7-F9D5-4BE5-9FA8-AB5FDA51040A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5BFE22E-31E8-4410-ACE4-195D1356CAC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CC628524-C5D7-4C46-A16E-6E0E6FA5CD7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1EDFD46-217C-455D-818B-D3A5D9F6F67E}"/>
              </a:ext>
            </a:extLst>
          </p:cNvPr>
          <p:cNvGrpSpPr/>
          <p:nvPr/>
        </p:nvGrpSpPr>
        <p:grpSpPr>
          <a:xfrm>
            <a:off x="844966" y="757251"/>
            <a:ext cx="7824127" cy="880193"/>
            <a:chOff x="1827546" y="5272299"/>
            <a:chExt cx="5154025" cy="880193"/>
          </a:xfrm>
        </p:grpSpPr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FDDEBDF0-BF6C-41EF-8701-ADB663F01D72}"/>
                </a:ext>
              </a:extLst>
            </p:cNvPr>
            <p:cNvSpPr txBox="1"/>
            <p:nvPr/>
          </p:nvSpPr>
          <p:spPr>
            <a:xfrm>
              <a:off x="1827546" y="5276462"/>
              <a:ext cx="921919" cy="584775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latin typeface="Calibri" panose="020F0502020204030204" pitchFamily="34" charset="0"/>
                  <a:cs typeface="Calibri" panose="020F0502020204030204" pitchFamily="34" charset="0"/>
                </a:rPr>
                <a:t>Electron </a:t>
              </a:r>
            </a:p>
            <a:p>
              <a:r>
                <a:rPr lang="en-GB" sz="1600" dirty="0">
                  <a:latin typeface="Calibri" panose="020F0502020204030204" pitchFamily="34" charset="0"/>
                  <a:cs typeface="Calibri" panose="020F0502020204030204" pitchFamily="34" charset="0"/>
                </a:rPr>
                <a:t>Groups </a:t>
              </a: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2A5AED5B-3C45-44F6-87AF-269F8BCD2A7D}"/>
                </a:ext>
              </a:extLst>
            </p:cNvPr>
            <p:cNvSpPr txBox="1"/>
            <p:nvPr/>
          </p:nvSpPr>
          <p:spPr>
            <a:xfrm>
              <a:off x="2855240" y="5272299"/>
              <a:ext cx="1026178" cy="338554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latin typeface="Calibri" panose="020F0502020204030204" pitchFamily="34" charset="0"/>
                  <a:cs typeface="Calibri" panose="020F0502020204030204" pitchFamily="34" charset="0"/>
                </a:rPr>
                <a:t>Geometry</a:t>
              </a: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621D28CE-0EAB-45D7-A5DE-29C8F3A1FC82}"/>
                </a:ext>
              </a:extLst>
            </p:cNvPr>
            <p:cNvSpPr txBox="1"/>
            <p:nvPr/>
          </p:nvSpPr>
          <p:spPr>
            <a:xfrm>
              <a:off x="6085172" y="5280445"/>
              <a:ext cx="896399" cy="338554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latin typeface="Calibri" panose="020F0502020204030204" pitchFamily="34" charset="0"/>
                  <a:cs typeface="Calibri" panose="020F0502020204030204" pitchFamily="34" charset="0"/>
                </a:rPr>
                <a:t>Angle (°)</a:t>
              </a: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E4BC6DED-86BE-45D7-94DE-B131B853E7CC}"/>
                </a:ext>
              </a:extLst>
            </p:cNvPr>
            <p:cNvSpPr txBox="1"/>
            <p:nvPr/>
          </p:nvSpPr>
          <p:spPr>
            <a:xfrm>
              <a:off x="2114000" y="5813938"/>
              <a:ext cx="288862" cy="338554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en-GB" sz="1600" b="1" dirty="0">
                  <a:solidFill>
                    <a:srgbClr val="0000FF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2</a:t>
              </a: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3A6FB194-08ED-4605-A5AF-F341C2AC2F7B}"/>
                </a:ext>
              </a:extLst>
            </p:cNvPr>
            <p:cNvSpPr txBox="1"/>
            <p:nvPr/>
          </p:nvSpPr>
          <p:spPr>
            <a:xfrm>
              <a:off x="2917769" y="5793760"/>
              <a:ext cx="755335" cy="338554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en-GB" sz="1600" b="1" dirty="0">
                  <a:solidFill>
                    <a:srgbClr val="0000FF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Linear </a:t>
              </a:r>
            </a:p>
          </p:txBody>
        </p: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3E8F3CD9-A6C6-4484-8D04-E963F6BA8006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634645" y="5926044"/>
              <a:ext cx="359541" cy="3084"/>
            </a:xfrm>
            <a:prstGeom prst="line">
              <a:avLst/>
            </a:prstGeom>
            <a:ln w="12700">
              <a:noFill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03F3CCBF-F116-4A8F-84F3-7B8B7E0891FC}"/>
                </a:ext>
              </a:extLst>
            </p:cNvPr>
            <p:cNvSpPr txBox="1"/>
            <p:nvPr/>
          </p:nvSpPr>
          <p:spPr>
            <a:xfrm>
              <a:off x="6125982" y="5742094"/>
              <a:ext cx="543739" cy="338554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en-GB" sz="1600" b="1" dirty="0">
                  <a:solidFill>
                    <a:srgbClr val="0000FF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180 </a:t>
              </a: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E246D0B7-5399-468C-A897-1497FB95FB5B}"/>
                </a:ext>
              </a:extLst>
            </p:cNvPr>
            <p:cNvSpPr txBox="1"/>
            <p:nvPr/>
          </p:nvSpPr>
          <p:spPr>
            <a:xfrm>
              <a:off x="5215411" y="5280445"/>
              <a:ext cx="694421" cy="338554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latin typeface="Calibri" panose="020F0502020204030204" pitchFamily="34" charset="0"/>
                  <a:cs typeface="Calibri" panose="020F0502020204030204" pitchFamily="34" charset="0"/>
                </a:rPr>
                <a:t>Shape</a:t>
              </a:r>
            </a:p>
          </p:txBody>
        </p:sp>
      </p:grpSp>
      <p:sp>
        <p:nvSpPr>
          <p:cNvPr id="23" name="TextBox 22">
            <a:extLst>
              <a:ext uri="{FF2B5EF4-FFF2-40B4-BE49-F238E27FC236}">
                <a16:creationId xmlns:a16="http://schemas.microsoft.com/office/drawing/2014/main" id="{8C686621-CB60-4D47-8524-1607EB760F0C}"/>
              </a:ext>
            </a:extLst>
          </p:cNvPr>
          <p:cNvSpPr txBox="1"/>
          <p:nvPr/>
        </p:nvSpPr>
        <p:spPr>
          <a:xfrm>
            <a:off x="-1" y="17924"/>
            <a:ext cx="687088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VSEPR CHART</a:t>
            </a: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C9E4F328-F420-4357-BFCD-510A99B5C6B5}"/>
              </a:ext>
            </a:extLst>
          </p:cNvPr>
          <p:cNvSpPr txBox="1"/>
          <p:nvPr/>
        </p:nvSpPr>
        <p:spPr>
          <a:xfrm>
            <a:off x="4257648" y="750970"/>
            <a:ext cx="891591" cy="338554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Bond/LP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56F80EA9-6EDF-4A64-8898-800F7A46BB22}"/>
              </a:ext>
            </a:extLst>
          </p:cNvPr>
          <p:cNvSpPr txBox="1"/>
          <p:nvPr/>
        </p:nvSpPr>
        <p:spPr>
          <a:xfrm>
            <a:off x="4380394" y="1278712"/>
            <a:ext cx="481222" cy="338554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2/0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C3E27D5E-D51B-4532-B4D0-C9BC6A1D31DD}"/>
              </a:ext>
            </a:extLst>
          </p:cNvPr>
          <p:cNvCxnSpPr>
            <a:cxnSpLocks/>
          </p:cNvCxnSpPr>
          <p:nvPr/>
        </p:nvCxnSpPr>
        <p:spPr>
          <a:xfrm flipV="1">
            <a:off x="3660122" y="1409454"/>
            <a:ext cx="545805" cy="3084"/>
          </a:xfrm>
          <a:prstGeom prst="line">
            <a:avLst/>
          </a:prstGeom>
          <a:ln w="12700"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>
            <a:extLst>
              <a:ext uri="{FF2B5EF4-FFF2-40B4-BE49-F238E27FC236}">
                <a16:creationId xmlns:a16="http://schemas.microsoft.com/office/drawing/2014/main" id="{D2F04296-81E9-4F15-BB39-9FCF906D26B2}"/>
              </a:ext>
            </a:extLst>
          </p:cNvPr>
          <p:cNvSpPr txBox="1"/>
          <p:nvPr/>
        </p:nvSpPr>
        <p:spPr>
          <a:xfrm>
            <a:off x="6031212" y="1248465"/>
            <a:ext cx="1146645" cy="338554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Linear </a:t>
            </a:r>
          </a:p>
        </p:txBody>
      </p: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7FDE7F26-68B0-475F-91E0-3692F291520A}"/>
              </a:ext>
            </a:extLst>
          </p:cNvPr>
          <p:cNvCxnSpPr/>
          <p:nvPr/>
        </p:nvCxnSpPr>
        <p:spPr>
          <a:xfrm>
            <a:off x="3398218" y="1409454"/>
            <a:ext cx="686738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67599A85-FEF1-4D56-AF16-054FA89385B0}"/>
              </a:ext>
            </a:extLst>
          </p:cNvPr>
          <p:cNvCxnSpPr/>
          <p:nvPr/>
        </p:nvCxnSpPr>
        <p:spPr>
          <a:xfrm>
            <a:off x="5052688" y="1447989"/>
            <a:ext cx="686738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7" name="Group 76">
            <a:extLst>
              <a:ext uri="{FF2B5EF4-FFF2-40B4-BE49-F238E27FC236}">
                <a16:creationId xmlns:a16="http://schemas.microsoft.com/office/drawing/2014/main" id="{B29BE264-0DDA-4E9A-876E-F1AFEFADB04F}"/>
              </a:ext>
            </a:extLst>
          </p:cNvPr>
          <p:cNvGrpSpPr/>
          <p:nvPr/>
        </p:nvGrpSpPr>
        <p:grpSpPr>
          <a:xfrm>
            <a:off x="1275727" y="1923201"/>
            <a:ext cx="6690555" cy="1001743"/>
            <a:chOff x="1279545" y="1661907"/>
            <a:chExt cx="6690555" cy="1001743"/>
          </a:xfrm>
        </p:grpSpPr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2A167073-84C7-4BFC-A435-9F042F5E1B39}"/>
                </a:ext>
              </a:extLst>
            </p:cNvPr>
            <p:cNvGrpSpPr>
              <a:grpSpLocks noChangeAspect="1"/>
            </p:cNvGrpSpPr>
            <p:nvPr/>
          </p:nvGrpSpPr>
          <p:grpSpPr>
            <a:xfrm rot="10800000">
              <a:off x="3741588" y="1753317"/>
              <a:ext cx="427377" cy="451547"/>
              <a:chOff x="3861525" y="2976534"/>
              <a:chExt cx="1420504" cy="1542214"/>
            </a:xfrm>
          </p:grpSpPr>
          <p:cxnSp>
            <p:nvCxnSpPr>
              <p:cNvPr id="40" name="Straight Connector 39">
                <a:extLst>
                  <a:ext uri="{FF2B5EF4-FFF2-40B4-BE49-F238E27FC236}">
                    <a16:creationId xmlns:a16="http://schemas.microsoft.com/office/drawing/2014/main" id="{F9739B40-AF92-44C0-ACF0-4B54BCD2736E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572001" y="3705425"/>
                <a:ext cx="0" cy="813323"/>
              </a:xfrm>
              <a:prstGeom prst="line">
                <a:avLst/>
              </a:prstGeom>
              <a:ln w="19050">
                <a:noFill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Straight Connector 40">
                <a:extLst>
                  <a:ext uri="{FF2B5EF4-FFF2-40B4-BE49-F238E27FC236}">
                    <a16:creationId xmlns:a16="http://schemas.microsoft.com/office/drawing/2014/main" id="{E992EF17-B258-480D-93FC-82342052F2D1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4572001" y="2976534"/>
                <a:ext cx="710028" cy="728891"/>
              </a:xfrm>
              <a:prstGeom prst="line">
                <a:avLst/>
              </a:prstGeom>
              <a:ln w="19050">
                <a:noFill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" name="Straight Connector 41">
                <a:extLst>
                  <a:ext uri="{FF2B5EF4-FFF2-40B4-BE49-F238E27FC236}">
                    <a16:creationId xmlns:a16="http://schemas.microsoft.com/office/drawing/2014/main" id="{BB99E3E3-08F2-48C3-9702-317A51660D4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861525" y="2976534"/>
                <a:ext cx="713784" cy="728891"/>
              </a:xfrm>
              <a:prstGeom prst="line">
                <a:avLst/>
              </a:prstGeom>
              <a:ln w="19050">
                <a:noFill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1" name="Group 30">
              <a:extLst>
                <a:ext uri="{FF2B5EF4-FFF2-40B4-BE49-F238E27FC236}">
                  <a16:creationId xmlns:a16="http://schemas.microsoft.com/office/drawing/2014/main" id="{993F09BD-171F-45EA-9429-EE635F952491}"/>
                </a:ext>
              </a:extLst>
            </p:cNvPr>
            <p:cNvGrpSpPr/>
            <p:nvPr/>
          </p:nvGrpSpPr>
          <p:grpSpPr>
            <a:xfrm>
              <a:off x="1279545" y="1706548"/>
              <a:ext cx="6597649" cy="584775"/>
              <a:chOff x="2261135" y="5217712"/>
              <a:chExt cx="6597649" cy="584775"/>
            </a:xfrm>
          </p:grpSpPr>
          <p:sp>
            <p:nvSpPr>
              <p:cNvPr id="36" name="TextBox 35">
                <a:extLst>
                  <a:ext uri="{FF2B5EF4-FFF2-40B4-BE49-F238E27FC236}">
                    <a16:creationId xmlns:a16="http://schemas.microsoft.com/office/drawing/2014/main" id="{DB946B83-6678-4092-8CAC-8008246AC6A9}"/>
                  </a:ext>
                </a:extLst>
              </p:cNvPr>
              <p:cNvSpPr txBox="1"/>
              <p:nvPr/>
            </p:nvSpPr>
            <p:spPr>
              <a:xfrm>
                <a:off x="2261135" y="5250167"/>
                <a:ext cx="288862" cy="338554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r>
                  <a:rPr lang="en-GB" sz="1600" b="1" dirty="0">
                    <a:solidFill>
                      <a:srgbClr val="FF0000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3</a:t>
                </a:r>
              </a:p>
            </p:txBody>
          </p:sp>
          <p:sp>
            <p:nvSpPr>
              <p:cNvPr id="37" name="TextBox 36">
                <a:extLst>
                  <a:ext uri="{FF2B5EF4-FFF2-40B4-BE49-F238E27FC236}">
                    <a16:creationId xmlns:a16="http://schemas.microsoft.com/office/drawing/2014/main" id="{3D41068C-F0F4-4978-9646-241B74E3DFEC}"/>
                  </a:ext>
                </a:extLst>
              </p:cNvPr>
              <p:cNvSpPr txBox="1"/>
              <p:nvPr/>
            </p:nvSpPr>
            <p:spPr>
              <a:xfrm>
                <a:off x="3450393" y="5217712"/>
                <a:ext cx="866263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r>
                  <a:rPr lang="en-GB" sz="1600" b="1" dirty="0">
                    <a:solidFill>
                      <a:srgbClr val="FF0000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Trigonal</a:t>
                </a:r>
              </a:p>
              <a:p>
                <a:r>
                  <a:rPr lang="en-GB" sz="1600" b="1" dirty="0">
                    <a:solidFill>
                      <a:srgbClr val="FF0000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planar </a:t>
                </a:r>
              </a:p>
            </p:txBody>
          </p:sp>
          <p:sp>
            <p:nvSpPr>
              <p:cNvPr id="38" name="TextBox 37">
                <a:extLst>
                  <a:ext uri="{FF2B5EF4-FFF2-40B4-BE49-F238E27FC236}">
                    <a16:creationId xmlns:a16="http://schemas.microsoft.com/office/drawing/2014/main" id="{9F0730A8-29A1-4875-AAD9-D0EA0E572498}"/>
                  </a:ext>
                </a:extLst>
              </p:cNvPr>
              <p:cNvSpPr txBox="1"/>
              <p:nvPr/>
            </p:nvSpPr>
            <p:spPr>
              <a:xfrm>
                <a:off x="8361532" y="5255973"/>
                <a:ext cx="497252" cy="338554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r>
                  <a:rPr lang="en-GB" sz="1600" b="1" dirty="0">
                    <a:solidFill>
                      <a:srgbClr val="FF0000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120</a:t>
                </a:r>
              </a:p>
            </p:txBody>
          </p:sp>
        </p:grpSp>
        <p:sp>
          <p:nvSpPr>
            <p:cNvPr id="43" name="TextBox 42">
              <a:extLst>
                <a:ext uri="{FF2B5EF4-FFF2-40B4-BE49-F238E27FC236}">
                  <a16:creationId xmlns:a16="http://schemas.microsoft.com/office/drawing/2014/main" id="{201C2AA7-11B5-42BB-804C-727937B660DD}"/>
                </a:ext>
              </a:extLst>
            </p:cNvPr>
            <p:cNvSpPr txBox="1"/>
            <p:nvPr/>
          </p:nvSpPr>
          <p:spPr>
            <a:xfrm>
              <a:off x="4380394" y="1763907"/>
              <a:ext cx="481222" cy="338554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en-GB" sz="1600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3/0</a:t>
              </a:r>
            </a:p>
          </p:txBody>
        </p:sp>
        <p:grpSp>
          <p:nvGrpSpPr>
            <p:cNvPr id="44" name="Group 43">
              <a:extLst>
                <a:ext uri="{FF2B5EF4-FFF2-40B4-BE49-F238E27FC236}">
                  <a16:creationId xmlns:a16="http://schemas.microsoft.com/office/drawing/2014/main" id="{1ABF7F30-38C6-4EF2-9DCA-A446E7492235}"/>
                </a:ext>
              </a:extLst>
            </p:cNvPr>
            <p:cNvGrpSpPr>
              <a:grpSpLocks noChangeAspect="1"/>
            </p:cNvGrpSpPr>
            <p:nvPr/>
          </p:nvGrpSpPr>
          <p:grpSpPr>
            <a:xfrm rot="10800000">
              <a:off x="5076056" y="1751304"/>
              <a:ext cx="427377" cy="451547"/>
              <a:chOff x="3861525" y="2976534"/>
              <a:chExt cx="1420504" cy="1542214"/>
            </a:xfrm>
          </p:grpSpPr>
          <p:cxnSp>
            <p:nvCxnSpPr>
              <p:cNvPr id="45" name="Straight Connector 44">
                <a:extLst>
                  <a:ext uri="{FF2B5EF4-FFF2-40B4-BE49-F238E27FC236}">
                    <a16:creationId xmlns:a16="http://schemas.microsoft.com/office/drawing/2014/main" id="{AA201FD2-6011-48BB-A131-9826D7D6C69B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572001" y="3705425"/>
                <a:ext cx="0" cy="813323"/>
              </a:xfrm>
              <a:prstGeom prst="line">
                <a:avLst/>
              </a:prstGeom>
              <a:ln w="19050">
                <a:noFill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Straight Connector 45">
                <a:extLst>
                  <a:ext uri="{FF2B5EF4-FFF2-40B4-BE49-F238E27FC236}">
                    <a16:creationId xmlns:a16="http://schemas.microsoft.com/office/drawing/2014/main" id="{FA59A261-4052-4CD4-B157-70B8EA072C1D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4572001" y="2976534"/>
                <a:ext cx="710028" cy="728891"/>
              </a:xfrm>
              <a:prstGeom prst="line">
                <a:avLst/>
              </a:prstGeom>
              <a:ln w="19050">
                <a:noFill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" name="Straight Connector 46">
                <a:extLst>
                  <a:ext uri="{FF2B5EF4-FFF2-40B4-BE49-F238E27FC236}">
                    <a16:creationId xmlns:a16="http://schemas.microsoft.com/office/drawing/2014/main" id="{F2174E32-8259-4327-8A81-19D76C4CE2B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861525" y="2976534"/>
                <a:ext cx="713784" cy="728891"/>
              </a:xfrm>
              <a:prstGeom prst="line">
                <a:avLst/>
              </a:prstGeom>
              <a:ln w="19050">
                <a:noFill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8" name="TextBox 47">
              <a:extLst>
                <a:ext uri="{FF2B5EF4-FFF2-40B4-BE49-F238E27FC236}">
                  <a16:creationId xmlns:a16="http://schemas.microsoft.com/office/drawing/2014/main" id="{B2D0EF87-CA3A-4888-AA61-F3ED31024A0E}"/>
                </a:ext>
              </a:extLst>
            </p:cNvPr>
            <p:cNvSpPr txBox="1"/>
            <p:nvPr/>
          </p:nvSpPr>
          <p:spPr>
            <a:xfrm>
              <a:off x="5987953" y="1661907"/>
              <a:ext cx="866263" cy="584775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en-GB" sz="1600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Trigonal</a:t>
              </a:r>
            </a:p>
            <a:p>
              <a:r>
                <a:rPr lang="en-GB" sz="1600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planar </a:t>
              </a:r>
            </a:p>
          </p:txBody>
        </p:sp>
        <p:sp>
          <p:nvSpPr>
            <p:cNvPr id="49" name="TextBox 48">
              <a:extLst>
                <a:ext uri="{FF2B5EF4-FFF2-40B4-BE49-F238E27FC236}">
                  <a16:creationId xmlns:a16="http://schemas.microsoft.com/office/drawing/2014/main" id="{79967E53-7830-43FE-9BD5-FCEA02259123}"/>
                </a:ext>
              </a:extLst>
            </p:cNvPr>
            <p:cNvSpPr txBox="1"/>
            <p:nvPr/>
          </p:nvSpPr>
          <p:spPr>
            <a:xfrm>
              <a:off x="4380394" y="2325096"/>
              <a:ext cx="481222" cy="338554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en-GB" sz="1600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2/1</a:t>
              </a:r>
            </a:p>
          </p:txBody>
        </p:sp>
        <p:sp>
          <p:nvSpPr>
            <p:cNvPr id="55" name="TextBox 54">
              <a:extLst>
                <a:ext uri="{FF2B5EF4-FFF2-40B4-BE49-F238E27FC236}">
                  <a16:creationId xmlns:a16="http://schemas.microsoft.com/office/drawing/2014/main" id="{4098649A-756C-4E96-9B30-C101F7F49ECF}"/>
                </a:ext>
              </a:extLst>
            </p:cNvPr>
            <p:cNvSpPr txBox="1"/>
            <p:nvPr/>
          </p:nvSpPr>
          <p:spPr>
            <a:xfrm>
              <a:off x="5974896" y="2292031"/>
              <a:ext cx="1396216" cy="338554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en-GB" sz="1600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bent (angular)</a:t>
              </a:r>
            </a:p>
          </p:txBody>
        </p:sp>
        <p:sp>
          <p:nvSpPr>
            <p:cNvPr id="56" name="TextBox 55">
              <a:extLst>
                <a:ext uri="{FF2B5EF4-FFF2-40B4-BE49-F238E27FC236}">
                  <a16:creationId xmlns:a16="http://schemas.microsoft.com/office/drawing/2014/main" id="{C9886AB9-E8F7-4E5E-9759-0A19FC11A57C}"/>
                </a:ext>
              </a:extLst>
            </p:cNvPr>
            <p:cNvSpPr txBox="1"/>
            <p:nvPr/>
          </p:nvSpPr>
          <p:spPr>
            <a:xfrm>
              <a:off x="7370256" y="2291323"/>
              <a:ext cx="599844" cy="338554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en-GB" sz="1600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&lt;120</a:t>
              </a:r>
            </a:p>
          </p:txBody>
        </p:sp>
        <p:grpSp>
          <p:nvGrpSpPr>
            <p:cNvPr id="66" name="Group 65">
              <a:extLst>
                <a:ext uri="{FF2B5EF4-FFF2-40B4-BE49-F238E27FC236}">
                  <a16:creationId xmlns:a16="http://schemas.microsoft.com/office/drawing/2014/main" id="{E192C9EB-1705-46C5-81A7-F720D0A29E5D}"/>
                </a:ext>
              </a:extLst>
            </p:cNvPr>
            <p:cNvGrpSpPr>
              <a:grpSpLocks noChangeAspect="1"/>
            </p:cNvGrpSpPr>
            <p:nvPr/>
          </p:nvGrpSpPr>
          <p:grpSpPr>
            <a:xfrm rot="16410045">
              <a:off x="3560001" y="1719221"/>
              <a:ext cx="628231" cy="577855"/>
              <a:chOff x="1979712" y="2904562"/>
              <a:chExt cx="1162250" cy="1069053"/>
            </a:xfrm>
          </p:grpSpPr>
          <p:cxnSp>
            <p:nvCxnSpPr>
              <p:cNvPr id="59" name="Straight Connector 58">
                <a:extLst>
                  <a:ext uri="{FF2B5EF4-FFF2-40B4-BE49-F238E27FC236}">
                    <a16:creationId xmlns:a16="http://schemas.microsoft.com/office/drawing/2014/main" id="{1B26BA91-BA8C-486D-8F0F-4F51F112FAD0}"/>
                  </a:ext>
                </a:extLst>
              </p:cNvPr>
              <p:cNvCxnSpPr>
                <a:cxnSpLocks/>
              </p:cNvCxnSpPr>
              <p:nvPr/>
            </p:nvCxnSpPr>
            <p:spPr>
              <a:xfrm rot="5189955" flipV="1">
                <a:off x="2763916" y="3019542"/>
                <a:ext cx="0" cy="756092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0" name="Straight Connector 59">
                <a:extLst>
                  <a:ext uri="{FF2B5EF4-FFF2-40B4-BE49-F238E27FC236}">
                    <a16:creationId xmlns:a16="http://schemas.microsoft.com/office/drawing/2014/main" id="{7A497B38-2249-42BC-946D-F1EDF0AC6AA8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2052454" y="3419764"/>
                <a:ext cx="324886" cy="553851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2" name="Straight Connector 61">
                <a:extLst>
                  <a:ext uri="{FF2B5EF4-FFF2-40B4-BE49-F238E27FC236}">
                    <a16:creationId xmlns:a16="http://schemas.microsoft.com/office/drawing/2014/main" id="{40D77D93-DB2D-4D7C-87F4-DE1C81C3A91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979712" y="2904562"/>
                <a:ext cx="397628" cy="515202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8" name="Group 67">
              <a:extLst>
                <a:ext uri="{FF2B5EF4-FFF2-40B4-BE49-F238E27FC236}">
                  <a16:creationId xmlns:a16="http://schemas.microsoft.com/office/drawing/2014/main" id="{F01CD0B2-56D3-40CA-9BFC-A5769F5DE315}"/>
                </a:ext>
              </a:extLst>
            </p:cNvPr>
            <p:cNvGrpSpPr>
              <a:grpSpLocks noChangeAspect="1"/>
            </p:cNvGrpSpPr>
            <p:nvPr/>
          </p:nvGrpSpPr>
          <p:grpSpPr>
            <a:xfrm rot="16410045">
              <a:off x="5131469" y="1784486"/>
              <a:ext cx="353606" cy="325251"/>
              <a:chOff x="1979712" y="2904562"/>
              <a:chExt cx="1162250" cy="1069053"/>
            </a:xfrm>
          </p:grpSpPr>
          <p:cxnSp>
            <p:nvCxnSpPr>
              <p:cNvPr id="69" name="Straight Connector 68">
                <a:extLst>
                  <a:ext uri="{FF2B5EF4-FFF2-40B4-BE49-F238E27FC236}">
                    <a16:creationId xmlns:a16="http://schemas.microsoft.com/office/drawing/2014/main" id="{15177EB9-9198-4D31-81C1-574E6C064D09}"/>
                  </a:ext>
                </a:extLst>
              </p:cNvPr>
              <p:cNvCxnSpPr>
                <a:cxnSpLocks/>
              </p:cNvCxnSpPr>
              <p:nvPr/>
            </p:nvCxnSpPr>
            <p:spPr>
              <a:xfrm rot="5189955" flipV="1">
                <a:off x="2763916" y="3019542"/>
                <a:ext cx="0" cy="756092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0" name="Straight Connector 69">
                <a:extLst>
                  <a:ext uri="{FF2B5EF4-FFF2-40B4-BE49-F238E27FC236}">
                    <a16:creationId xmlns:a16="http://schemas.microsoft.com/office/drawing/2014/main" id="{BA5C06CE-4CC7-404D-8648-417F461D347B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2052454" y="3419764"/>
                <a:ext cx="324886" cy="553851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1" name="Straight Connector 70">
                <a:extLst>
                  <a:ext uri="{FF2B5EF4-FFF2-40B4-BE49-F238E27FC236}">
                    <a16:creationId xmlns:a16="http://schemas.microsoft.com/office/drawing/2014/main" id="{F71C4599-D072-40D0-8E62-5C90933B2728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979712" y="2904562"/>
                <a:ext cx="397628" cy="515202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6" name="Group 75">
              <a:extLst>
                <a:ext uri="{FF2B5EF4-FFF2-40B4-BE49-F238E27FC236}">
                  <a16:creationId xmlns:a16="http://schemas.microsoft.com/office/drawing/2014/main" id="{28C94672-C5BB-412B-B76D-F332E5865ADE}"/>
                </a:ext>
              </a:extLst>
            </p:cNvPr>
            <p:cNvGrpSpPr/>
            <p:nvPr/>
          </p:nvGrpSpPr>
          <p:grpSpPr>
            <a:xfrm>
              <a:off x="5097130" y="2255918"/>
              <a:ext cx="437050" cy="400110"/>
              <a:chOff x="5152546" y="2255918"/>
              <a:chExt cx="437050" cy="400110"/>
            </a:xfrm>
          </p:grpSpPr>
          <p:grpSp>
            <p:nvGrpSpPr>
              <p:cNvPr id="4" name="Group 3">
                <a:extLst>
                  <a:ext uri="{FF2B5EF4-FFF2-40B4-BE49-F238E27FC236}">
                    <a16:creationId xmlns:a16="http://schemas.microsoft.com/office/drawing/2014/main" id="{87D0B724-2446-493E-BE87-4DE980E82E8C}"/>
                  </a:ext>
                </a:extLst>
              </p:cNvPr>
              <p:cNvGrpSpPr/>
              <p:nvPr/>
            </p:nvGrpSpPr>
            <p:grpSpPr>
              <a:xfrm>
                <a:off x="5152546" y="2255918"/>
                <a:ext cx="437050" cy="400110"/>
                <a:chOff x="6818765" y="4683194"/>
                <a:chExt cx="437050" cy="400110"/>
              </a:xfrm>
            </p:grpSpPr>
            <p:grpSp>
              <p:nvGrpSpPr>
                <p:cNvPr id="50" name="Group 49">
                  <a:extLst>
                    <a:ext uri="{FF2B5EF4-FFF2-40B4-BE49-F238E27FC236}">
                      <a16:creationId xmlns:a16="http://schemas.microsoft.com/office/drawing/2014/main" id="{611B5950-9357-4DC7-BA1F-3DA9B28C814E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>
                <a:xfrm rot="10800000">
                  <a:off x="6828438" y="4849453"/>
                  <a:ext cx="427377" cy="213413"/>
                  <a:chOff x="3861525" y="2976534"/>
                  <a:chExt cx="1420504" cy="728891"/>
                </a:xfrm>
              </p:grpSpPr>
              <p:cxnSp>
                <p:nvCxnSpPr>
                  <p:cNvPr id="52" name="Straight Connector 51">
                    <a:extLst>
                      <a:ext uri="{FF2B5EF4-FFF2-40B4-BE49-F238E27FC236}">
                        <a16:creationId xmlns:a16="http://schemas.microsoft.com/office/drawing/2014/main" id="{4EE07ECA-EEE9-42EF-A32E-81AE399D3704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H="1">
                    <a:off x="4572001" y="2976534"/>
                    <a:ext cx="710028" cy="728891"/>
                  </a:xfrm>
                  <a:prstGeom prst="line">
                    <a:avLst/>
                  </a:prstGeom>
                  <a:ln w="19050">
                    <a:noFill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53" name="Straight Connector 52">
                    <a:extLst>
                      <a:ext uri="{FF2B5EF4-FFF2-40B4-BE49-F238E27FC236}">
                        <a16:creationId xmlns:a16="http://schemas.microsoft.com/office/drawing/2014/main" id="{27130339-7185-4243-B1A2-C59128C47A1A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3861525" y="2976534"/>
                    <a:ext cx="713784" cy="728891"/>
                  </a:xfrm>
                  <a:prstGeom prst="line">
                    <a:avLst/>
                  </a:prstGeom>
                  <a:ln w="19050">
                    <a:noFill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sp>
              <p:nvSpPr>
                <p:cNvPr id="54" name="TextBox 53">
                  <a:extLst>
                    <a:ext uri="{FF2B5EF4-FFF2-40B4-BE49-F238E27FC236}">
                      <a16:creationId xmlns:a16="http://schemas.microsoft.com/office/drawing/2014/main" id="{7CF103EA-3CC7-4FAB-8F23-89D4B4E9D565}"/>
                    </a:ext>
                  </a:extLst>
                </p:cNvPr>
                <p:cNvSpPr txBox="1"/>
                <p:nvPr/>
              </p:nvSpPr>
              <p:spPr>
                <a:xfrm>
                  <a:off x="6818765" y="4683194"/>
                  <a:ext cx="367408" cy="400110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wrap="none" rtlCol="0">
                  <a:spAutoFit/>
                </a:bodyPr>
                <a:lstStyle/>
                <a:p>
                  <a:r>
                    <a:rPr lang="en-GB" sz="1000" dirty="0">
                      <a:sym typeface="Symbol" panose="05050102010706020507" pitchFamily="18" charset="2"/>
                    </a:rPr>
                    <a:t></a:t>
                  </a:r>
                  <a:endParaRPr lang="en-GB" sz="1000" dirty="0"/>
                </a:p>
                <a:p>
                  <a:endParaRPr lang="en-GB" sz="1000" dirty="0">
                    <a:solidFill>
                      <a:srgbClr val="FF0000"/>
                    </a:solidFill>
                  </a:endParaRPr>
                </a:p>
              </p:txBody>
            </p:sp>
          </p:grpSp>
          <p:grpSp>
            <p:nvGrpSpPr>
              <p:cNvPr id="72" name="Group 71">
                <a:extLst>
                  <a:ext uri="{FF2B5EF4-FFF2-40B4-BE49-F238E27FC236}">
                    <a16:creationId xmlns:a16="http://schemas.microsoft.com/office/drawing/2014/main" id="{42C59432-CD97-4F9D-A49E-E1E991CEECDE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 rot="16410045">
                <a:off x="5288394" y="2351249"/>
                <a:ext cx="120975" cy="325251"/>
                <a:chOff x="1979712" y="2904562"/>
                <a:chExt cx="397628" cy="1069053"/>
              </a:xfrm>
            </p:grpSpPr>
            <p:cxnSp>
              <p:nvCxnSpPr>
                <p:cNvPr id="74" name="Straight Connector 73">
                  <a:extLst>
                    <a:ext uri="{FF2B5EF4-FFF2-40B4-BE49-F238E27FC236}">
                      <a16:creationId xmlns:a16="http://schemas.microsoft.com/office/drawing/2014/main" id="{BF69851D-E74F-4CDC-B038-914111376C56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2052454" y="3419764"/>
                  <a:ext cx="324886" cy="553851"/>
                </a:xfrm>
                <a:prstGeom prst="line">
                  <a:avLst/>
                </a:prstGeom>
                <a:ln w="190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5" name="Straight Connector 74">
                  <a:extLst>
                    <a:ext uri="{FF2B5EF4-FFF2-40B4-BE49-F238E27FC236}">
                      <a16:creationId xmlns:a16="http://schemas.microsoft.com/office/drawing/2014/main" id="{015DE36E-E109-4BC5-BD85-1F3CFE633448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979712" y="2904562"/>
                  <a:ext cx="397628" cy="515202"/>
                </a:xfrm>
                <a:prstGeom prst="line">
                  <a:avLst/>
                </a:prstGeom>
                <a:ln w="190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</p:spTree>
    <p:extLst>
      <p:ext uri="{BB962C8B-B14F-4D97-AF65-F5344CB8AC3E}">
        <p14:creationId xmlns:p14="http://schemas.microsoft.com/office/powerpoint/2010/main" val="13549832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8367" y="7301742"/>
            <a:ext cx="1383751" cy="483518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4121D5C7-F9D5-4BE5-9FA8-AB5FDA51040A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5BFE22E-31E8-4410-ACE4-195D1356CAC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CC628524-C5D7-4C46-A16E-6E0E6FA5CD7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635635CD-3AED-4738-80B5-A90EAF8B373E}"/>
              </a:ext>
            </a:extLst>
          </p:cNvPr>
          <p:cNvSpPr txBox="1"/>
          <p:nvPr/>
        </p:nvSpPr>
        <p:spPr>
          <a:xfrm>
            <a:off x="411949" y="564875"/>
            <a:ext cx="65114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solidFill>
                  <a:srgbClr val="00B050"/>
                </a:solidFill>
              </a:rPr>
              <a:t>CH</a:t>
            </a:r>
            <a:r>
              <a:rPr lang="en-GB" sz="2000" b="1" baseline="-25000" dirty="0">
                <a:solidFill>
                  <a:srgbClr val="00B050"/>
                </a:solidFill>
              </a:rPr>
              <a:t>4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C0DEEDD-59F3-4943-95F0-48D77E89C01B}"/>
              </a:ext>
            </a:extLst>
          </p:cNvPr>
          <p:cNvGrpSpPr/>
          <p:nvPr/>
        </p:nvGrpSpPr>
        <p:grpSpPr>
          <a:xfrm>
            <a:off x="1691169" y="466523"/>
            <a:ext cx="1498060" cy="1148953"/>
            <a:chOff x="2455564" y="591934"/>
            <a:chExt cx="1498060" cy="1148953"/>
          </a:xfrm>
        </p:grpSpPr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E66AF307-1D8B-43C9-B0C7-BA0702A04DB9}"/>
                </a:ext>
              </a:extLst>
            </p:cNvPr>
            <p:cNvSpPr txBox="1"/>
            <p:nvPr/>
          </p:nvSpPr>
          <p:spPr>
            <a:xfrm>
              <a:off x="2455564" y="743090"/>
              <a:ext cx="36420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H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3B667E50-E31E-4F1D-9827-A7CFEBEE08C9}"/>
                </a:ext>
              </a:extLst>
            </p:cNvPr>
            <p:cNvSpPr txBox="1"/>
            <p:nvPr/>
          </p:nvSpPr>
          <p:spPr>
            <a:xfrm>
              <a:off x="3010179" y="742789"/>
              <a:ext cx="35137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C</a:t>
              </a:r>
            </a:p>
          </p:txBody>
        </p: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E0D17C6A-5201-4171-8D79-7583274C6930}"/>
                </a:ext>
              </a:extLst>
            </p:cNvPr>
            <p:cNvCxnSpPr>
              <a:cxnSpLocks/>
            </p:cNvCxnSpPr>
            <p:nvPr/>
          </p:nvCxnSpPr>
          <p:spPr>
            <a:xfrm>
              <a:off x="2750610" y="931605"/>
              <a:ext cx="316281" cy="0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B4C3F06F-E45D-4F1F-B67C-78BCBD15615A}"/>
                </a:ext>
              </a:extLst>
            </p:cNvPr>
            <p:cNvSpPr txBox="1"/>
            <p:nvPr/>
          </p:nvSpPr>
          <p:spPr>
            <a:xfrm>
              <a:off x="3589422" y="736618"/>
              <a:ext cx="36420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H</a:t>
              </a: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95A0B257-6702-4F8D-BF7F-F67BFB84B673}"/>
                </a:ext>
              </a:extLst>
            </p:cNvPr>
            <p:cNvSpPr txBox="1"/>
            <p:nvPr/>
          </p:nvSpPr>
          <p:spPr>
            <a:xfrm>
              <a:off x="3598293" y="591934"/>
              <a:ext cx="184731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en-GB" sz="1400" dirty="0"/>
            </a:p>
          </p:txBody>
        </p: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FCB6E0E1-6A9D-479F-8A17-6BC349411A13}"/>
                </a:ext>
              </a:extLst>
            </p:cNvPr>
            <p:cNvCxnSpPr>
              <a:cxnSpLocks/>
              <a:stCxn id="20" idx="0"/>
            </p:cNvCxnSpPr>
            <p:nvPr/>
          </p:nvCxnSpPr>
          <p:spPr>
            <a:xfrm flipV="1">
              <a:off x="3177159" y="1079823"/>
              <a:ext cx="0" cy="29173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5C65D5F2-EE39-4413-8BE2-44B81B5F4EF7}"/>
                </a:ext>
              </a:extLst>
            </p:cNvPr>
            <p:cNvCxnSpPr>
              <a:cxnSpLocks/>
            </p:cNvCxnSpPr>
            <p:nvPr/>
          </p:nvCxnSpPr>
          <p:spPr>
            <a:xfrm>
              <a:off x="3307454" y="919641"/>
              <a:ext cx="316281" cy="0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D3303AD5-8667-4924-A220-CAFB0CF5ABE8}"/>
                </a:ext>
              </a:extLst>
            </p:cNvPr>
            <p:cNvSpPr txBox="1"/>
            <p:nvPr/>
          </p:nvSpPr>
          <p:spPr>
            <a:xfrm>
              <a:off x="2995058" y="1371555"/>
              <a:ext cx="36420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H</a:t>
              </a:r>
            </a:p>
          </p:txBody>
        </p: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9848A91B-9687-4E3A-AA6B-2BED394D66CC}"/>
              </a:ext>
            </a:extLst>
          </p:cNvPr>
          <p:cNvSpPr txBox="1"/>
          <p:nvPr/>
        </p:nvSpPr>
        <p:spPr>
          <a:xfrm>
            <a:off x="1982108" y="548761"/>
            <a:ext cx="28405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1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E53C1D8-4A52-4F0C-9556-FFDE81C2E7A5}"/>
              </a:ext>
            </a:extLst>
          </p:cNvPr>
          <p:cNvSpPr txBox="1"/>
          <p:nvPr/>
        </p:nvSpPr>
        <p:spPr>
          <a:xfrm>
            <a:off x="2552336" y="541998"/>
            <a:ext cx="28405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1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1F88195-2D2B-4CBD-A65D-7B9534D59B03}"/>
              </a:ext>
            </a:extLst>
          </p:cNvPr>
          <p:cNvSpPr txBox="1"/>
          <p:nvPr/>
        </p:nvSpPr>
        <p:spPr>
          <a:xfrm>
            <a:off x="2351326" y="928808"/>
            <a:ext cx="28405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1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50494FB6-2C71-4FCD-90A4-1F0D2EFE8C0E}"/>
              </a:ext>
            </a:extLst>
          </p:cNvPr>
          <p:cNvCxnSpPr>
            <a:cxnSpLocks/>
          </p:cNvCxnSpPr>
          <p:nvPr/>
        </p:nvCxnSpPr>
        <p:spPr>
          <a:xfrm flipV="1">
            <a:off x="2414810" y="370792"/>
            <a:ext cx="0" cy="291732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E4E9F1E6-068E-40CB-806A-7B40D7AE29E2}"/>
              </a:ext>
            </a:extLst>
          </p:cNvPr>
          <p:cNvSpPr txBox="1"/>
          <p:nvPr/>
        </p:nvSpPr>
        <p:spPr>
          <a:xfrm>
            <a:off x="2235651" y="71715"/>
            <a:ext cx="371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CBE5EBF9-1FDD-4D8E-955E-D7F1A080749F}"/>
              </a:ext>
            </a:extLst>
          </p:cNvPr>
          <p:cNvSpPr txBox="1"/>
          <p:nvPr/>
        </p:nvSpPr>
        <p:spPr>
          <a:xfrm>
            <a:off x="2339031" y="372429"/>
            <a:ext cx="28405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1</a:t>
            </a:r>
          </a:p>
        </p:txBody>
      </p:sp>
      <p:pic>
        <p:nvPicPr>
          <p:cNvPr id="4100" name="Picture 4">
            <a:extLst>
              <a:ext uri="{FF2B5EF4-FFF2-40B4-BE49-F238E27FC236}">
                <a16:creationId xmlns:a16="http://schemas.microsoft.com/office/drawing/2014/main" id="{37DE289B-E75A-45AC-BC87-2EE0B5BD0B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7722" y="3020076"/>
            <a:ext cx="1724138" cy="1736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E8679F85-A7EF-4499-AE77-507B2B279F0B}"/>
              </a:ext>
            </a:extLst>
          </p:cNvPr>
          <p:cNvSpPr txBox="1"/>
          <p:nvPr/>
        </p:nvSpPr>
        <p:spPr>
          <a:xfrm>
            <a:off x="1594233" y="4623990"/>
            <a:ext cx="12553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tetrahedral</a:t>
            </a:r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73491B47-E46F-4787-B0DF-A9D917DCF13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3213" t="-4738" r="31450" b="74041"/>
          <a:stretch/>
        </p:blipFill>
        <p:spPr>
          <a:xfrm>
            <a:off x="9797168" y="3234765"/>
            <a:ext cx="617329" cy="458174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A8CFEE7E-141C-4CBA-BB6E-6256FB4F6A1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3213" t="-4738" r="31450" b="74041"/>
          <a:stretch/>
        </p:blipFill>
        <p:spPr>
          <a:xfrm>
            <a:off x="9650813" y="3234764"/>
            <a:ext cx="907843" cy="243335"/>
          </a:xfrm>
          <a:prstGeom prst="rect">
            <a:avLst/>
          </a:prstGeo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184C37F2-EAC8-4BF2-A8EA-86B266A6C43D}"/>
              </a:ext>
            </a:extLst>
          </p:cNvPr>
          <p:cNvGrpSpPr/>
          <p:nvPr/>
        </p:nvGrpSpPr>
        <p:grpSpPr>
          <a:xfrm>
            <a:off x="774738" y="3192354"/>
            <a:ext cx="1724138" cy="1426234"/>
            <a:chOff x="6202529" y="3110302"/>
            <a:chExt cx="1474790" cy="1246241"/>
          </a:xfrm>
        </p:grpSpPr>
        <p:pic>
          <p:nvPicPr>
            <p:cNvPr id="4098" name="Picture 2" descr="Illustrated Glossary of Organic Chemistry - VSEPR">
              <a:extLst>
                <a:ext uri="{FF2B5EF4-FFF2-40B4-BE49-F238E27FC236}">
                  <a16:creationId xmlns:a16="http://schemas.microsoft.com/office/drawing/2014/main" id="{14658778-CC52-4BE3-9BE6-D3008EBA80A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02529" y="3110302"/>
              <a:ext cx="1474790" cy="12462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3" name="Picture 42">
              <a:extLst>
                <a:ext uri="{FF2B5EF4-FFF2-40B4-BE49-F238E27FC236}">
                  <a16:creationId xmlns:a16="http://schemas.microsoft.com/office/drawing/2014/main" id="{605E44D2-5891-4717-9C7A-8D7FB291E52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13213" t="-4738" r="31450" b="74041"/>
            <a:stretch/>
          </p:blipFill>
          <p:spPr>
            <a:xfrm>
              <a:off x="6847857" y="3429000"/>
              <a:ext cx="789744" cy="263434"/>
            </a:xfrm>
            <a:prstGeom prst="rect">
              <a:avLst/>
            </a:prstGeom>
          </p:spPr>
        </p:pic>
        <p:pic>
          <p:nvPicPr>
            <p:cNvPr id="45" name="Picture 44">
              <a:extLst>
                <a:ext uri="{FF2B5EF4-FFF2-40B4-BE49-F238E27FC236}">
                  <a16:creationId xmlns:a16="http://schemas.microsoft.com/office/drawing/2014/main" id="{93512AA9-709C-4289-8A8C-067660717FA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13213" t="-4738" r="31450" b="74041"/>
            <a:stretch/>
          </p:blipFill>
          <p:spPr>
            <a:xfrm>
              <a:off x="6854417" y="3393753"/>
              <a:ext cx="344835" cy="325777"/>
            </a:xfrm>
            <a:prstGeom prst="rect">
              <a:avLst/>
            </a:prstGeom>
          </p:spPr>
        </p:pic>
        <p:pic>
          <p:nvPicPr>
            <p:cNvPr id="46" name="Picture 45">
              <a:extLst>
                <a:ext uri="{FF2B5EF4-FFF2-40B4-BE49-F238E27FC236}">
                  <a16:creationId xmlns:a16="http://schemas.microsoft.com/office/drawing/2014/main" id="{90AB111B-F89E-4E15-9978-EB5F4B3889D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13213" t="-4738" r="31450" b="74041"/>
            <a:stretch/>
          </p:blipFill>
          <p:spPr>
            <a:xfrm>
              <a:off x="7039841" y="3657014"/>
              <a:ext cx="230829" cy="205069"/>
            </a:xfrm>
            <a:prstGeom prst="rect">
              <a:avLst/>
            </a:prstGeom>
          </p:spPr>
        </p:pic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DBDB0A99-86AF-4591-9344-78C56C79FE08}"/>
              </a:ext>
            </a:extLst>
          </p:cNvPr>
          <p:cNvGrpSpPr/>
          <p:nvPr/>
        </p:nvGrpSpPr>
        <p:grpSpPr>
          <a:xfrm>
            <a:off x="5076056" y="1556792"/>
            <a:ext cx="2497945" cy="1200329"/>
            <a:chOff x="148838" y="2185091"/>
            <a:chExt cx="2497945" cy="1200329"/>
          </a:xfrm>
        </p:grpSpPr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8F5D8DC2-F8A1-4927-A902-0C1176F85118}"/>
                </a:ext>
              </a:extLst>
            </p:cNvPr>
            <p:cNvSpPr txBox="1"/>
            <p:nvPr/>
          </p:nvSpPr>
          <p:spPr>
            <a:xfrm>
              <a:off x="250084" y="2185091"/>
              <a:ext cx="216059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latin typeface="Calibri" panose="020F0502020204030204" pitchFamily="34" charset="0"/>
                  <a:cs typeface="Calibri" panose="020F0502020204030204" pitchFamily="34" charset="0"/>
                </a:rPr>
                <a:t>N – central atom</a:t>
              </a:r>
            </a:p>
            <a:p>
              <a:endParaRPr lang="en-GB" dirty="0">
                <a:latin typeface="Calibri" panose="020F0502020204030204" pitchFamily="34" charset="0"/>
                <a:cs typeface="Calibri" panose="020F0502020204030204" pitchFamily="34" charset="0"/>
              </a:endParaRPr>
            </a:p>
            <a:p>
              <a:r>
                <a:rPr lang="en-GB" dirty="0">
                  <a:latin typeface="Calibri" panose="020F0502020204030204" pitchFamily="34" charset="0"/>
                  <a:cs typeface="Calibri" panose="020F0502020204030204" pitchFamily="34" charset="0"/>
                </a:rPr>
                <a:t>4 groups of electrons</a:t>
              </a:r>
            </a:p>
            <a:p>
              <a:endParaRPr lang="en-GB" dirty="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9E7A75A9-3550-4FB8-88DA-139EAA24AF54}"/>
                </a:ext>
              </a:extLst>
            </p:cNvPr>
            <p:cNvSpPr/>
            <p:nvPr/>
          </p:nvSpPr>
          <p:spPr>
            <a:xfrm>
              <a:off x="148838" y="2658727"/>
              <a:ext cx="2497945" cy="535791"/>
            </a:xfrm>
            <a:prstGeom prst="ellipse">
              <a:avLst/>
            </a:prstGeom>
            <a:noFill/>
            <a:ln w="19050"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sp>
        <p:nvSpPr>
          <p:cNvPr id="57" name="TextBox 56">
            <a:extLst>
              <a:ext uri="{FF2B5EF4-FFF2-40B4-BE49-F238E27FC236}">
                <a16:creationId xmlns:a16="http://schemas.microsoft.com/office/drawing/2014/main" id="{4DE5E740-55D9-4A49-B2B0-7A0A03ECD539}"/>
              </a:ext>
            </a:extLst>
          </p:cNvPr>
          <p:cNvSpPr txBox="1"/>
          <p:nvPr/>
        </p:nvSpPr>
        <p:spPr>
          <a:xfrm>
            <a:off x="2037910" y="2780928"/>
            <a:ext cx="509870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best way for them to get as far apart as possible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613DCC93-E282-422B-97F1-50D3857307E0}"/>
              </a:ext>
            </a:extLst>
          </p:cNvPr>
          <p:cNvSpPr txBox="1"/>
          <p:nvPr/>
        </p:nvSpPr>
        <p:spPr>
          <a:xfrm>
            <a:off x="5055213" y="539399"/>
            <a:ext cx="65114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solidFill>
                  <a:srgbClr val="00B050"/>
                </a:solidFill>
              </a:rPr>
              <a:t>NH</a:t>
            </a:r>
            <a:r>
              <a:rPr lang="en-GB" sz="2000" b="1" baseline="-25000" dirty="0">
                <a:solidFill>
                  <a:srgbClr val="00B050"/>
                </a:solidFill>
              </a:rPr>
              <a:t>3</a:t>
            </a:r>
          </a:p>
        </p:txBody>
      </p:sp>
      <p:grpSp>
        <p:nvGrpSpPr>
          <p:cNvPr id="59" name="Group 58">
            <a:extLst>
              <a:ext uri="{FF2B5EF4-FFF2-40B4-BE49-F238E27FC236}">
                <a16:creationId xmlns:a16="http://schemas.microsoft.com/office/drawing/2014/main" id="{37AD2EBC-CF1B-4D86-A586-7226124B8839}"/>
              </a:ext>
            </a:extLst>
          </p:cNvPr>
          <p:cNvGrpSpPr/>
          <p:nvPr/>
        </p:nvGrpSpPr>
        <p:grpSpPr>
          <a:xfrm>
            <a:off x="6334433" y="441047"/>
            <a:ext cx="1498060" cy="1148953"/>
            <a:chOff x="2455564" y="591934"/>
            <a:chExt cx="1498060" cy="1148953"/>
          </a:xfrm>
        </p:grpSpPr>
        <p:sp>
          <p:nvSpPr>
            <p:cNvPr id="60" name="TextBox 59">
              <a:extLst>
                <a:ext uri="{FF2B5EF4-FFF2-40B4-BE49-F238E27FC236}">
                  <a16:creationId xmlns:a16="http://schemas.microsoft.com/office/drawing/2014/main" id="{1378B654-16E3-40BE-9D60-FFA8E28FE088}"/>
                </a:ext>
              </a:extLst>
            </p:cNvPr>
            <p:cNvSpPr txBox="1"/>
            <p:nvPr/>
          </p:nvSpPr>
          <p:spPr>
            <a:xfrm>
              <a:off x="2455564" y="743090"/>
              <a:ext cx="36420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H</a:t>
              </a:r>
            </a:p>
          </p:txBody>
        </p:sp>
        <p:sp>
          <p:nvSpPr>
            <p:cNvPr id="61" name="TextBox 60">
              <a:extLst>
                <a:ext uri="{FF2B5EF4-FFF2-40B4-BE49-F238E27FC236}">
                  <a16:creationId xmlns:a16="http://schemas.microsoft.com/office/drawing/2014/main" id="{130A973F-7BDE-47E1-9BF4-BF395B61C91A}"/>
                </a:ext>
              </a:extLst>
            </p:cNvPr>
            <p:cNvSpPr txBox="1"/>
            <p:nvPr/>
          </p:nvSpPr>
          <p:spPr>
            <a:xfrm>
              <a:off x="3010179" y="742789"/>
              <a:ext cx="35137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N</a:t>
              </a:r>
            </a:p>
          </p:txBody>
        </p: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7A0DB305-789F-4490-96BF-2FA9A768198F}"/>
                </a:ext>
              </a:extLst>
            </p:cNvPr>
            <p:cNvCxnSpPr>
              <a:cxnSpLocks/>
            </p:cNvCxnSpPr>
            <p:nvPr/>
          </p:nvCxnSpPr>
          <p:spPr>
            <a:xfrm>
              <a:off x="2750610" y="931605"/>
              <a:ext cx="316281" cy="0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3" name="TextBox 62">
              <a:extLst>
                <a:ext uri="{FF2B5EF4-FFF2-40B4-BE49-F238E27FC236}">
                  <a16:creationId xmlns:a16="http://schemas.microsoft.com/office/drawing/2014/main" id="{44BF9C2D-97A7-4E14-9618-B1FF8A6EAD15}"/>
                </a:ext>
              </a:extLst>
            </p:cNvPr>
            <p:cNvSpPr txBox="1"/>
            <p:nvPr/>
          </p:nvSpPr>
          <p:spPr>
            <a:xfrm>
              <a:off x="3589422" y="736618"/>
              <a:ext cx="36420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H</a:t>
              </a:r>
            </a:p>
          </p:txBody>
        </p:sp>
        <p:sp>
          <p:nvSpPr>
            <p:cNvPr id="64" name="TextBox 63">
              <a:extLst>
                <a:ext uri="{FF2B5EF4-FFF2-40B4-BE49-F238E27FC236}">
                  <a16:creationId xmlns:a16="http://schemas.microsoft.com/office/drawing/2014/main" id="{FB4AD9F0-1070-480D-AE75-34C7B7B9C9F1}"/>
                </a:ext>
              </a:extLst>
            </p:cNvPr>
            <p:cNvSpPr txBox="1"/>
            <p:nvPr/>
          </p:nvSpPr>
          <p:spPr>
            <a:xfrm>
              <a:off x="3598293" y="591934"/>
              <a:ext cx="184731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en-GB" sz="1400" dirty="0"/>
            </a:p>
          </p:txBody>
        </p: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404A33C7-E9E3-470B-A59D-55A68D7E9525}"/>
                </a:ext>
              </a:extLst>
            </p:cNvPr>
            <p:cNvCxnSpPr>
              <a:cxnSpLocks/>
              <a:stCxn id="67" idx="0"/>
            </p:cNvCxnSpPr>
            <p:nvPr/>
          </p:nvCxnSpPr>
          <p:spPr>
            <a:xfrm flipV="1">
              <a:off x="3177159" y="1079823"/>
              <a:ext cx="0" cy="29173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8B95ECF9-D372-482A-A8CF-4020CDF0486B}"/>
                </a:ext>
              </a:extLst>
            </p:cNvPr>
            <p:cNvCxnSpPr>
              <a:cxnSpLocks/>
            </p:cNvCxnSpPr>
            <p:nvPr/>
          </p:nvCxnSpPr>
          <p:spPr>
            <a:xfrm>
              <a:off x="3307454" y="919641"/>
              <a:ext cx="316281" cy="0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7" name="TextBox 66">
              <a:extLst>
                <a:ext uri="{FF2B5EF4-FFF2-40B4-BE49-F238E27FC236}">
                  <a16:creationId xmlns:a16="http://schemas.microsoft.com/office/drawing/2014/main" id="{A967FFA4-FB44-446A-B0B6-4FC5B695F087}"/>
                </a:ext>
              </a:extLst>
            </p:cNvPr>
            <p:cNvSpPr txBox="1"/>
            <p:nvPr/>
          </p:nvSpPr>
          <p:spPr>
            <a:xfrm>
              <a:off x="2995058" y="1371555"/>
              <a:ext cx="36420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H</a:t>
              </a:r>
            </a:p>
          </p:txBody>
        </p:sp>
      </p:grpSp>
      <p:sp>
        <p:nvSpPr>
          <p:cNvPr id="68" name="TextBox 67">
            <a:extLst>
              <a:ext uri="{FF2B5EF4-FFF2-40B4-BE49-F238E27FC236}">
                <a16:creationId xmlns:a16="http://schemas.microsoft.com/office/drawing/2014/main" id="{2042AE98-39A4-445B-9543-2AF93F784F2D}"/>
              </a:ext>
            </a:extLst>
          </p:cNvPr>
          <p:cNvSpPr txBox="1"/>
          <p:nvPr/>
        </p:nvSpPr>
        <p:spPr>
          <a:xfrm>
            <a:off x="6625372" y="523285"/>
            <a:ext cx="28405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1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6B067B9A-5D38-47B2-B058-975AF5DACDC4}"/>
              </a:ext>
            </a:extLst>
          </p:cNvPr>
          <p:cNvSpPr txBox="1"/>
          <p:nvPr/>
        </p:nvSpPr>
        <p:spPr>
          <a:xfrm>
            <a:off x="7195600" y="516522"/>
            <a:ext cx="28405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1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94182268-64CB-4C9D-8403-F7758D9D8F85}"/>
              </a:ext>
            </a:extLst>
          </p:cNvPr>
          <p:cNvSpPr txBox="1"/>
          <p:nvPr/>
        </p:nvSpPr>
        <p:spPr>
          <a:xfrm>
            <a:off x="6994590" y="903332"/>
            <a:ext cx="28405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1</a:t>
            </a:r>
          </a:p>
        </p:txBody>
      </p:sp>
      <p:cxnSp>
        <p:nvCxnSpPr>
          <p:cNvPr id="71" name="Straight Connector 70">
            <a:extLst>
              <a:ext uri="{FF2B5EF4-FFF2-40B4-BE49-F238E27FC236}">
                <a16:creationId xmlns:a16="http://schemas.microsoft.com/office/drawing/2014/main" id="{4B2CECD7-5459-4F0A-8491-FF02E1C87448}"/>
              </a:ext>
            </a:extLst>
          </p:cNvPr>
          <p:cNvCxnSpPr>
            <a:cxnSpLocks/>
          </p:cNvCxnSpPr>
          <p:nvPr/>
        </p:nvCxnSpPr>
        <p:spPr>
          <a:xfrm flipV="1">
            <a:off x="7058074" y="345316"/>
            <a:ext cx="0" cy="291732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TextBox 72">
            <a:extLst>
              <a:ext uri="{FF2B5EF4-FFF2-40B4-BE49-F238E27FC236}">
                <a16:creationId xmlns:a16="http://schemas.microsoft.com/office/drawing/2014/main" id="{9250E47D-F5F8-43E5-BCB7-7E4C1A35C607}"/>
              </a:ext>
            </a:extLst>
          </p:cNvPr>
          <p:cNvSpPr txBox="1"/>
          <p:nvPr/>
        </p:nvSpPr>
        <p:spPr>
          <a:xfrm>
            <a:off x="6982295" y="346953"/>
            <a:ext cx="28405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1</a:t>
            </a: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FD70757B-0A1E-41B5-A73B-5A5A7E245B66}"/>
              </a:ext>
            </a:extLst>
          </p:cNvPr>
          <p:cNvSpPr txBox="1"/>
          <p:nvPr/>
        </p:nvSpPr>
        <p:spPr>
          <a:xfrm>
            <a:off x="6880339" y="101656"/>
            <a:ext cx="35137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ym typeface="Symbol" panose="05050102010706020507" pitchFamily="18" charset="2"/>
              </a:rPr>
              <a:t></a:t>
            </a:r>
            <a:endParaRPr lang="en-GB" sz="1400" dirty="0"/>
          </a:p>
        </p:txBody>
      </p:sp>
      <p:grpSp>
        <p:nvGrpSpPr>
          <p:cNvPr id="75" name="Group 74">
            <a:extLst>
              <a:ext uri="{FF2B5EF4-FFF2-40B4-BE49-F238E27FC236}">
                <a16:creationId xmlns:a16="http://schemas.microsoft.com/office/drawing/2014/main" id="{6B8B35E4-9409-4C9D-AC54-A3537483C121}"/>
              </a:ext>
            </a:extLst>
          </p:cNvPr>
          <p:cNvGrpSpPr/>
          <p:nvPr/>
        </p:nvGrpSpPr>
        <p:grpSpPr>
          <a:xfrm>
            <a:off x="395536" y="1556792"/>
            <a:ext cx="2497945" cy="1200329"/>
            <a:chOff x="148838" y="2185091"/>
            <a:chExt cx="2497945" cy="1200329"/>
          </a:xfrm>
        </p:grpSpPr>
        <p:sp>
          <p:nvSpPr>
            <p:cNvPr id="76" name="TextBox 75">
              <a:extLst>
                <a:ext uri="{FF2B5EF4-FFF2-40B4-BE49-F238E27FC236}">
                  <a16:creationId xmlns:a16="http://schemas.microsoft.com/office/drawing/2014/main" id="{7C250AAF-5649-40E8-8D6C-C5D10F764BCB}"/>
                </a:ext>
              </a:extLst>
            </p:cNvPr>
            <p:cNvSpPr txBox="1"/>
            <p:nvPr/>
          </p:nvSpPr>
          <p:spPr>
            <a:xfrm>
              <a:off x="250084" y="2185091"/>
              <a:ext cx="216059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latin typeface="Calibri" panose="020F0502020204030204" pitchFamily="34" charset="0"/>
                  <a:cs typeface="Calibri" panose="020F0502020204030204" pitchFamily="34" charset="0"/>
                </a:rPr>
                <a:t>C – central atom</a:t>
              </a:r>
            </a:p>
            <a:p>
              <a:endParaRPr lang="en-GB" dirty="0">
                <a:latin typeface="Calibri" panose="020F0502020204030204" pitchFamily="34" charset="0"/>
                <a:cs typeface="Calibri" panose="020F0502020204030204" pitchFamily="34" charset="0"/>
              </a:endParaRPr>
            </a:p>
            <a:p>
              <a:r>
                <a:rPr lang="en-GB" dirty="0">
                  <a:latin typeface="Calibri" panose="020F0502020204030204" pitchFamily="34" charset="0"/>
                  <a:cs typeface="Calibri" panose="020F0502020204030204" pitchFamily="34" charset="0"/>
                </a:rPr>
                <a:t>4 groups of electrons</a:t>
              </a:r>
            </a:p>
            <a:p>
              <a:endParaRPr lang="en-GB" dirty="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77" name="Oval 76">
              <a:extLst>
                <a:ext uri="{FF2B5EF4-FFF2-40B4-BE49-F238E27FC236}">
                  <a16:creationId xmlns:a16="http://schemas.microsoft.com/office/drawing/2014/main" id="{24CC2DAA-A30B-4032-85B7-94BD07652A1A}"/>
                </a:ext>
              </a:extLst>
            </p:cNvPr>
            <p:cNvSpPr/>
            <p:nvPr/>
          </p:nvSpPr>
          <p:spPr>
            <a:xfrm>
              <a:off x="148838" y="2658727"/>
              <a:ext cx="2497945" cy="535791"/>
            </a:xfrm>
            <a:prstGeom prst="ellipse">
              <a:avLst/>
            </a:prstGeom>
            <a:noFill/>
            <a:ln w="19050"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cxnSp>
        <p:nvCxnSpPr>
          <p:cNvPr id="78" name="Straight Connector 77">
            <a:extLst>
              <a:ext uri="{FF2B5EF4-FFF2-40B4-BE49-F238E27FC236}">
                <a16:creationId xmlns:a16="http://schemas.microsoft.com/office/drawing/2014/main" id="{CD19BCE0-57C5-49F6-8C4D-BF5DE22D82D1}"/>
              </a:ext>
            </a:extLst>
          </p:cNvPr>
          <p:cNvCxnSpPr/>
          <p:nvPr/>
        </p:nvCxnSpPr>
        <p:spPr>
          <a:xfrm>
            <a:off x="4580502" y="216154"/>
            <a:ext cx="0" cy="254636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6E1B30D4-C72A-4649-B5AB-AF4882D881C3}"/>
              </a:ext>
            </a:extLst>
          </p:cNvPr>
          <p:cNvCxnSpPr>
            <a:cxnSpLocks/>
          </p:cNvCxnSpPr>
          <p:nvPr/>
        </p:nvCxnSpPr>
        <p:spPr>
          <a:xfrm flipH="1">
            <a:off x="4563672" y="3180147"/>
            <a:ext cx="8014" cy="19293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Group 4">
            <a:extLst>
              <a:ext uri="{FF2B5EF4-FFF2-40B4-BE49-F238E27FC236}">
                <a16:creationId xmlns:a16="http://schemas.microsoft.com/office/drawing/2014/main" id="{A3D89B74-4B04-4863-80D7-1B6F914277C4}"/>
              </a:ext>
            </a:extLst>
          </p:cNvPr>
          <p:cNvGrpSpPr/>
          <p:nvPr/>
        </p:nvGrpSpPr>
        <p:grpSpPr>
          <a:xfrm>
            <a:off x="5291734" y="3161631"/>
            <a:ext cx="1724138" cy="1426234"/>
            <a:chOff x="5325940" y="3447609"/>
            <a:chExt cx="1724138" cy="1426234"/>
          </a:xfrm>
        </p:grpSpPr>
        <p:grpSp>
          <p:nvGrpSpPr>
            <p:cNvPr id="80" name="Group 79">
              <a:extLst>
                <a:ext uri="{FF2B5EF4-FFF2-40B4-BE49-F238E27FC236}">
                  <a16:creationId xmlns:a16="http://schemas.microsoft.com/office/drawing/2014/main" id="{AF8420CF-EDFE-4565-9E68-513B61B3C186}"/>
                </a:ext>
              </a:extLst>
            </p:cNvPr>
            <p:cNvGrpSpPr/>
            <p:nvPr/>
          </p:nvGrpSpPr>
          <p:grpSpPr>
            <a:xfrm>
              <a:off x="5325940" y="3447609"/>
              <a:ext cx="1724138" cy="1426234"/>
              <a:chOff x="6202529" y="3110302"/>
              <a:chExt cx="1474790" cy="1246241"/>
            </a:xfrm>
          </p:grpSpPr>
          <p:pic>
            <p:nvPicPr>
              <p:cNvPr id="81" name="Picture 2" descr="Illustrated Glossary of Organic Chemistry - VSEPR">
                <a:extLst>
                  <a:ext uri="{FF2B5EF4-FFF2-40B4-BE49-F238E27FC236}">
                    <a16:creationId xmlns:a16="http://schemas.microsoft.com/office/drawing/2014/main" id="{DF6FA03A-C03D-49D4-A170-028DEE11A714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202529" y="3110302"/>
                <a:ext cx="1474790" cy="124624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82" name="Picture 81">
                <a:extLst>
                  <a:ext uri="{FF2B5EF4-FFF2-40B4-BE49-F238E27FC236}">
                    <a16:creationId xmlns:a16="http://schemas.microsoft.com/office/drawing/2014/main" id="{EA4288E1-6C4E-4BAD-BDF2-B9B35F004575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13213" t="-4738" r="31450" b="74041"/>
              <a:stretch/>
            </p:blipFill>
            <p:spPr>
              <a:xfrm>
                <a:off x="6847857" y="3429000"/>
                <a:ext cx="789744" cy="263434"/>
              </a:xfrm>
              <a:prstGeom prst="rect">
                <a:avLst/>
              </a:prstGeom>
            </p:spPr>
          </p:pic>
          <p:pic>
            <p:nvPicPr>
              <p:cNvPr id="83" name="Picture 82">
                <a:extLst>
                  <a:ext uri="{FF2B5EF4-FFF2-40B4-BE49-F238E27FC236}">
                    <a16:creationId xmlns:a16="http://schemas.microsoft.com/office/drawing/2014/main" id="{24B8DF7B-3C01-464A-9470-CF24FE940646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13213" t="-4738" r="31450" b="74041"/>
              <a:stretch/>
            </p:blipFill>
            <p:spPr>
              <a:xfrm>
                <a:off x="6854417" y="3393753"/>
                <a:ext cx="344835" cy="325777"/>
              </a:xfrm>
              <a:prstGeom prst="rect">
                <a:avLst/>
              </a:prstGeom>
            </p:spPr>
          </p:pic>
          <p:pic>
            <p:nvPicPr>
              <p:cNvPr id="84" name="Picture 83">
                <a:extLst>
                  <a:ext uri="{FF2B5EF4-FFF2-40B4-BE49-F238E27FC236}">
                    <a16:creationId xmlns:a16="http://schemas.microsoft.com/office/drawing/2014/main" id="{ED93AB37-8663-4FA2-BA14-2762BE3F2115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13213" t="-4738" r="31450" b="74041"/>
              <a:stretch/>
            </p:blipFill>
            <p:spPr>
              <a:xfrm>
                <a:off x="7039841" y="3657014"/>
                <a:ext cx="230829" cy="205069"/>
              </a:xfrm>
              <a:prstGeom prst="rect">
                <a:avLst/>
              </a:prstGeom>
            </p:spPr>
          </p:pic>
        </p:grpSp>
        <p:pic>
          <p:nvPicPr>
            <p:cNvPr id="42" name="Picture 41">
              <a:extLst>
                <a:ext uri="{FF2B5EF4-FFF2-40B4-BE49-F238E27FC236}">
                  <a16:creationId xmlns:a16="http://schemas.microsoft.com/office/drawing/2014/main" id="{2010FD39-7351-4289-BCEF-751B7388CDF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13213" t="-4738" r="31450" b="74041"/>
            <a:stretch/>
          </p:blipFill>
          <p:spPr>
            <a:xfrm>
              <a:off x="5924901" y="4068541"/>
              <a:ext cx="170707" cy="243335"/>
            </a:xfrm>
            <a:prstGeom prst="rect">
              <a:avLst/>
            </a:prstGeom>
          </p:spPr>
        </p:pic>
        <p:sp>
          <p:nvSpPr>
            <p:cNvPr id="85" name="TextBox 84">
              <a:extLst>
                <a:ext uri="{FF2B5EF4-FFF2-40B4-BE49-F238E27FC236}">
                  <a16:creationId xmlns:a16="http://schemas.microsoft.com/office/drawing/2014/main" id="{1609A6D6-0679-441D-86E7-48A866FF95AD}"/>
                </a:ext>
              </a:extLst>
            </p:cNvPr>
            <p:cNvSpPr txBox="1"/>
            <p:nvPr/>
          </p:nvSpPr>
          <p:spPr>
            <a:xfrm>
              <a:off x="5836631" y="4025213"/>
              <a:ext cx="35137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N</a:t>
              </a:r>
            </a:p>
          </p:txBody>
        </p:sp>
        <p:pic>
          <p:nvPicPr>
            <p:cNvPr id="44" name="Picture 43">
              <a:extLst>
                <a:ext uri="{FF2B5EF4-FFF2-40B4-BE49-F238E27FC236}">
                  <a16:creationId xmlns:a16="http://schemas.microsoft.com/office/drawing/2014/main" id="{A3636DCA-66D3-4E44-865A-016575A70F3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13213" t="-4738" r="31450" b="74041"/>
            <a:stretch/>
          </p:blipFill>
          <p:spPr>
            <a:xfrm rot="16200000" flipH="1" flipV="1">
              <a:off x="5713464" y="3659046"/>
              <a:ext cx="666208" cy="243334"/>
            </a:xfrm>
            <a:prstGeom prst="rect">
              <a:avLst/>
            </a:prstGeom>
          </p:spPr>
        </p:pic>
        <p:sp>
          <p:nvSpPr>
            <p:cNvPr id="86" name="TextBox 85">
              <a:extLst>
                <a:ext uri="{FF2B5EF4-FFF2-40B4-BE49-F238E27FC236}">
                  <a16:creationId xmlns:a16="http://schemas.microsoft.com/office/drawing/2014/main" id="{F2245590-41AC-43EA-98F2-993843619AB4}"/>
                </a:ext>
              </a:extLst>
            </p:cNvPr>
            <p:cNvSpPr txBox="1"/>
            <p:nvPr/>
          </p:nvSpPr>
          <p:spPr>
            <a:xfrm>
              <a:off x="5841629" y="3875909"/>
              <a:ext cx="35137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>
                  <a:sym typeface="Symbol" panose="05050102010706020507" pitchFamily="18" charset="2"/>
                </a:rPr>
                <a:t></a:t>
              </a:r>
              <a:endParaRPr lang="en-GB" sz="1400" dirty="0"/>
            </a:p>
          </p:txBody>
        </p:sp>
      </p:grpSp>
      <p:pic>
        <p:nvPicPr>
          <p:cNvPr id="35" name="Picture 34" descr="A picture containing icon&#10;&#10;Description automatically generated">
            <a:extLst>
              <a:ext uri="{FF2B5EF4-FFF2-40B4-BE49-F238E27FC236}">
                <a16:creationId xmlns:a16="http://schemas.microsoft.com/office/drawing/2014/main" id="{ADD16636-7A03-4E3C-BF2F-A176D5F2529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1717" y="3331458"/>
            <a:ext cx="1683520" cy="1343755"/>
          </a:xfrm>
          <a:prstGeom prst="rect">
            <a:avLst/>
          </a:prstGeom>
        </p:spPr>
      </p:pic>
      <p:sp>
        <p:nvSpPr>
          <p:cNvPr id="87" name="TextBox 86">
            <a:extLst>
              <a:ext uri="{FF2B5EF4-FFF2-40B4-BE49-F238E27FC236}">
                <a16:creationId xmlns:a16="http://schemas.microsoft.com/office/drawing/2014/main" id="{EDAD7B05-0B65-4C99-85FE-8F3E3CC69DF8}"/>
              </a:ext>
            </a:extLst>
          </p:cNvPr>
          <p:cNvSpPr txBox="1"/>
          <p:nvPr/>
        </p:nvSpPr>
        <p:spPr>
          <a:xfrm>
            <a:off x="6000520" y="4607746"/>
            <a:ext cx="19378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trigonal pyramidal</a:t>
            </a:r>
          </a:p>
        </p:txBody>
      </p:sp>
      <p:grpSp>
        <p:nvGrpSpPr>
          <p:cNvPr id="118" name="Group 117">
            <a:extLst>
              <a:ext uri="{FF2B5EF4-FFF2-40B4-BE49-F238E27FC236}">
                <a16:creationId xmlns:a16="http://schemas.microsoft.com/office/drawing/2014/main" id="{C9A3D730-3081-47F1-AF13-DC28AA9495B8}"/>
              </a:ext>
            </a:extLst>
          </p:cNvPr>
          <p:cNvGrpSpPr/>
          <p:nvPr/>
        </p:nvGrpSpPr>
        <p:grpSpPr>
          <a:xfrm>
            <a:off x="2001998" y="5100351"/>
            <a:ext cx="5122891" cy="1645168"/>
            <a:chOff x="2010554" y="5271710"/>
            <a:chExt cx="5122891" cy="1645168"/>
          </a:xfrm>
        </p:grpSpPr>
        <p:grpSp>
          <p:nvGrpSpPr>
            <p:cNvPr id="127" name="Group 126">
              <a:extLst>
                <a:ext uri="{FF2B5EF4-FFF2-40B4-BE49-F238E27FC236}">
                  <a16:creationId xmlns:a16="http://schemas.microsoft.com/office/drawing/2014/main" id="{CD94B9BD-884F-49E3-BC84-0DE37F41EC38}"/>
                </a:ext>
              </a:extLst>
            </p:cNvPr>
            <p:cNvGrpSpPr/>
            <p:nvPr/>
          </p:nvGrpSpPr>
          <p:grpSpPr>
            <a:xfrm>
              <a:off x="2010554" y="5271710"/>
              <a:ext cx="5122891" cy="1642920"/>
              <a:chOff x="1827546" y="5196936"/>
              <a:chExt cx="5122891" cy="1642920"/>
            </a:xfrm>
          </p:grpSpPr>
          <p:grpSp>
            <p:nvGrpSpPr>
              <p:cNvPr id="128" name="Group 127">
                <a:extLst>
                  <a:ext uri="{FF2B5EF4-FFF2-40B4-BE49-F238E27FC236}">
                    <a16:creationId xmlns:a16="http://schemas.microsoft.com/office/drawing/2014/main" id="{9FD1293B-C5D3-4956-8EEA-AE50CDB4F885}"/>
                  </a:ext>
                </a:extLst>
              </p:cNvPr>
              <p:cNvGrpSpPr/>
              <p:nvPr/>
            </p:nvGrpSpPr>
            <p:grpSpPr>
              <a:xfrm>
                <a:off x="1827546" y="5272299"/>
                <a:ext cx="5068095" cy="880193"/>
                <a:chOff x="1827546" y="5272299"/>
                <a:chExt cx="5068095" cy="880193"/>
              </a:xfrm>
            </p:grpSpPr>
            <p:sp>
              <p:nvSpPr>
                <p:cNvPr id="130" name="TextBox 129">
                  <a:extLst>
                    <a:ext uri="{FF2B5EF4-FFF2-40B4-BE49-F238E27FC236}">
                      <a16:creationId xmlns:a16="http://schemas.microsoft.com/office/drawing/2014/main" id="{444B7367-4F7D-476B-80D5-375770F88B1E}"/>
                    </a:ext>
                  </a:extLst>
                </p:cNvPr>
                <p:cNvSpPr txBox="1"/>
                <p:nvPr/>
              </p:nvSpPr>
              <p:spPr>
                <a:xfrm>
                  <a:off x="1827546" y="5276462"/>
                  <a:ext cx="921919" cy="58477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 sz="1600" dirty="0">
                      <a:latin typeface="Calibri" panose="020F0502020204030204" pitchFamily="34" charset="0"/>
                      <a:cs typeface="Calibri" panose="020F0502020204030204" pitchFamily="34" charset="0"/>
                    </a:rPr>
                    <a:t>Electron </a:t>
                  </a:r>
                </a:p>
                <a:p>
                  <a:r>
                    <a:rPr lang="en-GB" sz="1600" dirty="0">
                      <a:latin typeface="Calibri" panose="020F0502020204030204" pitchFamily="34" charset="0"/>
                      <a:cs typeface="Calibri" panose="020F0502020204030204" pitchFamily="34" charset="0"/>
                    </a:rPr>
                    <a:t>Groups </a:t>
                  </a:r>
                </a:p>
              </p:txBody>
            </p:sp>
            <p:sp>
              <p:nvSpPr>
                <p:cNvPr id="131" name="TextBox 130">
                  <a:extLst>
                    <a:ext uri="{FF2B5EF4-FFF2-40B4-BE49-F238E27FC236}">
                      <a16:creationId xmlns:a16="http://schemas.microsoft.com/office/drawing/2014/main" id="{99B6632C-79DF-4F53-B3BB-F9FFA0BAB469}"/>
                    </a:ext>
                  </a:extLst>
                </p:cNvPr>
                <p:cNvSpPr txBox="1"/>
                <p:nvPr/>
              </p:nvSpPr>
              <p:spPr>
                <a:xfrm>
                  <a:off x="3113222" y="5276462"/>
                  <a:ext cx="1026178" cy="338554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 sz="1600" dirty="0">
                      <a:latin typeface="Calibri" panose="020F0502020204030204" pitchFamily="34" charset="0"/>
                      <a:cs typeface="Calibri" panose="020F0502020204030204" pitchFamily="34" charset="0"/>
                    </a:rPr>
                    <a:t>Geometry</a:t>
                  </a:r>
                </a:p>
              </p:txBody>
            </p:sp>
            <p:sp>
              <p:nvSpPr>
                <p:cNvPr id="132" name="TextBox 131">
                  <a:extLst>
                    <a:ext uri="{FF2B5EF4-FFF2-40B4-BE49-F238E27FC236}">
                      <a16:creationId xmlns:a16="http://schemas.microsoft.com/office/drawing/2014/main" id="{DF5C0931-7508-4C74-BD87-2AA7F38343B8}"/>
                    </a:ext>
                  </a:extLst>
                </p:cNvPr>
                <p:cNvSpPr txBox="1"/>
                <p:nvPr/>
              </p:nvSpPr>
              <p:spPr>
                <a:xfrm>
                  <a:off x="5999242" y="5272299"/>
                  <a:ext cx="896399" cy="338554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 sz="1600" dirty="0">
                      <a:latin typeface="Calibri" panose="020F0502020204030204" pitchFamily="34" charset="0"/>
                      <a:cs typeface="Calibri" panose="020F0502020204030204" pitchFamily="34" charset="0"/>
                    </a:rPr>
                    <a:t>Angle (°)</a:t>
                  </a:r>
                </a:p>
              </p:txBody>
            </p:sp>
            <p:sp>
              <p:nvSpPr>
                <p:cNvPr id="133" name="TextBox 132">
                  <a:extLst>
                    <a:ext uri="{FF2B5EF4-FFF2-40B4-BE49-F238E27FC236}">
                      <a16:creationId xmlns:a16="http://schemas.microsoft.com/office/drawing/2014/main" id="{85CF114F-F165-4858-B379-6A436695626E}"/>
                    </a:ext>
                  </a:extLst>
                </p:cNvPr>
                <p:cNvSpPr txBox="1"/>
                <p:nvPr/>
              </p:nvSpPr>
              <p:spPr>
                <a:xfrm>
                  <a:off x="2114000" y="5813938"/>
                  <a:ext cx="288862" cy="338554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 sz="1600" b="1" dirty="0">
                      <a:solidFill>
                        <a:srgbClr val="00B050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4</a:t>
                  </a:r>
                </a:p>
              </p:txBody>
            </p:sp>
            <p:sp>
              <p:nvSpPr>
                <p:cNvPr id="134" name="TextBox 133">
                  <a:extLst>
                    <a:ext uri="{FF2B5EF4-FFF2-40B4-BE49-F238E27FC236}">
                      <a16:creationId xmlns:a16="http://schemas.microsoft.com/office/drawing/2014/main" id="{8CB0D01B-DAB5-4967-BA43-1645166AE228}"/>
                    </a:ext>
                  </a:extLst>
                </p:cNvPr>
                <p:cNvSpPr txBox="1"/>
                <p:nvPr/>
              </p:nvSpPr>
              <p:spPr>
                <a:xfrm>
                  <a:off x="3286006" y="5792752"/>
                  <a:ext cx="1138389" cy="338554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 sz="1600" b="1" dirty="0">
                      <a:solidFill>
                        <a:srgbClr val="00B050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tetrahedral</a:t>
                  </a:r>
                </a:p>
              </p:txBody>
            </p:sp>
            <p:sp>
              <p:nvSpPr>
                <p:cNvPr id="135" name="TextBox 134">
                  <a:extLst>
                    <a:ext uri="{FF2B5EF4-FFF2-40B4-BE49-F238E27FC236}">
                      <a16:creationId xmlns:a16="http://schemas.microsoft.com/office/drawing/2014/main" id="{2E7AC98D-AEAE-4695-8CA4-F05200E6E7E0}"/>
                    </a:ext>
                  </a:extLst>
                </p:cNvPr>
                <p:cNvSpPr txBox="1"/>
                <p:nvPr/>
              </p:nvSpPr>
              <p:spPr>
                <a:xfrm>
                  <a:off x="6125982" y="5742094"/>
                  <a:ext cx="655949" cy="338554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 sz="1600" b="1" dirty="0">
                      <a:solidFill>
                        <a:srgbClr val="00B050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109.5</a:t>
                  </a:r>
                </a:p>
              </p:txBody>
            </p:sp>
          </p:grpSp>
          <p:sp>
            <p:nvSpPr>
              <p:cNvPr id="129" name="Rectangle 128">
                <a:extLst>
                  <a:ext uri="{FF2B5EF4-FFF2-40B4-BE49-F238E27FC236}">
                    <a16:creationId xmlns:a16="http://schemas.microsoft.com/office/drawing/2014/main" id="{F46C64FF-D106-43DF-8104-20692F89FAAB}"/>
                  </a:ext>
                </a:extLst>
              </p:cNvPr>
              <p:cNvSpPr/>
              <p:nvPr/>
            </p:nvSpPr>
            <p:spPr>
              <a:xfrm>
                <a:off x="1828522" y="5196936"/>
                <a:ext cx="5121915" cy="1642920"/>
              </a:xfrm>
              <a:prstGeom prst="rect">
                <a:avLst/>
              </a:prstGeom>
              <a:noFill/>
              <a:ln w="28575"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120" name="TextBox 119">
              <a:extLst>
                <a:ext uri="{FF2B5EF4-FFF2-40B4-BE49-F238E27FC236}">
                  <a16:creationId xmlns:a16="http://schemas.microsoft.com/office/drawing/2014/main" id="{A364CEDF-6C80-4A65-8296-D01FBA47BF07}"/>
                </a:ext>
              </a:extLst>
            </p:cNvPr>
            <p:cNvSpPr txBox="1"/>
            <p:nvPr/>
          </p:nvSpPr>
          <p:spPr>
            <a:xfrm>
              <a:off x="3484238" y="6332103"/>
              <a:ext cx="105709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b="1" dirty="0">
                  <a:solidFill>
                    <a:srgbClr val="00B05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trigonal pyramidal</a:t>
              </a:r>
            </a:p>
          </p:txBody>
        </p:sp>
        <p:sp>
          <p:nvSpPr>
            <p:cNvPr id="123" name="TextBox 122">
              <a:extLst>
                <a:ext uri="{FF2B5EF4-FFF2-40B4-BE49-F238E27FC236}">
                  <a16:creationId xmlns:a16="http://schemas.microsoft.com/office/drawing/2014/main" id="{8498AF7C-AAEF-4DB2-8296-06DB062C2311}"/>
                </a:ext>
              </a:extLst>
            </p:cNvPr>
            <p:cNvSpPr txBox="1"/>
            <p:nvPr/>
          </p:nvSpPr>
          <p:spPr>
            <a:xfrm>
              <a:off x="6293039" y="6422705"/>
              <a:ext cx="758541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b="1" dirty="0">
                  <a:solidFill>
                    <a:srgbClr val="00B05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&lt;109.5</a:t>
              </a:r>
            </a:p>
          </p:txBody>
        </p:sp>
      </p:grpSp>
      <p:grpSp>
        <p:nvGrpSpPr>
          <p:cNvPr id="141" name="Group 140">
            <a:extLst>
              <a:ext uri="{FF2B5EF4-FFF2-40B4-BE49-F238E27FC236}">
                <a16:creationId xmlns:a16="http://schemas.microsoft.com/office/drawing/2014/main" id="{4773D726-0285-4847-A646-445C45DC3698}"/>
              </a:ext>
            </a:extLst>
          </p:cNvPr>
          <p:cNvGrpSpPr/>
          <p:nvPr/>
        </p:nvGrpSpPr>
        <p:grpSpPr>
          <a:xfrm>
            <a:off x="4812298" y="5788539"/>
            <a:ext cx="1184868" cy="942067"/>
            <a:chOff x="-1318887" y="3589931"/>
            <a:chExt cx="1016890" cy="783483"/>
          </a:xfrm>
        </p:grpSpPr>
        <p:grpSp>
          <p:nvGrpSpPr>
            <p:cNvPr id="142" name="Group 141">
              <a:extLst>
                <a:ext uri="{FF2B5EF4-FFF2-40B4-BE49-F238E27FC236}">
                  <a16:creationId xmlns:a16="http://schemas.microsoft.com/office/drawing/2014/main" id="{B72BC306-C245-4350-932C-934CAF345C16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-1318887" y="3589931"/>
              <a:ext cx="1016890" cy="783483"/>
              <a:chOff x="6118507" y="2709771"/>
              <a:chExt cx="1641742" cy="1264913"/>
            </a:xfrm>
          </p:grpSpPr>
          <p:pic>
            <p:nvPicPr>
              <p:cNvPr id="144" name="Picture 2" descr="Illustrated Glossary of Organic Chemistry - VSEPR">
                <a:extLst>
                  <a:ext uri="{FF2B5EF4-FFF2-40B4-BE49-F238E27FC236}">
                    <a16:creationId xmlns:a16="http://schemas.microsoft.com/office/drawing/2014/main" id="{E789318D-71CD-4317-82CD-470F5F2BF0F3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205947" y="2728443"/>
                <a:ext cx="1474790" cy="124624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45" name="Picture 144">
                <a:extLst>
                  <a:ext uri="{FF2B5EF4-FFF2-40B4-BE49-F238E27FC236}">
                    <a16:creationId xmlns:a16="http://schemas.microsoft.com/office/drawing/2014/main" id="{47A81EE8-6180-4B38-B602-B8BB125367FE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13213" t="-4738" r="31450" b="74041"/>
              <a:stretch/>
            </p:blipFill>
            <p:spPr>
              <a:xfrm>
                <a:off x="6984046" y="3017073"/>
                <a:ext cx="617329" cy="458174"/>
              </a:xfrm>
              <a:prstGeom prst="rect">
                <a:avLst/>
              </a:prstGeom>
            </p:spPr>
          </p:pic>
          <p:pic>
            <p:nvPicPr>
              <p:cNvPr id="146" name="Picture 145">
                <a:extLst>
                  <a:ext uri="{FF2B5EF4-FFF2-40B4-BE49-F238E27FC236}">
                    <a16:creationId xmlns:a16="http://schemas.microsoft.com/office/drawing/2014/main" id="{694A7B73-5DA1-47CB-B2CD-3935F70761B5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13213" t="-4738" r="31450" b="74041"/>
              <a:stretch/>
            </p:blipFill>
            <p:spPr>
              <a:xfrm>
                <a:off x="6852406" y="2996951"/>
                <a:ext cx="907843" cy="243335"/>
              </a:xfrm>
              <a:prstGeom prst="rect">
                <a:avLst/>
              </a:prstGeom>
            </p:spPr>
          </p:pic>
          <p:pic>
            <p:nvPicPr>
              <p:cNvPr id="147" name="Picture 146">
                <a:extLst>
                  <a:ext uri="{FF2B5EF4-FFF2-40B4-BE49-F238E27FC236}">
                    <a16:creationId xmlns:a16="http://schemas.microsoft.com/office/drawing/2014/main" id="{E9C40553-DD64-4723-A87C-5C5CC0368B8E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13213" t="-4738" r="31450" b="74041"/>
              <a:stretch/>
            </p:blipFill>
            <p:spPr>
              <a:xfrm>
                <a:off x="7162168" y="3550644"/>
                <a:ext cx="273903" cy="243335"/>
              </a:xfrm>
              <a:prstGeom prst="rect">
                <a:avLst/>
              </a:prstGeom>
            </p:spPr>
          </p:pic>
          <p:pic>
            <p:nvPicPr>
              <p:cNvPr id="148" name="Picture 147">
                <a:extLst>
                  <a:ext uri="{FF2B5EF4-FFF2-40B4-BE49-F238E27FC236}">
                    <a16:creationId xmlns:a16="http://schemas.microsoft.com/office/drawing/2014/main" id="{8A049F89-4592-42CA-8617-7677961ACE4D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13213" t="-4738" r="31450" b="74041"/>
              <a:stretch/>
            </p:blipFill>
            <p:spPr>
              <a:xfrm>
                <a:off x="6410154" y="3731349"/>
                <a:ext cx="273903" cy="243335"/>
              </a:xfrm>
              <a:prstGeom prst="rect">
                <a:avLst/>
              </a:prstGeom>
            </p:spPr>
          </p:pic>
          <p:pic>
            <p:nvPicPr>
              <p:cNvPr id="149" name="Picture 148">
                <a:extLst>
                  <a:ext uri="{FF2B5EF4-FFF2-40B4-BE49-F238E27FC236}">
                    <a16:creationId xmlns:a16="http://schemas.microsoft.com/office/drawing/2014/main" id="{9D586D5D-308C-40CD-9C99-F045EFC1F666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13213" t="-4738" r="31450" b="74041"/>
              <a:stretch/>
            </p:blipFill>
            <p:spPr>
              <a:xfrm flipH="1" flipV="1">
                <a:off x="6118507" y="3429000"/>
                <a:ext cx="273902" cy="243334"/>
              </a:xfrm>
              <a:prstGeom prst="rect">
                <a:avLst/>
              </a:prstGeom>
            </p:spPr>
          </p:pic>
          <p:pic>
            <p:nvPicPr>
              <p:cNvPr id="150" name="Picture 149">
                <a:extLst>
                  <a:ext uri="{FF2B5EF4-FFF2-40B4-BE49-F238E27FC236}">
                    <a16:creationId xmlns:a16="http://schemas.microsoft.com/office/drawing/2014/main" id="{00392091-A6C7-498D-AC26-0A143879137D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13213" t="-4738" r="31450" b="74041"/>
              <a:stretch/>
            </p:blipFill>
            <p:spPr>
              <a:xfrm>
                <a:off x="6684057" y="2709771"/>
                <a:ext cx="273903" cy="243335"/>
              </a:xfrm>
              <a:prstGeom prst="rect">
                <a:avLst/>
              </a:prstGeom>
            </p:spPr>
          </p:pic>
          <p:pic>
            <p:nvPicPr>
              <p:cNvPr id="151" name="Picture 150">
                <a:extLst>
                  <a:ext uri="{FF2B5EF4-FFF2-40B4-BE49-F238E27FC236}">
                    <a16:creationId xmlns:a16="http://schemas.microsoft.com/office/drawing/2014/main" id="{423C6A88-A36C-4C6B-8020-33705317C90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13213" t="-4738" r="31450" b="74041"/>
              <a:stretch/>
            </p:blipFill>
            <p:spPr>
              <a:xfrm>
                <a:off x="6934731" y="3757433"/>
                <a:ext cx="230829" cy="205069"/>
              </a:xfrm>
              <a:prstGeom prst="rect">
                <a:avLst/>
              </a:prstGeom>
            </p:spPr>
          </p:pic>
        </p:grpSp>
        <p:pic>
          <p:nvPicPr>
            <p:cNvPr id="143" name="Picture 142">
              <a:extLst>
                <a:ext uri="{FF2B5EF4-FFF2-40B4-BE49-F238E27FC236}">
                  <a16:creationId xmlns:a16="http://schemas.microsoft.com/office/drawing/2014/main" id="{C3A20F1C-55BB-4481-B9DD-6CBCAC6E22E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13213" t="-4738" r="31450" b="74041"/>
            <a:stretch/>
          </p:blipFill>
          <p:spPr>
            <a:xfrm>
              <a:off x="-961251" y="3948177"/>
              <a:ext cx="138462" cy="123009"/>
            </a:xfrm>
            <a:prstGeom prst="rect">
              <a:avLst/>
            </a:prstGeom>
          </p:spPr>
        </p:pic>
      </p:grpSp>
      <p:pic>
        <p:nvPicPr>
          <p:cNvPr id="152" name="Picture 151">
            <a:extLst>
              <a:ext uri="{FF2B5EF4-FFF2-40B4-BE49-F238E27FC236}">
                <a16:creationId xmlns:a16="http://schemas.microsoft.com/office/drawing/2014/main" id="{2E7D1D62-D036-420C-A4B2-6FF477E30C0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3213" t="-4738" r="31450" b="74041"/>
          <a:stretch/>
        </p:blipFill>
        <p:spPr>
          <a:xfrm>
            <a:off x="5154393" y="5912309"/>
            <a:ext cx="346238" cy="317422"/>
          </a:xfrm>
          <a:prstGeom prst="rect">
            <a:avLst/>
          </a:prstGeom>
        </p:spPr>
      </p:pic>
      <p:sp>
        <p:nvSpPr>
          <p:cNvPr id="154" name="TextBox 153">
            <a:extLst>
              <a:ext uri="{FF2B5EF4-FFF2-40B4-BE49-F238E27FC236}">
                <a16:creationId xmlns:a16="http://schemas.microsoft.com/office/drawing/2014/main" id="{8CB6296B-EF89-439B-9672-91F5D8D6351C}"/>
              </a:ext>
            </a:extLst>
          </p:cNvPr>
          <p:cNvSpPr txBox="1"/>
          <p:nvPr/>
        </p:nvSpPr>
        <p:spPr>
          <a:xfrm>
            <a:off x="5127984" y="6128236"/>
            <a:ext cx="338554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>
                <a:sym typeface="Symbol" panose="05050102010706020507" pitchFamily="18" charset="2"/>
              </a:rPr>
              <a:t> </a:t>
            </a:r>
            <a:endParaRPr lang="en-GB" sz="1000" dirty="0"/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8CAE16C2-06C4-4F7A-8AA6-4C7D4E52C0C7}"/>
              </a:ext>
            </a:extLst>
          </p:cNvPr>
          <p:cNvGrpSpPr/>
          <p:nvPr/>
        </p:nvGrpSpPr>
        <p:grpSpPr>
          <a:xfrm>
            <a:off x="4815159" y="5320753"/>
            <a:ext cx="1184868" cy="942067"/>
            <a:chOff x="-1318887" y="3589931"/>
            <a:chExt cx="1016890" cy="783483"/>
          </a:xfrm>
        </p:grpSpPr>
        <p:grpSp>
          <p:nvGrpSpPr>
            <p:cNvPr id="47" name="Group 46">
              <a:extLst>
                <a:ext uri="{FF2B5EF4-FFF2-40B4-BE49-F238E27FC236}">
                  <a16:creationId xmlns:a16="http://schemas.microsoft.com/office/drawing/2014/main" id="{2ECF9DB7-F070-4A0A-916F-D99AB8D4C26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-1318887" y="3589931"/>
              <a:ext cx="1016890" cy="783483"/>
              <a:chOff x="6118507" y="2709771"/>
              <a:chExt cx="1641742" cy="1264913"/>
            </a:xfrm>
          </p:grpSpPr>
          <p:pic>
            <p:nvPicPr>
              <p:cNvPr id="48" name="Picture 2" descr="Illustrated Glossary of Organic Chemistry - VSEPR">
                <a:extLst>
                  <a:ext uri="{FF2B5EF4-FFF2-40B4-BE49-F238E27FC236}">
                    <a16:creationId xmlns:a16="http://schemas.microsoft.com/office/drawing/2014/main" id="{F2A11633-9548-4A49-A06B-99C6A0D4FC15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205947" y="2728443"/>
                <a:ext cx="1474790" cy="124624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49" name="Picture 48">
                <a:extLst>
                  <a:ext uri="{FF2B5EF4-FFF2-40B4-BE49-F238E27FC236}">
                    <a16:creationId xmlns:a16="http://schemas.microsoft.com/office/drawing/2014/main" id="{53315B73-11C1-4280-9281-EFE232BF35C4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13213" t="-4738" r="31450" b="74041"/>
              <a:stretch/>
            </p:blipFill>
            <p:spPr>
              <a:xfrm>
                <a:off x="6984046" y="3017073"/>
                <a:ext cx="617329" cy="458174"/>
              </a:xfrm>
              <a:prstGeom prst="rect">
                <a:avLst/>
              </a:prstGeom>
            </p:spPr>
          </p:pic>
          <p:pic>
            <p:nvPicPr>
              <p:cNvPr id="50" name="Picture 49">
                <a:extLst>
                  <a:ext uri="{FF2B5EF4-FFF2-40B4-BE49-F238E27FC236}">
                    <a16:creationId xmlns:a16="http://schemas.microsoft.com/office/drawing/2014/main" id="{5D8890BA-1EE6-465C-A779-46804B04A7F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13213" t="-4738" r="31450" b="74041"/>
              <a:stretch/>
            </p:blipFill>
            <p:spPr>
              <a:xfrm>
                <a:off x="6852406" y="2996951"/>
                <a:ext cx="907843" cy="243335"/>
              </a:xfrm>
              <a:prstGeom prst="rect">
                <a:avLst/>
              </a:prstGeom>
            </p:spPr>
          </p:pic>
          <p:pic>
            <p:nvPicPr>
              <p:cNvPr id="51" name="Picture 50">
                <a:extLst>
                  <a:ext uri="{FF2B5EF4-FFF2-40B4-BE49-F238E27FC236}">
                    <a16:creationId xmlns:a16="http://schemas.microsoft.com/office/drawing/2014/main" id="{1074880A-067F-40C3-B543-7E65BC7ED52A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13213" t="-4738" r="31450" b="74041"/>
              <a:stretch/>
            </p:blipFill>
            <p:spPr>
              <a:xfrm>
                <a:off x="7162168" y="3550644"/>
                <a:ext cx="273903" cy="243335"/>
              </a:xfrm>
              <a:prstGeom prst="rect">
                <a:avLst/>
              </a:prstGeom>
            </p:spPr>
          </p:pic>
          <p:pic>
            <p:nvPicPr>
              <p:cNvPr id="52" name="Picture 51">
                <a:extLst>
                  <a:ext uri="{FF2B5EF4-FFF2-40B4-BE49-F238E27FC236}">
                    <a16:creationId xmlns:a16="http://schemas.microsoft.com/office/drawing/2014/main" id="{51558098-1030-40FE-8DA7-F0ACEBACB183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13213" t="-4738" r="31450" b="74041"/>
              <a:stretch/>
            </p:blipFill>
            <p:spPr>
              <a:xfrm>
                <a:off x="6410154" y="3731349"/>
                <a:ext cx="273903" cy="243335"/>
              </a:xfrm>
              <a:prstGeom prst="rect">
                <a:avLst/>
              </a:prstGeom>
            </p:spPr>
          </p:pic>
          <p:pic>
            <p:nvPicPr>
              <p:cNvPr id="53" name="Picture 52">
                <a:extLst>
                  <a:ext uri="{FF2B5EF4-FFF2-40B4-BE49-F238E27FC236}">
                    <a16:creationId xmlns:a16="http://schemas.microsoft.com/office/drawing/2014/main" id="{328B7799-8FC3-44BE-A2D8-FC79D9356FD9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13213" t="-4738" r="31450" b="74041"/>
              <a:stretch/>
            </p:blipFill>
            <p:spPr>
              <a:xfrm flipH="1" flipV="1">
                <a:off x="6118507" y="3429000"/>
                <a:ext cx="273902" cy="243334"/>
              </a:xfrm>
              <a:prstGeom prst="rect">
                <a:avLst/>
              </a:prstGeom>
            </p:spPr>
          </p:pic>
          <p:pic>
            <p:nvPicPr>
              <p:cNvPr id="54" name="Picture 53">
                <a:extLst>
                  <a:ext uri="{FF2B5EF4-FFF2-40B4-BE49-F238E27FC236}">
                    <a16:creationId xmlns:a16="http://schemas.microsoft.com/office/drawing/2014/main" id="{7132B28D-84BB-4CC8-B2C1-587F1627F717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13213" t="-4738" r="31450" b="74041"/>
              <a:stretch/>
            </p:blipFill>
            <p:spPr>
              <a:xfrm>
                <a:off x="6684057" y="2709771"/>
                <a:ext cx="273903" cy="243335"/>
              </a:xfrm>
              <a:prstGeom prst="rect">
                <a:avLst/>
              </a:prstGeom>
            </p:spPr>
          </p:pic>
          <p:pic>
            <p:nvPicPr>
              <p:cNvPr id="55" name="Picture 54">
                <a:extLst>
                  <a:ext uri="{FF2B5EF4-FFF2-40B4-BE49-F238E27FC236}">
                    <a16:creationId xmlns:a16="http://schemas.microsoft.com/office/drawing/2014/main" id="{F802999D-384E-40D3-9538-14D8EF1D546D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13213" t="-4738" r="31450" b="74041"/>
              <a:stretch/>
            </p:blipFill>
            <p:spPr>
              <a:xfrm>
                <a:off x="6934731" y="3757433"/>
                <a:ext cx="230829" cy="205069"/>
              </a:xfrm>
              <a:prstGeom prst="rect">
                <a:avLst/>
              </a:prstGeom>
            </p:spPr>
          </p:pic>
        </p:grpSp>
        <p:pic>
          <p:nvPicPr>
            <p:cNvPr id="140" name="Picture 139">
              <a:extLst>
                <a:ext uri="{FF2B5EF4-FFF2-40B4-BE49-F238E27FC236}">
                  <a16:creationId xmlns:a16="http://schemas.microsoft.com/office/drawing/2014/main" id="{F4B00516-D7C8-463C-89DC-E46AC573404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13213" t="-4738" r="31450" b="74041"/>
            <a:stretch/>
          </p:blipFill>
          <p:spPr>
            <a:xfrm>
              <a:off x="-961251" y="3948177"/>
              <a:ext cx="138462" cy="123009"/>
            </a:xfrm>
            <a:prstGeom prst="rect">
              <a:avLst/>
            </a:prstGeom>
          </p:spPr>
        </p:pic>
      </p:grpSp>
      <p:sp>
        <p:nvSpPr>
          <p:cNvPr id="157" name="TextBox 156">
            <a:extLst>
              <a:ext uri="{FF2B5EF4-FFF2-40B4-BE49-F238E27FC236}">
                <a16:creationId xmlns:a16="http://schemas.microsoft.com/office/drawing/2014/main" id="{0C5C9C10-DDF8-47AE-8058-BE36F74B6AB3}"/>
              </a:ext>
            </a:extLst>
          </p:cNvPr>
          <p:cNvSpPr txBox="1"/>
          <p:nvPr/>
        </p:nvSpPr>
        <p:spPr>
          <a:xfrm>
            <a:off x="4973345" y="5195252"/>
            <a:ext cx="69442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Shape</a:t>
            </a:r>
          </a:p>
        </p:txBody>
      </p:sp>
    </p:spTree>
    <p:extLst>
      <p:ext uri="{BB962C8B-B14F-4D97-AF65-F5344CB8AC3E}">
        <p14:creationId xmlns:p14="http://schemas.microsoft.com/office/powerpoint/2010/main" val="14521868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0249" y="6381328"/>
            <a:ext cx="1383751" cy="483518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4121D5C7-F9D5-4BE5-9FA8-AB5FDA51040A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5BFE22E-31E8-4410-ACE4-195D1356CAC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CC628524-C5D7-4C46-A16E-6E0E6FA5CD7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04F3D5BD-CC3E-4AED-B471-8352541D7E9F}"/>
              </a:ext>
            </a:extLst>
          </p:cNvPr>
          <p:cNvSpPr txBox="1"/>
          <p:nvPr/>
        </p:nvSpPr>
        <p:spPr>
          <a:xfrm>
            <a:off x="411949" y="564875"/>
            <a:ext cx="6639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solidFill>
                  <a:srgbClr val="00B050"/>
                </a:solidFill>
              </a:rPr>
              <a:t>H</a:t>
            </a:r>
            <a:r>
              <a:rPr lang="en-GB" sz="2000" b="1" baseline="-25000" dirty="0">
                <a:solidFill>
                  <a:srgbClr val="00B050"/>
                </a:solidFill>
              </a:rPr>
              <a:t>2</a:t>
            </a:r>
            <a:r>
              <a:rPr lang="en-GB" sz="2000" b="1" dirty="0">
                <a:solidFill>
                  <a:srgbClr val="00B050"/>
                </a:solidFill>
              </a:rPr>
              <a:t>O</a:t>
            </a:r>
            <a:endParaRPr lang="en-GB" sz="2000" b="1" baseline="-25000" dirty="0">
              <a:solidFill>
                <a:srgbClr val="00B050"/>
              </a:solidFill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D8A3DB0-9DDD-40D7-B063-F85FFBEFA1CE}"/>
              </a:ext>
            </a:extLst>
          </p:cNvPr>
          <p:cNvGrpSpPr/>
          <p:nvPr/>
        </p:nvGrpSpPr>
        <p:grpSpPr>
          <a:xfrm>
            <a:off x="1691169" y="466523"/>
            <a:ext cx="1498060" cy="779621"/>
            <a:chOff x="2455564" y="591934"/>
            <a:chExt cx="1498060" cy="779621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CDF7BC8B-3A69-4C9A-AB15-2B35439F79C9}"/>
                </a:ext>
              </a:extLst>
            </p:cNvPr>
            <p:cNvSpPr txBox="1"/>
            <p:nvPr/>
          </p:nvSpPr>
          <p:spPr>
            <a:xfrm>
              <a:off x="2455564" y="743090"/>
              <a:ext cx="36420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H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53BD73D4-3C90-4736-9714-880EA1BDC45D}"/>
                </a:ext>
              </a:extLst>
            </p:cNvPr>
            <p:cNvSpPr txBox="1"/>
            <p:nvPr/>
          </p:nvSpPr>
          <p:spPr>
            <a:xfrm>
              <a:off x="3010179" y="742789"/>
              <a:ext cx="35137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O</a:t>
              </a:r>
            </a:p>
          </p:txBody>
        </p: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D56D8B1A-2557-4444-83A3-8A61A4AC654C}"/>
                </a:ext>
              </a:extLst>
            </p:cNvPr>
            <p:cNvCxnSpPr>
              <a:cxnSpLocks/>
            </p:cNvCxnSpPr>
            <p:nvPr/>
          </p:nvCxnSpPr>
          <p:spPr>
            <a:xfrm>
              <a:off x="2750610" y="931605"/>
              <a:ext cx="316281" cy="0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DAABCBDF-B4EE-4202-8412-28A566ABBDFF}"/>
                </a:ext>
              </a:extLst>
            </p:cNvPr>
            <p:cNvSpPr txBox="1"/>
            <p:nvPr/>
          </p:nvSpPr>
          <p:spPr>
            <a:xfrm>
              <a:off x="3589422" y="736618"/>
              <a:ext cx="36420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H</a:t>
              </a: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64FB0A12-C277-4A76-924E-711F4C594396}"/>
                </a:ext>
              </a:extLst>
            </p:cNvPr>
            <p:cNvSpPr txBox="1"/>
            <p:nvPr/>
          </p:nvSpPr>
          <p:spPr>
            <a:xfrm>
              <a:off x="3598293" y="591934"/>
              <a:ext cx="184731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en-GB" sz="1400" dirty="0"/>
            </a:p>
          </p:txBody>
        </p: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D02D348A-D454-4105-AB1E-B8F63D77D7B0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177159" y="1079823"/>
              <a:ext cx="0" cy="29173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21BD35A9-9DDE-46E7-8B46-62B307093C8B}"/>
                </a:ext>
              </a:extLst>
            </p:cNvPr>
            <p:cNvCxnSpPr>
              <a:cxnSpLocks/>
            </p:cNvCxnSpPr>
            <p:nvPr/>
          </p:nvCxnSpPr>
          <p:spPr>
            <a:xfrm>
              <a:off x="3307454" y="919641"/>
              <a:ext cx="316281" cy="0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0" name="TextBox 19">
            <a:extLst>
              <a:ext uri="{FF2B5EF4-FFF2-40B4-BE49-F238E27FC236}">
                <a16:creationId xmlns:a16="http://schemas.microsoft.com/office/drawing/2014/main" id="{03AF5900-DD19-48BD-BBED-6F25062C75D9}"/>
              </a:ext>
            </a:extLst>
          </p:cNvPr>
          <p:cNvSpPr txBox="1"/>
          <p:nvPr/>
        </p:nvSpPr>
        <p:spPr>
          <a:xfrm>
            <a:off x="1982108" y="548761"/>
            <a:ext cx="28405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1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D73DD89-D8B8-436B-95B5-295AEB3A8515}"/>
              </a:ext>
            </a:extLst>
          </p:cNvPr>
          <p:cNvSpPr txBox="1"/>
          <p:nvPr/>
        </p:nvSpPr>
        <p:spPr>
          <a:xfrm>
            <a:off x="2552336" y="541998"/>
            <a:ext cx="28405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1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E518C94-A3FE-43E5-A91B-5F5D0B077AA6}"/>
              </a:ext>
            </a:extLst>
          </p:cNvPr>
          <p:cNvSpPr txBox="1"/>
          <p:nvPr/>
        </p:nvSpPr>
        <p:spPr>
          <a:xfrm>
            <a:off x="2351326" y="928808"/>
            <a:ext cx="28405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1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EF6B7A06-5767-4555-B4CC-0BE3B0432419}"/>
              </a:ext>
            </a:extLst>
          </p:cNvPr>
          <p:cNvCxnSpPr>
            <a:cxnSpLocks/>
          </p:cNvCxnSpPr>
          <p:nvPr/>
        </p:nvCxnSpPr>
        <p:spPr>
          <a:xfrm flipV="1">
            <a:off x="2414810" y="370792"/>
            <a:ext cx="0" cy="291732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F17CB9B9-6494-4989-8541-7AFF7DE1C6C3}"/>
              </a:ext>
            </a:extLst>
          </p:cNvPr>
          <p:cNvSpPr txBox="1"/>
          <p:nvPr/>
        </p:nvSpPr>
        <p:spPr>
          <a:xfrm>
            <a:off x="2339031" y="372429"/>
            <a:ext cx="28405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1</a:t>
            </a: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438FF826-E1E6-45BE-92C4-98288110AD34}"/>
              </a:ext>
            </a:extLst>
          </p:cNvPr>
          <p:cNvGrpSpPr/>
          <p:nvPr/>
        </p:nvGrpSpPr>
        <p:grpSpPr>
          <a:xfrm>
            <a:off x="395536" y="1556792"/>
            <a:ext cx="2497945" cy="1200329"/>
            <a:chOff x="148838" y="2185091"/>
            <a:chExt cx="2497945" cy="1200329"/>
          </a:xfrm>
        </p:grpSpPr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A0C06156-0658-43D0-9B2A-AADC992AED16}"/>
                </a:ext>
              </a:extLst>
            </p:cNvPr>
            <p:cNvSpPr txBox="1"/>
            <p:nvPr/>
          </p:nvSpPr>
          <p:spPr>
            <a:xfrm>
              <a:off x="250084" y="2185091"/>
              <a:ext cx="216059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latin typeface="Calibri" panose="020F0502020204030204" pitchFamily="34" charset="0"/>
                  <a:cs typeface="Calibri" panose="020F0502020204030204" pitchFamily="34" charset="0"/>
                </a:rPr>
                <a:t>O – central atom</a:t>
              </a:r>
            </a:p>
            <a:p>
              <a:endParaRPr lang="en-GB" dirty="0">
                <a:latin typeface="Calibri" panose="020F0502020204030204" pitchFamily="34" charset="0"/>
                <a:cs typeface="Calibri" panose="020F0502020204030204" pitchFamily="34" charset="0"/>
              </a:endParaRPr>
            </a:p>
            <a:p>
              <a:r>
                <a:rPr lang="en-GB" dirty="0">
                  <a:latin typeface="Calibri" panose="020F0502020204030204" pitchFamily="34" charset="0"/>
                  <a:cs typeface="Calibri" panose="020F0502020204030204" pitchFamily="34" charset="0"/>
                </a:rPr>
                <a:t>4 groups of electrons</a:t>
              </a:r>
            </a:p>
            <a:p>
              <a:endParaRPr lang="en-GB" dirty="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0BF75B75-189D-4DB9-9D62-4CCEC58BBD67}"/>
                </a:ext>
              </a:extLst>
            </p:cNvPr>
            <p:cNvSpPr/>
            <p:nvPr/>
          </p:nvSpPr>
          <p:spPr>
            <a:xfrm>
              <a:off x="148838" y="2658727"/>
              <a:ext cx="2497945" cy="535791"/>
            </a:xfrm>
            <a:prstGeom prst="ellipse">
              <a:avLst/>
            </a:prstGeom>
            <a:noFill/>
            <a:ln w="19050"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sp>
        <p:nvSpPr>
          <p:cNvPr id="30" name="TextBox 29">
            <a:extLst>
              <a:ext uri="{FF2B5EF4-FFF2-40B4-BE49-F238E27FC236}">
                <a16:creationId xmlns:a16="http://schemas.microsoft.com/office/drawing/2014/main" id="{7FA62588-1DA9-45AC-9E3C-51AC8E3A4D7F}"/>
              </a:ext>
            </a:extLst>
          </p:cNvPr>
          <p:cNvSpPr txBox="1"/>
          <p:nvPr/>
        </p:nvSpPr>
        <p:spPr>
          <a:xfrm>
            <a:off x="2245784" y="136326"/>
            <a:ext cx="35137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ym typeface="Symbol" panose="05050102010706020507" pitchFamily="18" charset="2"/>
              </a:rPr>
              <a:t></a:t>
            </a:r>
            <a:endParaRPr lang="en-GB" sz="1400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65C0E18B-CF5D-46BD-8CC3-50F5F701C8D7}"/>
              </a:ext>
            </a:extLst>
          </p:cNvPr>
          <p:cNvSpPr txBox="1"/>
          <p:nvPr/>
        </p:nvSpPr>
        <p:spPr>
          <a:xfrm>
            <a:off x="2229754" y="1132324"/>
            <a:ext cx="35137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ym typeface="Symbol" panose="05050102010706020507" pitchFamily="18" charset="2"/>
              </a:rPr>
              <a:t></a:t>
            </a:r>
            <a:endParaRPr lang="en-GB" sz="1400" dirty="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8E486B0C-C83A-44C0-B3C0-145606FCBA31}"/>
              </a:ext>
            </a:extLst>
          </p:cNvPr>
          <p:cNvGrpSpPr/>
          <p:nvPr/>
        </p:nvGrpSpPr>
        <p:grpSpPr>
          <a:xfrm>
            <a:off x="496782" y="3121988"/>
            <a:ext cx="1416629" cy="823780"/>
            <a:chOff x="1103341" y="3260239"/>
            <a:chExt cx="1416629" cy="823780"/>
          </a:xfrm>
        </p:grpSpPr>
        <p:grpSp>
          <p:nvGrpSpPr>
            <p:cNvPr id="32" name="Group 31">
              <a:extLst>
                <a:ext uri="{FF2B5EF4-FFF2-40B4-BE49-F238E27FC236}">
                  <a16:creationId xmlns:a16="http://schemas.microsoft.com/office/drawing/2014/main" id="{85223EFA-8E8A-49E8-B1EF-70CC39D9A5F4}"/>
                </a:ext>
              </a:extLst>
            </p:cNvPr>
            <p:cNvGrpSpPr/>
            <p:nvPr/>
          </p:nvGrpSpPr>
          <p:grpSpPr>
            <a:xfrm>
              <a:off x="1103341" y="3260239"/>
              <a:ext cx="1416629" cy="823780"/>
              <a:chOff x="5506199" y="4057028"/>
              <a:chExt cx="1416629" cy="823780"/>
            </a:xfrm>
          </p:grpSpPr>
          <p:grpSp>
            <p:nvGrpSpPr>
              <p:cNvPr id="33" name="Group 32">
                <a:extLst>
                  <a:ext uri="{FF2B5EF4-FFF2-40B4-BE49-F238E27FC236}">
                    <a16:creationId xmlns:a16="http://schemas.microsoft.com/office/drawing/2014/main" id="{F90A5A0E-22FB-45D6-9A0F-ABFEE677027B}"/>
                  </a:ext>
                </a:extLst>
              </p:cNvPr>
              <p:cNvGrpSpPr/>
              <p:nvPr/>
            </p:nvGrpSpPr>
            <p:grpSpPr>
              <a:xfrm rot="10800000">
                <a:off x="5506199" y="4417218"/>
                <a:ext cx="1416629" cy="463590"/>
                <a:chOff x="2499543" y="400689"/>
                <a:chExt cx="1416629" cy="463590"/>
              </a:xfrm>
            </p:grpSpPr>
            <p:sp>
              <p:nvSpPr>
                <p:cNvPr id="36" name="TextBox 35">
                  <a:extLst>
                    <a:ext uri="{FF2B5EF4-FFF2-40B4-BE49-F238E27FC236}">
                      <a16:creationId xmlns:a16="http://schemas.microsoft.com/office/drawing/2014/main" id="{7F17DB18-FF93-44F8-BFB3-AFE58608E636}"/>
                    </a:ext>
                  </a:extLst>
                </p:cNvPr>
                <p:cNvSpPr txBox="1"/>
                <p:nvPr/>
              </p:nvSpPr>
              <p:spPr>
                <a:xfrm>
                  <a:off x="2499543" y="400689"/>
                  <a:ext cx="364202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GB" dirty="0"/>
                    <a:t>H</a:t>
                  </a:r>
                </a:p>
              </p:txBody>
            </p:sp>
            <p:cxnSp>
              <p:nvCxnSpPr>
                <p:cNvPr id="37" name="Straight Connector 36">
                  <a:extLst>
                    <a:ext uri="{FF2B5EF4-FFF2-40B4-BE49-F238E27FC236}">
                      <a16:creationId xmlns:a16="http://schemas.microsoft.com/office/drawing/2014/main" id="{289A6B20-71B9-4EF6-BA98-FA34A7D89F93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2812462" y="675764"/>
                  <a:ext cx="247125" cy="188515"/>
                </a:xfrm>
                <a:prstGeom prst="line">
                  <a:avLst/>
                </a:prstGeom>
                <a:ln w="952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38" name="TextBox 37">
                  <a:extLst>
                    <a:ext uri="{FF2B5EF4-FFF2-40B4-BE49-F238E27FC236}">
                      <a16:creationId xmlns:a16="http://schemas.microsoft.com/office/drawing/2014/main" id="{3BF1B9C2-FAF8-4F47-B242-E959FB275AF6}"/>
                    </a:ext>
                  </a:extLst>
                </p:cNvPr>
                <p:cNvSpPr txBox="1"/>
                <p:nvPr/>
              </p:nvSpPr>
              <p:spPr>
                <a:xfrm>
                  <a:off x="3551970" y="428541"/>
                  <a:ext cx="364202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GB" dirty="0"/>
                    <a:t>H</a:t>
                  </a:r>
                </a:p>
              </p:txBody>
            </p:sp>
            <p:cxnSp>
              <p:nvCxnSpPr>
                <p:cNvPr id="39" name="Straight Connector 38">
                  <a:extLst>
                    <a:ext uri="{FF2B5EF4-FFF2-40B4-BE49-F238E27FC236}">
                      <a16:creationId xmlns:a16="http://schemas.microsoft.com/office/drawing/2014/main" id="{C97ED9C3-25B0-42F5-AA7A-8FA95800371C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3323354" y="670752"/>
                  <a:ext cx="290839" cy="173818"/>
                </a:xfrm>
                <a:prstGeom prst="line">
                  <a:avLst/>
                </a:prstGeom>
                <a:ln w="952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58207FE7-2AED-488E-933A-A7E5A5D3F64A}"/>
                  </a:ext>
                </a:extLst>
              </p:cNvPr>
              <p:cNvSpPr txBox="1"/>
              <p:nvPr/>
            </p:nvSpPr>
            <p:spPr>
              <a:xfrm>
                <a:off x="6065891" y="4203644"/>
                <a:ext cx="35137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O</a:t>
                </a:r>
              </a:p>
            </p:txBody>
          </p:sp>
          <p:sp>
            <p:nvSpPr>
              <p:cNvPr id="35" name="TextBox 34">
                <a:extLst>
                  <a:ext uri="{FF2B5EF4-FFF2-40B4-BE49-F238E27FC236}">
                    <a16:creationId xmlns:a16="http://schemas.microsoft.com/office/drawing/2014/main" id="{D8574C11-920B-4F7B-B3DE-468AD8E2881D}"/>
                  </a:ext>
                </a:extLst>
              </p:cNvPr>
              <p:cNvSpPr txBox="1"/>
              <p:nvPr/>
            </p:nvSpPr>
            <p:spPr>
              <a:xfrm rot="18978993">
                <a:off x="5915608" y="4057028"/>
                <a:ext cx="396651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400" dirty="0">
                    <a:sym typeface="Symbol" panose="05050102010706020507" pitchFamily="18" charset="2"/>
                  </a:rPr>
                  <a:t></a:t>
                </a:r>
                <a:endParaRPr lang="en-GB" sz="1400" dirty="0"/>
              </a:p>
            </p:txBody>
          </p:sp>
        </p:grpSp>
        <p:sp>
          <p:nvSpPr>
            <p:cNvPr id="40" name="TextBox 39">
              <a:extLst>
                <a:ext uri="{FF2B5EF4-FFF2-40B4-BE49-F238E27FC236}">
                  <a16:creationId xmlns:a16="http://schemas.microsoft.com/office/drawing/2014/main" id="{921D939D-4828-49BB-9C00-515EAC0DB2B8}"/>
                </a:ext>
              </a:extLst>
            </p:cNvPr>
            <p:cNvSpPr txBox="1"/>
            <p:nvPr/>
          </p:nvSpPr>
          <p:spPr>
            <a:xfrm rot="2376828">
              <a:off x="1825993" y="3260239"/>
              <a:ext cx="35137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>
                  <a:sym typeface="Symbol" panose="05050102010706020507" pitchFamily="18" charset="2"/>
                </a:rPr>
                <a:t></a:t>
              </a:r>
              <a:endParaRPr lang="en-GB" sz="1400" dirty="0"/>
            </a:p>
          </p:txBody>
        </p:sp>
      </p:grpSp>
      <p:pic>
        <p:nvPicPr>
          <p:cNvPr id="41" name="Picture 6">
            <a:extLst>
              <a:ext uri="{FF2B5EF4-FFF2-40B4-BE49-F238E27FC236}">
                <a16:creationId xmlns:a16="http://schemas.microsoft.com/office/drawing/2014/main" id="{5D129F85-51F2-4D33-91A9-FDAA9C5705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9660" y="3108231"/>
            <a:ext cx="1228475" cy="837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0" name="Group 59">
            <a:extLst>
              <a:ext uri="{FF2B5EF4-FFF2-40B4-BE49-F238E27FC236}">
                <a16:creationId xmlns:a16="http://schemas.microsoft.com/office/drawing/2014/main" id="{531A1FA6-1A03-495C-8083-638CA510EE52}"/>
              </a:ext>
            </a:extLst>
          </p:cNvPr>
          <p:cNvGrpSpPr/>
          <p:nvPr/>
        </p:nvGrpSpPr>
        <p:grpSpPr>
          <a:xfrm>
            <a:off x="3689075" y="1695881"/>
            <a:ext cx="5122891" cy="1013486"/>
            <a:chOff x="4252997" y="1743635"/>
            <a:chExt cx="5122891" cy="1013486"/>
          </a:xfrm>
        </p:grpSpPr>
        <p:grpSp>
          <p:nvGrpSpPr>
            <p:cNvPr id="43" name="Group 42">
              <a:extLst>
                <a:ext uri="{FF2B5EF4-FFF2-40B4-BE49-F238E27FC236}">
                  <a16:creationId xmlns:a16="http://schemas.microsoft.com/office/drawing/2014/main" id="{D9DB91DC-6671-4ECA-968A-31AD1602ED69}"/>
                </a:ext>
              </a:extLst>
            </p:cNvPr>
            <p:cNvGrpSpPr/>
            <p:nvPr/>
          </p:nvGrpSpPr>
          <p:grpSpPr>
            <a:xfrm>
              <a:off x="4252997" y="1743635"/>
              <a:ext cx="5122891" cy="1013486"/>
              <a:chOff x="1827546" y="5196936"/>
              <a:chExt cx="5122891" cy="1013486"/>
            </a:xfrm>
          </p:grpSpPr>
          <p:grpSp>
            <p:nvGrpSpPr>
              <p:cNvPr id="46" name="Group 45">
                <a:extLst>
                  <a:ext uri="{FF2B5EF4-FFF2-40B4-BE49-F238E27FC236}">
                    <a16:creationId xmlns:a16="http://schemas.microsoft.com/office/drawing/2014/main" id="{01C87BE8-349D-4B48-892E-62AEAB6001D6}"/>
                  </a:ext>
                </a:extLst>
              </p:cNvPr>
              <p:cNvGrpSpPr/>
              <p:nvPr/>
            </p:nvGrpSpPr>
            <p:grpSpPr>
              <a:xfrm>
                <a:off x="1827546" y="5272299"/>
                <a:ext cx="5068095" cy="880193"/>
                <a:chOff x="1827546" y="5272299"/>
                <a:chExt cx="5068095" cy="880193"/>
              </a:xfrm>
            </p:grpSpPr>
            <p:sp>
              <p:nvSpPr>
                <p:cNvPr id="48" name="TextBox 47">
                  <a:extLst>
                    <a:ext uri="{FF2B5EF4-FFF2-40B4-BE49-F238E27FC236}">
                      <a16:creationId xmlns:a16="http://schemas.microsoft.com/office/drawing/2014/main" id="{6C685DEB-49C3-4A64-A89F-584F3A783007}"/>
                    </a:ext>
                  </a:extLst>
                </p:cNvPr>
                <p:cNvSpPr txBox="1"/>
                <p:nvPr/>
              </p:nvSpPr>
              <p:spPr>
                <a:xfrm>
                  <a:off x="1827546" y="5276462"/>
                  <a:ext cx="921919" cy="58477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 sz="1600" dirty="0">
                      <a:latin typeface="Calibri" panose="020F0502020204030204" pitchFamily="34" charset="0"/>
                      <a:cs typeface="Calibri" panose="020F0502020204030204" pitchFamily="34" charset="0"/>
                    </a:rPr>
                    <a:t>Electron </a:t>
                  </a:r>
                </a:p>
                <a:p>
                  <a:r>
                    <a:rPr lang="en-GB" sz="1600" dirty="0">
                      <a:latin typeface="Calibri" panose="020F0502020204030204" pitchFamily="34" charset="0"/>
                      <a:cs typeface="Calibri" panose="020F0502020204030204" pitchFamily="34" charset="0"/>
                    </a:rPr>
                    <a:t>Groups </a:t>
                  </a:r>
                </a:p>
              </p:txBody>
            </p:sp>
            <p:sp>
              <p:nvSpPr>
                <p:cNvPr id="49" name="TextBox 48">
                  <a:extLst>
                    <a:ext uri="{FF2B5EF4-FFF2-40B4-BE49-F238E27FC236}">
                      <a16:creationId xmlns:a16="http://schemas.microsoft.com/office/drawing/2014/main" id="{FF014CBF-F435-41BB-BFD2-BAB5C29C741E}"/>
                    </a:ext>
                  </a:extLst>
                </p:cNvPr>
                <p:cNvSpPr txBox="1"/>
                <p:nvPr/>
              </p:nvSpPr>
              <p:spPr>
                <a:xfrm>
                  <a:off x="3113222" y="5276462"/>
                  <a:ext cx="1026178" cy="338554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 sz="1600" dirty="0">
                      <a:latin typeface="Calibri" panose="020F0502020204030204" pitchFamily="34" charset="0"/>
                      <a:cs typeface="Calibri" panose="020F0502020204030204" pitchFamily="34" charset="0"/>
                    </a:rPr>
                    <a:t>Geometry</a:t>
                  </a:r>
                </a:p>
              </p:txBody>
            </p:sp>
            <p:sp>
              <p:nvSpPr>
                <p:cNvPr id="50" name="TextBox 49">
                  <a:extLst>
                    <a:ext uri="{FF2B5EF4-FFF2-40B4-BE49-F238E27FC236}">
                      <a16:creationId xmlns:a16="http://schemas.microsoft.com/office/drawing/2014/main" id="{E8C57614-81FB-4992-BD33-215910AAC46D}"/>
                    </a:ext>
                  </a:extLst>
                </p:cNvPr>
                <p:cNvSpPr txBox="1"/>
                <p:nvPr/>
              </p:nvSpPr>
              <p:spPr>
                <a:xfrm>
                  <a:off x="5999242" y="5272299"/>
                  <a:ext cx="896399" cy="338554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 sz="1600" dirty="0">
                      <a:latin typeface="Calibri" panose="020F0502020204030204" pitchFamily="34" charset="0"/>
                      <a:cs typeface="Calibri" panose="020F0502020204030204" pitchFamily="34" charset="0"/>
                    </a:rPr>
                    <a:t>Angle (°)</a:t>
                  </a:r>
                </a:p>
              </p:txBody>
            </p:sp>
            <p:sp>
              <p:nvSpPr>
                <p:cNvPr id="51" name="TextBox 50">
                  <a:extLst>
                    <a:ext uri="{FF2B5EF4-FFF2-40B4-BE49-F238E27FC236}">
                      <a16:creationId xmlns:a16="http://schemas.microsoft.com/office/drawing/2014/main" id="{ED1C0F21-4C57-42E6-90C5-160695F33BDC}"/>
                    </a:ext>
                  </a:extLst>
                </p:cNvPr>
                <p:cNvSpPr txBox="1"/>
                <p:nvPr/>
              </p:nvSpPr>
              <p:spPr>
                <a:xfrm>
                  <a:off x="2114000" y="5813938"/>
                  <a:ext cx="288862" cy="338554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 sz="1600" b="1" dirty="0">
                      <a:solidFill>
                        <a:srgbClr val="00B050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4</a:t>
                  </a:r>
                </a:p>
              </p:txBody>
            </p:sp>
            <p:sp>
              <p:nvSpPr>
                <p:cNvPr id="52" name="TextBox 51">
                  <a:extLst>
                    <a:ext uri="{FF2B5EF4-FFF2-40B4-BE49-F238E27FC236}">
                      <a16:creationId xmlns:a16="http://schemas.microsoft.com/office/drawing/2014/main" id="{5AD83E83-6087-4195-B707-42531F9208F4}"/>
                    </a:ext>
                  </a:extLst>
                </p:cNvPr>
                <p:cNvSpPr txBox="1"/>
                <p:nvPr/>
              </p:nvSpPr>
              <p:spPr>
                <a:xfrm>
                  <a:off x="3286006" y="5792752"/>
                  <a:ext cx="577081" cy="338554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 sz="1600" b="1" dirty="0">
                      <a:solidFill>
                        <a:srgbClr val="00B050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bent</a:t>
                  </a:r>
                </a:p>
              </p:txBody>
            </p:sp>
            <p:sp>
              <p:nvSpPr>
                <p:cNvPr id="53" name="TextBox 52">
                  <a:extLst>
                    <a:ext uri="{FF2B5EF4-FFF2-40B4-BE49-F238E27FC236}">
                      <a16:creationId xmlns:a16="http://schemas.microsoft.com/office/drawing/2014/main" id="{B2A208C2-71FF-4AC0-9CC6-F412EC5896B9}"/>
                    </a:ext>
                  </a:extLst>
                </p:cNvPr>
                <p:cNvSpPr txBox="1"/>
                <p:nvPr/>
              </p:nvSpPr>
              <p:spPr>
                <a:xfrm>
                  <a:off x="6125982" y="5742094"/>
                  <a:ext cx="758541" cy="338554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 sz="1600" b="1" dirty="0">
                      <a:solidFill>
                        <a:srgbClr val="00B050"/>
                      </a:solidFill>
                      <a:latin typeface="Calibri" panose="020F0502020204030204" pitchFamily="34" charset="0"/>
                      <a:cs typeface="Calibri" panose="020F0502020204030204" pitchFamily="34" charset="0"/>
                    </a:rPr>
                    <a:t>&lt;109.5</a:t>
                  </a:r>
                </a:p>
              </p:txBody>
            </p:sp>
          </p:grpSp>
          <p:sp>
            <p:nvSpPr>
              <p:cNvPr id="47" name="Rectangle 46">
                <a:extLst>
                  <a:ext uri="{FF2B5EF4-FFF2-40B4-BE49-F238E27FC236}">
                    <a16:creationId xmlns:a16="http://schemas.microsoft.com/office/drawing/2014/main" id="{BBB721CC-D06C-471E-BE90-9E9E65C36E4D}"/>
                  </a:ext>
                </a:extLst>
              </p:cNvPr>
              <p:cNvSpPr/>
              <p:nvPr/>
            </p:nvSpPr>
            <p:spPr>
              <a:xfrm>
                <a:off x="1828522" y="5196936"/>
                <a:ext cx="5121915" cy="1013486"/>
              </a:xfrm>
              <a:prstGeom prst="rect">
                <a:avLst/>
              </a:prstGeom>
              <a:noFill/>
              <a:ln w="28575"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54" name="TextBox 53">
              <a:extLst>
                <a:ext uri="{FF2B5EF4-FFF2-40B4-BE49-F238E27FC236}">
                  <a16:creationId xmlns:a16="http://schemas.microsoft.com/office/drawing/2014/main" id="{7535970C-E664-4D86-B1CE-64DFE1B55930}"/>
                </a:ext>
              </a:extLst>
            </p:cNvPr>
            <p:cNvSpPr txBox="1"/>
            <p:nvPr/>
          </p:nvSpPr>
          <p:spPr>
            <a:xfrm rot="20422013">
              <a:off x="7105888" y="2206762"/>
              <a:ext cx="367408" cy="400110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en-GB" sz="1000" dirty="0">
                  <a:sym typeface="Symbol" panose="05050102010706020507" pitchFamily="18" charset="2"/>
                </a:rPr>
                <a:t></a:t>
              </a:r>
              <a:endParaRPr lang="en-GB" sz="1000" dirty="0"/>
            </a:p>
            <a:p>
              <a:endParaRPr lang="en-GB" sz="1000" dirty="0">
                <a:solidFill>
                  <a:srgbClr val="FF0000"/>
                </a:solidFill>
              </a:endParaRPr>
            </a:p>
          </p:txBody>
        </p: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9CB0F732-F7FE-4174-B75B-01B17F91747E}"/>
                </a:ext>
              </a:extLst>
            </p:cNvPr>
            <p:cNvCxnSpPr>
              <a:cxnSpLocks noChangeAspect="1"/>
            </p:cNvCxnSpPr>
            <p:nvPr/>
          </p:nvCxnSpPr>
          <p:spPr>
            <a:xfrm flipH="1" flipV="1">
              <a:off x="7386387" y="2425791"/>
              <a:ext cx="209010" cy="140428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6C8E2000-C72E-4827-8C74-AADFEB16549B}"/>
                </a:ext>
              </a:extLst>
            </p:cNvPr>
            <p:cNvCxnSpPr>
              <a:cxnSpLocks noChangeAspect="1"/>
            </p:cNvCxnSpPr>
            <p:nvPr/>
          </p:nvCxnSpPr>
          <p:spPr>
            <a:xfrm flipV="1">
              <a:off x="7175634" y="2425789"/>
              <a:ext cx="210753" cy="143011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8" name="TextBox 57">
              <a:extLst>
                <a:ext uri="{FF2B5EF4-FFF2-40B4-BE49-F238E27FC236}">
                  <a16:creationId xmlns:a16="http://schemas.microsoft.com/office/drawing/2014/main" id="{152C6048-D871-4AFE-895A-CF491C2A446A}"/>
                </a:ext>
              </a:extLst>
            </p:cNvPr>
            <p:cNvSpPr txBox="1"/>
            <p:nvPr/>
          </p:nvSpPr>
          <p:spPr>
            <a:xfrm rot="1765915">
              <a:off x="7258829" y="2201808"/>
              <a:ext cx="367408" cy="400110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en-GB" sz="1000" dirty="0">
                  <a:sym typeface="Symbol" panose="05050102010706020507" pitchFamily="18" charset="2"/>
                </a:rPr>
                <a:t></a:t>
              </a:r>
              <a:endParaRPr lang="en-GB" sz="1000" dirty="0"/>
            </a:p>
            <a:p>
              <a:endParaRPr lang="en-GB" sz="1000" dirty="0">
                <a:solidFill>
                  <a:srgbClr val="FF0000"/>
                </a:solidFill>
              </a:endParaRPr>
            </a:p>
          </p:txBody>
        </p:sp>
        <p:sp>
          <p:nvSpPr>
            <p:cNvPr id="59" name="TextBox 58">
              <a:extLst>
                <a:ext uri="{FF2B5EF4-FFF2-40B4-BE49-F238E27FC236}">
                  <a16:creationId xmlns:a16="http://schemas.microsoft.com/office/drawing/2014/main" id="{550BCA20-9633-4EA6-A2C3-7B750B787F0F}"/>
                </a:ext>
              </a:extLst>
            </p:cNvPr>
            <p:cNvSpPr txBox="1"/>
            <p:nvPr/>
          </p:nvSpPr>
          <p:spPr>
            <a:xfrm>
              <a:off x="6977803" y="1818998"/>
              <a:ext cx="694421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latin typeface="Calibri" panose="020F0502020204030204" pitchFamily="34" charset="0"/>
                  <a:cs typeface="Calibri" panose="020F0502020204030204" pitchFamily="34" charset="0"/>
                </a:rPr>
                <a:t>Shape</a:t>
              </a:r>
            </a:p>
          </p:txBody>
        </p:sp>
      </p:grpSp>
      <p:sp>
        <p:nvSpPr>
          <p:cNvPr id="61" name="TextBox 60">
            <a:extLst>
              <a:ext uri="{FF2B5EF4-FFF2-40B4-BE49-F238E27FC236}">
                <a16:creationId xmlns:a16="http://schemas.microsoft.com/office/drawing/2014/main" id="{9CA00DD3-DAE9-4C79-9B16-5A92DC880A17}"/>
              </a:ext>
            </a:extLst>
          </p:cNvPr>
          <p:cNvSpPr txBox="1"/>
          <p:nvPr/>
        </p:nvSpPr>
        <p:spPr>
          <a:xfrm>
            <a:off x="1544037" y="4024506"/>
            <a:ext cx="57708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bent</a:t>
            </a:r>
          </a:p>
        </p:txBody>
      </p:sp>
    </p:spTree>
    <p:extLst>
      <p:ext uri="{BB962C8B-B14F-4D97-AF65-F5344CB8AC3E}">
        <p14:creationId xmlns:p14="http://schemas.microsoft.com/office/powerpoint/2010/main" val="39785182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0249" y="6381328"/>
            <a:ext cx="1383751" cy="483518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4121D5C7-F9D5-4BE5-9FA8-AB5FDA51040A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5BFE22E-31E8-4410-ACE4-195D1356CAC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CC628524-C5D7-4C46-A16E-6E0E6FA5CD7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1EDFD46-217C-455D-818B-D3A5D9F6F67E}"/>
              </a:ext>
            </a:extLst>
          </p:cNvPr>
          <p:cNvGrpSpPr/>
          <p:nvPr/>
        </p:nvGrpSpPr>
        <p:grpSpPr>
          <a:xfrm>
            <a:off x="844966" y="757251"/>
            <a:ext cx="7359737" cy="880193"/>
            <a:chOff x="1827546" y="5272299"/>
            <a:chExt cx="4848115" cy="880193"/>
          </a:xfrm>
        </p:grpSpPr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FDDEBDF0-BF6C-41EF-8701-ADB663F01D72}"/>
                </a:ext>
              </a:extLst>
            </p:cNvPr>
            <p:cNvSpPr txBox="1"/>
            <p:nvPr/>
          </p:nvSpPr>
          <p:spPr>
            <a:xfrm>
              <a:off x="1827546" y="5276462"/>
              <a:ext cx="607300" cy="584775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latin typeface="Calibri" panose="020F0502020204030204" pitchFamily="34" charset="0"/>
                  <a:cs typeface="Calibri" panose="020F0502020204030204" pitchFamily="34" charset="0"/>
                </a:rPr>
                <a:t>Electron </a:t>
              </a:r>
            </a:p>
            <a:p>
              <a:r>
                <a:rPr lang="en-GB" sz="1600" dirty="0">
                  <a:latin typeface="Calibri" panose="020F0502020204030204" pitchFamily="34" charset="0"/>
                  <a:cs typeface="Calibri" panose="020F0502020204030204" pitchFamily="34" charset="0"/>
                </a:rPr>
                <a:t>Groups </a:t>
              </a: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2A5AED5B-3C45-44F6-87AF-269F8BCD2A7D}"/>
                </a:ext>
              </a:extLst>
            </p:cNvPr>
            <p:cNvSpPr txBox="1"/>
            <p:nvPr/>
          </p:nvSpPr>
          <p:spPr>
            <a:xfrm>
              <a:off x="2855240" y="5272299"/>
              <a:ext cx="675979" cy="338554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latin typeface="Calibri" panose="020F0502020204030204" pitchFamily="34" charset="0"/>
                  <a:cs typeface="Calibri" panose="020F0502020204030204" pitchFamily="34" charset="0"/>
                </a:rPr>
                <a:t>Geometry</a:t>
              </a: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621D28CE-0EAB-45D7-A5DE-29C8F3A1FC82}"/>
                </a:ext>
              </a:extLst>
            </p:cNvPr>
            <p:cNvSpPr txBox="1"/>
            <p:nvPr/>
          </p:nvSpPr>
          <p:spPr>
            <a:xfrm>
              <a:off x="6085172" y="5280445"/>
              <a:ext cx="590489" cy="338554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latin typeface="Calibri" panose="020F0502020204030204" pitchFamily="34" charset="0"/>
                  <a:cs typeface="Calibri" panose="020F0502020204030204" pitchFamily="34" charset="0"/>
                </a:rPr>
                <a:t>Angle (°)</a:t>
              </a: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E4BC6DED-86BE-45D7-94DE-B131B853E7CC}"/>
                </a:ext>
              </a:extLst>
            </p:cNvPr>
            <p:cNvSpPr txBox="1"/>
            <p:nvPr/>
          </p:nvSpPr>
          <p:spPr>
            <a:xfrm>
              <a:off x="2114000" y="5813938"/>
              <a:ext cx="190283" cy="338554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en-GB" sz="1600" b="1" dirty="0">
                  <a:solidFill>
                    <a:srgbClr val="0000FF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2</a:t>
              </a: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3A6FB194-08ED-4605-A5AF-F341C2AC2F7B}"/>
                </a:ext>
              </a:extLst>
            </p:cNvPr>
            <p:cNvSpPr txBox="1"/>
            <p:nvPr/>
          </p:nvSpPr>
          <p:spPr>
            <a:xfrm>
              <a:off x="2917769" y="5793760"/>
              <a:ext cx="473279" cy="338554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en-GB" sz="1600" b="1" dirty="0">
                  <a:solidFill>
                    <a:srgbClr val="0000FF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linear </a:t>
              </a:r>
            </a:p>
          </p:txBody>
        </p: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3E8F3CD9-A6C6-4484-8D04-E963F6BA8006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634645" y="5926044"/>
              <a:ext cx="359541" cy="3084"/>
            </a:xfrm>
            <a:prstGeom prst="line">
              <a:avLst/>
            </a:prstGeom>
            <a:ln w="12700">
              <a:noFill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03F3CCBF-F116-4A8F-84F3-7B8B7E0891FC}"/>
                </a:ext>
              </a:extLst>
            </p:cNvPr>
            <p:cNvSpPr txBox="1"/>
            <p:nvPr/>
          </p:nvSpPr>
          <p:spPr>
            <a:xfrm>
              <a:off x="6125982" y="5742094"/>
              <a:ext cx="358180" cy="338554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en-GB" sz="1600" b="1" dirty="0">
                  <a:solidFill>
                    <a:srgbClr val="0000FF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180 </a:t>
              </a: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E246D0B7-5399-468C-A897-1497FB95FB5B}"/>
                </a:ext>
              </a:extLst>
            </p:cNvPr>
            <p:cNvSpPr txBox="1"/>
            <p:nvPr/>
          </p:nvSpPr>
          <p:spPr>
            <a:xfrm>
              <a:off x="5215411" y="5280445"/>
              <a:ext cx="457439" cy="338554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latin typeface="Calibri" panose="020F0502020204030204" pitchFamily="34" charset="0"/>
                  <a:cs typeface="Calibri" panose="020F0502020204030204" pitchFamily="34" charset="0"/>
                </a:rPr>
                <a:t>Shape</a:t>
              </a:r>
            </a:p>
          </p:txBody>
        </p:sp>
      </p:grpSp>
      <p:sp>
        <p:nvSpPr>
          <p:cNvPr id="23" name="TextBox 22">
            <a:extLst>
              <a:ext uri="{FF2B5EF4-FFF2-40B4-BE49-F238E27FC236}">
                <a16:creationId xmlns:a16="http://schemas.microsoft.com/office/drawing/2014/main" id="{8C686621-CB60-4D47-8524-1607EB760F0C}"/>
              </a:ext>
            </a:extLst>
          </p:cNvPr>
          <p:cNvSpPr txBox="1"/>
          <p:nvPr/>
        </p:nvSpPr>
        <p:spPr>
          <a:xfrm>
            <a:off x="-1" y="17924"/>
            <a:ext cx="687088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VSEPR CHART</a:t>
            </a: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C9E4F328-F420-4357-BFCD-510A99B5C6B5}"/>
              </a:ext>
            </a:extLst>
          </p:cNvPr>
          <p:cNvSpPr txBox="1"/>
          <p:nvPr/>
        </p:nvSpPr>
        <p:spPr>
          <a:xfrm>
            <a:off x="4257648" y="750970"/>
            <a:ext cx="891591" cy="338554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Bond/LP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56F80EA9-6EDF-4A64-8898-800F7A46BB22}"/>
              </a:ext>
            </a:extLst>
          </p:cNvPr>
          <p:cNvSpPr txBox="1"/>
          <p:nvPr/>
        </p:nvSpPr>
        <p:spPr>
          <a:xfrm>
            <a:off x="4380394" y="1278712"/>
            <a:ext cx="481222" cy="338554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2/0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C3E27D5E-D51B-4532-B4D0-C9BC6A1D31DD}"/>
              </a:ext>
            </a:extLst>
          </p:cNvPr>
          <p:cNvCxnSpPr>
            <a:cxnSpLocks/>
          </p:cNvCxnSpPr>
          <p:nvPr/>
        </p:nvCxnSpPr>
        <p:spPr>
          <a:xfrm flipV="1">
            <a:off x="3660122" y="1409454"/>
            <a:ext cx="545805" cy="3084"/>
          </a:xfrm>
          <a:prstGeom prst="line">
            <a:avLst/>
          </a:prstGeom>
          <a:ln w="12700"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>
            <a:extLst>
              <a:ext uri="{FF2B5EF4-FFF2-40B4-BE49-F238E27FC236}">
                <a16:creationId xmlns:a16="http://schemas.microsoft.com/office/drawing/2014/main" id="{D2F04296-81E9-4F15-BB39-9FCF906D26B2}"/>
              </a:ext>
            </a:extLst>
          </p:cNvPr>
          <p:cNvSpPr txBox="1"/>
          <p:nvPr/>
        </p:nvSpPr>
        <p:spPr>
          <a:xfrm>
            <a:off x="5994386" y="1252700"/>
            <a:ext cx="718466" cy="338554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linear </a:t>
            </a:r>
          </a:p>
        </p:txBody>
      </p: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7FDE7F26-68B0-475F-91E0-3692F291520A}"/>
              </a:ext>
            </a:extLst>
          </p:cNvPr>
          <p:cNvCxnSpPr/>
          <p:nvPr/>
        </p:nvCxnSpPr>
        <p:spPr>
          <a:xfrm>
            <a:off x="3398218" y="1409454"/>
            <a:ext cx="686738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67599A85-FEF1-4D56-AF16-054FA89385B0}"/>
              </a:ext>
            </a:extLst>
          </p:cNvPr>
          <p:cNvCxnSpPr/>
          <p:nvPr/>
        </p:nvCxnSpPr>
        <p:spPr>
          <a:xfrm>
            <a:off x="5052688" y="1447989"/>
            <a:ext cx="686738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7" name="Group 76">
            <a:extLst>
              <a:ext uri="{FF2B5EF4-FFF2-40B4-BE49-F238E27FC236}">
                <a16:creationId xmlns:a16="http://schemas.microsoft.com/office/drawing/2014/main" id="{B29BE264-0DDA-4E9A-876E-F1AFEFADB04F}"/>
              </a:ext>
            </a:extLst>
          </p:cNvPr>
          <p:cNvGrpSpPr/>
          <p:nvPr/>
        </p:nvGrpSpPr>
        <p:grpSpPr>
          <a:xfrm>
            <a:off x="1275727" y="1923201"/>
            <a:ext cx="6690555" cy="1001743"/>
            <a:chOff x="1279545" y="1661907"/>
            <a:chExt cx="6690555" cy="1001743"/>
          </a:xfrm>
        </p:grpSpPr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2A167073-84C7-4BFC-A435-9F042F5E1B39}"/>
                </a:ext>
              </a:extLst>
            </p:cNvPr>
            <p:cNvGrpSpPr>
              <a:grpSpLocks noChangeAspect="1"/>
            </p:cNvGrpSpPr>
            <p:nvPr/>
          </p:nvGrpSpPr>
          <p:grpSpPr>
            <a:xfrm rot="10800000">
              <a:off x="3741588" y="1753317"/>
              <a:ext cx="427377" cy="451547"/>
              <a:chOff x="3861525" y="2976534"/>
              <a:chExt cx="1420504" cy="1542214"/>
            </a:xfrm>
          </p:grpSpPr>
          <p:cxnSp>
            <p:nvCxnSpPr>
              <p:cNvPr id="40" name="Straight Connector 39">
                <a:extLst>
                  <a:ext uri="{FF2B5EF4-FFF2-40B4-BE49-F238E27FC236}">
                    <a16:creationId xmlns:a16="http://schemas.microsoft.com/office/drawing/2014/main" id="{F9739B40-AF92-44C0-ACF0-4B54BCD2736E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572001" y="3705425"/>
                <a:ext cx="0" cy="813323"/>
              </a:xfrm>
              <a:prstGeom prst="line">
                <a:avLst/>
              </a:prstGeom>
              <a:ln w="19050">
                <a:noFill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Straight Connector 40">
                <a:extLst>
                  <a:ext uri="{FF2B5EF4-FFF2-40B4-BE49-F238E27FC236}">
                    <a16:creationId xmlns:a16="http://schemas.microsoft.com/office/drawing/2014/main" id="{E992EF17-B258-480D-93FC-82342052F2D1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4572001" y="2976534"/>
                <a:ext cx="710028" cy="728891"/>
              </a:xfrm>
              <a:prstGeom prst="line">
                <a:avLst/>
              </a:prstGeom>
              <a:ln w="19050">
                <a:noFill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" name="Straight Connector 41">
                <a:extLst>
                  <a:ext uri="{FF2B5EF4-FFF2-40B4-BE49-F238E27FC236}">
                    <a16:creationId xmlns:a16="http://schemas.microsoft.com/office/drawing/2014/main" id="{BB99E3E3-08F2-48C3-9702-317A51660D4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861525" y="2976534"/>
                <a:ext cx="713784" cy="728891"/>
              </a:xfrm>
              <a:prstGeom prst="line">
                <a:avLst/>
              </a:prstGeom>
              <a:ln w="19050">
                <a:noFill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1" name="Group 30">
              <a:extLst>
                <a:ext uri="{FF2B5EF4-FFF2-40B4-BE49-F238E27FC236}">
                  <a16:creationId xmlns:a16="http://schemas.microsoft.com/office/drawing/2014/main" id="{993F09BD-171F-45EA-9429-EE635F952491}"/>
                </a:ext>
              </a:extLst>
            </p:cNvPr>
            <p:cNvGrpSpPr/>
            <p:nvPr/>
          </p:nvGrpSpPr>
          <p:grpSpPr>
            <a:xfrm>
              <a:off x="1279545" y="1706548"/>
              <a:ext cx="6597649" cy="584775"/>
              <a:chOff x="2261135" y="5217712"/>
              <a:chExt cx="6597649" cy="584775"/>
            </a:xfrm>
          </p:grpSpPr>
          <p:sp>
            <p:nvSpPr>
              <p:cNvPr id="36" name="TextBox 35">
                <a:extLst>
                  <a:ext uri="{FF2B5EF4-FFF2-40B4-BE49-F238E27FC236}">
                    <a16:creationId xmlns:a16="http://schemas.microsoft.com/office/drawing/2014/main" id="{DB946B83-6678-4092-8CAC-8008246AC6A9}"/>
                  </a:ext>
                </a:extLst>
              </p:cNvPr>
              <p:cNvSpPr txBox="1"/>
              <p:nvPr/>
            </p:nvSpPr>
            <p:spPr>
              <a:xfrm>
                <a:off x="2261135" y="5250167"/>
                <a:ext cx="288862" cy="338554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r>
                  <a:rPr lang="en-GB" sz="1600" b="1" dirty="0">
                    <a:solidFill>
                      <a:srgbClr val="FF0000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3</a:t>
                </a:r>
              </a:p>
            </p:txBody>
          </p:sp>
          <p:sp>
            <p:nvSpPr>
              <p:cNvPr id="37" name="TextBox 36">
                <a:extLst>
                  <a:ext uri="{FF2B5EF4-FFF2-40B4-BE49-F238E27FC236}">
                    <a16:creationId xmlns:a16="http://schemas.microsoft.com/office/drawing/2014/main" id="{3D41068C-F0F4-4978-9646-241B74E3DFEC}"/>
                  </a:ext>
                </a:extLst>
              </p:cNvPr>
              <p:cNvSpPr txBox="1"/>
              <p:nvPr/>
            </p:nvSpPr>
            <p:spPr>
              <a:xfrm>
                <a:off x="3450393" y="5217712"/>
                <a:ext cx="846322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r>
                  <a:rPr lang="en-GB" sz="1600" b="1" dirty="0">
                    <a:solidFill>
                      <a:srgbClr val="FF0000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trigonal</a:t>
                </a:r>
              </a:p>
              <a:p>
                <a:r>
                  <a:rPr lang="en-GB" sz="1600" b="1" dirty="0">
                    <a:solidFill>
                      <a:srgbClr val="FF0000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planar </a:t>
                </a:r>
              </a:p>
            </p:txBody>
          </p:sp>
          <p:sp>
            <p:nvSpPr>
              <p:cNvPr id="38" name="TextBox 37">
                <a:extLst>
                  <a:ext uri="{FF2B5EF4-FFF2-40B4-BE49-F238E27FC236}">
                    <a16:creationId xmlns:a16="http://schemas.microsoft.com/office/drawing/2014/main" id="{9F0730A8-29A1-4875-AAD9-D0EA0E572498}"/>
                  </a:ext>
                </a:extLst>
              </p:cNvPr>
              <p:cNvSpPr txBox="1"/>
              <p:nvPr/>
            </p:nvSpPr>
            <p:spPr>
              <a:xfrm>
                <a:off x="8361532" y="5255973"/>
                <a:ext cx="497252" cy="338554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r>
                  <a:rPr lang="en-GB" sz="1600" b="1" dirty="0">
                    <a:solidFill>
                      <a:srgbClr val="FF0000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120</a:t>
                </a:r>
              </a:p>
            </p:txBody>
          </p:sp>
        </p:grpSp>
        <p:sp>
          <p:nvSpPr>
            <p:cNvPr id="43" name="TextBox 42">
              <a:extLst>
                <a:ext uri="{FF2B5EF4-FFF2-40B4-BE49-F238E27FC236}">
                  <a16:creationId xmlns:a16="http://schemas.microsoft.com/office/drawing/2014/main" id="{201C2AA7-11B5-42BB-804C-727937B660DD}"/>
                </a:ext>
              </a:extLst>
            </p:cNvPr>
            <p:cNvSpPr txBox="1"/>
            <p:nvPr/>
          </p:nvSpPr>
          <p:spPr>
            <a:xfrm>
              <a:off x="4380394" y="1763907"/>
              <a:ext cx="481222" cy="338554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en-GB" sz="1600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3/0</a:t>
              </a:r>
            </a:p>
          </p:txBody>
        </p:sp>
        <p:grpSp>
          <p:nvGrpSpPr>
            <p:cNvPr id="44" name="Group 43">
              <a:extLst>
                <a:ext uri="{FF2B5EF4-FFF2-40B4-BE49-F238E27FC236}">
                  <a16:creationId xmlns:a16="http://schemas.microsoft.com/office/drawing/2014/main" id="{1ABF7F30-38C6-4EF2-9DCA-A446E7492235}"/>
                </a:ext>
              </a:extLst>
            </p:cNvPr>
            <p:cNvGrpSpPr>
              <a:grpSpLocks noChangeAspect="1"/>
            </p:cNvGrpSpPr>
            <p:nvPr/>
          </p:nvGrpSpPr>
          <p:grpSpPr>
            <a:xfrm rot="10800000">
              <a:off x="5076056" y="1751304"/>
              <a:ext cx="427377" cy="451547"/>
              <a:chOff x="3861525" y="2976534"/>
              <a:chExt cx="1420504" cy="1542214"/>
            </a:xfrm>
          </p:grpSpPr>
          <p:cxnSp>
            <p:nvCxnSpPr>
              <p:cNvPr id="45" name="Straight Connector 44">
                <a:extLst>
                  <a:ext uri="{FF2B5EF4-FFF2-40B4-BE49-F238E27FC236}">
                    <a16:creationId xmlns:a16="http://schemas.microsoft.com/office/drawing/2014/main" id="{AA201FD2-6011-48BB-A131-9826D7D6C69B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572001" y="3705425"/>
                <a:ext cx="0" cy="813323"/>
              </a:xfrm>
              <a:prstGeom prst="line">
                <a:avLst/>
              </a:prstGeom>
              <a:ln w="19050">
                <a:noFill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Straight Connector 45">
                <a:extLst>
                  <a:ext uri="{FF2B5EF4-FFF2-40B4-BE49-F238E27FC236}">
                    <a16:creationId xmlns:a16="http://schemas.microsoft.com/office/drawing/2014/main" id="{FA59A261-4052-4CD4-B157-70B8EA072C1D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4572001" y="2976534"/>
                <a:ext cx="710028" cy="728891"/>
              </a:xfrm>
              <a:prstGeom prst="line">
                <a:avLst/>
              </a:prstGeom>
              <a:ln w="19050">
                <a:noFill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" name="Straight Connector 46">
                <a:extLst>
                  <a:ext uri="{FF2B5EF4-FFF2-40B4-BE49-F238E27FC236}">
                    <a16:creationId xmlns:a16="http://schemas.microsoft.com/office/drawing/2014/main" id="{F2174E32-8259-4327-8A81-19D76C4CE2B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861525" y="2976534"/>
                <a:ext cx="713784" cy="728891"/>
              </a:xfrm>
              <a:prstGeom prst="line">
                <a:avLst/>
              </a:prstGeom>
              <a:ln w="19050">
                <a:noFill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8" name="TextBox 47">
              <a:extLst>
                <a:ext uri="{FF2B5EF4-FFF2-40B4-BE49-F238E27FC236}">
                  <a16:creationId xmlns:a16="http://schemas.microsoft.com/office/drawing/2014/main" id="{B2D0EF87-CA3A-4888-AA61-F3ED31024A0E}"/>
                </a:ext>
              </a:extLst>
            </p:cNvPr>
            <p:cNvSpPr txBox="1"/>
            <p:nvPr/>
          </p:nvSpPr>
          <p:spPr>
            <a:xfrm>
              <a:off x="5987953" y="1661907"/>
              <a:ext cx="846322" cy="584775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en-GB" sz="1600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trigonal</a:t>
              </a:r>
            </a:p>
            <a:p>
              <a:r>
                <a:rPr lang="en-GB" sz="1600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planar </a:t>
              </a:r>
            </a:p>
          </p:txBody>
        </p:sp>
        <p:sp>
          <p:nvSpPr>
            <p:cNvPr id="49" name="TextBox 48">
              <a:extLst>
                <a:ext uri="{FF2B5EF4-FFF2-40B4-BE49-F238E27FC236}">
                  <a16:creationId xmlns:a16="http://schemas.microsoft.com/office/drawing/2014/main" id="{79967E53-7830-43FE-9BD5-FCEA02259123}"/>
                </a:ext>
              </a:extLst>
            </p:cNvPr>
            <p:cNvSpPr txBox="1"/>
            <p:nvPr/>
          </p:nvSpPr>
          <p:spPr>
            <a:xfrm>
              <a:off x="4380394" y="2325096"/>
              <a:ext cx="481222" cy="338554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en-GB" sz="1600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2/1</a:t>
              </a:r>
            </a:p>
          </p:txBody>
        </p:sp>
        <p:sp>
          <p:nvSpPr>
            <p:cNvPr id="55" name="TextBox 54">
              <a:extLst>
                <a:ext uri="{FF2B5EF4-FFF2-40B4-BE49-F238E27FC236}">
                  <a16:creationId xmlns:a16="http://schemas.microsoft.com/office/drawing/2014/main" id="{4098649A-756C-4E96-9B30-C101F7F49ECF}"/>
                </a:ext>
              </a:extLst>
            </p:cNvPr>
            <p:cNvSpPr txBox="1"/>
            <p:nvPr/>
          </p:nvSpPr>
          <p:spPr>
            <a:xfrm>
              <a:off x="5974896" y="2292031"/>
              <a:ext cx="1396216" cy="338554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en-GB" sz="1600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bent (angular)</a:t>
              </a:r>
            </a:p>
          </p:txBody>
        </p:sp>
        <p:sp>
          <p:nvSpPr>
            <p:cNvPr id="56" name="TextBox 55">
              <a:extLst>
                <a:ext uri="{FF2B5EF4-FFF2-40B4-BE49-F238E27FC236}">
                  <a16:creationId xmlns:a16="http://schemas.microsoft.com/office/drawing/2014/main" id="{C9886AB9-E8F7-4E5E-9759-0A19FC11A57C}"/>
                </a:ext>
              </a:extLst>
            </p:cNvPr>
            <p:cNvSpPr txBox="1"/>
            <p:nvPr/>
          </p:nvSpPr>
          <p:spPr>
            <a:xfrm>
              <a:off x="7370256" y="2291323"/>
              <a:ext cx="599844" cy="338554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en-GB" sz="1600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&lt;120</a:t>
              </a:r>
            </a:p>
          </p:txBody>
        </p:sp>
        <p:grpSp>
          <p:nvGrpSpPr>
            <p:cNvPr id="66" name="Group 65">
              <a:extLst>
                <a:ext uri="{FF2B5EF4-FFF2-40B4-BE49-F238E27FC236}">
                  <a16:creationId xmlns:a16="http://schemas.microsoft.com/office/drawing/2014/main" id="{E192C9EB-1705-46C5-81A7-F720D0A29E5D}"/>
                </a:ext>
              </a:extLst>
            </p:cNvPr>
            <p:cNvGrpSpPr>
              <a:grpSpLocks noChangeAspect="1"/>
            </p:cNvGrpSpPr>
            <p:nvPr/>
          </p:nvGrpSpPr>
          <p:grpSpPr>
            <a:xfrm rot="16410045">
              <a:off x="3560001" y="1719221"/>
              <a:ext cx="628231" cy="577855"/>
              <a:chOff x="1979712" y="2904562"/>
              <a:chExt cx="1162250" cy="1069053"/>
            </a:xfrm>
          </p:grpSpPr>
          <p:cxnSp>
            <p:nvCxnSpPr>
              <p:cNvPr id="59" name="Straight Connector 58">
                <a:extLst>
                  <a:ext uri="{FF2B5EF4-FFF2-40B4-BE49-F238E27FC236}">
                    <a16:creationId xmlns:a16="http://schemas.microsoft.com/office/drawing/2014/main" id="{1B26BA91-BA8C-486D-8F0F-4F51F112FAD0}"/>
                  </a:ext>
                </a:extLst>
              </p:cNvPr>
              <p:cNvCxnSpPr>
                <a:cxnSpLocks/>
              </p:cNvCxnSpPr>
              <p:nvPr/>
            </p:nvCxnSpPr>
            <p:spPr>
              <a:xfrm rot="5189955" flipV="1">
                <a:off x="2763916" y="3019542"/>
                <a:ext cx="0" cy="756092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0" name="Straight Connector 59">
                <a:extLst>
                  <a:ext uri="{FF2B5EF4-FFF2-40B4-BE49-F238E27FC236}">
                    <a16:creationId xmlns:a16="http://schemas.microsoft.com/office/drawing/2014/main" id="{7A497B38-2249-42BC-946D-F1EDF0AC6AA8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2052454" y="3419764"/>
                <a:ext cx="324886" cy="553851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2" name="Straight Connector 61">
                <a:extLst>
                  <a:ext uri="{FF2B5EF4-FFF2-40B4-BE49-F238E27FC236}">
                    <a16:creationId xmlns:a16="http://schemas.microsoft.com/office/drawing/2014/main" id="{40D77D93-DB2D-4D7C-87F4-DE1C81C3A91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979712" y="2904562"/>
                <a:ext cx="397628" cy="515202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8" name="Group 67">
              <a:extLst>
                <a:ext uri="{FF2B5EF4-FFF2-40B4-BE49-F238E27FC236}">
                  <a16:creationId xmlns:a16="http://schemas.microsoft.com/office/drawing/2014/main" id="{F01CD0B2-56D3-40CA-9BFC-A5769F5DE315}"/>
                </a:ext>
              </a:extLst>
            </p:cNvPr>
            <p:cNvGrpSpPr>
              <a:grpSpLocks noChangeAspect="1"/>
            </p:cNvGrpSpPr>
            <p:nvPr/>
          </p:nvGrpSpPr>
          <p:grpSpPr>
            <a:xfrm rot="16410045">
              <a:off x="5131469" y="1784486"/>
              <a:ext cx="353606" cy="325251"/>
              <a:chOff x="1979712" y="2904562"/>
              <a:chExt cx="1162250" cy="1069053"/>
            </a:xfrm>
          </p:grpSpPr>
          <p:cxnSp>
            <p:nvCxnSpPr>
              <p:cNvPr id="69" name="Straight Connector 68">
                <a:extLst>
                  <a:ext uri="{FF2B5EF4-FFF2-40B4-BE49-F238E27FC236}">
                    <a16:creationId xmlns:a16="http://schemas.microsoft.com/office/drawing/2014/main" id="{15177EB9-9198-4D31-81C1-574E6C064D09}"/>
                  </a:ext>
                </a:extLst>
              </p:cNvPr>
              <p:cNvCxnSpPr>
                <a:cxnSpLocks/>
              </p:cNvCxnSpPr>
              <p:nvPr/>
            </p:nvCxnSpPr>
            <p:spPr>
              <a:xfrm rot="5189955" flipV="1">
                <a:off x="2763916" y="3019542"/>
                <a:ext cx="0" cy="756092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0" name="Straight Connector 69">
                <a:extLst>
                  <a:ext uri="{FF2B5EF4-FFF2-40B4-BE49-F238E27FC236}">
                    <a16:creationId xmlns:a16="http://schemas.microsoft.com/office/drawing/2014/main" id="{BA5C06CE-4CC7-404D-8648-417F461D347B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2052454" y="3419764"/>
                <a:ext cx="324886" cy="553851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1" name="Straight Connector 70">
                <a:extLst>
                  <a:ext uri="{FF2B5EF4-FFF2-40B4-BE49-F238E27FC236}">
                    <a16:creationId xmlns:a16="http://schemas.microsoft.com/office/drawing/2014/main" id="{F71C4599-D072-40D0-8E62-5C90933B2728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979712" y="2904562"/>
                <a:ext cx="397628" cy="515202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6" name="Group 75">
              <a:extLst>
                <a:ext uri="{FF2B5EF4-FFF2-40B4-BE49-F238E27FC236}">
                  <a16:creationId xmlns:a16="http://schemas.microsoft.com/office/drawing/2014/main" id="{28C94672-C5BB-412B-B76D-F332E5865ADE}"/>
                </a:ext>
              </a:extLst>
            </p:cNvPr>
            <p:cNvGrpSpPr/>
            <p:nvPr/>
          </p:nvGrpSpPr>
          <p:grpSpPr>
            <a:xfrm>
              <a:off x="5097130" y="2255918"/>
              <a:ext cx="437050" cy="400110"/>
              <a:chOff x="5152546" y="2255918"/>
              <a:chExt cx="437050" cy="400110"/>
            </a:xfrm>
          </p:grpSpPr>
          <p:grpSp>
            <p:nvGrpSpPr>
              <p:cNvPr id="4" name="Group 3">
                <a:extLst>
                  <a:ext uri="{FF2B5EF4-FFF2-40B4-BE49-F238E27FC236}">
                    <a16:creationId xmlns:a16="http://schemas.microsoft.com/office/drawing/2014/main" id="{87D0B724-2446-493E-BE87-4DE980E82E8C}"/>
                  </a:ext>
                </a:extLst>
              </p:cNvPr>
              <p:cNvGrpSpPr/>
              <p:nvPr/>
            </p:nvGrpSpPr>
            <p:grpSpPr>
              <a:xfrm>
                <a:off x="5152546" y="2255918"/>
                <a:ext cx="437050" cy="400110"/>
                <a:chOff x="6818765" y="4683194"/>
                <a:chExt cx="437050" cy="400110"/>
              </a:xfrm>
            </p:grpSpPr>
            <p:grpSp>
              <p:nvGrpSpPr>
                <p:cNvPr id="50" name="Group 49">
                  <a:extLst>
                    <a:ext uri="{FF2B5EF4-FFF2-40B4-BE49-F238E27FC236}">
                      <a16:creationId xmlns:a16="http://schemas.microsoft.com/office/drawing/2014/main" id="{611B5950-9357-4DC7-BA1F-3DA9B28C814E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>
                <a:xfrm rot="10800000">
                  <a:off x="6828438" y="4849453"/>
                  <a:ext cx="427377" cy="213413"/>
                  <a:chOff x="3861525" y="2976534"/>
                  <a:chExt cx="1420504" cy="728891"/>
                </a:xfrm>
              </p:grpSpPr>
              <p:cxnSp>
                <p:nvCxnSpPr>
                  <p:cNvPr id="52" name="Straight Connector 51">
                    <a:extLst>
                      <a:ext uri="{FF2B5EF4-FFF2-40B4-BE49-F238E27FC236}">
                        <a16:creationId xmlns:a16="http://schemas.microsoft.com/office/drawing/2014/main" id="{4EE07ECA-EEE9-42EF-A32E-81AE399D3704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H="1">
                    <a:off x="4572001" y="2976534"/>
                    <a:ext cx="710028" cy="728891"/>
                  </a:xfrm>
                  <a:prstGeom prst="line">
                    <a:avLst/>
                  </a:prstGeom>
                  <a:ln w="19050">
                    <a:noFill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53" name="Straight Connector 52">
                    <a:extLst>
                      <a:ext uri="{FF2B5EF4-FFF2-40B4-BE49-F238E27FC236}">
                        <a16:creationId xmlns:a16="http://schemas.microsoft.com/office/drawing/2014/main" id="{27130339-7185-4243-B1A2-C59128C47A1A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3861525" y="2976534"/>
                    <a:ext cx="713784" cy="728891"/>
                  </a:xfrm>
                  <a:prstGeom prst="line">
                    <a:avLst/>
                  </a:prstGeom>
                  <a:ln w="19050">
                    <a:noFill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sp>
              <p:nvSpPr>
                <p:cNvPr id="54" name="TextBox 53">
                  <a:extLst>
                    <a:ext uri="{FF2B5EF4-FFF2-40B4-BE49-F238E27FC236}">
                      <a16:creationId xmlns:a16="http://schemas.microsoft.com/office/drawing/2014/main" id="{7CF103EA-3CC7-4FAB-8F23-89D4B4E9D565}"/>
                    </a:ext>
                  </a:extLst>
                </p:cNvPr>
                <p:cNvSpPr txBox="1"/>
                <p:nvPr/>
              </p:nvSpPr>
              <p:spPr>
                <a:xfrm>
                  <a:off x="6818765" y="4683194"/>
                  <a:ext cx="367408" cy="400110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wrap="none" rtlCol="0">
                  <a:spAutoFit/>
                </a:bodyPr>
                <a:lstStyle/>
                <a:p>
                  <a:r>
                    <a:rPr lang="en-GB" sz="1000" dirty="0">
                      <a:latin typeface="Calibri" panose="020F0502020204030204" pitchFamily="34" charset="0"/>
                      <a:cs typeface="Calibri" panose="020F0502020204030204" pitchFamily="34" charset="0"/>
                      <a:sym typeface="Symbol" panose="05050102010706020507" pitchFamily="18" charset="2"/>
                    </a:rPr>
                    <a:t></a:t>
                  </a:r>
                  <a:endParaRPr lang="en-GB" sz="1000" dirty="0"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  <a:p>
                  <a:endParaRPr lang="en-GB" sz="1000" dirty="0">
                    <a:solidFill>
                      <a:srgbClr val="FF0000"/>
                    </a:solidFill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</p:grpSp>
          <p:grpSp>
            <p:nvGrpSpPr>
              <p:cNvPr id="72" name="Group 71">
                <a:extLst>
                  <a:ext uri="{FF2B5EF4-FFF2-40B4-BE49-F238E27FC236}">
                    <a16:creationId xmlns:a16="http://schemas.microsoft.com/office/drawing/2014/main" id="{42C59432-CD97-4F9D-A49E-E1E991CEECDE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 rot="16410045">
                <a:off x="5288394" y="2351249"/>
                <a:ext cx="120975" cy="325251"/>
                <a:chOff x="1979712" y="2904562"/>
                <a:chExt cx="397628" cy="1069053"/>
              </a:xfrm>
            </p:grpSpPr>
            <p:cxnSp>
              <p:nvCxnSpPr>
                <p:cNvPr id="74" name="Straight Connector 73">
                  <a:extLst>
                    <a:ext uri="{FF2B5EF4-FFF2-40B4-BE49-F238E27FC236}">
                      <a16:creationId xmlns:a16="http://schemas.microsoft.com/office/drawing/2014/main" id="{BF69851D-E74F-4CDC-B038-914111376C56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2052454" y="3419764"/>
                  <a:ext cx="324886" cy="553851"/>
                </a:xfrm>
                <a:prstGeom prst="line">
                  <a:avLst/>
                </a:prstGeom>
                <a:ln w="190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5" name="Straight Connector 74">
                  <a:extLst>
                    <a:ext uri="{FF2B5EF4-FFF2-40B4-BE49-F238E27FC236}">
                      <a16:creationId xmlns:a16="http://schemas.microsoft.com/office/drawing/2014/main" id="{015DE36E-E109-4BC5-BD85-1F3CFE633448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979712" y="2904562"/>
                  <a:ext cx="397628" cy="515202"/>
                </a:xfrm>
                <a:prstGeom prst="line">
                  <a:avLst/>
                </a:prstGeom>
                <a:ln w="190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grpSp>
        <p:nvGrpSpPr>
          <p:cNvPr id="61" name="Group 60">
            <a:extLst>
              <a:ext uri="{FF2B5EF4-FFF2-40B4-BE49-F238E27FC236}">
                <a16:creationId xmlns:a16="http://schemas.microsoft.com/office/drawing/2014/main" id="{72FD20D8-EA50-43DB-83E4-6E5CB3122C3C}"/>
              </a:ext>
            </a:extLst>
          </p:cNvPr>
          <p:cNvGrpSpPr/>
          <p:nvPr/>
        </p:nvGrpSpPr>
        <p:grpSpPr>
          <a:xfrm>
            <a:off x="1255869" y="2972936"/>
            <a:ext cx="6900223" cy="1022603"/>
            <a:chOff x="1264425" y="3144295"/>
            <a:chExt cx="6900223" cy="1037693"/>
          </a:xfrm>
        </p:grpSpPr>
        <p:grpSp>
          <p:nvGrpSpPr>
            <p:cNvPr id="67" name="Group 66">
              <a:extLst>
                <a:ext uri="{FF2B5EF4-FFF2-40B4-BE49-F238E27FC236}">
                  <a16:creationId xmlns:a16="http://schemas.microsoft.com/office/drawing/2014/main" id="{C000A73A-1FC6-45AC-BD88-ED47A1188CD1}"/>
                </a:ext>
              </a:extLst>
            </p:cNvPr>
            <p:cNvGrpSpPr/>
            <p:nvPr/>
          </p:nvGrpSpPr>
          <p:grpSpPr>
            <a:xfrm>
              <a:off x="1264425" y="3144295"/>
              <a:ext cx="6776204" cy="489954"/>
              <a:chOff x="1081417" y="3069521"/>
              <a:chExt cx="6776204" cy="489954"/>
            </a:xfrm>
          </p:grpSpPr>
          <p:sp>
            <p:nvSpPr>
              <p:cNvPr id="81" name="TextBox 80">
                <a:extLst>
                  <a:ext uri="{FF2B5EF4-FFF2-40B4-BE49-F238E27FC236}">
                    <a16:creationId xmlns:a16="http://schemas.microsoft.com/office/drawing/2014/main" id="{FB4EEAD8-0E7D-4512-84BB-60D04EA721A0}"/>
                  </a:ext>
                </a:extLst>
              </p:cNvPr>
              <p:cNvSpPr txBox="1"/>
              <p:nvPr/>
            </p:nvSpPr>
            <p:spPr>
              <a:xfrm>
                <a:off x="1081417" y="3187031"/>
                <a:ext cx="288862" cy="34355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b="1" dirty="0">
                    <a:solidFill>
                      <a:srgbClr val="00B050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4</a:t>
                </a:r>
              </a:p>
            </p:txBody>
          </p:sp>
          <p:sp>
            <p:nvSpPr>
              <p:cNvPr id="82" name="TextBox 81">
                <a:extLst>
                  <a:ext uri="{FF2B5EF4-FFF2-40B4-BE49-F238E27FC236}">
                    <a16:creationId xmlns:a16="http://schemas.microsoft.com/office/drawing/2014/main" id="{283DBFAA-CF00-4F73-A05B-EDF6AF685AD1}"/>
                  </a:ext>
                </a:extLst>
              </p:cNvPr>
              <p:cNvSpPr txBox="1"/>
              <p:nvPr/>
            </p:nvSpPr>
            <p:spPr>
              <a:xfrm>
                <a:off x="2230617" y="3215925"/>
                <a:ext cx="1138389" cy="34355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b="1" dirty="0">
                    <a:solidFill>
                      <a:srgbClr val="00B050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tetrahedral</a:t>
                </a:r>
              </a:p>
            </p:txBody>
          </p:sp>
          <p:sp>
            <p:nvSpPr>
              <p:cNvPr id="83" name="TextBox 82">
                <a:extLst>
                  <a:ext uri="{FF2B5EF4-FFF2-40B4-BE49-F238E27FC236}">
                    <a16:creationId xmlns:a16="http://schemas.microsoft.com/office/drawing/2014/main" id="{FB68BEB5-7C65-4CF1-9758-4FFFB3221882}"/>
                  </a:ext>
                </a:extLst>
              </p:cNvPr>
              <p:cNvSpPr txBox="1"/>
              <p:nvPr/>
            </p:nvSpPr>
            <p:spPr>
              <a:xfrm>
                <a:off x="7201672" y="3069521"/>
                <a:ext cx="655949" cy="34355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b="1" dirty="0">
                    <a:solidFill>
                      <a:srgbClr val="00B050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109.5</a:t>
                </a:r>
              </a:p>
            </p:txBody>
          </p:sp>
        </p:grpSp>
        <p:sp>
          <p:nvSpPr>
            <p:cNvPr id="64" name="TextBox 63">
              <a:extLst>
                <a:ext uri="{FF2B5EF4-FFF2-40B4-BE49-F238E27FC236}">
                  <a16:creationId xmlns:a16="http://schemas.microsoft.com/office/drawing/2014/main" id="{DEE9B4C4-A1BC-4EEE-AAE6-9BDB2321E879}"/>
                </a:ext>
              </a:extLst>
            </p:cNvPr>
            <p:cNvSpPr txBox="1"/>
            <p:nvPr/>
          </p:nvSpPr>
          <p:spPr>
            <a:xfrm>
              <a:off x="6042024" y="3588584"/>
              <a:ext cx="1057093" cy="59340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b="1" dirty="0">
                  <a:solidFill>
                    <a:srgbClr val="00B05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trigonal pyramidal</a:t>
              </a:r>
            </a:p>
          </p:txBody>
        </p:sp>
        <p:sp>
          <p:nvSpPr>
            <p:cNvPr id="65" name="TextBox 64">
              <a:extLst>
                <a:ext uri="{FF2B5EF4-FFF2-40B4-BE49-F238E27FC236}">
                  <a16:creationId xmlns:a16="http://schemas.microsoft.com/office/drawing/2014/main" id="{48C4F881-44EF-4920-B94A-D7CC204E7887}"/>
                </a:ext>
              </a:extLst>
            </p:cNvPr>
            <p:cNvSpPr txBox="1"/>
            <p:nvPr/>
          </p:nvSpPr>
          <p:spPr>
            <a:xfrm>
              <a:off x="7406107" y="3735469"/>
              <a:ext cx="758541" cy="34355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b="1" dirty="0">
                  <a:solidFill>
                    <a:srgbClr val="00B05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&lt;109.5</a:t>
              </a:r>
            </a:p>
          </p:txBody>
        </p:sp>
      </p:grpSp>
      <p:pic>
        <p:nvPicPr>
          <p:cNvPr id="95" name="Picture 94">
            <a:extLst>
              <a:ext uri="{FF2B5EF4-FFF2-40B4-BE49-F238E27FC236}">
                <a16:creationId xmlns:a16="http://schemas.microsoft.com/office/drawing/2014/main" id="{CDC12B69-AB17-419E-B03E-16FC06E2E8F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213" t="-4738" r="31450" b="74041"/>
          <a:stretch/>
        </p:blipFill>
        <p:spPr>
          <a:xfrm>
            <a:off x="3615090" y="3457577"/>
            <a:ext cx="391589" cy="358999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9B8EE019-51FE-4B16-A3A4-0B5405CA376E}"/>
              </a:ext>
            </a:extLst>
          </p:cNvPr>
          <p:cNvGrpSpPr>
            <a:grpSpLocks noChangeAspect="1"/>
          </p:cNvGrpSpPr>
          <p:nvPr/>
        </p:nvGrpSpPr>
        <p:grpSpPr>
          <a:xfrm>
            <a:off x="4928460" y="3183560"/>
            <a:ext cx="1013674" cy="886204"/>
            <a:chOff x="3859568" y="3939941"/>
            <a:chExt cx="1184868" cy="942067"/>
          </a:xfrm>
        </p:grpSpPr>
        <p:grpSp>
          <p:nvGrpSpPr>
            <p:cNvPr id="84" name="Group 83">
              <a:extLst>
                <a:ext uri="{FF2B5EF4-FFF2-40B4-BE49-F238E27FC236}">
                  <a16:creationId xmlns:a16="http://schemas.microsoft.com/office/drawing/2014/main" id="{027EFC7E-2B36-4A89-A442-A6E1EC67D806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3859568" y="3939941"/>
              <a:ext cx="1184868" cy="942067"/>
              <a:chOff x="-1318887" y="3589931"/>
              <a:chExt cx="1016890" cy="783483"/>
            </a:xfrm>
          </p:grpSpPr>
          <p:grpSp>
            <p:nvGrpSpPr>
              <p:cNvPr id="85" name="Group 84">
                <a:extLst>
                  <a:ext uri="{FF2B5EF4-FFF2-40B4-BE49-F238E27FC236}">
                    <a16:creationId xmlns:a16="http://schemas.microsoft.com/office/drawing/2014/main" id="{9CF87F96-F6A8-4CEF-A3A2-3D1DDA604277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>
                <a:off x="-1318887" y="3589931"/>
                <a:ext cx="1016890" cy="783483"/>
                <a:chOff x="6118507" y="2709771"/>
                <a:chExt cx="1641742" cy="1264913"/>
              </a:xfrm>
            </p:grpSpPr>
            <p:pic>
              <p:nvPicPr>
                <p:cNvPr id="87" name="Picture 2" descr="Illustrated Glossary of Organic Chemistry - VSEPR">
                  <a:extLst>
                    <a:ext uri="{FF2B5EF4-FFF2-40B4-BE49-F238E27FC236}">
                      <a16:creationId xmlns:a16="http://schemas.microsoft.com/office/drawing/2014/main" id="{C4D64F4A-9D36-4867-A758-ABE8B6180AD8}"/>
                    </a:ext>
                  </a:extLst>
                </p:cNvPr>
                <p:cNvPicPr>
                  <a:picLocks noChangeAspect="1" noChangeArrowheads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205947" y="2728443"/>
                  <a:ext cx="1474790" cy="1246241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88" name="Picture 87">
                  <a:extLst>
                    <a:ext uri="{FF2B5EF4-FFF2-40B4-BE49-F238E27FC236}">
                      <a16:creationId xmlns:a16="http://schemas.microsoft.com/office/drawing/2014/main" id="{4D25B9C8-320C-4107-A8A2-3274F94E46D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3"/>
                <a:srcRect l="13213" t="-4738" r="31450" b="74041"/>
                <a:stretch/>
              </p:blipFill>
              <p:spPr>
                <a:xfrm>
                  <a:off x="6984046" y="3017073"/>
                  <a:ext cx="617329" cy="458174"/>
                </a:xfrm>
                <a:prstGeom prst="rect">
                  <a:avLst/>
                </a:prstGeom>
              </p:spPr>
            </p:pic>
            <p:pic>
              <p:nvPicPr>
                <p:cNvPr id="89" name="Picture 88">
                  <a:extLst>
                    <a:ext uri="{FF2B5EF4-FFF2-40B4-BE49-F238E27FC236}">
                      <a16:creationId xmlns:a16="http://schemas.microsoft.com/office/drawing/2014/main" id="{288BED34-9588-4B8C-A2C9-7ECFA0E242C4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3"/>
                <a:srcRect l="13213" t="-4738" r="31450" b="74041"/>
                <a:stretch/>
              </p:blipFill>
              <p:spPr>
                <a:xfrm>
                  <a:off x="6852406" y="2996951"/>
                  <a:ext cx="907843" cy="243335"/>
                </a:xfrm>
                <a:prstGeom prst="rect">
                  <a:avLst/>
                </a:prstGeom>
              </p:spPr>
            </p:pic>
            <p:pic>
              <p:nvPicPr>
                <p:cNvPr id="90" name="Picture 89">
                  <a:extLst>
                    <a:ext uri="{FF2B5EF4-FFF2-40B4-BE49-F238E27FC236}">
                      <a16:creationId xmlns:a16="http://schemas.microsoft.com/office/drawing/2014/main" id="{B238202C-AEA9-4390-B869-1C83F31FE1B1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3"/>
                <a:srcRect l="13213" t="-4738" r="31450" b="74041"/>
                <a:stretch/>
              </p:blipFill>
              <p:spPr>
                <a:xfrm>
                  <a:off x="7162168" y="3550644"/>
                  <a:ext cx="273903" cy="243335"/>
                </a:xfrm>
                <a:prstGeom prst="rect">
                  <a:avLst/>
                </a:prstGeom>
              </p:spPr>
            </p:pic>
            <p:pic>
              <p:nvPicPr>
                <p:cNvPr id="91" name="Picture 90">
                  <a:extLst>
                    <a:ext uri="{FF2B5EF4-FFF2-40B4-BE49-F238E27FC236}">
                      <a16:creationId xmlns:a16="http://schemas.microsoft.com/office/drawing/2014/main" id="{BA2E9CA7-04C0-49A0-B3B7-179CC07EC200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3"/>
                <a:srcRect l="13213" t="-4738" r="31450" b="74041"/>
                <a:stretch/>
              </p:blipFill>
              <p:spPr>
                <a:xfrm>
                  <a:off x="6410154" y="3731349"/>
                  <a:ext cx="273903" cy="243335"/>
                </a:xfrm>
                <a:prstGeom prst="rect">
                  <a:avLst/>
                </a:prstGeom>
              </p:spPr>
            </p:pic>
            <p:pic>
              <p:nvPicPr>
                <p:cNvPr id="92" name="Picture 91">
                  <a:extLst>
                    <a:ext uri="{FF2B5EF4-FFF2-40B4-BE49-F238E27FC236}">
                      <a16:creationId xmlns:a16="http://schemas.microsoft.com/office/drawing/2014/main" id="{EA1CDBFA-BA67-482A-AF6A-21C7B34B2BAA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3"/>
                <a:srcRect l="13213" t="-4738" r="31450" b="74041"/>
                <a:stretch/>
              </p:blipFill>
              <p:spPr>
                <a:xfrm flipH="1" flipV="1">
                  <a:off x="6118507" y="3429000"/>
                  <a:ext cx="273902" cy="243334"/>
                </a:xfrm>
                <a:prstGeom prst="rect">
                  <a:avLst/>
                </a:prstGeom>
              </p:spPr>
            </p:pic>
            <p:pic>
              <p:nvPicPr>
                <p:cNvPr id="93" name="Picture 92">
                  <a:extLst>
                    <a:ext uri="{FF2B5EF4-FFF2-40B4-BE49-F238E27FC236}">
                      <a16:creationId xmlns:a16="http://schemas.microsoft.com/office/drawing/2014/main" id="{D89F0263-DCA9-401D-B349-792E189E88BF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3"/>
                <a:srcRect l="13213" t="-4738" r="31450" b="74041"/>
                <a:stretch/>
              </p:blipFill>
              <p:spPr>
                <a:xfrm>
                  <a:off x="6684057" y="2709771"/>
                  <a:ext cx="273903" cy="243335"/>
                </a:xfrm>
                <a:prstGeom prst="rect">
                  <a:avLst/>
                </a:prstGeom>
              </p:spPr>
            </p:pic>
            <p:pic>
              <p:nvPicPr>
                <p:cNvPr id="94" name="Picture 93">
                  <a:extLst>
                    <a:ext uri="{FF2B5EF4-FFF2-40B4-BE49-F238E27FC236}">
                      <a16:creationId xmlns:a16="http://schemas.microsoft.com/office/drawing/2014/main" id="{01CE49B5-6832-4926-9F5F-9D30F952D77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3"/>
                <a:srcRect l="13213" t="-4738" r="31450" b="74041"/>
                <a:stretch/>
              </p:blipFill>
              <p:spPr>
                <a:xfrm>
                  <a:off x="6934731" y="3757433"/>
                  <a:ext cx="230829" cy="205069"/>
                </a:xfrm>
                <a:prstGeom prst="rect">
                  <a:avLst/>
                </a:prstGeom>
              </p:spPr>
            </p:pic>
          </p:grpSp>
          <p:pic>
            <p:nvPicPr>
              <p:cNvPr id="86" name="Picture 85">
                <a:extLst>
                  <a:ext uri="{FF2B5EF4-FFF2-40B4-BE49-F238E27FC236}">
                    <a16:creationId xmlns:a16="http://schemas.microsoft.com/office/drawing/2014/main" id="{A01E8363-0A14-4AC8-B6D0-2935F6A19791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13213" t="-4738" r="31450" b="74041"/>
              <a:stretch/>
            </p:blipFill>
            <p:spPr>
              <a:xfrm>
                <a:off x="-961251" y="3678869"/>
                <a:ext cx="108158" cy="392317"/>
              </a:xfrm>
              <a:prstGeom prst="rect">
                <a:avLst/>
              </a:prstGeom>
            </p:spPr>
          </p:pic>
        </p:grpSp>
        <p:sp>
          <p:nvSpPr>
            <p:cNvPr id="96" name="TextBox 95">
              <a:extLst>
                <a:ext uri="{FF2B5EF4-FFF2-40B4-BE49-F238E27FC236}">
                  <a16:creationId xmlns:a16="http://schemas.microsoft.com/office/drawing/2014/main" id="{09D2CF12-1B95-4CC3-B540-80FF1B7801B4}"/>
                </a:ext>
              </a:extLst>
            </p:cNvPr>
            <p:cNvSpPr txBox="1">
              <a:spLocks noChangeAspect="1"/>
            </p:cNvSpPr>
            <p:nvPr/>
          </p:nvSpPr>
          <p:spPr>
            <a:xfrm>
              <a:off x="4158662" y="4280884"/>
              <a:ext cx="395731" cy="26174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000" dirty="0"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 </a:t>
              </a:r>
              <a:endParaRPr lang="en-GB" sz="1000" dirty="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grpSp>
        <p:nvGrpSpPr>
          <p:cNvPr id="97" name="Group 96">
            <a:extLst>
              <a:ext uri="{FF2B5EF4-FFF2-40B4-BE49-F238E27FC236}">
                <a16:creationId xmlns:a16="http://schemas.microsoft.com/office/drawing/2014/main" id="{2A14BC28-E15C-4D29-856D-8B683D5B26DA}"/>
              </a:ext>
            </a:extLst>
          </p:cNvPr>
          <p:cNvGrpSpPr/>
          <p:nvPr/>
        </p:nvGrpSpPr>
        <p:grpSpPr>
          <a:xfrm>
            <a:off x="3275856" y="2866022"/>
            <a:ext cx="1340065" cy="1061450"/>
            <a:chOff x="-1318887" y="3589931"/>
            <a:chExt cx="1016890" cy="783483"/>
          </a:xfrm>
        </p:grpSpPr>
        <p:grpSp>
          <p:nvGrpSpPr>
            <p:cNvPr id="98" name="Group 97">
              <a:extLst>
                <a:ext uri="{FF2B5EF4-FFF2-40B4-BE49-F238E27FC236}">
                  <a16:creationId xmlns:a16="http://schemas.microsoft.com/office/drawing/2014/main" id="{03A5EA62-8635-44CF-9FC8-07BD03FCFC05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-1318887" y="3589931"/>
              <a:ext cx="1016890" cy="783483"/>
              <a:chOff x="6118507" y="2709771"/>
              <a:chExt cx="1641742" cy="1264913"/>
            </a:xfrm>
          </p:grpSpPr>
          <p:pic>
            <p:nvPicPr>
              <p:cNvPr id="100" name="Picture 2" descr="Illustrated Glossary of Organic Chemistry - VSEPR">
                <a:extLst>
                  <a:ext uri="{FF2B5EF4-FFF2-40B4-BE49-F238E27FC236}">
                    <a16:creationId xmlns:a16="http://schemas.microsoft.com/office/drawing/2014/main" id="{7E930C27-7D8E-467D-A316-0A8AB16D17C6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205947" y="2728443"/>
                <a:ext cx="1474790" cy="124624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01" name="Picture 100">
                <a:extLst>
                  <a:ext uri="{FF2B5EF4-FFF2-40B4-BE49-F238E27FC236}">
                    <a16:creationId xmlns:a16="http://schemas.microsoft.com/office/drawing/2014/main" id="{B53A159F-25B6-4A63-9C32-6E7EF63C9566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13213" t="-4738" r="31450" b="74041"/>
              <a:stretch/>
            </p:blipFill>
            <p:spPr>
              <a:xfrm>
                <a:off x="6984046" y="3017073"/>
                <a:ext cx="617329" cy="458174"/>
              </a:xfrm>
              <a:prstGeom prst="rect">
                <a:avLst/>
              </a:prstGeom>
            </p:spPr>
          </p:pic>
          <p:pic>
            <p:nvPicPr>
              <p:cNvPr id="102" name="Picture 101">
                <a:extLst>
                  <a:ext uri="{FF2B5EF4-FFF2-40B4-BE49-F238E27FC236}">
                    <a16:creationId xmlns:a16="http://schemas.microsoft.com/office/drawing/2014/main" id="{9F2DEE66-AD75-453F-9FBF-3E49307F6BA1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13213" t="-4738" r="31450" b="74041"/>
              <a:stretch/>
            </p:blipFill>
            <p:spPr>
              <a:xfrm>
                <a:off x="6852406" y="2996951"/>
                <a:ext cx="907843" cy="243335"/>
              </a:xfrm>
              <a:prstGeom prst="rect">
                <a:avLst/>
              </a:prstGeom>
            </p:spPr>
          </p:pic>
          <p:pic>
            <p:nvPicPr>
              <p:cNvPr id="103" name="Picture 102">
                <a:extLst>
                  <a:ext uri="{FF2B5EF4-FFF2-40B4-BE49-F238E27FC236}">
                    <a16:creationId xmlns:a16="http://schemas.microsoft.com/office/drawing/2014/main" id="{DCFC7E28-E076-4EB8-B38D-3A51E4DAA084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13213" t="-4738" r="31450" b="74041"/>
              <a:stretch/>
            </p:blipFill>
            <p:spPr>
              <a:xfrm>
                <a:off x="7162168" y="3550644"/>
                <a:ext cx="273903" cy="243335"/>
              </a:xfrm>
              <a:prstGeom prst="rect">
                <a:avLst/>
              </a:prstGeom>
            </p:spPr>
          </p:pic>
          <p:pic>
            <p:nvPicPr>
              <p:cNvPr id="104" name="Picture 103">
                <a:extLst>
                  <a:ext uri="{FF2B5EF4-FFF2-40B4-BE49-F238E27FC236}">
                    <a16:creationId xmlns:a16="http://schemas.microsoft.com/office/drawing/2014/main" id="{982331F8-3DC6-42BF-95CF-FB9428730322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13213" t="-4738" r="31450" b="74041"/>
              <a:stretch/>
            </p:blipFill>
            <p:spPr>
              <a:xfrm>
                <a:off x="6410154" y="3731349"/>
                <a:ext cx="273903" cy="243335"/>
              </a:xfrm>
              <a:prstGeom prst="rect">
                <a:avLst/>
              </a:prstGeom>
            </p:spPr>
          </p:pic>
          <p:pic>
            <p:nvPicPr>
              <p:cNvPr id="105" name="Picture 104">
                <a:extLst>
                  <a:ext uri="{FF2B5EF4-FFF2-40B4-BE49-F238E27FC236}">
                    <a16:creationId xmlns:a16="http://schemas.microsoft.com/office/drawing/2014/main" id="{81ACBDD8-1B71-4C7B-B52B-7671B321037E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13213" t="-4738" r="31450" b="74041"/>
              <a:stretch/>
            </p:blipFill>
            <p:spPr>
              <a:xfrm flipH="1" flipV="1">
                <a:off x="6118507" y="3429000"/>
                <a:ext cx="273902" cy="243334"/>
              </a:xfrm>
              <a:prstGeom prst="rect">
                <a:avLst/>
              </a:prstGeom>
            </p:spPr>
          </p:pic>
          <p:pic>
            <p:nvPicPr>
              <p:cNvPr id="106" name="Picture 105">
                <a:extLst>
                  <a:ext uri="{FF2B5EF4-FFF2-40B4-BE49-F238E27FC236}">
                    <a16:creationId xmlns:a16="http://schemas.microsoft.com/office/drawing/2014/main" id="{D2E35E52-305C-41C3-AE07-8143D3A2BF8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13213" t="-4738" r="31450" b="74041"/>
              <a:stretch/>
            </p:blipFill>
            <p:spPr>
              <a:xfrm>
                <a:off x="6684057" y="2709771"/>
                <a:ext cx="273903" cy="243335"/>
              </a:xfrm>
              <a:prstGeom prst="rect">
                <a:avLst/>
              </a:prstGeom>
            </p:spPr>
          </p:pic>
          <p:pic>
            <p:nvPicPr>
              <p:cNvPr id="107" name="Picture 106">
                <a:extLst>
                  <a:ext uri="{FF2B5EF4-FFF2-40B4-BE49-F238E27FC236}">
                    <a16:creationId xmlns:a16="http://schemas.microsoft.com/office/drawing/2014/main" id="{EBFA912F-45BF-4C4C-BB81-9DB0337C9E4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13213" t="-4738" r="31450" b="74041"/>
              <a:stretch/>
            </p:blipFill>
            <p:spPr>
              <a:xfrm>
                <a:off x="6934731" y="3757433"/>
                <a:ext cx="230829" cy="205069"/>
              </a:xfrm>
              <a:prstGeom prst="rect">
                <a:avLst/>
              </a:prstGeom>
            </p:spPr>
          </p:pic>
        </p:grpSp>
        <p:pic>
          <p:nvPicPr>
            <p:cNvPr id="99" name="Picture 98">
              <a:extLst>
                <a:ext uri="{FF2B5EF4-FFF2-40B4-BE49-F238E27FC236}">
                  <a16:creationId xmlns:a16="http://schemas.microsoft.com/office/drawing/2014/main" id="{7B74A978-6AD8-4EF6-86E9-01ABF5D63EC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3213" t="-4738" r="31450" b="74041"/>
            <a:stretch/>
          </p:blipFill>
          <p:spPr>
            <a:xfrm>
              <a:off x="-961251" y="3948177"/>
              <a:ext cx="138462" cy="123009"/>
            </a:xfrm>
            <a:prstGeom prst="rect">
              <a:avLst/>
            </a:prstGeom>
          </p:spPr>
        </p:pic>
      </p:grpSp>
      <p:sp>
        <p:nvSpPr>
          <p:cNvPr id="109" name="TextBox 108">
            <a:extLst>
              <a:ext uri="{FF2B5EF4-FFF2-40B4-BE49-F238E27FC236}">
                <a16:creationId xmlns:a16="http://schemas.microsoft.com/office/drawing/2014/main" id="{060E2D3D-9835-41D8-BAB0-D7A0548692D1}"/>
              </a:ext>
            </a:extLst>
          </p:cNvPr>
          <p:cNvSpPr txBox="1"/>
          <p:nvPr/>
        </p:nvSpPr>
        <p:spPr>
          <a:xfrm>
            <a:off x="4339815" y="3102809"/>
            <a:ext cx="481222" cy="338554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4/0</a:t>
            </a:r>
          </a:p>
        </p:txBody>
      </p:sp>
      <p:grpSp>
        <p:nvGrpSpPr>
          <p:cNvPr id="110" name="Group 109">
            <a:extLst>
              <a:ext uri="{FF2B5EF4-FFF2-40B4-BE49-F238E27FC236}">
                <a16:creationId xmlns:a16="http://schemas.microsoft.com/office/drawing/2014/main" id="{E4FDCB23-27AD-4A24-B9D0-5A3886130123}"/>
              </a:ext>
            </a:extLst>
          </p:cNvPr>
          <p:cNvGrpSpPr>
            <a:grpSpLocks noChangeAspect="1"/>
          </p:cNvGrpSpPr>
          <p:nvPr/>
        </p:nvGrpSpPr>
        <p:grpSpPr>
          <a:xfrm>
            <a:off x="4973387" y="2937323"/>
            <a:ext cx="814049" cy="644799"/>
            <a:chOff x="-1318887" y="3589931"/>
            <a:chExt cx="1016890" cy="783483"/>
          </a:xfrm>
        </p:grpSpPr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50EBA16B-2974-46FC-982B-EDE726CE843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-1318887" y="3589931"/>
              <a:ext cx="1016890" cy="783483"/>
              <a:chOff x="6118507" y="2709771"/>
              <a:chExt cx="1641742" cy="1264913"/>
            </a:xfrm>
          </p:grpSpPr>
          <p:pic>
            <p:nvPicPr>
              <p:cNvPr id="113" name="Picture 2" descr="Illustrated Glossary of Organic Chemistry - VSEPR">
                <a:extLst>
                  <a:ext uri="{FF2B5EF4-FFF2-40B4-BE49-F238E27FC236}">
                    <a16:creationId xmlns:a16="http://schemas.microsoft.com/office/drawing/2014/main" id="{3BB17DB6-CACC-47CD-95D5-93D68F8CCAF9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205947" y="2728443"/>
                <a:ext cx="1474790" cy="124624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14" name="Picture 113">
                <a:extLst>
                  <a:ext uri="{FF2B5EF4-FFF2-40B4-BE49-F238E27FC236}">
                    <a16:creationId xmlns:a16="http://schemas.microsoft.com/office/drawing/2014/main" id="{ED713BC1-DC75-4C3A-9DAA-4F90954C67FA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13213" t="-4738" r="31450" b="74041"/>
              <a:stretch/>
            </p:blipFill>
            <p:spPr>
              <a:xfrm>
                <a:off x="6984046" y="3017073"/>
                <a:ext cx="617329" cy="458174"/>
              </a:xfrm>
              <a:prstGeom prst="rect">
                <a:avLst/>
              </a:prstGeom>
            </p:spPr>
          </p:pic>
          <p:pic>
            <p:nvPicPr>
              <p:cNvPr id="115" name="Picture 114">
                <a:extLst>
                  <a:ext uri="{FF2B5EF4-FFF2-40B4-BE49-F238E27FC236}">
                    <a16:creationId xmlns:a16="http://schemas.microsoft.com/office/drawing/2014/main" id="{8979D5DC-50B6-4500-B4D6-84E5136AC916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13213" t="-4738" r="31450" b="74041"/>
              <a:stretch/>
            </p:blipFill>
            <p:spPr>
              <a:xfrm>
                <a:off x="6852406" y="2996951"/>
                <a:ext cx="907843" cy="243335"/>
              </a:xfrm>
              <a:prstGeom prst="rect">
                <a:avLst/>
              </a:prstGeom>
            </p:spPr>
          </p:pic>
          <p:pic>
            <p:nvPicPr>
              <p:cNvPr id="116" name="Picture 115">
                <a:extLst>
                  <a:ext uri="{FF2B5EF4-FFF2-40B4-BE49-F238E27FC236}">
                    <a16:creationId xmlns:a16="http://schemas.microsoft.com/office/drawing/2014/main" id="{3AC6033A-2195-460B-9078-E3479B6F85B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13213" t="-4738" r="31450" b="74041"/>
              <a:stretch/>
            </p:blipFill>
            <p:spPr>
              <a:xfrm>
                <a:off x="7162168" y="3550644"/>
                <a:ext cx="273903" cy="243335"/>
              </a:xfrm>
              <a:prstGeom prst="rect">
                <a:avLst/>
              </a:prstGeom>
            </p:spPr>
          </p:pic>
          <p:pic>
            <p:nvPicPr>
              <p:cNvPr id="117" name="Picture 116">
                <a:extLst>
                  <a:ext uri="{FF2B5EF4-FFF2-40B4-BE49-F238E27FC236}">
                    <a16:creationId xmlns:a16="http://schemas.microsoft.com/office/drawing/2014/main" id="{DCBCA2C7-978E-484C-B449-CDF4D7ED45DE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13213" t="-4738" r="31450" b="74041"/>
              <a:stretch/>
            </p:blipFill>
            <p:spPr>
              <a:xfrm>
                <a:off x="6410154" y="3731349"/>
                <a:ext cx="273903" cy="243335"/>
              </a:xfrm>
              <a:prstGeom prst="rect">
                <a:avLst/>
              </a:prstGeom>
            </p:spPr>
          </p:pic>
          <p:pic>
            <p:nvPicPr>
              <p:cNvPr id="118" name="Picture 117">
                <a:extLst>
                  <a:ext uri="{FF2B5EF4-FFF2-40B4-BE49-F238E27FC236}">
                    <a16:creationId xmlns:a16="http://schemas.microsoft.com/office/drawing/2014/main" id="{709C16C0-FA3F-46C4-A304-24D8AC4D27D6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13213" t="-4738" r="31450" b="74041"/>
              <a:stretch/>
            </p:blipFill>
            <p:spPr>
              <a:xfrm flipH="1" flipV="1">
                <a:off x="6118507" y="3429000"/>
                <a:ext cx="273902" cy="243334"/>
              </a:xfrm>
              <a:prstGeom prst="rect">
                <a:avLst/>
              </a:prstGeom>
            </p:spPr>
          </p:pic>
          <p:pic>
            <p:nvPicPr>
              <p:cNvPr id="119" name="Picture 118">
                <a:extLst>
                  <a:ext uri="{FF2B5EF4-FFF2-40B4-BE49-F238E27FC236}">
                    <a16:creationId xmlns:a16="http://schemas.microsoft.com/office/drawing/2014/main" id="{EB9958D3-6E25-46FB-9E30-7FD4DDA82A6D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13213" t="-4738" r="31450" b="74041"/>
              <a:stretch/>
            </p:blipFill>
            <p:spPr>
              <a:xfrm>
                <a:off x="6684057" y="2709771"/>
                <a:ext cx="273903" cy="243335"/>
              </a:xfrm>
              <a:prstGeom prst="rect">
                <a:avLst/>
              </a:prstGeom>
            </p:spPr>
          </p:pic>
          <p:pic>
            <p:nvPicPr>
              <p:cNvPr id="120" name="Picture 119">
                <a:extLst>
                  <a:ext uri="{FF2B5EF4-FFF2-40B4-BE49-F238E27FC236}">
                    <a16:creationId xmlns:a16="http://schemas.microsoft.com/office/drawing/2014/main" id="{B6B5898A-D6E5-433D-A029-742BAC063BC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13213" t="-4738" r="31450" b="74041"/>
              <a:stretch/>
            </p:blipFill>
            <p:spPr>
              <a:xfrm>
                <a:off x="6934731" y="3757433"/>
                <a:ext cx="230829" cy="205069"/>
              </a:xfrm>
              <a:prstGeom prst="rect">
                <a:avLst/>
              </a:prstGeom>
            </p:spPr>
          </p:pic>
        </p:grpSp>
        <p:pic>
          <p:nvPicPr>
            <p:cNvPr id="112" name="Picture 111">
              <a:extLst>
                <a:ext uri="{FF2B5EF4-FFF2-40B4-BE49-F238E27FC236}">
                  <a16:creationId xmlns:a16="http://schemas.microsoft.com/office/drawing/2014/main" id="{5530C892-041B-48E8-BCDF-942B6291DF0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3213" t="-4738" r="31450" b="74041"/>
            <a:stretch/>
          </p:blipFill>
          <p:spPr>
            <a:xfrm>
              <a:off x="-961251" y="3948177"/>
              <a:ext cx="138462" cy="123009"/>
            </a:xfrm>
            <a:prstGeom prst="rect">
              <a:avLst/>
            </a:prstGeom>
          </p:spPr>
        </p:pic>
      </p:grpSp>
      <p:sp>
        <p:nvSpPr>
          <p:cNvPr id="121" name="TextBox 120">
            <a:extLst>
              <a:ext uri="{FF2B5EF4-FFF2-40B4-BE49-F238E27FC236}">
                <a16:creationId xmlns:a16="http://schemas.microsoft.com/office/drawing/2014/main" id="{7CE2E117-6956-471A-ACEC-86C77ABF806E}"/>
              </a:ext>
            </a:extLst>
          </p:cNvPr>
          <p:cNvSpPr txBox="1"/>
          <p:nvPr/>
        </p:nvSpPr>
        <p:spPr>
          <a:xfrm>
            <a:off x="5994386" y="3078671"/>
            <a:ext cx="113838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tetrahedral</a:t>
            </a:r>
          </a:p>
        </p:txBody>
      </p:sp>
      <p:sp>
        <p:nvSpPr>
          <p:cNvPr id="122" name="TextBox 121">
            <a:extLst>
              <a:ext uri="{FF2B5EF4-FFF2-40B4-BE49-F238E27FC236}">
                <a16:creationId xmlns:a16="http://schemas.microsoft.com/office/drawing/2014/main" id="{2E100143-86CC-44AA-A801-05AD7B45B549}"/>
              </a:ext>
            </a:extLst>
          </p:cNvPr>
          <p:cNvSpPr txBox="1"/>
          <p:nvPr/>
        </p:nvSpPr>
        <p:spPr>
          <a:xfrm>
            <a:off x="4342860" y="3595546"/>
            <a:ext cx="481222" cy="338554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3/1</a:t>
            </a:r>
          </a:p>
        </p:txBody>
      </p:sp>
      <p:sp>
        <p:nvSpPr>
          <p:cNvPr id="124" name="TextBox 123">
            <a:extLst>
              <a:ext uri="{FF2B5EF4-FFF2-40B4-BE49-F238E27FC236}">
                <a16:creationId xmlns:a16="http://schemas.microsoft.com/office/drawing/2014/main" id="{575F4F0C-F5F4-4BDC-BF44-E62723A450DA}"/>
              </a:ext>
            </a:extLst>
          </p:cNvPr>
          <p:cNvSpPr txBox="1"/>
          <p:nvPr/>
        </p:nvSpPr>
        <p:spPr>
          <a:xfrm>
            <a:off x="4358104" y="4097472"/>
            <a:ext cx="481222" cy="338554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2/2</a:t>
            </a:r>
          </a:p>
        </p:txBody>
      </p:sp>
      <p:sp>
        <p:nvSpPr>
          <p:cNvPr id="125" name="TextBox 124">
            <a:extLst>
              <a:ext uri="{FF2B5EF4-FFF2-40B4-BE49-F238E27FC236}">
                <a16:creationId xmlns:a16="http://schemas.microsoft.com/office/drawing/2014/main" id="{12F08FB0-C2FB-47B9-B878-5FFFA29C3DAB}"/>
              </a:ext>
            </a:extLst>
          </p:cNvPr>
          <p:cNvSpPr txBox="1"/>
          <p:nvPr/>
        </p:nvSpPr>
        <p:spPr>
          <a:xfrm rot="1627911">
            <a:off x="5208788" y="4023334"/>
            <a:ext cx="367408" cy="40011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sz="10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</a:t>
            </a:r>
            <a:endParaRPr lang="en-GB" sz="1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000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126" name="Straight Connector 125">
            <a:extLst>
              <a:ext uri="{FF2B5EF4-FFF2-40B4-BE49-F238E27FC236}">
                <a16:creationId xmlns:a16="http://schemas.microsoft.com/office/drawing/2014/main" id="{4F27F92E-609E-41B6-B0D4-D8D33E1571C1}"/>
              </a:ext>
            </a:extLst>
          </p:cNvPr>
          <p:cNvCxnSpPr>
            <a:cxnSpLocks/>
          </p:cNvCxnSpPr>
          <p:nvPr/>
        </p:nvCxnSpPr>
        <p:spPr>
          <a:xfrm rot="16410045" flipV="1">
            <a:off x="5388424" y="4209251"/>
            <a:ext cx="98844" cy="16850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Straight Connector 126">
            <a:extLst>
              <a:ext uri="{FF2B5EF4-FFF2-40B4-BE49-F238E27FC236}">
                <a16:creationId xmlns:a16="http://schemas.microsoft.com/office/drawing/2014/main" id="{0FDC416C-7905-4C6C-A01D-0F662DDF68B3}"/>
              </a:ext>
            </a:extLst>
          </p:cNvPr>
          <p:cNvCxnSpPr>
            <a:cxnSpLocks/>
          </p:cNvCxnSpPr>
          <p:nvPr/>
        </p:nvCxnSpPr>
        <p:spPr>
          <a:xfrm rot="16410045">
            <a:off x="5214361" y="4216245"/>
            <a:ext cx="120975" cy="15674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9" name="TextBox 128">
            <a:extLst>
              <a:ext uri="{FF2B5EF4-FFF2-40B4-BE49-F238E27FC236}">
                <a16:creationId xmlns:a16="http://schemas.microsoft.com/office/drawing/2014/main" id="{DD7CA731-706B-4E63-9D80-31B41C0EA0F2}"/>
              </a:ext>
            </a:extLst>
          </p:cNvPr>
          <p:cNvSpPr txBox="1"/>
          <p:nvPr/>
        </p:nvSpPr>
        <p:spPr>
          <a:xfrm rot="19789276">
            <a:off x="5084113" y="4026882"/>
            <a:ext cx="367408" cy="40011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sz="10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</a:t>
            </a:r>
            <a:endParaRPr lang="en-GB" sz="1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000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30" name="TextBox 129">
            <a:extLst>
              <a:ext uri="{FF2B5EF4-FFF2-40B4-BE49-F238E27FC236}">
                <a16:creationId xmlns:a16="http://schemas.microsoft.com/office/drawing/2014/main" id="{18EBDD50-20F7-4645-9D5B-6EB99104A3BC}"/>
              </a:ext>
            </a:extLst>
          </p:cNvPr>
          <p:cNvSpPr txBox="1"/>
          <p:nvPr/>
        </p:nvSpPr>
        <p:spPr>
          <a:xfrm>
            <a:off x="6020467" y="3998660"/>
            <a:ext cx="1739781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bent (angular)</a:t>
            </a:r>
          </a:p>
        </p:txBody>
      </p:sp>
      <p:sp>
        <p:nvSpPr>
          <p:cNvPr id="131" name="TextBox 130">
            <a:extLst>
              <a:ext uri="{FF2B5EF4-FFF2-40B4-BE49-F238E27FC236}">
                <a16:creationId xmlns:a16="http://schemas.microsoft.com/office/drawing/2014/main" id="{67570BE4-8878-45B7-AAAE-B759E34DD887}"/>
              </a:ext>
            </a:extLst>
          </p:cNvPr>
          <p:cNvSpPr txBox="1"/>
          <p:nvPr/>
        </p:nvSpPr>
        <p:spPr>
          <a:xfrm>
            <a:off x="7410680" y="3968813"/>
            <a:ext cx="75854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&lt;109.5</a:t>
            </a:r>
          </a:p>
        </p:txBody>
      </p:sp>
    </p:spTree>
    <p:extLst>
      <p:ext uri="{BB962C8B-B14F-4D97-AF65-F5344CB8AC3E}">
        <p14:creationId xmlns:p14="http://schemas.microsoft.com/office/powerpoint/2010/main" val="20552192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0249" y="6381328"/>
            <a:ext cx="1383751" cy="483518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4121D5C7-F9D5-4BE5-9FA8-AB5FDA51040A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5BFE22E-31E8-4410-ACE4-195D1356CAC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CC628524-C5D7-4C46-A16E-6E0E6FA5CD7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75723718-D9B5-41C1-A98A-E00170989B9D}"/>
              </a:ext>
            </a:extLst>
          </p:cNvPr>
          <p:cNvGrpSpPr/>
          <p:nvPr/>
        </p:nvGrpSpPr>
        <p:grpSpPr>
          <a:xfrm>
            <a:off x="1043608" y="548680"/>
            <a:ext cx="7488832" cy="5040560"/>
            <a:chOff x="1372414" y="0"/>
            <a:chExt cx="6396238" cy="4200550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80EA9C04-B499-4A3A-9092-A8B5CE971C1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b="92950"/>
            <a:stretch/>
          </p:blipFill>
          <p:spPr>
            <a:xfrm>
              <a:off x="1375347" y="0"/>
              <a:ext cx="6393305" cy="483518"/>
            </a:xfrm>
            <a:prstGeom prst="rect">
              <a:avLst/>
            </a:prstGeom>
          </p:spPr>
        </p:pic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4C966D97-1519-48FD-81F2-05A7774209D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t="45800"/>
            <a:stretch/>
          </p:blipFill>
          <p:spPr>
            <a:xfrm>
              <a:off x="1372414" y="483518"/>
              <a:ext cx="6393305" cy="3717032"/>
            </a:xfrm>
            <a:prstGeom prst="rect">
              <a:avLst/>
            </a:prstGeom>
          </p:spPr>
        </p:pic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8F7246A7-1E32-44D8-97C0-4D0297687C38}"/>
              </a:ext>
            </a:extLst>
          </p:cNvPr>
          <p:cNvSpPr txBox="1"/>
          <p:nvPr/>
        </p:nvSpPr>
        <p:spPr>
          <a:xfrm>
            <a:off x="2582490" y="1006309"/>
            <a:ext cx="63247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0" i="0" dirty="0">
                <a:solidFill>
                  <a:srgbClr val="FF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90°, 120°</a:t>
            </a:r>
            <a:endParaRPr lang="en-GB" sz="1600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3FB2574-A71F-42F6-B59A-E99A43CA4AE8}"/>
              </a:ext>
            </a:extLst>
          </p:cNvPr>
          <p:cNvSpPr txBox="1"/>
          <p:nvPr/>
        </p:nvSpPr>
        <p:spPr>
          <a:xfrm>
            <a:off x="4355976" y="1006309"/>
            <a:ext cx="63247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0" i="0" dirty="0">
                <a:solidFill>
                  <a:srgbClr val="FF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90°, 120°</a:t>
            </a:r>
            <a:endParaRPr lang="en-GB" sz="1600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2B02016-47E3-4B2E-BC60-364A2087E4EA}"/>
              </a:ext>
            </a:extLst>
          </p:cNvPr>
          <p:cNvSpPr txBox="1"/>
          <p:nvPr/>
        </p:nvSpPr>
        <p:spPr>
          <a:xfrm>
            <a:off x="6228184" y="985701"/>
            <a:ext cx="632474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0" i="0" dirty="0">
                <a:solidFill>
                  <a:srgbClr val="FF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90°</a:t>
            </a:r>
            <a:endParaRPr lang="en-GB" sz="1600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ADAE7F1-EFD7-4D36-AD22-6D8B610B3CE4}"/>
              </a:ext>
            </a:extLst>
          </p:cNvPr>
          <p:cNvSpPr txBox="1"/>
          <p:nvPr/>
        </p:nvSpPr>
        <p:spPr>
          <a:xfrm>
            <a:off x="7903400" y="985701"/>
            <a:ext cx="632474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0" i="0" dirty="0">
                <a:solidFill>
                  <a:srgbClr val="FF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180°</a:t>
            </a:r>
            <a:endParaRPr lang="en-GB" sz="1600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904319E-F6B9-46A3-8915-0B55F45EEA0A}"/>
              </a:ext>
            </a:extLst>
          </p:cNvPr>
          <p:cNvSpPr txBox="1"/>
          <p:nvPr/>
        </p:nvSpPr>
        <p:spPr>
          <a:xfrm>
            <a:off x="2627784" y="2564904"/>
            <a:ext cx="632474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0" i="0" dirty="0">
                <a:solidFill>
                  <a:srgbClr val="FF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90°</a:t>
            </a:r>
            <a:endParaRPr lang="en-GB" sz="1600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8DB2553-9153-4047-8AF8-87C55CC98EBC}"/>
              </a:ext>
            </a:extLst>
          </p:cNvPr>
          <p:cNvSpPr txBox="1"/>
          <p:nvPr/>
        </p:nvSpPr>
        <p:spPr>
          <a:xfrm>
            <a:off x="4470070" y="2564904"/>
            <a:ext cx="632474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0" i="0" dirty="0">
                <a:solidFill>
                  <a:srgbClr val="FF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90°</a:t>
            </a:r>
            <a:endParaRPr lang="en-GB" sz="1600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C838D9F-BA81-4E60-8617-AB4D53D6D372}"/>
              </a:ext>
            </a:extLst>
          </p:cNvPr>
          <p:cNvSpPr txBox="1"/>
          <p:nvPr/>
        </p:nvSpPr>
        <p:spPr>
          <a:xfrm>
            <a:off x="6205550" y="2564904"/>
            <a:ext cx="632474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0" i="0" dirty="0">
                <a:solidFill>
                  <a:srgbClr val="FF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90°</a:t>
            </a:r>
            <a:endParaRPr lang="en-GB" sz="1600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7976DA1-ACDD-4DFE-ABE1-0C0411EF22D2}"/>
              </a:ext>
            </a:extLst>
          </p:cNvPr>
          <p:cNvSpPr txBox="1"/>
          <p:nvPr/>
        </p:nvSpPr>
        <p:spPr>
          <a:xfrm>
            <a:off x="2582490" y="3963748"/>
            <a:ext cx="63247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0" i="0" dirty="0">
                <a:solidFill>
                  <a:srgbClr val="FF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90°, 72°</a:t>
            </a:r>
            <a:endParaRPr lang="en-GB" sz="1600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6FC09FB-3CE7-4E9F-81EE-9B237BCF0F45}"/>
              </a:ext>
            </a:extLst>
          </p:cNvPr>
          <p:cNvSpPr txBox="1"/>
          <p:nvPr/>
        </p:nvSpPr>
        <p:spPr>
          <a:xfrm>
            <a:off x="4355976" y="3963748"/>
            <a:ext cx="63247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0" i="0" dirty="0">
                <a:solidFill>
                  <a:srgbClr val="FF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90°, 72°</a:t>
            </a:r>
            <a:endParaRPr lang="en-GB" sz="1600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136C860-1754-4315-B8E6-92F00284B70C}"/>
              </a:ext>
            </a:extLst>
          </p:cNvPr>
          <p:cNvSpPr txBox="1"/>
          <p:nvPr/>
        </p:nvSpPr>
        <p:spPr>
          <a:xfrm>
            <a:off x="6245257" y="3963748"/>
            <a:ext cx="632474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0" i="0">
                <a:solidFill>
                  <a:srgbClr val="FF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72</a:t>
            </a:r>
            <a:r>
              <a:rPr lang="en-GB" sz="1600" b="0" i="0" dirty="0">
                <a:solidFill>
                  <a:srgbClr val="FF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°</a:t>
            </a:r>
            <a:endParaRPr lang="en-GB" sz="1600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86009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60249" y="6381328"/>
            <a:ext cx="1383751" cy="48351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10E2733-17C5-455D-B61A-B3DC43F9CDDD}"/>
              </a:ext>
            </a:extLst>
          </p:cNvPr>
          <p:cNvSpPr txBox="1"/>
          <p:nvPr/>
        </p:nvSpPr>
        <p:spPr>
          <a:xfrm>
            <a:off x="395536" y="548680"/>
            <a:ext cx="835292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Practice Problem 1</a:t>
            </a:r>
            <a:r>
              <a:rPr lang="en-GB" dirty="0"/>
              <a:t>: Using Lewis structures and VSEPR model, predict the shape of each of the following molecules:</a:t>
            </a:r>
          </a:p>
          <a:p>
            <a:pPr marL="342900" indent="-342900">
              <a:buAutoNum type="alphaLcParenR"/>
            </a:pPr>
            <a:r>
              <a:rPr lang="en-GB" dirty="0"/>
              <a:t>H</a:t>
            </a:r>
            <a:r>
              <a:rPr lang="en-GB" baseline="-25000" dirty="0"/>
              <a:t>2</a:t>
            </a:r>
            <a:r>
              <a:rPr lang="en-GB" dirty="0"/>
              <a:t>S</a:t>
            </a:r>
          </a:p>
          <a:p>
            <a:pPr marL="342900" indent="-342900">
              <a:buAutoNum type="alphaLcParenR"/>
            </a:pPr>
            <a:r>
              <a:rPr lang="en-GB" dirty="0"/>
              <a:t>CS</a:t>
            </a:r>
            <a:r>
              <a:rPr lang="en-GB" baseline="-25000" dirty="0"/>
              <a:t>2</a:t>
            </a:r>
          </a:p>
          <a:p>
            <a:pPr marL="342900" indent="-342900">
              <a:buAutoNum type="alphaLcParenR"/>
            </a:pPr>
            <a:r>
              <a:rPr lang="en-GB" dirty="0"/>
              <a:t>CF</a:t>
            </a:r>
            <a:r>
              <a:rPr lang="en-GB" baseline="-25000" dirty="0"/>
              <a:t>3</a:t>
            </a:r>
            <a:r>
              <a:rPr lang="en-GB" dirty="0"/>
              <a:t>Cl</a:t>
            </a:r>
            <a:endParaRPr lang="en-GB" baseline="-25000" dirty="0"/>
          </a:p>
          <a:p>
            <a:pPr marL="342900" indent="-342900">
              <a:buAutoNum type="alphaLcParenR"/>
            </a:pPr>
            <a:r>
              <a:rPr lang="en-GB" dirty="0"/>
              <a:t>GaI</a:t>
            </a:r>
            <a:r>
              <a:rPr lang="en-GB" baseline="-25000" dirty="0"/>
              <a:t>3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940512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0249" y="6381328"/>
            <a:ext cx="1383751" cy="483518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4121D5C7-F9D5-4BE5-9FA8-AB5FDA51040A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5BFE22E-31E8-4410-ACE4-195D1356CAC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CC628524-C5D7-4C46-A16E-6E0E6FA5CD7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1B31FAB1-A682-4C08-9BA7-B655AF04DF6B}"/>
              </a:ext>
            </a:extLst>
          </p:cNvPr>
          <p:cNvSpPr txBox="1"/>
          <p:nvPr/>
        </p:nvSpPr>
        <p:spPr>
          <a:xfrm>
            <a:off x="0" y="17924"/>
            <a:ext cx="466476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POLAR MOLECULES</a:t>
            </a: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DFBAD9D-F147-4E25-9564-5F7A38AD3DA6}"/>
              </a:ext>
            </a:extLst>
          </p:cNvPr>
          <p:cNvSpPr txBox="1"/>
          <p:nvPr/>
        </p:nvSpPr>
        <p:spPr>
          <a:xfrm>
            <a:off x="157200" y="649092"/>
            <a:ext cx="49121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Bonds can be polar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– one end </a:t>
            </a:r>
            <a:r>
              <a:rPr lang="en-GB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+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and the other </a:t>
            </a:r>
            <a:r>
              <a:rPr lang="en-GB" b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-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B3BA707-9640-4392-988C-2B635A8CF4B6}"/>
              </a:ext>
            </a:extLst>
          </p:cNvPr>
          <p:cNvSpPr txBox="1"/>
          <p:nvPr/>
        </p:nvSpPr>
        <p:spPr>
          <a:xfrm>
            <a:off x="168663" y="1326394"/>
            <a:ext cx="52690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Molecules can be polar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– one end </a:t>
            </a:r>
            <a:r>
              <a:rPr lang="en-GB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+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and the other </a:t>
            </a:r>
            <a:r>
              <a:rPr lang="en-GB" b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- </a:t>
            </a:r>
            <a:endParaRPr lang="en-GB" b="1" dirty="0">
              <a:solidFill>
                <a:srgbClr val="0000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23763A-D2C1-4CD6-AAB5-028F2F316519}"/>
              </a:ext>
            </a:extLst>
          </p:cNvPr>
          <p:cNvSpPr txBox="1"/>
          <p:nvPr/>
        </p:nvSpPr>
        <p:spPr>
          <a:xfrm>
            <a:off x="6101113" y="645807"/>
            <a:ext cx="2853345" cy="36933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electronegativity differences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D129841-3689-4DCE-80E6-5034F7D275D5}"/>
              </a:ext>
            </a:extLst>
          </p:cNvPr>
          <p:cNvSpPr txBox="1"/>
          <p:nvPr/>
        </p:nvSpPr>
        <p:spPr>
          <a:xfrm>
            <a:off x="6536381" y="1331821"/>
            <a:ext cx="1996059" cy="369332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sum of polar bonds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0BB0308-1FA7-48E7-98BA-FF226BD90723}"/>
              </a:ext>
            </a:extLst>
          </p:cNvPr>
          <p:cNvSpPr txBox="1"/>
          <p:nvPr/>
        </p:nvSpPr>
        <p:spPr>
          <a:xfrm>
            <a:off x="3072647" y="2167919"/>
            <a:ext cx="2939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</a:t>
            </a:r>
            <a:r>
              <a:rPr lang="en-GB" sz="2400" b="1" baseline="-25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           vs          </a:t>
            </a:r>
            <a:r>
              <a:rPr lang="en-GB" sz="24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</a:t>
            </a:r>
            <a:r>
              <a:rPr lang="en-GB" sz="2400" b="1" baseline="-25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4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A6DF1CC-3EF3-493F-B5FD-03C62385A3FA}"/>
              </a:ext>
            </a:extLst>
          </p:cNvPr>
          <p:cNvSpPr txBox="1"/>
          <p:nvPr/>
        </p:nvSpPr>
        <p:spPr>
          <a:xfrm>
            <a:off x="1998842" y="3174604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EF018A9-D20C-42E8-8917-8DF0F37480F8}"/>
              </a:ext>
            </a:extLst>
          </p:cNvPr>
          <p:cNvSpPr txBox="1"/>
          <p:nvPr/>
        </p:nvSpPr>
        <p:spPr>
          <a:xfrm>
            <a:off x="2553457" y="3174303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145A7D29-6B04-449C-8806-16A0CFCED643}"/>
              </a:ext>
            </a:extLst>
          </p:cNvPr>
          <p:cNvCxnSpPr>
            <a:cxnSpLocks/>
          </p:cNvCxnSpPr>
          <p:nvPr/>
        </p:nvCxnSpPr>
        <p:spPr>
          <a:xfrm>
            <a:off x="2293888" y="3328283"/>
            <a:ext cx="316281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9166D6DA-E465-4A49-8327-41E59AC86496}"/>
              </a:ext>
            </a:extLst>
          </p:cNvPr>
          <p:cNvSpPr txBox="1"/>
          <p:nvPr/>
        </p:nvSpPr>
        <p:spPr>
          <a:xfrm>
            <a:off x="1999902" y="3051622"/>
            <a:ext cx="1847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FA411D1-0DFA-4896-AB38-205E62330D12}"/>
              </a:ext>
            </a:extLst>
          </p:cNvPr>
          <p:cNvSpPr txBox="1"/>
          <p:nvPr/>
        </p:nvSpPr>
        <p:spPr>
          <a:xfrm>
            <a:off x="3132700" y="3176841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AC5CC74-2297-45A4-859D-3D550D990B7E}"/>
              </a:ext>
            </a:extLst>
          </p:cNvPr>
          <p:cNvSpPr txBox="1"/>
          <p:nvPr/>
        </p:nvSpPr>
        <p:spPr>
          <a:xfrm>
            <a:off x="3141571" y="3023448"/>
            <a:ext cx="1847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7FB89DB-BABA-497F-892B-BA6016474E5B}"/>
              </a:ext>
            </a:extLst>
          </p:cNvPr>
          <p:cNvCxnSpPr>
            <a:cxnSpLocks/>
          </p:cNvCxnSpPr>
          <p:nvPr/>
        </p:nvCxnSpPr>
        <p:spPr>
          <a:xfrm>
            <a:off x="2294573" y="3393241"/>
            <a:ext cx="316281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25BC17E4-69E1-4C1B-A75C-CFFAEA695611}"/>
              </a:ext>
            </a:extLst>
          </p:cNvPr>
          <p:cNvCxnSpPr>
            <a:cxnSpLocks/>
          </p:cNvCxnSpPr>
          <p:nvPr/>
        </p:nvCxnSpPr>
        <p:spPr>
          <a:xfrm>
            <a:off x="2850732" y="3325028"/>
            <a:ext cx="316281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9BE755EE-4E15-473E-82B5-21A668AAD2C4}"/>
              </a:ext>
            </a:extLst>
          </p:cNvPr>
          <p:cNvCxnSpPr>
            <a:cxnSpLocks/>
          </p:cNvCxnSpPr>
          <p:nvPr/>
        </p:nvCxnSpPr>
        <p:spPr>
          <a:xfrm>
            <a:off x="2851417" y="3389986"/>
            <a:ext cx="316281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>
            <a:extLst>
              <a:ext uri="{FF2B5EF4-FFF2-40B4-BE49-F238E27FC236}">
                <a16:creationId xmlns:a16="http://schemas.microsoft.com/office/drawing/2014/main" id="{D58BE650-3E4B-4E4A-9AF6-3547DE2B3E18}"/>
              </a:ext>
            </a:extLst>
          </p:cNvPr>
          <p:cNvSpPr txBox="1"/>
          <p:nvPr/>
        </p:nvSpPr>
        <p:spPr>
          <a:xfrm>
            <a:off x="2044532" y="2883133"/>
            <a:ext cx="45080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-</a:t>
            </a:r>
            <a:endParaRPr lang="en-GB" dirty="0">
              <a:solidFill>
                <a:srgbClr val="0000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20D16A01-3D58-4C01-B547-D10B57DF6534}"/>
              </a:ext>
            </a:extLst>
          </p:cNvPr>
          <p:cNvSpPr txBox="1"/>
          <p:nvPr/>
        </p:nvSpPr>
        <p:spPr>
          <a:xfrm>
            <a:off x="3167013" y="2912813"/>
            <a:ext cx="45080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-</a:t>
            </a:r>
            <a:endParaRPr lang="en-GB" dirty="0">
              <a:solidFill>
                <a:srgbClr val="0000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3891961F-8B92-458A-8D51-7A6593850373}"/>
              </a:ext>
            </a:extLst>
          </p:cNvPr>
          <p:cNvSpPr txBox="1"/>
          <p:nvPr/>
        </p:nvSpPr>
        <p:spPr>
          <a:xfrm>
            <a:off x="2588616" y="2895661"/>
            <a:ext cx="45080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+</a:t>
            </a:r>
            <a:endParaRPr lang="en-GB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6B7E04A-BEB6-4810-BA57-5AD6ADDA805F}"/>
              </a:ext>
            </a:extLst>
          </p:cNvPr>
          <p:cNvSpPr txBox="1"/>
          <p:nvPr/>
        </p:nvSpPr>
        <p:spPr>
          <a:xfrm>
            <a:off x="2293888" y="3698187"/>
            <a:ext cx="1124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non-polar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38A71A8F-1C21-44AD-BB5D-1716C43DAD43}"/>
              </a:ext>
            </a:extLst>
          </p:cNvPr>
          <p:cNvSpPr txBox="1"/>
          <p:nvPr/>
        </p:nvSpPr>
        <p:spPr>
          <a:xfrm>
            <a:off x="5227137" y="3483814"/>
            <a:ext cx="3642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H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4808FF9A-BC22-4AD3-83CE-B904F8B3B590}"/>
              </a:ext>
            </a:extLst>
          </p:cNvPr>
          <p:cNvSpPr txBox="1"/>
          <p:nvPr/>
        </p:nvSpPr>
        <p:spPr>
          <a:xfrm>
            <a:off x="6004847" y="3134095"/>
            <a:ext cx="3513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4DF73F74-9FED-434F-A025-39B2E843C0C0}"/>
              </a:ext>
            </a:extLst>
          </p:cNvPr>
          <p:cNvSpPr txBox="1"/>
          <p:nvPr/>
        </p:nvSpPr>
        <p:spPr>
          <a:xfrm>
            <a:off x="6777692" y="3505511"/>
            <a:ext cx="3642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H</a:t>
            </a:r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5B0BA1AA-F3BE-4B0C-8578-A6C0F2915587}"/>
              </a:ext>
            </a:extLst>
          </p:cNvPr>
          <p:cNvCxnSpPr>
            <a:cxnSpLocks/>
            <a:endCxn id="37" idx="1"/>
          </p:cNvCxnSpPr>
          <p:nvPr/>
        </p:nvCxnSpPr>
        <p:spPr>
          <a:xfrm>
            <a:off x="6293538" y="3379099"/>
            <a:ext cx="484154" cy="311078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Box 39">
            <a:extLst>
              <a:ext uri="{FF2B5EF4-FFF2-40B4-BE49-F238E27FC236}">
                <a16:creationId xmlns:a16="http://schemas.microsoft.com/office/drawing/2014/main" id="{8E113B96-EA70-42BD-A95D-7CEE83434339}"/>
              </a:ext>
            </a:extLst>
          </p:cNvPr>
          <p:cNvSpPr txBox="1"/>
          <p:nvPr/>
        </p:nvSpPr>
        <p:spPr>
          <a:xfrm>
            <a:off x="6187442" y="3117210"/>
            <a:ext cx="27443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•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3576422D-C07A-470A-99EF-AB8640ECE8AB}"/>
              </a:ext>
            </a:extLst>
          </p:cNvPr>
          <p:cNvSpPr txBox="1"/>
          <p:nvPr/>
        </p:nvSpPr>
        <p:spPr>
          <a:xfrm>
            <a:off x="6131750" y="3039660"/>
            <a:ext cx="27443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•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D0125E94-3C44-4B08-9389-5DA62025CFB6}"/>
              </a:ext>
            </a:extLst>
          </p:cNvPr>
          <p:cNvSpPr txBox="1"/>
          <p:nvPr/>
        </p:nvSpPr>
        <p:spPr>
          <a:xfrm>
            <a:off x="5906102" y="3108614"/>
            <a:ext cx="27443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•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FC8ACAE0-E583-4ABC-A514-EF127FA8AB66}"/>
              </a:ext>
            </a:extLst>
          </p:cNvPr>
          <p:cNvSpPr txBox="1"/>
          <p:nvPr/>
        </p:nvSpPr>
        <p:spPr>
          <a:xfrm>
            <a:off x="5962155" y="3040549"/>
            <a:ext cx="27443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•</a:t>
            </a:r>
          </a:p>
        </p:txBody>
      </p: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E8C87783-F6A3-43AE-B6A4-4BF3099015E0}"/>
              </a:ext>
            </a:extLst>
          </p:cNvPr>
          <p:cNvCxnSpPr>
            <a:cxnSpLocks/>
            <a:endCxn id="34" idx="3"/>
          </p:cNvCxnSpPr>
          <p:nvPr/>
        </p:nvCxnSpPr>
        <p:spPr>
          <a:xfrm flipH="1">
            <a:off x="5591339" y="3390752"/>
            <a:ext cx="476912" cy="277728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extBox 50">
            <a:extLst>
              <a:ext uri="{FF2B5EF4-FFF2-40B4-BE49-F238E27FC236}">
                <a16:creationId xmlns:a16="http://schemas.microsoft.com/office/drawing/2014/main" id="{12A8D7B2-C435-46D1-A810-8F0DFB175AC1}"/>
              </a:ext>
            </a:extLst>
          </p:cNvPr>
          <p:cNvSpPr txBox="1"/>
          <p:nvPr/>
        </p:nvSpPr>
        <p:spPr>
          <a:xfrm>
            <a:off x="6004847" y="2776554"/>
            <a:ext cx="45080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-</a:t>
            </a:r>
            <a:endParaRPr lang="en-GB" dirty="0">
              <a:solidFill>
                <a:srgbClr val="0000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92DC2634-28D6-46AD-B656-23CCEF5AC641}"/>
              </a:ext>
            </a:extLst>
          </p:cNvPr>
          <p:cNvSpPr txBox="1"/>
          <p:nvPr/>
        </p:nvSpPr>
        <p:spPr>
          <a:xfrm>
            <a:off x="5183836" y="3718750"/>
            <a:ext cx="45080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+</a:t>
            </a:r>
            <a:endParaRPr lang="en-GB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EFF4C2FA-2CBC-4515-A5A0-88F1C70CE817}"/>
              </a:ext>
            </a:extLst>
          </p:cNvPr>
          <p:cNvSpPr txBox="1"/>
          <p:nvPr/>
        </p:nvSpPr>
        <p:spPr>
          <a:xfrm>
            <a:off x="6777692" y="3718750"/>
            <a:ext cx="45080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+</a:t>
            </a:r>
            <a:endParaRPr lang="en-GB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5EFA5BF1-CFE0-43D9-AE36-59481AEDAAEA}"/>
              </a:ext>
            </a:extLst>
          </p:cNvPr>
          <p:cNvSpPr txBox="1"/>
          <p:nvPr/>
        </p:nvSpPr>
        <p:spPr>
          <a:xfrm>
            <a:off x="5755095" y="4219181"/>
            <a:ext cx="13308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polar</a:t>
            </a:r>
          </a:p>
          <a:p>
            <a:r>
              <a:rPr lang="en-GB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has a dipole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16BFB2E6-B715-4E5D-8E10-406E45910917}"/>
              </a:ext>
            </a:extLst>
          </p:cNvPr>
          <p:cNvCxnSpPr>
            <a:cxnSpLocks/>
            <a:endCxn id="3" idx="1"/>
          </p:cNvCxnSpPr>
          <p:nvPr/>
        </p:nvCxnSpPr>
        <p:spPr>
          <a:xfrm flipV="1">
            <a:off x="5014193" y="830473"/>
            <a:ext cx="1086920" cy="8950"/>
          </a:xfrm>
          <a:prstGeom prst="straightConnector1">
            <a:avLst/>
          </a:prstGeom>
          <a:ln w="9525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>
            <a:extLst>
              <a:ext uri="{FF2B5EF4-FFF2-40B4-BE49-F238E27FC236}">
                <a16:creationId xmlns:a16="http://schemas.microsoft.com/office/drawing/2014/main" id="{64BEECE9-F80F-4AFB-9AB4-FDB7BEBEFFBF}"/>
              </a:ext>
            </a:extLst>
          </p:cNvPr>
          <p:cNvCxnSpPr>
            <a:cxnSpLocks/>
            <a:stCxn id="12" idx="3"/>
          </p:cNvCxnSpPr>
          <p:nvPr/>
        </p:nvCxnSpPr>
        <p:spPr>
          <a:xfrm>
            <a:off x="5437734" y="1511060"/>
            <a:ext cx="1083871" cy="7937"/>
          </a:xfrm>
          <a:prstGeom prst="straightConnector1">
            <a:avLst/>
          </a:prstGeom>
          <a:ln w="9525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69420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60249" y="6381328"/>
            <a:ext cx="1383751" cy="483518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4121D5C7-F9D5-4BE5-9FA8-AB5FDA51040A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5BFE22E-31E8-4410-ACE4-195D1356CAC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CC628524-C5D7-4C46-A16E-6E0E6FA5CD7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EA2CCED5-32D0-4A86-B4B4-EA13DA225293}"/>
              </a:ext>
            </a:extLst>
          </p:cNvPr>
          <p:cNvSpPr txBox="1"/>
          <p:nvPr/>
        </p:nvSpPr>
        <p:spPr>
          <a:xfrm>
            <a:off x="0" y="17924"/>
            <a:ext cx="4572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POLAR MOLECULES: Vectors</a:t>
            </a: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3E2E3F-E2B8-4023-8A01-EEFE1022B3D5}"/>
              </a:ext>
            </a:extLst>
          </p:cNvPr>
          <p:cNvSpPr txBox="1"/>
          <p:nvPr/>
        </p:nvSpPr>
        <p:spPr>
          <a:xfrm>
            <a:off x="188041" y="662551"/>
            <a:ext cx="218367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Vectors - </a:t>
            </a:r>
            <a:r>
              <a:rPr lang="en-GB" dirty="0">
                <a:sym typeface="Symbol" panose="05050102010706020507" pitchFamily="18" charset="2"/>
              </a:rPr>
              <a:t>- ‘pulling’</a:t>
            </a:r>
          </a:p>
          <a:p>
            <a:r>
              <a:rPr lang="en-GB" dirty="0">
                <a:sym typeface="Symbol" panose="05050102010706020507" pitchFamily="18" charset="2"/>
              </a:rPr>
              <a:t>Net ‘pull’</a:t>
            </a:r>
            <a:endParaRPr lang="en-GB" dirty="0"/>
          </a:p>
          <a:p>
            <a:r>
              <a:rPr lang="en-GB" dirty="0"/>
              <a:t> 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A816C4B5-E0CD-4F42-AD21-6AE5948F6264}"/>
              </a:ext>
            </a:extLst>
          </p:cNvPr>
          <p:cNvGrpSpPr/>
          <p:nvPr/>
        </p:nvGrpSpPr>
        <p:grpSpPr>
          <a:xfrm>
            <a:off x="1781309" y="1549236"/>
            <a:ext cx="1609162" cy="623866"/>
            <a:chOff x="1781309" y="1549236"/>
            <a:chExt cx="1609162" cy="623866"/>
          </a:xfrm>
        </p:grpSpPr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3B62A6FF-D25C-488E-9A79-474CDED079DC}"/>
                </a:ext>
              </a:extLst>
            </p:cNvPr>
            <p:cNvSpPr txBox="1"/>
            <p:nvPr/>
          </p:nvSpPr>
          <p:spPr>
            <a:xfrm>
              <a:off x="1781309" y="1801533"/>
              <a:ext cx="36420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O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AC26598-40F5-43C0-9061-AE3E8F5E1C0D}"/>
                </a:ext>
              </a:extLst>
            </p:cNvPr>
            <p:cNvSpPr txBox="1"/>
            <p:nvPr/>
          </p:nvSpPr>
          <p:spPr>
            <a:xfrm>
              <a:off x="2335924" y="1801232"/>
              <a:ext cx="35137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C</a:t>
              </a:r>
            </a:p>
          </p:txBody>
        </p: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DBF865D5-4A35-463A-878D-A6E5D4E01CE7}"/>
                </a:ext>
              </a:extLst>
            </p:cNvPr>
            <p:cNvCxnSpPr>
              <a:cxnSpLocks/>
            </p:cNvCxnSpPr>
            <p:nvPr/>
          </p:nvCxnSpPr>
          <p:spPr>
            <a:xfrm>
              <a:off x="2076355" y="1955212"/>
              <a:ext cx="316281" cy="0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17024775-A24F-4B73-9B7F-08E9520E3D81}"/>
                </a:ext>
              </a:extLst>
            </p:cNvPr>
            <p:cNvSpPr txBox="1"/>
            <p:nvPr/>
          </p:nvSpPr>
          <p:spPr>
            <a:xfrm>
              <a:off x="1782369" y="1678551"/>
              <a:ext cx="184731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en-GB" sz="1400" dirty="0"/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91CAA2CD-A9EA-4060-92ED-34BD9B8F3F05}"/>
                </a:ext>
              </a:extLst>
            </p:cNvPr>
            <p:cNvSpPr txBox="1"/>
            <p:nvPr/>
          </p:nvSpPr>
          <p:spPr>
            <a:xfrm>
              <a:off x="2915167" y="1803770"/>
              <a:ext cx="36420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O</a:t>
              </a: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9556DE45-783E-408A-AF9F-B15CF55DBF5A}"/>
                </a:ext>
              </a:extLst>
            </p:cNvPr>
            <p:cNvSpPr txBox="1"/>
            <p:nvPr/>
          </p:nvSpPr>
          <p:spPr>
            <a:xfrm>
              <a:off x="2924038" y="1650377"/>
              <a:ext cx="184731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en-GB" sz="1400" dirty="0"/>
            </a:p>
          </p:txBody>
        </p: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31566A3C-7E01-4788-B618-3FD59DA50D58}"/>
                </a:ext>
              </a:extLst>
            </p:cNvPr>
            <p:cNvCxnSpPr>
              <a:cxnSpLocks/>
            </p:cNvCxnSpPr>
            <p:nvPr/>
          </p:nvCxnSpPr>
          <p:spPr>
            <a:xfrm>
              <a:off x="2077040" y="2020170"/>
              <a:ext cx="316281" cy="0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C12AB6D3-E693-48B0-A19A-6622EC90E2E5}"/>
                </a:ext>
              </a:extLst>
            </p:cNvPr>
            <p:cNvCxnSpPr>
              <a:cxnSpLocks/>
            </p:cNvCxnSpPr>
            <p:nvPr/>
          </p:nvCxnSpPr>
          <p:spPr>
            <a:xfrm>
              <a:off x="2633199" y="1951957"/>
              <a:ext cx="316281" cy="0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8B43F645-E881-4B16-91F6-917AB1F6D5FB}"/>
                </a:ext>
              </a:extLst>
            </p:cNvPr>
            <p:cNvCxnSpPr>
              <a:cxnSpLocks/>
            </p:cNvCxnSpPr>
            <p:nvPr/>
          </p:nvCxnSpPr>
          <p:spPr>
            <a:xfrm>
              <a:off x="2633884" y="2016915"/>
              <a:ext cx="316281" cy="0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C75BCAA9-BB5F-4762-BF3F-2314DC12CA44}"/>
                </a:ext>
              </a:extLst>
            </p:cNvPr>
            <p:cNvSpPr txBox="1"/>
            <p:nvPr/>
          </p:nvSpPr>
          <p:spPr>
            <a:xfrm>
              <a:off x="1788339" y="1564944"/>
              <a:ext cx="450803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dirty="0">
                  <a:solidFill>
                    <a:srgbClr val="0000FF"/>
                  </a:solidFill>
                  <a:sym typeface="Symbol" panose="05050102010706020507" pitchFamily="18" charset="2"/>
                </a:rPr>
                <a:t>-</a:t>
              </a:r>
              <a:endParaRPr lang="en-GB" dirty="0">
                <a:solidFill>
                  <a:srgbClr val="0000FF"/>
                </a:solidFill>
              </a:endParaRP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D3FDA522-FF77-4933-AF41-ACE90CED8C1D}"/>
                </a:ext>
              </a:extLst>
            </p:cNvPr>
            <p:cNvSpPr txBox="1"/>
            <p:nvPr/>
          </p:nvSpPr>
          <p:spPr>
            <a:xfrm>
              <a:off x="2939668" y="1549236"/>
              <a:ext cx="450803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dirty="0">
                  <a:solidFill>
                    <a:srgbClr val="0000FF"/>
                  </a:solidFill>
                  <a:sym typeface="Symbol" panose="05050102010706020507" pitchFamily="18" charset="2"/>
                </a:rPr>
                <a:t>-</a:t>
              </a:r>
              <a:endParaRPr lang="en-GB" dirty="0">
                <a:solidFill>
                  <a:srgbClr val="0000FF"/>
                </a:solidFill>
              </a:endParaRPr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65531AC3-A50D-4548-BD66-A242E527B831}"/>
                </a:ext>
              </a:extLst>
            </p:cNvPr>
            <p:cNvSpPr txBox="1"/>
            <p:nvPr/>
          </p:nvSpPr>
          <p:spPr>
            <a:xfrm>
              <a:off x="2333708" y="1549236"/>
              <a:ext cx="450803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dirty="0">
                  <a:solidFill>
                    <a:srgbClr val="FF0000"/>
                  </a:solidFill>
                  <a:sym typeface="Symbol" panose="05050102010706020507" pitchFamily="18" charset="2"/>
                </a:rPr>
                <a:t>+</a:t>
              </a:r>
              <a:endParaRPr lang="en-GB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D055586E-1FE5-4929-B74A-F90806E280FF}"/>
              </a:ext>
            </a:extLst>
          </p:cNvPr>
          <p:cNvGrpSpPr/>
          <p:nvPr/>
        </p:nvGrpSpPr>
        <p:grpSpPr>
          <a:xfrm>
            <a:off x="5021001" y="1465240"/>
            <a:ext cx="2045835" cy="1360178"/>
            <a:chOff x="4788024" y="1261757"/>
            <a:chExt cx="2045835" cy="1360178"/>
          </a:xfrm>
        </p:grpSpPr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A7DAF3B8-A69E-44BB-B733-D3BDFC09B8E6}"/>
                </a:ext>
              </a:extLst>
            </p:cNvPr>
            <p:cNvSpPr txBox="1"/>
            <p:nvPr/>
          </p:nvSpPr>
          <p:spPr>
            <a:xfrm>
              <a:off x="4831325" y="1969017"/>
              <a:ext cx="36420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H</a:t>
              </a:r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8635305D-7855-4E48-8804-77EBA2A64F63}"/>
                </a:ext>
              </a:extLst>
            </p:cNvPr>
            <p:cNvSpPr txBox="1"/>
            <p:nvPr/>
          </p:nvSpPr>
          <p:spPr>
            <a:xfrm>
              <a:off x="5609035" y="1619298"/>
              <a:ext cx="35137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O</a:t>
              </a: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888550ED-B31E-4234-94D1-5DCDFC630BD3}"/>
                </a:ext>
              </a:extLst>
            </p:cNvPr>
            <p:cNvSpPr txBox="1"/>
            <p:nvPr/>
          </p:nvSpPr>
          <p:spPr>
            <a:xfrm>
              <a:off x="6381880" y="1990714"/>
              <a:ext cx="36420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H</a:t>
              </a:r>
            </a:p>
          </p:txBody>
        </p: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B0F979C1-C429-426B-BCAC-0BAD685EADA2}"/>
                </a:ext>
              </a:extLst>
            </p:cNvPr>
            <p:cNvCxnSpPr>
              <a:cxnSpLocks/>
              <a:endCxn id="28" idx="1"/>
            </p:cNvCxnSpPr>
            <p:nvPr/>
          </p:nvCxnSpPr>
          <p:spPr>
            <a:xfrm>
              <a:off x="5897726" y="1864302"/>
              <a:ext cx="484154" cy="311078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478DBF44-4E47-49A4-B680-2D1B9C068300}"/>
                </a:ext>
              </a:extLst>
            </p:cNvPr>
            <p:cNvSpPr txBox="1"/>
            <p:nvPr/>
          </p:nvSpPr>
          <p:spPr>
            <a:xfrm>
              <a:off x="5791630" y="1602413"/>
              <a:ext cx="274434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>
                  <a:latin typeface="Calibri" panose="020F0502020204030204" pitchFamily="34" charset="0"/>
                  <a:cs typeface="Calibri" panose="020F0502020204030204" pitchFamily="34" charset="0"/>
                </a:rPr>
                <a:t>•</a:t>
              </a:r>
              <a:endParaRPr lang="en-GB" sz="1400" dirty="0"/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E71CE20E-5C90-46B3-AEFD-ACAFFA54596D}"/>
                </a:ext>
              </a:extLst>
            </p:cNvPr>
            <p:cNvSpPr txBox="1"/>
            <p:nvPr/>
          </p:nvSpPr>
          <p:spPr>
            <a:xfrm>
              <a:off x="5735938" y="1524863"/>
              <a:ext cx="274434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>
                  <a:latin typeface="Calibri" panose="020F0502020204030204" pitchFamily="34" charset="0"/>
                  <a:cs typeface="Calibri" panose="020F0502020204030204" pitchFamily="34" charset="0"/>
                </a:rPr>
                <a:t>•</a:t>
              </a:r>
              <a:endParaRPr lang="en-GB" sz="1400" dirty="0"/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BD370F4E-79CB-43DE-AACC-643CF22B07A3}"/>
                </a:ext>
              </a:extLst>
            </p:cNvPr>
            <p:cNvSpPr txBox="1"/>
            <p:nvPr/>
          </p:nvSpPr>
          <p:spPr>
            <a:xfrm>
              <a:off x="5510290" y="1593817"/>
              <a:ext cx="274434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>
                  <a:latin typeface="Calibri" panose="020F0502020204030204" pitchFamily="34" charset="0"/>
                  <a:cs typeface="Calibri" panose="020F0502020204030204" pitchFamily="34" charset="0"/>
                </a:rPr>
                <a:t>•</a:t>
              </a:r>
              <a:endParaRPr lang="en-GB" sz="1400" dirty="0"/>
            </a:p>
          </p:txBody>
        </p: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A8D0D41A-C70C-4808-A4E5-2BC809EFE767}"/>
                </a:ext>
              </a:extLst>
            </p:cNvPr>
            <p:cNvSpPr txBox="1"/>
            <p:nvPr/>
          </p:nvSpPr>
          <p:spPr>
            <a:xfrm>
              <a:off x="5566343" y="1525752"/>
              <a:ext cx="274434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>
                  <a:latin typeface="Calibri" panose="020F0502020204030204" pitchFamily="34" charset="0"/>
                  <a:cs typeface="Calibri" panose="020F0502020204030204" pitchFamily="34" charset="0"/>
                </a:rPr>
                <a:t>•</a:t>
              </a:r>
              <a:endParaRPr lang="en-GB" sz="1400" dirty="0"/>
            </a:p>
          </p:txBody>
        </p: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49DCFA7F-C7CE-43B0-817E-AFEFC9560308}"/>
                </a:ext>
              </a:extLst>
            </p:cNvPr>
            <p:cNvCxnSpPr>
              <a:cxnSpLocks/>
              <a:endCxn id="26" idx="3"/>
            </p:cNvCxnSpPr>
            <p:nvPr/>
          </p:nvCxnSpPr>
          <p:spPr>
            <a:xfrm flipH="1">
              <a:off x="5195527" y="1875955"/>
              <a:ext cx="476912" cy="277728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1EF27318-1BF8-4ACE-AD14-1A6374DA1C6E}"/>
                </a:ext>
              </a:extLst>
            </p:cNvPr>
            <p:cNvSpPr txBox="1"/>
            <p:nvPr/>
          </p:nvSpPr>
          <p:spPr>
            <a:xfrm>
              <a:off x="5609035" y="1261757"/>
              <a:ext cx="450803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dirty="0">
                  <a:solidFill>
                    <a:srgbClr val="0000FF"/>
                  </a:solidFill>
                  <a:sym typeface="Symbol" panose="05050102010706020507" pitchFamily="18" charset="2"/>
                </a:rPr>
                <a:t>-</a:t>
              </a:r>
              <a:endParaRPr lang="en-GB" dirty="0">
                <a:solidFill>
                  <a:srgbClr val="0000FF"/>
                </a:solidFill>
              </a:endParaRPr>
            </a:p>
          </p:txBody>
        </p:sp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3D752957-9F82-42A8-A462-7220C4790E5C}"/>
                </a:ext>
              </a:extLst>
            </p:cNvPr>
            <p:cNvSpPr txBox="1"/>
            <p:nvPr/>
          </p:nvSpPr>
          <p:spPr>
            <a:xfrm>
              <a:off x="4788024" y="2203953"/>
              <a:ext cx="450803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dirty="0">
                  <a:solidFill>
                    <a:srgbClr val="FF0000"/>
                  </a:solidFill>
                  <a:sym typeface="Symbol" panose="05050102010706020507" pitchFamily="18" charset="2"/>
                </a:rPr>
                <a:t>+</a:t>
              </a:r>
              <a:endParaRPr lang="en-GB" dirty="0">
                <a:solidFill>
                  <a:srgbClr val="FF0000"/>
                </a:solidFill>
              </a:endParaRPr>
            </a:p>
          </p:txBody>
        </p:sp>
        <p:sp>
          <p:nvSpPr>
            <p:cNvPr id="37" name="TextBox 36">
              <a:extLst>
                <a:ext uri="{FF2B5EF4-FFF2-40B4-BE49-F238E27FC236}">
                  <a16:creationId xmlns:a16="http://schemas.microsoft.com/office/drawing/2014/main" id="{1645F14B-5051-4729-BBF2-F5FAA2CE5593}"/>
                </a:ext>
              </a:extLst>
            </p:cNvPr>
            <p:cNvSpPr txBox="1"/>
            <p:nvPr/>
          </p:nvSpPr>
          <p:spPr>
            <a:xfrm>
              <a:off x="6383056" y="2252603"/>
              <a:ext cx="450803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dirty="0">
                  <a:solidFill>
                    <a:srgbClr val="FF0000"/>
                  </a:solidFill>
                  <a:sym typeface="Symbol" panose="05050102010706020507" pitchFamily="18" charset="2"/>
                </a:rPr>
                <a:t>+</a:t>
              </a:r>
              <a:endParaRPr lang="en-GB" dirty="0">
                <a:solidFill>
                  <a:srgbClr val="FF0000"/>
                </a:solidFill>
              </a:endParaRPr>
            </a:p>
          </p:txBody>
        </p:sp>
      </p:grp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F84BE097-D7E0-4D78-B962-21E66FCA7CB7}"/>
              </a:ext>
            </a:extLst>
          </p:cNvPr>
          <p:cNvCxnSpPr>
            <a:cxnSpLocks/>
          </p:cNvCxnSpPr>
          <p:nvPr/>
        </p:nvCxnSpPr>
        <p:spPr>
          <a:xfrm flipH="1">
            <a:off x="1259632" y="1969017"/>
            <a:ext cx="521678" cy="0"/>
          </a:xfrm>
          <a:prstGeom prst="straightConnector1">
            <a:avLst/>
          </a:prstGeom>
          <a:ln w="12700"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351A900E-F99F-4465-B505-DAB716E82C86}"/>
              </a:ext>
            </a:extLst>
          </p:cNvPr>
          <p:cNvCxnSpPr>
            <a:cxnSpLocks/>
          </p:cNvCxnSpPr>
          <p:nvPr/>
        </p:nvCxnSpPr>
        <p:spPr>
          <a:xfrm>
            <a:off x="3203848" y="1965437"/>
            <a:ext cx="521677" cy="0"/>
          </a:xfrm>
          <a:prstGeom prst="straightConnector1">
            <a:avLst/>
          </a:prstGeom>
          <a:ln w="12700"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>
            <a:extLst>
              <a:ext uri="{FF2B5EF4-FFF2-40B4-BE49-F238E27FC236}">
                <a16:creationId xmlns:a16="http://schemas.microsoft.com/office/drawing/2014/main" id="{EBBFCB02-615C-41AF-8E91-C8C6B4AD1614}"/>
              </a:ext>
            </a:extLst>
          </p:cNvPr>
          <p:cNvCxnSpPr>
            <a:cxnSpLocks/>
          </p:cNvCxnSpPr>
          <p:nvPr/>
        </p:nvCxnSpPr>
        <p:spPr>
          <a:xfrm flipV="1">
            <a:off x="6200294" y="1465240"/>
            <a:ext cx="620907" cy="407691"/>
          </a:xfrm>
          <a:prstGeom prst="straightConnector1">
            <a:avLst/>
          </a:prstGeom>
          <a:ln w="12700"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6C24A564-F96F-455B-8053-D33AAA54F218}"/>
              </a:ext>
            </a:extLst>
          </p:cNvPr>
          <p:cNvCxnSpPr>
            <a:cxnSpLocks/>
            <a:stCxn id="33" idx="1"/>
          </p:cNvCxnSpPr>
          <p:nvPr/>
        </p:nvCxnSpPr>
        <p:spPr>
          <a:xfrm flipH="1" flipV="1">
            <a:off x="5246404" y="1463156"/>
            <a:ext cx="552916" cy="419968"/>
          </a:xfrm>
          <a:prstGeom prst="straightConnector1">
            <a:avLst/>
          </a:prstGeom>
          <a:ln w="12700"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Box 48">
            <a:extLst>
              <a:ext uri="{FF2B5EF4-FFF2-40B4-BE49-F238E27FC236}">
                <a16:creationId xmlns:a16="http://schemas.microsoft.com/office/drawing/2014/main" id="{A98CE162-CA12-4B5E-A634-5204B9E090FA}"/>
              </a:ext>
            </a:extLst>
          </p:cNvPr>
          <p:cNvSpPr txBox="1"/>
          <p:nvPr/>
        </p:nvSpPr>
        <p:spPr>
          <a:xfrm>
            <a:off x="1848611" y="2681066"/>
            <a:ext cx="13260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7030A0"/>
                </a:solidFill>
              </a:rPr>
              <a:t>cancel out</a:t>
            </a:r>
          </a:p>
          <a:p>
            <a:r>
              <a:rPr lang="en-GB" b="1" dirty="0">
                <a:solidFill>
                  <a:srgbClr val="7030A0"/>
                </a:solidFill>
              </a:rPr>
              <a:t>no dipole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19FB0968-5A3F-4BF8-8084-0BC1531E3F8D}"/>
              </a:ext>
            </a:extLst>
          </p:cNvPr>
          <p:cNvSpPr txBox="1"/>
          <p:nvPr/>
        </p:nvSpPr>
        <p:spPr>
          <a:xfrm>
            <a:off x="4998970" y="3196703"/>
            <a:ext cx="25058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B050"/>
                </a:solidFill>
              </a:rPr>
              <a:t>horizontal will cancel</a:t>
            </a:r>
          </a:p>
          <a:p>
            <a:r>
              <a:rPr lang="en-GB" b="1" dirty="0">
                <a:solidFill>
                  <a:srgbClr val="00B050"/>
                </a:solidFill>
              </a:rPr>
              <a:t>vertical will not: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B711A147-8AB1-45DA-980B-66588CCD5465}"/>
              </a:ext>
            </a:extLst>
          </p:cNvPr>
          <p:cNvSpPr txBox="1"/>
          <p:nvPr/>
        </p:nvSpPr>
        <p:spPr>
          <a:xfrm>
            <a:off x="2561754" y="5291447"/>
            <a:ext cx="45080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00FF"/>
                </a:solidFill>
                <a:sym typeface="Symbol" panose="05050102010706020507" pitchFamily="18" charset="2"/>
              </a:rPr>
              <a:t>-</a:t>
            </a:r>
            <a:endParaRPr lang="en-GB" dirty="0">
              <a:solidFill>
                <a:srgbClr val="0000FF"/>
              </a:solidFill>
            </a:endParaRP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B7E85A22-1BEF-4DB0-B0BB-C2FEF669C164}"/>
              </a:ext>
            </a:extLst>
          </p:cNvPr>
          <p:cNvSpPr txBox="1"/>
          <p:nvPr/>
        </p:nvSpPr>
        <p:spPr>
          <a:xfrm>
            <a:off x="2548940" y="5605273"/>
            <a:ext cx="45080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0000"/>
                </a:solidFill>
                <a:sym typeface="Symbol" panose="05050102010706020507" pitchFamily="18" charset="2"/>
              </a:rPr>
              <a:t>+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53" name="Oval 52">
            <a:extLst>
              <a:ext uri="{FF2B5EF4-FFF2-40B4-BE49-F238E27FC236}">
                <a16:creationId xmlns:a16="http://schemas.microsoft.com/office/drawing/2014/main" id="{94BD2BA7-3CD3-40B9-AF24-7D7B5E7ADE69}"/>
              </a:ext>
            </a:extLst>
          </p:cNvPr>
          <p:cNvSpPr/>
          <p:nvPr/>
        </p:nvSpPr>
        <p:spPr>
          <a:xfrm>
            <a:off x="2510929" y="5291447"/>
            <a:ext cx="466792" cy="704094"/>
          </a:xfrm>
          <a:prstGeom prst="ellipse">
            <a:avLst/>
          </a:prstGeom>
          <a:noFill/>
          <a:ln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54" name="Group 53">
            <a:extLst>
              <a:ext uri="{FF2B5EF4-FFF2-40B4-BE49-F238E27FC236}">
                <a16:creationId xmlns:a16="http://schemas.microsoft.com/office/drawing/2014/main" id="{E4ADFCBF-0623-4842-B83B-5CC469DF4F98}"/>
              </a:ext>
            </a:extLst>
          </p:cNvPr>
          <p:cNvGrpSpPr/>
          <p:nvPr/>
        </p:nvGrpSpPr>
        <p:grpSpPr>
          <a:xfrm>
            <a:off x="3578422" y="4751568"/>
            <a:ext cx="2045835" cy="1360178"/>
            <a:chOff x="4788024" y="1261757"/>
            <a:chExt cx="2045835" cy="1360178"/>
          </a:xfrm>
        </p:grpSpPr>
        <p:sp>
          <p:nvSpPr>
            <p:cNvPr id="55" name="TextBox 54">
              <a:extLst>
                <a:ext uri="{FF2B5EF4-FFF2-40B4-BE49-F238E27FC236}">
                  <a16:creationId xmlns:a16="http://schemas.microsoft.com/office/drawing/2014/main" id="{2E12A3D6-715F-4DD1-9DE3-05CC9063EF78}"/>
                </a:ext>
              </a:extLst>
            </p:cNvPr>
            <p:cNvSpPr txBox="1"/>
            <p:nvPr/>
          </p:nvSpPr>
          <p:spPr>
            <a:xfrm>
              <a:off x="4831325" y="1969017"/>
              <a:ext cx="36420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H</a:t>
              </a:r>
            </a:p>
          </p:txBody>
        </p:sp>
        <p:sp>
          <p:nvSpPr>
            <p:cNvPr id="56" name="TextBox 55">
              <a:extLst>
                <a:ext uri="{FF2B5EF4-FFF2-40B4-BE49-F238E27FC236}">
                  <a16:creationId xmlns:a16="http://schemas.microsoft.com/office/drawing/2014/main" id="{2A6BD3F0-E30A-46BF-8365-2B90BD040154}"/>
                </a:ext>
              </a:extLst>
            </p:cNvPr>
            <p:cNvSpPr txBox="1"/>
            <p:nvPr/>
          </p:nvSpPr>
          <p:spPr>
            <a:xfrm>
              <a:off x="5609035" y="1619298"/>
              <a:ext cx="35137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O</a:t>
              </a:r>
            </a:p>
          </p:txBody>
        </p:sp>
        <p:sp>
          <p:nvSpPr>
            <p:cNvPr id="57" name="TextBox 56">
              <a:extLst>
                <a:ext uri="{FF2B5EF4-FFF2-40B4-BE49-F238E27FC236}">
                  <a16:creationId xmlns:a16="http://schemas.microsoft.com/office/drawing/2014/main" id="{E7A8CACC-E265-490B-A97D-40D7861EAA88}"/>
                </a:ext>
              </a:extLst>
            </p:cNvPr>
            <p:cNvSpPr txBox="1"/>
            <p:nvPr/>
          </p:nvSpPr>
          <p:spPr>
            <a:xfrm>
              <a:off x="6381880" y="1990714"/>
              <a:ext cx="36420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H</a:t>
              </a:r>
            </a:p>
          </p:txBody>
        </p: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04801C15-D893-4845-88C1-96E3FEAB7607}"/>
                </a:ext>
              </a:extLst>
            </p:cNvPr>
            <p:cNvCxnSpPr>
              <a:cxnSpLocks/>
              <a:endCxn id="57" idx="1"/>
            </p:cNvCxnSpPr>
            <p:nvPr/>
          </p:nvCxnSpPr>
          <p:spPr>
            <a:xfrm>
              <a:off x="5897726" y="1864302"/>
              <a:ext cx="484154" cy="311078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TextBox 58">
              <a:extLst>
                <a:ext uri="{FF2B5EF4-FFF2-40B4-BE49-F238E27FC236}">
                  <a16:creationId xmlns:a16="http://schemas.microsoft.com/office/drawing/2014/main" id="{AD117ABF-A2D1-4E2C-975F-47A764A06605}"/>
                </a:ext>
              </a:extLst>
            </p:cNvPr>
            <p:cNvSpPr txBox="1"/>
            <p:nvPr/>
          </p:nvSpPr>
          <p:spPr>
            <a:xfrm>
              <a:off x="5791630" y="1602413"/>
              <a:ext cx="274434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>
                  <a:latin typeface="Calibri" panose="020F0502020204030204" pitchFamily="34" charset="0"/>
                  <a:cs typeface="Calibri" panose="020F0502020204030204" pitchFamily="34" charset="0"/>
                </a:rPr>
                <a:t>•</a:t>
              </a:r>
              <a:endParaRPr lang="en-GB" sz="1400" dirty="0"/>
            </a:p>
          </p:txBody>
        </p:sp>
        <p:sp>
          <p:nvSpPr>
            <p:cNvPr id="60" name="TextBox 59">
              <a:extLst>
                <a:ext uri="{FF2B5EF4-FFF2-40B4-BE49-F238E27FC236}">
                  <a16:creationId xmlns:a16="http://schemas.microsoft.com/office/drawing/2014/main" id="{AB5C947E-FA04-4501-AB32-D4DDDCF8A38F}"/>
                </a:ext>
              </a:extLst>
            </p:cNvPr>
            <p:cNvSpPr txBox="1"/>
            <p:nvPr/>
          </p:nvSpPr>
          <p:spPr>
            <a:xfrm>
              <a:off x="5735938" y="1524863"/>
              <a:ext cx="274434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>
                  <a:latin typeface="Calibri" panose="020F0502020204030204" pitchFamily="34" charset="0"/>
                  <a:cs typeface="Calibri" panose="020F0502020204030204" pitchFamily="34" charset="0"/>
                </a:rPr>
                <a:t>•</a:t>
              </a:r>
              <a:endParaRPr lang="en-GB" sz="1400" dirty="0"/>
            </a:p>
          </p:txBody>
        </p:sp>
        <p:sp>
          <p:nvSpPr>
            <p:cNvPr id="61" name="TextBox 60">
              <a:extLst>
                <a:ext uri="{FF2B5EF4-FFF2-40B4-BE49-F238E27FC236}">
                  <a16:creationId xmlns:a16="http://schemas.microsoft.com/office/drawing/2014/main" id="{D82815B4-D634-4A95-88F3-1FA54521AA92}"/>
                </a:ext>
              </a:extLst>
            </p:cNvPr>
            <p:cNvSpPr txBox="1"/>
            <p:nvPr/>
          </p:nvSpPr>
          <p:spPr>
            <a:xfrm>
              <a:off x="5510290" y="1593817"/>
              <a:ext cx="274434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>
                  <a:latin typeface="Calibri" panose="020F0502020204030204" pitchFamily="34" charset="0"/>
                  <a:cs typeface="Calibri" panose="020F0502020204030204" pitchFamily="34" charset="0"/>
                </a:rPr>
                <a:t>•</a:t>
              </a:r>
              <a:endParaRPr lang="en-GB" sz="1400" dirty="0"/>
            </a:p>
          </p:txBody>
        </p:sp>
        <p:sp>
          <p:nvSpPr>
            <p:cNvPr id="62" name="TextBox 61">
              <a:extLst>
                <a:ext uri="{FF2B5EF4-FFF2-40B4-BE49-F238E27FC236}">
                  <a16:creationId xmlns:a16="http://schemas.microsoft.com/office/drawing/2014/main" id="{1CD45345-77AD-474F-880B-4F96E7CDF938}"/>
                </a:ext>
              </a:extLst>
            </p:cNvPr>
            <p:cNvSpPr txBox="1"/>
            <p:nvPr/>
          </p:nvSpPr>
          <p:spPr>
            <a:xfrm>
              <a:off x="5566343" y="1525752"/>
              <a:ext cx="274434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>
                  <a:latin typeface="Calibri" panose="020F0502020204030204" pitchFamily="34" charset="0"/>
                  <a:cs typeface="Calibri" panose="020F0502020204030204" pitchFamily="34" charset="0"/>
                </a:rPr>
                <a:t>•</a:t>
              </a:r>
              <a:endParaRPr lang="en-GB" sz="1400" dirty="0"/>
            </a:p>
          </p:txBody>
        </p: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7D930DE1-CA8C-4ED6-9DDB-7F139098F296}"/>
                </a:ext>
              </a:extLst>
            </p:cNvPr>
            <p:cNvCxnSpPr>
              <a:cxnSpLocks/>
              <a:endCxn id="55" idx="3"/>
            </p:cNvCxnSpPr>
            <p:nvPr/>
          </p:nvCxnSpPr>
          <p:spPr>
            <a:xfrm flipH="1">
              <a:off x="5195527" y="1875955"/>
              <a:ext cx="476912" cy="277728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4" name="TextBox 63">
              <a:extLst>
                <a:ext uri="{FF2B5EF4-FFF2-40B4-BE49-F238E27FC236}">
                  <a16:creationId xmlns:a16="http://schemas.microsoft.com/office/drawing/2014/main" id="{8A5A319A-E7AD-4C88-89EA-6335E1A4E23D}"/>
                </a:ext>
              </a:extLst>
            </p:cNvPr>
            <p:cNvSpPr txBox="1"/>
            <p:nvPr/>
          </p:nvSpPr>
          <p:spPr>
            <a:xfrm>
              <a:off x="5609035" y="1261757"/>
              <a:ext cx="450803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dirty="0">
                  <a:solidFill>
                    <a:srgbClr val="0000FF"/>
                  </a:solidFill>
                  <a:sym typeface="Symbol" panose="05050102010706020507" pitchFamily="18" charset="2"/>
                </a:rPr>
                <a:t>-</a:t>
              </a:r>
              <a:endParaRPr lang="en-GB" dirty="0">
                <a:solidFill>
                  <a:srgbClr val="0000FF"/>
                </a:solidFill>
              </a:endParaRPr>
            </a:p>
          </p:txBody>
        </p:sp>
        <p:sp>
          <p:nvSpPr>
            <p:cNvPr id="65" name="TextBox 64">
              <a:extLst>
                <a:ext uri="{FF2B5EF4-FFF2-40B4-BE49-F238E27FC236}">
                  <a16:creationId xmlns:a16="http://schemas.microsoft.com/office/drawing/2014/main" id="{76CA6A38-EF5B-4DEF-BEF0-DA987C2BD484}"/>
                </a:ext>
              </a:extLst>
            </p:cNvPr>
            <p:cNvSpPr txBox="1"/>
            <p:nvPr/>
          </p:nvSpPr>
          <p:spPr>
            <a:xfrm>
              <a:off x="4788024" y="2203953"/>
              <a:ext cx="450803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dirty="0">
                  <a:solidFill>
                    <a:srgbClr val="FF0000"/>
                  </a:solidFill>
                  <a:sym typeface="Symbol" panose="05050102010706020507" pitchFamily="18" charset="2"/>
                </a:rPr>
                <a:t>+</a:t>
              </a:r>
              <a:endParaRPr lang="en-GB" dirty="0">
                <a:solidFill>
                  <a:srgbClr val="FF0000"/>
                </a:solidFill>
              </a:endParaRPr>
            </a:p>
          </p:txBody>
        </p:sp>
        <p:sp>
          <p:nvSpPr>
            <p:cNvPr id="66" name="TextBox 65">
              <a:extLst>
                <a:ext uri="{FF2B5EF4-FFF2-40B4-BE49-F238E27FC236}">
                  <a16:creationId xmlns:a16="http://schemas.microsoft.com/office/drawing/2014/main" id="{C68C5ED8-B48A-414D-88C1-64FB5CEB3D7E}"/>
                </a:ext>
              </a:extLst>
            </p:cNvPr>
            <p:cNvSpPr txBox="1"/>
            <p:nvPr/>
          </p:nvSpPr>
          <p:spPr>
            <a:xfrm>
              <a:off x="6383056" y="2252603"/>
              <a:ext cx="450803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dirty="0">
                  <a:solidFill>
                    <a:srgbClr val="FF0000"/>
                  </a:solidFill>
                  <a:sym typeface="Symbol" panose="05050102010706020507" pitchFamily="18" charset="2"/>
                </a:rPr>
                <a:t>+</a:t>
              </a:r>
              <a:endParaRPr lang="en-GB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69" name="Group 68">
            <a:extLst>
              <a:ext uri="{FF2B5EF4-FFF2-40B4-BE49-F238E27FC236}">
                <a16:creationId xmlns:a16="http://schemas.microsoft.com/office/drawing/2014/main" id="{B572EDF9-D8E3-4717-B246-95AB01FDD27D}"/>
              </a:ext>
            </a:extLst>
          </p:cNvPr>
          <p:cNvGrpSpPr/>
          <p:nvPr/>
        </p:nvGrpSpPr>
        <p:grpSpPr>
          <a:xfrm>
            <a:off x="6703169" y="4829112"/>
            <a:ext cx="2045835" cy="1360178"/>
            <a:chOff x="4788024" y="1261757"/>
            <a:chExt cx="2045835" cy="1360178"/>
          </a:xfrm>
        </p:grpSpPr>
        <p:sp>
          <p:nvSpPr>
            <p:cNvPr id="70" name="TextBox 69">
              <a:extLst>
                <a:ext uri="{FF2B5EF4-FFF2-40B4-BE49-F238E27FC236}">
                  <a16:creationId xmlns:a16="http://schemas.microsoft.com/office/drawing/2014/main" id="{22BAAC84-4CBB-4A6D-99DF-65D1554ED627}"/>
                </a:ext>
              </a:extLst>
            </p:cNvPr>
            <p:cNvSpPr txBox="1"/>
            <p:nvPr/>
          </p:nvSpPr>
          <p:spPr>
            <a:xfrm>
              <a:off x="4831325" y="1969017"/>
              <a:ext cx="36420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H</a:t>
              </a:r>
            </a:p>
          </p:txBody>
        </p:sp>
        <p:sp>
          <p:nvSpPr>
            <p:cNvPr id="71" name="TextBox 70">
              <a:extLst>
                <a:ext uri="{FF2B5EF4-FFF2-40B4-BE49-F238E27FC236}">
                  <a16:creationId xmlns:a16="http://schemas.microsoft.com/office/drawing/2014/main" id="{22877E6B-9D70-4949-8345-9056E6DA2A35}"/>
                </a:ext>
              </a:extLst>
            </p:cNvPr>
            <p:cNvSpPr txBox="1"/>
            <p:nvPr/>
          </p:nvSpPr>
          <p:spPr>
            <a:xfrm>
              <a:off x="5609035" y="1619298"/>
              <a:ext cx="35137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O</a:t>
              </a:r>
            </a:p>
          </p:txBody>
        </p:sp>
        <p:sp>
          <p:nvSpPr>
            <p:cNvPr id="72" name="TextBox 71">
              <a:extLst>
                <a:ext uri="{FF2B5EF4-FFF2-40B4-BE49-F238E27FC236}">
                  <a16:creationId xmlns:a16="http://schemas.microsoft.com/office/drawing/2014/main" id="{B35E05F0-5427-4921-8000-FD7AC026783E}"/>
                </a:ext>
              </a:extLst>
            </p:cNvPr>
            <p:cNvSpPr txBox="1"/>
            <p:nvPr/>
          </p:nvSpPr>
          <p:spPr>
            <a:xfrm>
              <a:off x="6381880" y="1990714"/>
              <a:ext cx="36420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H</a:t>
              </a:r>
            </a:p>
          </p:txBody>
        </p: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7DB0248F-E537-4C14-8378-0A7DDC15D8A3}"/>
                </a:ext>
              </a:extLst>
            </p:cNvPr>
            <p:cNvCxnSpPr>
              <a:cxnSpLocks/>
              <a:endCxn id="72" idx="1"/>
            </p:cNvCxnSpPr>
            <p:nvPr/>
          </p:nvCxnSpPr>
          <p:spPr>
            <a:xfrm>
              <a:off x="5897726" y="1864302"/>
              <a:ext cx="484154" cy="311078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4" name="TextBox 73">
              <a:extLst>
                <a:ext uri="{FF2B5EF4-FFF2-40B4-BE49-F238E27FC236}">
                  <a16:creationId xmlns:a16="http://schemas.microsoft.com/office/drawing/2014/main" id="{F3BBB7CA-3990-487B-A13F-B1B401C97898}"/>
                </a:ext>
              </a:extLst>
            </p:cNvPr>
            <p:cNvSpPr txBox="1"/>
            <p:nvPr/>
          </p:nvSpPr>
          <p:spPr>
            <a:xfrm>
              <a:off x="5791630" y="1602413"/>
              <a:ext cx="274434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>
                  <a:latin typeface="Calibri" panose="020F0502020204030204" pitchFamily="34" charset="0"/>
                  <a:cs typeface="Calibri" panose="020F0502020204030204" pitchFamily="34" charset="0"/>
                </a:rPr>
                <a:t>•</a:t>
              </a:r>
              <a:endParaRPr lang="en-GB" sz="1400" dirty="0"/>
            </a:p>
          </p:txBody>
        </p:sp>
        <p:sp>
          <p:nvSpPr>
            <p:cNvPr id="75" name="TextBox 74">
              <a:extLst>
                <a:ext uri="{FF2B5EF4-FFF2-40B4-BE49-F238E27FC236}">
                  <a16:creationId xmlns:a16="http://schemas.microsoft.com/office/drawing/2014/main" id="{6D0ED859-AFCD-41C4-9017-FA078E6C02FA}"/>
                </a:ext>
              </a:extLst>
            </p:cNvPr>
            <p:cNvSpPr txBox="1"/>
            <p:nvPr/>
          </p:nvSpPr>
          <p:spPr>
            <a:xfrm>
              <a:off x="5735938" y="1524863"/>
              <a:ext cx="274434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>
                  <a:latin typeface="Calibri" panose="020F0502020204030204" pitchFamily="34" charset="0"/>
                  <a:cs typeface="Calibri" panose="020F0502020204030204" pitchFamily="34" charset="0"/>
                </a:rPr>
                <a:t>•</a:t>
              </a:r>
              <a:endParaRPr lang="en-GB" sz="1400" dirty="0"/>
            </a:p>
          </p:txBody>
        </p:sp>
        <p:sp>
          <p:nvSpPr>
            <p:cNvPr id="76" name="TextBox 75">
              <a:extLst>
                <a:ext uri="{FF2B5EF4-FFF2-40B4-BE49-F238E27FC236}">
                  <a16:creationId xmlns:a16="http://schemas.microsoft.com/office/drawing/2014/main" id="{37456E49-E591-4E5C-9B51-6B063F4CB6C4}"/>
                </a:ext>
              </a:extLst>
            </p:cNvPr>
            <p:cNvSpPr txBox="1"/>
            <p:nvPr/>
          </p:nvSpPr>
          <p:spPr>
            <a:xfrm>
              <a:off x="5510290" y="1593817"/>
              <a:ext cx="274434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>
                  <a:latin typeface="Calibri" panose="020F0502020204030204" pitchFamily="34" charset="0"/>
                  <a:cs typeface="Calibri" panose="020F0502020204030204" pitchFamily="34" charset="0"/>
                </a:rPr>
                <a:t>•</a:t>
              </a:r>
              <a:endParaRPr lang="en-GB" sz="1400" dirty="0"/>
            </a:p>
          </p:txBody>
        </p:sp>
        <p:sp>
          <p:nvSpPr>
            <p:cNvPr id="77" name="TextBox 76">
              <a:extLst>
                <a:ext uri="{FF2B5EF4-FFF2-40B4-BE49-F238E27FC236}">
                  <a16:creationId xmlns:a16="http://schemas.microsoft.com/office/drawing/2014/main" id="{355E9C1F-04D7-41BB-BE0D-91F205272BBE}"/>
                </a:ext>
              </a:extLst>
            </p:cNvPr>
            <p:cNvSpPr txBox="1"/>
            <p:nvPr/>
          </p:nvSpPr>
          <p:spPr>
            <a:xfrm>
              <a:off x="5566343" y="1525752"/>
              <a:ext cx="274434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>
                  <a:latin typeface="Calibri" panose="020F0502020204030204" pitchFamily="34" charset="0"/>
                  <a:cs typeface="Calibri" panose="020F0502020204030204" pitchFamily="34" charset="0"/>
                </a:rPr>
                <a:t>•</a:t>
              </a:r>
              <a:endParaRPr lang="en-GB" sz="1400" dirty="0"/>
            </a:p>
          </p:txBody>
        </p:sp>
        <p:cxnSp>
          <p:nvCxnSpPr>
            <p:cNvPr id="78" name="Straight Connector 77">
              <a:extLst>
                <a:ext uri="{FF2B5EF4-FFF2-40B4-BE49-F238E27FC236}">
                  <a16:creationId xmlns:a16="http://schemas.microsoft.com/office/drawing/2014/main" id="{7A51C846-B841-4762-AA17-394FE57C8C65}"/>
                </a:ext>
              </a:extLst>
            </p:cNvPr>
            <p:cNvCxnSpPr>
              <a:cxnSpLocks/>
              <a:endCxn id="70" idx="3"/>
            </p:cNvCxnSpPr>
            <p:nvPr/>
          </p:nvCxnSpPr>
          <p:spPr>
            <a:xfrm flipH="1">
              <a:off x="5195527" y="1875955"/>
              <a:ext cx="476912" cy="277728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9" name="TextBox 78">
              <a:extLst>
                <a:ext uri="{FF2B5EF4-FFF2-40B4-BE49-F238E27FC236}">
                  <a16:creationId xmlns:a16="http://schemas.microsoft.com/office/drawing/2014/main" id="{92DF2286-53F0-4E2C-A093-3196A8376F67}"/>
                </a:ext>
              </a:extLst>
            </p:cNvPr>
            <p:cNvSpPr txBox="1"/>
            <p:nvPr/>
          </p:nvSpPr>
          <p:spPr>
            <a:xfrm>
              <a:off x="5609035" y="1261757"/>
              <a:ext cx="450803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dirty="0">
                  <a:solidFill>
                    <a:srgbClr val="0000FF"/>
                  </a:solidFill>
                  <a:sym typeface="Symbol" panose="05050102010706020507" pitchFamily="18" charset="2"/>
                </a:rPr>
                <a:t>-</a:t>
              </a:r>
              <a:endParaRPr lang="en-GB" dirty="0">
                <a:solidFill>
                  <a:srgbClr val="0000FF"/>
                </a:solidFill>
              </a:endParaRPr>
            </a:p>
          </p:txBody>
        </p:sp>
        <p:sp>
          <p:nvSpPr>
            <p:cNvPr id="80" name="TextBox 79">
              <a:extLst>
                <a:ext uri="{FF2B5EF4-FFF2-40B4-BE49-F238E27FC236}">
                  <a16:creationId xmlns:a16="http://schemas.microsoft.com/office/drawing/2014/main" id="{17D6E970-FE1C-40C7-9AF2-76FD4A073139}"/>
                </a:ext>
              </a:extLst>
            </p:cNvPr>
            <p:cNvSpPr txBox="1"/>
            <p:nvPr/>
          </p:nvSpPr>
          <p:spPr>
            <a:xfrm>
              <a:off x="4788024" y="2203953"/>
              <a:ext cx="450803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dirty="0">
                  <a:solidFill>
                    <a:srgbClr val="FF0000"/>
                  </a:solidFill>
                  <a:sym typeface="Symbol" panose="05050102010706020507" pitchFamily="18" charset="2"/>
                </a:rPr>
                <a:t>+</a:t>
              </a:r>
              <a:endParaRPr lang="en-GB" dirty="0">
                <a:solidFill>
                  <a:srgbClr val="FF0000"/>
                </a:solidFill>
              </a:endParaRPr>
            </a:p>
          </p:txBody>
        </p:sp>
        <p:sp>
          <p:nvSpPr>
            <p:cNvPr id="81" name="TextBox 80">
              <a:extLst>
                <a:ext uri="{FF2B5EF4-FFF2-40B4-BE49-F238E27FC236}">
                  <a16:creationId xmlns:a16="http://schemas.microsoft.com/office/drawing/2014/main" id="{D95DD4F5-FBCC-4807-9629-9C56A5C4E28F}"/>
                </a:ext>
              </a:extLst>
            </p:cNvPr>
            <p:cNvSpPr txBox="1"/>
            <p:nvPr/>
          </p:nvSpPr>
          <p:spPr>
            <a:xfrm>
              <a:off x="6383056" y="2252603"/>
              <a:ext cx="450803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dirty="0">
                  <a:solidFill>
                    <a:srgbClr val="FF0000"/>
                  </a:solidFill>
                  <a:sym typeface="Symbol" panose="05050102010706020507" pitchFamily="18" charset="2"/>
                </a:rPr>
                <a:t>+</a:t>
              </a:r>
              <a:endParaRPr lang="en-GB" dirty="0">
                <a:solidFill>
                  <a:srgbClr val="FF0000"/>
                </a:solidFill>
              </a:endParaRPr>
            </a:p>
          </p:txBody>
        </p:sp>
      </p:grpSp>
      <p:cxnSp>
        <p:nvCxnSpPr>
          <p:cNvPr id="82" name="Straight Arrow Connector 81">
            <a:extLst>
              <a:ext uri="{FF2B5EF4-FFF2-40B4-BE49-F238E27FC236}">
                <a16:creationId xmlns:a16="http://schemas.microsoft.com/office/drawing/2014/main" id="{001B7BA0-D16D-455C-AA95-78B692193F10}"/>
              </a:ext>
            </a:extLst>
          </p:cNvPr>
          <p:cNvCxnSpPr>
            <a:cxnSpLocks/>
          </p:cNvCxnSpPr>
          <p:nvPr/>
        </p:nvCxnSpPr>
        <p:spPr>
          <a:xfrm flipV="1">
            <a:off x="7651083" y="4076807"/>
            <a:ext cx="0" cy="783961"/>
          </a:xfrm>
          <a:prstGeom prst="straightConnector1">
            <a:avLst/>
          </a:prstGeom>
          <a:ln w="12700"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Straight Arrow Connector 84">
            <a:extLst>
              <a:ext uri="{FF2B5EF4-FFF2-40B4-BE49-F238E27FC236}">
                <a16:creationId xmlns:a16="http://schemas.microsoft.com/office/drawing/2014/main" id="{328C04FE-1532-485E-80CA-E9720899463E}"/>
              </a:ext>
            </a:extLst>
          </p:cNvPr>
          <p:cNvCxnSpPr>
            <a:cxnSpLocks/>
          </p:cNvCxnSpPr>
          <p:nvPr/>
        </p:nvCxnSpPr>
        <p:spPr>
          <a:xfrm flipV="1">
            <a:off x="5809538" y="5323263"/>
            <a:ext cx="0" cy="539228"/>
          </a:xfrm>
          <a:prstGeom prst="straightConnector1">
            <a:avLst/>
          </a:prstGeom>
          <a:ln w="12700"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Straight Arrow Connector 86">
            <a:extLst>
              <a:ext uri="{FF2B5EF4-FFF2-40B4-BE49-F238E27FC236}">
                <a16:creationId xmlns:a16="http://schemas.microsoft.com/office/drawing/2014/main" id="{244E9DB4-A72D-46E1-ABDE-9FD028EA5D61}"/>
              </a:ext>
            </a:extLst>
          </p:cNvPr>
          <p:cNvCxnSpPr>
            <a:cxnSpLocks/>
          </p:cNvCxnSpPr>
          <p:nvPr/>
        </p:nvCxnSpPr>
        <p:spPr>
          <a:xfrm flipV="1">
            <a:off x="5708259" y="5747443"/>
            <a:ext cx="210726" cy="1523"/>
          </a:xfrm>
          <a:prstGeom prst="straightConnector1">
            <a:avLst/>
          </a:prstGeom>
          <a:ln w="12700">
            <a:solidFill>
              <a:srgbClr val="0000FF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" name="TextBox 91">
            <a:extLst>
              <a:ext uri="{FF2B5EF4-FFF2-40B4-BE49-F238E27FC236}">
                <a16:creationId xmlns:a16="http://schemas.microsoft.com/office/drawing/2014/main" id="{94DF7CA2-DE97-4B7E-B6E2-7B8B8BE039F4}"/>
              </a:ext>
            </a:extLst>
          </p:cNvPr>
          <p:cNvSpPr txBox="1"/>
          <p:nvPr/>
        </p:nvSpPr>
        <p:spPr>
          <a:xfrm>
            <a:off x="5593995" y="5771308"/>
            <a:ext cx="45080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0000"/>
                </a:solidFill>
                <a:sym typeface="Symbol" panose="05050102010706020507" pitchFamily="18" charset="2"/>
              </a:rPr>
              <a:t>+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93" name="TextBox 92">
            <a:extLst>
              <a:ext uri="{FF2B5EF4-FFF2-40B4-BE49-F238E27FC236}">
                <a16:creationId xmlns:a16="http://schemas.microsoft.com/office/drawing/2014/main" id="{F0DBF40E-020C-4F24-8846-D7208CACCC0D}"/>
              </a:ext>
            </a:extLst>
          </p:cNvPr>
          <p:cNvSpPr txBox="1"/>
          <p:nvPr/>
        </p:nvSpPr>
        <p:spPr>
          <a:xfrm>
            <a:off x="5580414" y="5052216"/>
            <a:ext cx="45080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ym typeface="Symbol" panose="05050102010706020507" pitchFamily="18" charset="2"/>
              </a:rPr>
              <a:t>-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05113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0249" y="6381328"/>
            <a:ext cx="1383751" cy="483518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4121D5C7-F9D5-4BE5-9FA8-AB5FDA51040A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5BFE22E-31E8-4410-ACE4-195D1356CAC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CC628524-C5D7-4C46-A16E-6E0E6FA5CD7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5FA5AC4A-870B-49EA-A26B-5B8C85978F1F}"/>
              </a:ext>
            </a:extLst>
          </p:cNvPr>
          <p:cNvSpPr txBox="1"/>
          <p:nvPr/>
        </p:nvSpPr>
        <p:spPr>
          <a:xfrm>
            <a:off x="0" y="17924"/>
            <a:ext cx="666023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POLAR MOLECULES: Centre of charge</a:t>
            </a: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98793D9D-3BB3-40BD-9BCF-54B0185F091C}"/>
              </a:ext>
            </a:extLst>
          </p:cNvPr>
          <p:cNvGrpSpPr/>
          <p:nvPr/>
        </p:nvGrpSpPr>
        <p:grpSpPr>
          <a:xfrm>
            <a:off x="1135878" y="1168530"/>
            <a:ext cx="1618974" cy="663040"/>
            <a:chOff x="1781309" y="1510062"/>
            <a:chExt cx="1618974" cy="663040"/>
          </a:xfrm>
        </p:grpSpPr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E7DED6E2-BA84-4AD9-8D62-559572C1C9B5}"/>
                </a:ext>
              </a:extLst>
            </p:cNvPr>
            <p:cNvSpPr txBox="1"/>
            <p:nvPr/>
          </p:nvSpPr>
          <p:spPr>
            <a:xfrm>
              <a:off x="1781309" y="1801533"/>
              <a:ext cx="36420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O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F076FA09-8E83-48F3-AC35-22D528950C58}"/>
                </a:ext>
              </a:extLst>
            </p:cNvPr>
            <p:cNvSpPr txBox="1"/>
            <p:nvPr/>
          </p:nvSpPr>
          <p:spPr>
            <a:xfrm>
              <a:off x="2335924" y="1801232"/>
              <a:ext cx="35137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C</a:t>
              </a:r>
            </a:p>
          </p:txBody>
        </p: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A0B1879E-802B-4B15-BE53-32DA8D31DCF9}"/>
                </a:ext>
              </a:extLst>
            </p:cNvPr>
            <p:cNvCxnSpPr>
              <a:cxnSpLocks/>
            </p:cNvCxnSpPr>
            <p:nvPr/>
          </p:nvCxnSpPr>
          <p:spPr>
            <a:xfrm>
              <a:off x="2076355" y="1955212"/>
              <a:ext cx="316281" cy="0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491DFFF6-450A-4106-B513-F2FC5B44E670}"/>
                </a:ext>
              </a:extLst>
            </p:cNvPr>
            <p:cNvSpPr txBox="1"/>
            <p:nvPr/>
          </p:nvSpPr>
          <p:spPr>
            <a:xfrm>
              <a:off x="1782369" y="1678551"/>
              <a:ext cx="184731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en-GB" sz="1400" dirty="0"/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1DE89519-02CA-4186-8C56-708BF3E5CB03}"/>
                </a:ext>
              </a:extLst>
            </p:cNvPr>
            <p:cNvSpPr txBox="1"/>
            <p:nvPr/>
          </p:nvSpPr>
          <p:spPr>
            <a:xfrm>
              <a:off x="2915167" y="1803770"/>
              <a:ext cx="36420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O</a:t>
              </a: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9A485798-BD45-4B30-BCD4-D9389C6A1AB6}"/>
                </a:ext>
              </a:extLst>
            </p:cNvPr>
            <p:cNvSpPr txBox="1"/>
            <p:nvPr/>
          </p:nvSpPr>
          <p:spPr>
            <a:xfrm>
              <a:off x="2924038" y="1650377"/>
              <a:ext cx="184731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en-GB" sz="1400" dirty="0"/>
            </a:p>
          </p:txBody>
        </p: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0211E240-8E3A-4B1B-89F6-BF7E2E80068E}"/>
                </a:ext>
              </a:extLst>
            </p:cNvPr>
            <p:cNvCxnSpPr>
              <a:cxnSpLocks/>
            </p:cNvCxnSpPr>
            <p:nvPr/>
          </p:nvCxnSpPr>
          <p:spPr>
            <a:xfrm>
              <a:off x="2077040" y="2020170"/>
              <a:ext cx="316281" cy="0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DFBAAF2D-FE3E-45EC-85B5-68DAD42F97B4}"/>
                </a:ext>
              </a:extLst>
            </p:cNvPr>
            <p:cNvCxnSpPr>
              <a:cxnSpLocks/>
            </p:cNvCxnSpPr>
            <p:nvPr/>
          </p:nvCxnSpPr>
          <p:spPr>
            <a:xfrm>
              <a:off x="2633199" y="1951957"/>
              <a:ext cx="316281" cy="0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8D8DC7D9-E1E6-4D0A-873C-2F38F02F6CB5}"/>
                </a:ext>
              </a:extLst>
            </p:cNvPr>
            <p:cNvCxnSpPr>
              <a:cxnSpLocks/>
            </p:cNvCxnSpPr>
            <p:nvPr/>
          </p:nvCxnSpPr>
          <p:spPr>
            <a:xfrm>
              <a:off x="2633884" y="2016915"/>
              <a:ext cx="316281" cy="0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E7863577-EB87-4065-9D09-3C39E4BA4744}"/>
                </a:ext>
              </a:extLst>
            </p:cNvPr>
            <p:cNvSpPr txBox="1"/>
            <p:nvPr/>
          </p:nvSpPr>
          <p:spPr>
            <a:xfrm>
              <a:off x="1826999" y="1510062"/>
              <a:ext cx="450803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dirty="0">
                  <a:solidFill>
                    <a:srgbClr val="0000FF"/>
                  </a:solidFill>
                  <a:sym typeface="Symbol" panose="05050102010706020507" pitchFamily="18" charset="2"/>
                </a:rPr>
                <a:t>-</a:t>
              </a:r>
              <a:endParaRPr lang="en-GB" dirty="0">
                <a:solidFill>
                  <a:srgbClr val="0000FF"/>
                </a:solidFill>
              </a:endParaRP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9381DE8C-CFA1-431B-8C35-8671D8B5741E}"/>
                </a:ext>
              </a:extLst>
            </p:cNvPr>
            <p:cNvSpPr txBox="1"/>
            <p:nvPr/>
          </p:nvSpPr>
          <p:spPr>
            <a:xfrm>
              <a:off x="2949480" y="1539742"/>
              <a:ext cx="450803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dirty="0">
                  <a:solidFill>
                    <a:srgbClr val="0000FF"/>
                  </a:solidFill>
                  <a:sym typeface="Symbol" panose="05050102010706020507" pitchFamily="18" charset="2"/>
                </a:rPr>
                <a:t>-</a:t>
              </a:r>
              <a:endParaRPr lang="en-GB" dirty="0">
                <a:solidFill>
                  <a:srgbClr val="0000FF"/>
                </a:solidFill>
              </a:endParaRPr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75B8D409-64F4-4658-AE4E-1BC57ED34797}"/>
                </a:ext>
              </a:extLst>
            </p:cNvPr>
            <p:cNvSpPr txBox="1"/>
            <p:nvPr/>
          </p:nvSpPr>
          <p:spPr>
            <a:xfrm>
              <a:off x="2371083" y="1522590"/>
              <a:ext cx="450803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dirty="0">
                  <a:solidFill>
                    <a:srgbClr val="FF0000"/>
                  </a:solidFill>
                  <a:sym typeface="Symbol" panose="05050102010706020507" pitchFamily="18" charset="2"/>
                </a:rPr>
                <a:t>+</a:t>
              </a:r>
              <a:endParaRPr lang="en-GB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5CD6712A-8B3E-4B79-87D1-AF846DD9AB7D}"/>
              </a:ext>
            </a:extLst>
          </p:cNvPr>
          <p:cNvGrpSpPr/>
          <p:nvPr/>
        </p:nvGrpSpPr>
        <p:grpSpPr>
          <a:xfrm>
            <a:off x="5220072" y="1101292"/>
            <a:ext cx="2045835" cy="1360178"/>
            <a:chOff x="4788024" y="1261757"/>
            <a:chExt cx="2045835" cy="1360178"/>
          </a:xfrm>
        </p:grpSpPr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4664BF68-00FD-4C4B-B665-E0656180051F}"/>
                </a:ext>
              </a:extLst>
            </p:cNvPr>
            <p:cNvSpPr txBox="1"/>
            <p:nvPr/>
          </p:nvSpPr>
          <p:spPr>
            <a:xfrm>
              <a:off x="4831325" y="1969017"/>
              <a:ext cx="36420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H</a:t>
              </a:r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60CF995A-E1B8-4227-9617-0A7EEFE0E984}"/>
                </a:ext>
              </a:extLst>
            </p:cNvPr>
            <p:cNvSpPr txBox="1"/>
            <p:nvPr/>
          </p:nvSpPr>
          <p:spPr>
            <a:xfrm>
              <a:off x="5609035" y="1619298"/>
              <a:ext cx="35137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O</a:t>
              </a: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1107D4BB-C995-4E50-A9E3-3FA434858E1F}"/>
                </a:ext>
              </a:extLst>
            </p:cNvPr>
            <p:cNvSpPr txBox="1"/>
            <p:nvPr/>
          </p:nvSpPr>
          <p:spPr>
            <a:xfrm>
              <a:off x="6381880" y="1990714"/>
              <a:ext cx="36420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H</a:t>
              </a:r>
            </a:p>
          </p:txBody>
        </p: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63171919-C280-4F38-B6B8-4FF82CBF0C01}"/>
                </a:ext>
              </a:extLst>
            </p:cNvPr>
            <p:cNvCxnSpPr>
              <a:cxnSpLocks/>
              <a:endCxn id="28" idx="1"/>
            </p:cNvCxnSpPr>
            <p:nvPr/>
          </p:nvCxnSpPr>
          <p:spPr>
            <a:xfrm>
              <a:off x="5897726" y="1864302"/>
              <a:ext cx="484154" cy="311078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7CDBB751-149B-4EAC-8483-4E1AC434F78B}"/>
                </a:ext>
              </a:extLst>
            </p:cNvPr>
            <p:cNvSpPr txBox="1"/>
            <p:nvPr/>
          </p:nvSpPr>
          <p:spPr>
            <a:xfrm>
              <a:off x="5791630" y="1602413"/>
              <a:ext cx="274434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>
                  <a:latin typeface="Calibri" panose="020F0502020204030204" pitchFamily="34" charset="0"/>
                  <a:cs typeface="Calibri" panose="020F0502020204030204" pitchFamily="34" charset="0"/>
                </a:rPr>
                <a:t>•</a:t>
              </a:r>
              <a:endParaRPr lang="en-GB" sz="1400" dirty="0"/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371082DB-AC3C-4DA6-9352-85200774C359}"/>
                </a:ext>
              </a:extLst>
            </p:cNvPr>
            <p:cNvSpPr txBox="1"/>
            <p:nvPr/>
          </p:nvSpPr>
          <p:spPr>
            <a:xfrm>
              <a:off x="5735938" y="1524863"/>
              <a:ext cx="274434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>
                  <a:latin typeface="Calibri" panose="020F0502020204030204" pitchFamily="34" charset="0"/>
                  <a:cs typeface="Calibri" panose="020F0502020204030204" pitchFamily="34" charset="0"/>
                </a:rPr>
                <a:t>•</a:t>
              </a:r>
              <a:endParaRPr lang="en-GB" sz="1400" dirty="0"/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DD20178C-0761-4ED3-9075-15BD55AEAADF}"/>
                </a:ext>
              </a:extLst>
            </p:cNvPr>
            <p:cNvSpPr txBox="1"/>
            <p:nvPr/>
          </p:nvSpPr>
          <p:spPr>
            <a:xfrm>
              <a:off x="5510290" y="1593817"/>
              <a:ext cx="274434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>
                  <a:latin typeface="Calibri" panose="020F0502020204030204" pitchFamily="34" charset="0"/>
                  <a:cs typeface="Calibri" panose="020F0502020204030204" pitchFamily="34" charset="0"/>
                </a:rPr>
                <a:t>•</a:t>
              </a:r>
              <a:endParaRPr lang="en-GB" sz="1400" dirty="0"/>
            </a:p>
          </p:txBody>
        </p: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E6FBD4B9-ED3F-455A-B396-8A33B5AE2678}"/>
                </a:ext>
              </a:extLst>
            </p:cNvPr>
            <p:cNvSpPr txBox="1"/>
            <p:nvPr/>
          </p:nvSpPr>
          <p:spPr>
            <a:xfrm>
              <a:off x="5566343" y="1525752"/>
              <a:ext cx="274434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>
                  <a:latin typeface="Calibri" panose="020F0502020204030204" pitchFamily="34" charset="0"/>
                  <a:cs typeface="Calibri" panose="020F0502020204030204" pitchFamily="34" charset="0"/>
                </a:rPr>
                <a:t>•</a:t>
              </a:r>
              <a:endParaRPr lang="en-GB" sz="1400" dirty="0"/>
            </a:p>
          </p:txBody>
        </p: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FD61B081-A3BE-45F5-960F-C6DC08F3BA29}"/>
                </a:ext>
              </a:extLst>
            </p:cNvPr>
            <p:cNvCxnSpPr>
              <a:cxnSpLocks/>
              <a:endCxn id="26" idx="3"/>
            </p:cNvCxnSpPr>
            <p:nvPr/>
          </p:nvCxnSpPr>
          <p:spPr>
            <a:xfrm flipH="1">
              <a:off x="5195527" y="1875955"/>
              <a:ext cx="476912" cy="277728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ED2B7D32-BBD6-4F23-8AFE-215AEFDDBF88}"/>
                </a:ext>
              </a:extLst>
            </p:cNvPr>
            <p:cNvSpPr txBox="1"/>
            <p:nvPr/>
          </p:nvSpPr>
          <p:spPr>
            <a:xfrm>
              <a:off x="5609035" y="1261757"/>
              <a:ext cx="450803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dirty="0">
                  <a:solidFill>
                    <a:srgbClr val="0000FF"/>
                  </a:solidFill>
                  <a:sym typeface="Symbol" panose="05050102010706020507" pitchFamily="18" charset="2"/>
                </a:rPr>
                <a:t>-</a:t>
              </a:r>
              <a:endParaRPr lang="en-GB" dirty="0">
                <a:solidFill>
                  <a:srgbClr val="0000FF"/>
                </a:solidFill>
              </a:endParaRPr>
            </a:p>
          </p:txBody>
        </p:sp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8C254657-4EA4-40E8-89E9-E4281C97717F}"/>
                </a:ext>
              </a:extLst>
            </p:cNvPr>
            <p:cNvSpPr txBox="1"/>
            <p:nvPr/>
          </p:nvSpPr>
          <p:spPr>
            <a:xfrm>
              <a:off x="4788024" y="2203953"/>
              <a:ext cx="450803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dirty="0">
                  <a:solidFill>
                    <a:srgbClr val="FF0000"/>
                  </a:solidFill>
                  <a:sym typeface="Symbol" panose="05050102010706020507" pitchFamily="18" charset="2"/>
                </a:rPr>
                <a:t>+</a:t>
              </a:r>
              <a:endParaRPr lang="en-GB" dirty="0">
                <a:solidFill>
                  <a:srgbClr val="FF0000"/>
                </a:solidFill>
              </a:endParaRPr>
            </a:p>
          </p:txBody>
        </p:sp>
        <p:sp>
          <p:nvSpPr>
            <p:cNvPr id="37" name="TextBox 36">
              <a:extLst>
                <a:ext uri="{FF2B5EF4-FFF2-40B4-BE49-F238E27FC236}">
                  <a16:creationId xmlns:a16="http://schemas.microsoft.com/office/drawing/2014/main" id="{3E161EEE-5C67-441A-A788-6012FEDB9F6E}"/>
                </a:ext>
              </a:extLst>
            </p:cNvPr>
            <p:cNvSpPr txBox="1"/>
            <p:nvPr/>
          </p:nvSpPr>
          <p:spPr>
            <a:xfrm>
              <a:off x="6383056" y="2252603"/>
              <a:ext cx="450803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dirty="0">
                  <a:solidFill>
                    <a:srgbClr val="FF0000"/>
                  </a:solidFill>
                  <a:sym typeface="Symbol" panose="05050102010706020507" pitchFamily="18" charset="2"/>
                </a:rPr>
                <a:t>+</a:t>
              </a:r>
              <a:endParaRPr lang="en-GB" dirty="0">
                <a:solidFill>
                  <a:srgbClr val="FF0000"/>
                </a:solidFill>
              </a:endParaRPr>
            </a:p>
          </p:txBody>
        </p:sp>
      </p:grp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47A2F4D5-1C9E-4335-B8F9-776413F62E7C}"/>
              </a:ext>
            </a:extLst>
          </p:cNvPr>
          <p:cNvCxnSpPr>
            <a:cxnSpLocks/>
          </p:cNvCxnSpPr>
          <p:nvPr/>
        </p:nvCxnSpPr>
        <p:spPr>
          <a:xfrm flipH="1">
            <a:off x="6390719" y="1084551"/>
            <a:ext cx="518151" cy="419810"/>
          </a:xfrm>
          <a:prstGeom prst="straightConnector1">
            <a:avLst/>
          </a:prstGeom>
          <a:ln w="12700"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0C0FC443-9AF2-4117-8B54-39ABEBDD525B}"/>
              </a:ext>
            </a:extLst>
          </p:cNvPr>
          <p:cNvCxnSpPr>
            <a:cxnSpLocks/>
            <a:endCxn id="27" idx="2"/>
          </p:cNvCxnSpPr>
          <p:nvPr/>
        </p:nvCxnSpPr>
        <p:spPr>
          <a:xfrm flipV="1">
            <a:off x="6216772" y="1828165"/>
            <a:ext cx="0" cy="717090"/>
          </a:xfrm>
          <a:prstGeom prst="straightConnector1">
            <a:avLst/>
          </a:prstGeom>
          <a:ln w="127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Box 41">
            <a:extLst>
              <a:ext uri="{FF2B5EF4-FFF2-40B4-BE49-F238E27FC236}">
                <a16:creationId xmlns:a16="http://schemas.microsoft.com/office/drawing/2014/main" id="{32CFC130-E124-49D1-82C4-D7D52B569BA9}"/>
              </a:ext>
            </a:extLst>
          </p:cNvPr>
          <p:cNvSpPr txBox="1"/>
          <p:nvPr/>
        </p:nvSpPr>
        <p:spPr>
          <a:xfrm>
            <a:off x="135317" y="2685440"/>
            <a:ext cx="38131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centre of 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+ is the </a:t>
            </a:r>
            <a:r>
              <a:rPr lang="en-GB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carbon atom</a:t>
            </a:r>
            <a:endParaRPr lang="en-GB" b="1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A5479365-550B-4668-B9B7-A402A3314C69}"/>
              </a:ext>
            </a:extLst>
          </p:cNvPr>
          <p:cNvSpPr txBox="1"/>
          <p:nvPr/>
        </p:nvSpPr>
        <p:spPr>
          <a:xfrm>
            <a:off x="135317" y="3117766"/>
            <a:ext cx="43484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centre of </a:t>
            </a:r>
            <a:r>
              <a:rPr lang="en-GB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- is in the middle of O’s </a:t>
            </a:r>
          </a:p>
          <a:p>
            <a:r>
              <a:rPr lang="en-GB" b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carbon atom</a:t>
            </a:r>
            <a:endParaRPr lang="en-GB" b="1" dirty="0">
              <a:solidFill>
                <a:srgbClr val="0000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0" name="TextBox 79">
            <a:extLst>
              <a:ext uri="{FF2B5EF4-FFF2-40B4-BE49-F238E27FC236}">
                <a16:creationId xmlns:a16="http://schemas.microsoft.com/office/drawing/2014/main" id="{D8DE7195-9C68-4CFF-88DB-DD328EBAB4F5}"/>
              </a:ext>
            </a:extLst>
          </p:cNvPr>
          <p:cNvSpPr txBox="1"/>
          <p:nvPr/>
        </p:nvSpPr>
        <p:spPr>
          <a:xfrm>
            <a:off x="916029" y="4034883"/>
            <a:ext cx="180607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centres are same</a:t>
            </a:r>
          </a:p>
          <a:p>
            <a:endParaRPr lang="en-GB" b="1" dirty="0">
              <a:solidFill>
                <a:srgbClr val="7030A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b="1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 dipole</a:t>
            </a:r>
          </a:p>
        </p:txBody>
      </p:sp>
      <p:sp>
        <p:nvSpPr>
          <p:cNvPr id="82" name="TextBox 81">
            <a:extLst>
              <a:ext uri="{FF2B5EF4-FFF2-40B4-BE49-F238E27FC236}">
                <a16:creationId xmlns:a16="http://schemas.microsoft.com/office/drawing/2014/main" id="{CC771B36-D9DA-4BF2-8F60-E079D6427013}"/>
              </a:ext>
            </a:extLst>
          </p:cNvPr>
          <p:cNvSpPr txBox="1"/>
          <p:nvPr/>
        </p:nvSpPr>
        <p:spPr>
          <a:xfrm>
            <a:off x="4499992" y="2708442"/>
            <a:ext cx="42382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centre of 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+ is in the middle of the H’s </a:t>
            </a: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3" name="TextBox 82">
            <a:extLst>
              <a:ext uri="{FF2B5EF4-FFF2-40B4-BE49-F238E27FC236}">
                <a16:creationId xmlns:a16="http://schemas.microsoft.com/office/drawing/2014/main" id="{7EF8109B-E0AB-4FE2-8986-CDEB1105ECC0}"/>
              </a:ext>
            </a:extLst>
          </p:cNvPr>
          <p:cNvSpPr txBox="1"/>
          <p:nvPr/>
        </p:nvSpPr>
        <p:spPr>
          <a:xfrm>
            <a:off x="4499992" y="3120362"/>
            <a:ext cx="43484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centre of </a:t>
            </a:r>
            <a:r>
              <a:rPr lang="en-GB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- is O atom</a:t>
            </a:r>
            <a:endParaRPr lang="en-GB" dirty="0">
              <a:solidFill>
                <a:srgbClr val="0000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4" name="TextBox 83">
            <a:extLst>
              <a:ext uri="{FF2B5EF4-FFF2-40B4-BE49-F238E27FC236}">
                <a16:creationId xmlns:a16="http://schemas.microsoft.com/office/drawing/2014/main" id="{FE9E1ED9-A317-4494-BB3C-9283A64A0A7C}"/>
              </a:ext>
            </a:extLst>
          </p:cNvPr>
          <p:cNvSpPr txBox="1"/>
          <p:nvPr/>
        </p:nvSpPr>
        <p:spPr>
          <a:xfrm>
            <a:off x="5263373" y="4023536"/>
            <a:ext cx="213237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centres are different</a:t>
            </a:r>
          </a:p>
          <a:p>
            <a:endParaRPr lang="en-GB" b="1" dirty="0">
              <a:solidFill>
                <a:srgbClr val="00B05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dipole</a:t>
            </a:r>
          </a:p>
        </p:txBody>
      </p:sp>
    </p:spTree>
    <p:extLst>
      <p:ext uri="{BB962C8B-B14F-4D97-AF65-F5344CB8AC3E}">
        <p14:creationId xmlns:p14="http://schemas.microsoft.com/office/powerpoint/2010/main" val="41561182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0249" y="6381328"/>
            <a:ext cx="1383751" cy="483518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4121D5C7-F9D5-4BE5-9FA8-AB5FDA51040A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5BFE22E-31E8-4410-ACE4-195D1356CAC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CC628524-C5D7-4C46-A16E-6E0E6FA5CD7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2F473D01-D137-40F4-91FA-3D956D0007D4}"/>
              </a:ext>
            </a:extLst>
          </p:cNvPr>
          <p:cNvSpPr txBox="1"/>
          <p:nvPr/>
        </p:nvSpPr>
        <p:spPr>
          <a:xfrm>
            <a:off x="613757" y="577706"/>
            <a:ext cx="77296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CH</a:t>
            </a:r>
            <a:r>
              <a:rPr lang="en-GB" sz="2000" b="1" baseline="-25000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000" b="1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</a:t>
            </a:r>
            <a:r>
              <a:rPr lang="en-GB" sz="2000" b="1" baseline="-25000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10D749D6-38A2-4CCC-89FD-CA8E7E7FE777}"/>
              </a:ext>
            </a:extLst>
          </p:cNvPr>
          <p:cNvSpPr txBox="1"/>
          <p:nvPr/>
        </p:nvSpPr>
        <p:spPr>
          <a:xfrm>
            <a:off x="4943166" y="2115635"/>
            <a:ext cx="1847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5EC09F26-BB8C-4B01-9CCA-B09B7C3D6750}"/>
              </a:ext>
            </a:extLst>
          </p:cNvPr>
          <p:cNvGrpSpPr/>
          <p:nvPr/>
        </p:nvGrpSpPr>
        <p:grpSpPr>
          <a:xfrm>
            <a:off x="2219953" y="532873"/>
            <a:ext cx="1929730" cy="1543761"/>
            <a:chOff x="2502953" y="1210608"/>
            <a:chExt cx="1929730" cy="1543761"/>
          </a:xfrm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209F65E-3716-4603-9212-E9D1880BEC02}"/>
                </a:ext>
              </a:extLst>
            </p:cNvPr>
            <p:cNvGrpSpPr/>
            <p:nvPr/>
          </p:nvGrpSpPr>
          <p:grpSpPr>
            <a:xfrm>
              <a:off x="2843808" y="1605416"/>
              <a:ext cx="1498060" cy="1148953"/>
              <a:chOff x="2455564" y="591934"/>
              <a:chExt cx="1498060" cy="1148953"/>
            </a:xfrm>
          </p:grpSpPr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6CEBB069-ECFF-4AD7-B757-851F779D8029}"/>
                  </a:ext>
                </a:extLst>
              </p:cNvPr>
              <p:cNvSpPr txBox="1"/>
              <p:nvPr/>
            </p:nvSpPr>
            <p:spPr>
              <a:xfrm>
                <a:off x="2455564" y="743090"/>
                <a:ext cx="36420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>
                    <a:latin typeface="Calibri" panose="020F0502020204030204" pitchFamily="34" charset="0"/>
                    <a:cs typeface="Calibri" panose="020F0502020204030204" pitchFamily="34" charset="0"/>
                  </a:rPr>
                  <a:t>F</a:t>
                </a:r>
              </a:p>
            </p:txBody>
          </p:sp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18C2768E-965C-4B5A-AEE0-80FEF54EBD62}"/>
                  </a:ext>
                </a:extLst>
              </p:cNvPr>
              <p:cNvSpPr txBox="1"/>
              <p:nvPr/>
            </p:nvSpPr>
            <p:spPr>
              <a:xfrm>
                <a:off x="3010179" y="742789"/>
                <a:ext cx="35137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>
                    <a:latin typeface="Calibri" panose="020F0502020204030204" pitchFamily="34" charset="0"/>
                    <a:cs typeface="Calibri" panose="020F0502020204030204" pitchFamily="34" charset="0"/>
                  </a:rPr>
                  <a:t>C</a:t>
                </a:r>
              </a:p>
            </p:txBody>
          </p:sp>
          <p:cxnSp>
            <p:nvCxnSpPr>
              <p:cNvPr id="14" name="Straight Connector 13">
                <a:extLst>
                  <a:ext uri="{FF2B5EF4-FFF2-40B4-BE49-F238E27FC236}">
                    <a16:creationId xmlns:a16="http://schemas.microsoft.com/office/drawing/2014/main" id="{2B762B0A-2024-4310-BE9B-55D64BE5BFB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750610" y="931605"/>
                <a:ext cx="316281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A41F3F68-1D45-4CFE-BEE1-AE024E1795B3}"/>
                  </a:ext>
                </a:extLst>
              </p:cNvPr>
              <p:cNvSpPr txBox="1"/>
              <p:nvPr/>
            </p:nvSpPr>
            <p:spPr>
              <a:xfrm>
                <a:off x="3589422" y="736618"/>
                <a:ext cx="36420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>
                    <a:latin typeface="Calibri" panose="020F0502020204030204" pitchFamily="34" charset="0"/>
                    <a:cs typeface="Calibri" panose="020F0502020204030204" pitchFamily="34" charset="0"/>
                  </a:rPr>
                  <a:t>F</a:t>
                </a:r>
              </a:p>
            </p:txBody>
          </p:sp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FC84CE61-1AB1-40C4-8141-2CBE69414B54}"/>
                  </a:ext>
                </a:extLst>
              </p:cNvPr>
              <p:cNvSpPr txBox="1"/>
              <p:nvPr/>
            </p:nvSpPr>
            <p:spPr>
              <a:xfrm>
                <a:off x="3598293" y="591934"/>
                <a:ext cx="184731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en-GB" sz="1400" dirty="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cxnSp>
            <p:nvCxnSpPr>
              <p:cNvPr id="17" name="Straight Connector 16">
                <a:extLst>
                  <a:ext uri="{FF2B5EF4-FFF2-40B4-BE49-F238E27FC236}">
                    <a16:creationId xmlns:a16="http://schemas.microsoft.com/office/drawing/2014/main" id="{E56EAAA4-2E57-42C5-8C12-ACFA75C77CC6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185868" y="1080838"/>
                <a:ext cx="0" cy="291732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Straight Connector 17">
                <a:extLst>
                  <a:ext uri="{FF2B5EF4-FFF2-40B4-BE49-F238E27FC236}">
                    <a16:creationId xmlns:a16="http://schemas.microsoft.com/office/drawing/2014/main" id="{15E09838-BFDF-4DAA-ADB5-7A008FB4BFF1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307454" y="919641"/>
                <a:ext cx="316281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B4020048-1FDC-4998-A411-2DC339DBAF40}"/>
                  </a:ext>
                </a:extLst>
              </p:cNvPr>
              <p:cNvSpPr txBox="1"/>
              <p:nvPr/>
            </p:nvSpPr>
            <p:spPr>
              <a:xfrm>
                <a:off x="2995058" y="1371555"/>
                <a:ext cx="36420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>
                    <a:latin typeface="Calibri" panose="020F0502020204030204" pitchFamily="34" charset="0"/>
                    <a:cs typeface="Calibri" panose="020F0502020204030204" pitchFamily="34" charset="0"/>
                  </a:rPr>
                  <a:t>H</a:t>
                </a:r>
              </a:p>
            </p:txBody>
          </p:sp>
        </p:grp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D70AFFA9-D7C6-45BD-BC18-755AEC8F96B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567449" y="1509685"/>
              <a:ext cx="0" cy="29173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A7DECE99-5501-4320-82EC-E5D0E62D3583}"/>
                </a:ext>
              </a:extLst>
            </p:cNvPr>
            <p:cNvSpPr txBox="1"/>
            <p:nvPr/>
          </p:nvSpPr>
          <p:spPr>
            <a:xfrm>
              <a:off x="3388290" y="1210608"/>
              <a:ext cx="37164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>
                  <a:latin typeface="Calibri" panose="020F0502020204030204" pitchFamily="34" charset="0"/>
                  <a:cs typeface="Calibri" panose="020F0502020204030204" pitchFamily="34" charset="0"/>
                </a:rPr>
                <a:t>H</a:t>
              </a:r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9E6575DA-4A18-4EEA-8F9F-EFCBAD9EB48A}"/>
                </a:ext>
              </a:extLst>
            </p:cNvPr>
            <p:cNvSpPr txBox="1"/>
            <p:nvPr/>
          </p:nvSpPr>
          <p:spPr>
            <a:xfrm rot="5400000">
              <a:off x="3988972" y="1695781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>
                  <a:latin typeface="Calibri" panose="020F0502020204030204" pitchFamily="34" charset="0"/>
                  <a:cs typeface="Calibri" panose="020F0502020204030204" pitchFamily="34" charset="0"/>
                </a:rPr>
                <a:t>••</a:t>
              </a:r>
            </a:p>
            <a:p>
              <a:endParaRPr lang="en-GB" sz="1400" dirty="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3C199D1E-5037-412A-9A79-95118A62FD12}"/>
                </a:ext>
              </a:extLst>
            </p:cNvPr>
            <p:cNvSpPr txBox="1"/>
            <p:nvPr/>
          </p:nvSpPr>
          <p:spPr>
            <a:xfrm rot="5400000">
              <a:off x="2582462" y="1679946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>
                  <a:latin typeface="Calibri" panose="020F0502020204030204" pitchFamily="34" charset="0"/>
                  <a:cs typeface="Calibri" panose="020F0502020204030204" pitchFamily="34" charset="0"/>
                </a:rPr>
                <a:t>••</a:t>
              </a:r>
            </a:p>
            <a:p>
              <a:endParaRPr lang="en-GB" sz="1400" dirty="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6E4E8B54-C18A-4147-BF26-4356050843A7}"/>
                </a:ext>
              </a:extLst>
            </p:cNvPr>
            <p:cNvSpPr txBox="1"/>
            <p:nvPr/>
          </p:nvSpPr>
          <p:spPr>
            <a:xfrm>
              <a:off x="3928423" y="1933123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>
                  <a:latin typeface="Calibri" panose="020F0502020204030204" pitchFamily="34" charset="0"/>
                  <a:cs typeface="Calibri" panose="020F0502020204030204" pitchFamily="34" charset="0"/>
                </a:rPr>
                <a:t>••</a:t>
              </a:r>
            </a:p>
            <a:p>
              <a:endParaRPr lang="en-GB" sz="1400" dirty="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769A4760-9260-4541-8E3C-5E89936F27B1}"/>
                </a:ext>
              </a:extLst>
            </p:cNvPr>
            <p:cNvSpPr txBox="1"/>
            <p:nvPr/>
          </p:nvSpPr>
          <p:spPr>
            <a:xfrm>
              <a:off x="2791427" y="1951066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>
                  <a:latin typeface="Calibri" panose="020F0502020204030204" pitchFamily="34" charset="0"/>
                  <a:cs typeface="Calibri" panose="020F0502020204030204" pitchFamily="34" charset="0"/>
                </a:rPr>
                <a:t>••</a:t>
              </a:r>
            </a:p>
            <a:p>
              <a:endParaRPr lang="en-GB" sz="1400" dirty="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417F121A-F01B-4C72-B45C-48CE41B4A4A4}"/>
                </a:ext>
              </a:extLst>
            </p:cNvPr>
            <p:cNvSpPr txBox="1"/>
            <p:nvPr/>
          </p:nvSpPr>
          <p:spPr>
            <a:xfrm>
              <a:off x="3956409" y="1590801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>
                  <a:latin typeface="Calibri" panose="020F0502020204030204" pitchFamily="34" charset="0"/>
                  <a:cs typeface="Calibri" panose="020F0502020204030204" pitchFamily="34" charset="0"/>
                </a:rPr>
                <a:t>••</a:t>
              </a:r>
            </a:p>
            <a:p>
              <a:endParaRPr lang="en-GB" sz="1400" dirty="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9C636844-BCC4-4C1D-B47A-836A483498F4}"/>
                </a:ext>
              </a:extLst>
            </p:cNvPr>
            <p:cNvSpPr txBox="1"/>
            <p:nvPr/>
          </p:nvSpPr>
          <p:spPr>
            <a:xfrm>
              <a:off x="2821869" y="1598720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>
                  <a:latin typeface="Calibri" panose="020F0502020204030204" pitchFamily="34" charset="0"/>
                  <a:cs typeface="Calibri" panose="020F0502020204030204" pitchFamily="34" charset="0"/>
                </a:rPr>
                <a:t>••</a:t>
              </a:r>
            </a:p>
            <a:p>
              <a:endParaRPr lang="en-GB" sz="1400" dirty="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sp>
        <p:nvSpPr>
          <p:cNvPr id="34" name="TextBox 33">
            <a:extLst>
              <a:ext uri="{FF2B5EF4-FFF2-40B4-BE49-F238E27FC236}">
                <a16:creationId xmlns:a16="http://schemas.microsoft.com/office/drawing/2014/main" id="{7558DEC9-5CC4-4CBC-899C-8773996C0F2C}"/>
              </a:ext>
            </a:extLst>
          </p:cNvPr>
          <p:cNvSpPr txBox="1"/>
          <p:nvPr/>
        </p:nvSpPr>
        <p:spPr>
          <a:xfrm>
            <a:off x="2555211" y="728400"/>
            <a:ext cx="45080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-</a:t>
            </a:r>
            <a:endParaRPr lang="en-GB" dirty="0">
              <a:solidFill>
                <a:srgbClr val="0000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F4816D4C-7B47-4EEC-A79F-4A662201D744}"/>
              </a:ext>
            </a:extLst>
          </p:cNvPr>
          <p:cNvSpPr txBox="1"/>
          <p:nvPr/>
        </p:nvSpPr>
        <p:spPr>
          <a:xfrm>
            <a:off x="3725753" y="716569"/>
            <a:ext cx="45080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-</a:t>
            </a:r>
            <a:endParaRPr lang="en-GB" dirty="0">
              <a:solidFill>
                <a:srgbClr val="0000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52213509-F686-4B09-94CD-53A2A5B67E91}"/>
              </a:ext>
            </a:extLst>
          </p:cNvPr>
          <p:cNvSpPr txBox="1"/>
          <p:nvPr/>
        </p:nvSpPr>
        <p:spPr>
          <a:xfrm>
            <a:off x="3258302" y="904436"/>
            <a:ext cx="45080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+</a:t>
            </a:r>
            <a:endParaRPr lang="en-GB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8D8CCFE-CA96-4B3A-B435-85132085576A}"/>
              </a:ext>
            </a:extLst>
          </p:cNvPr>
          <p:cNvSpPr txBox="1"/>
          <p:nvPr/>
        </p:nvSpPr>
        <p:spPr>
          <a:xfrm>
            <a:off x="5951963" y="1707302"/>
            <a:ext cx="12602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Non-polar?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B0B926A-3D38-476C-A31A-6EEDEF249FE3}"/>
              </a:ext>
            </a:extLst>
          </p:cNvPr>
          <p:cNvSpPr txBox="1"/>
          <p:nvPr/>
        </p:nvSpPr>
        <p:spPr>
          <a:xfrm>
            <a:off x="2830307" y="2480864"/>
            <a:ext cx="17031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NOT SO FAST !!!</a:t>
            </a:r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D50FF2B7-76C5-4299-94E8-E78BE8381D5B}"/>
              </a:ext>
            </a:extLst>
          </p:cNvPr>
          <p:cNvGrpSpPr/>
          <p:nvPr/>
        </p:nvGrpSpPr>
        <p:grpSpPr>
          <a:xfrm>
            <a:off x="902054" y="4057292"/>
            <a:ext cx="2081027" cy="1524684"/>
            <a:chOff x="6118507" y="2709771"/>
            <a:chExt cx="1641742" cy="1264913"/>
          </a:xfrm>
        </p:grpSpPr>
        <p:pic>
          <p:nvPicPr>
            <p:cNvPr id="39" name="Picture 2" descr="Illustrated Glossary of Organic Chemistry - VSEPR">
              <a:extLst>
                <a:ext uri="{FF2B5EF4-FFF2-40B4-BE49-F238E27FC236}">
                  <a16:creationId xmlns:a16="http://schemas.microsoft.com/office/drawing/2014/main" id="{265EC2EF-000E-4B42-B506-5740CEE4C22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05947" y="2728443"/>
              <a:ext cx="1474790" cy="12462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0" name="Picture 39">
              <a:extLst>
                <a:ext uri="{FF2B5EF4-FFF2-40B4-BE49-F238E27FC236}">
                  <a16:creationId xmlns:a16="http://schemas.microsoft.com/office/drawing/2014/main" id="{A03A4C24-FF13-47BD-A596-1FDA2390E74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3213" t="-4738" r="31450" b="74041"/>
            <a:stretch/>
          </p:blipFill>
          <p:spPr>
            <a:xfrm>
              <a:off x="6984046" y="3017073"/>
              <a:ext cx="617329" cy="458174"/>
            </a:xfrm>
            <a:prstGeom prst="rect">
              <a:avLst/>
            </a:prstGeom>
          </p:spPr>
        </p:pic>
        <p:pic>
          <p:nvPicPr>
            <p:cNvPr id="41" name="Picture 40">
              <a:extLst>
                <a:ext uri="{FF2B5EF4-FFF2-40B4-BE49-F238E27FC236}">
                  <a16:creationId xmlns:a16="http://schemas.microsoft.com/office/drawing/2014/main" id="{1F75972C-E0B7-4EFA-9285-9B51189006D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3213" t="-4738" r="31450" b="74041"/>
            <a:stretch/>
          </p:blipFill>
          <p:spPr>
            <a:xfrm>
              <a:off x="6852406" y="2996951"/>
              <a:ext cx="907843" cy="243335"/>
            </a:xfrm>
            <a:prstGeom prst="rect">
              <a:avLst/>
            </a:prstGeom>
          </p:spPr>
        </p:pic>
        <p:pic>
          <p:nvPicPr>
            <p:cNvPr id="42" name="Picture 41">
              <a:extLst>
                <a:ext uri="{FF2B5EF4-FFF2-40B4-BE49-F238E27FC236}">
                  <a16:creationId xmlns:a16="http://schemas.microsoft.com/office/drawing/2014/main" id="{4549612B-80F3-4345-B271-F9FBEBE8175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3213" t="-4738" r="31450" b="74041"/>
            <a:stretch/>
          </p:blipFill>
          <p:spPr>
            <a:xfrm>
              <a:off x="7162168" y="3550644"/>
              <a:ext cx="273903" cy="243335"/>
            </a:xfrm>
            <a:prstGeom prst="rect">
              <a:avLst/>
            </a:prstGeom>
          </p:spPr>
        </p:pic>
        <p:pic>
          <p:nvPicPr>
            <p:cNvPr id="43" name="Picture 42">
              <a:extLst>
                <a:ext uri="{FF2B5EF4-FFF2-40B4-BE49-F238E27FC236}">
                  <a16:creationId xmlns:a16="http://schemas.microsoft.com/office/drawing/2014/main" id="{941256BA-EAB4-4773-A4B9-811685D0FED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3213" t="-4738" r="31450" b="74041"/>
            <a:stretch/>
          </p:blipFill>
          <p:spPr>
            <a:xfrm>
              <a:off x="6410154" y="3731349"/>
              <a:ext cx="273903" cy="243335"/>
            </a:xfrm>
            <a:prstGeom prst="rect">
              <a:avLst/>
            </a:prstGeom>
          </p:spPr>
        </p:pic>
        <p:pic>
          <p:nvPicPr>
            <p:cNvPr id="44" name="Picture 43">
              <a:extLst>
                <a:ext uri="{FF2B5EF4-FFF2-40B4-BE49-F238E27FC236}">
                  <a16:creationId xmlns:a16="http://schemas.microsoft.com/office/drawing/2014/main" id="{CA26E511-F88E-44EB-96CE-A32B3B9B925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3213" t="-4738" r="31450" b="74041"/>
            <a:stretch/>
          </p:blipFill>
          <p:spPr>
            <a:xfrm flipH="1" flipV="1">
              <a:off x="6118507" y="3429000"/>
              <a:ext cx="273902" cy="243334"/>
            </a:xfrm>
            <a:prstGeom prst="rect">
              <a:avLst/>
            </a:prstGeom>
          </p:spPr>
        </p:pic>
        <p:pic>
          <p:nvPicPr>
            <p:cNvPr id="45" name="Picture 44">
              <a:extLst>
                <a:ext uri="{FF2B5EF4-FFF2-40B4-BE49-F238E27FC236}">
                  <a16:creationId xmlns:a16="http://schemas.microsoft.com/office/drawing/2014/main" id="{3C8DB41A-EF46-4EBE-BF3A-35F06815B66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3213" t="-4738" r="31450" b="74041"/>
            <a:stretch/>
          </p:blipFill>
          <p:spPr>
            <a:xfrm>
              <a:off x="6684057" y="2709771"/>
              <a:ext cx="273903" cy="243335"/>
            </a:xfrm>
            <a:prstGeom prst="rect">
              <a:avLst/>
            </a:prstGeom>
          </p:spPr>
        </p:pic>
        <p:pic>
          <p:nvPicPr>
            <p:cNvPr id="46" name="Picture 45">
              <a:extLst>
                <a:ext uri="{FF2B5EF4-FFF2-40B4-BE49-F238E27FC236}">
                  <a16:creationId xmlns:a16="http://schemas.microsoft.com/office/drawing/2014/main" id="{EB2E45D2-21D3-45F7-9F03-AE570AD7328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3213" t="-4738" r="31450" b="74041"/>
            <a:stretch/>
          </p:blipFill>
          <p:spPr>
            <a:xfrm>
              <a:off x="6934731" y="3757433"/>
              <a:ext cx="230829" cy="205069"/>
            </a:xfrm>
            <a:prstGeom prst="rect">
              <a:avLst/>
            </a:prstGeom>
          </p:spPr>
        </p:pic>
      </p:grpSp>
      <p:sp>
        <p:nvSpPr>
          <p:cNvPr id="47" name="TextBox 46">
            <a:extLst>
              <a:ext uri="{FF2B5EF4-FFF2-40B4-BE49-F238E27FC236}">
                <a16:creationId xmlns:a16="http://schemas.microsoft.com/office/drawing/2014/main" id="{988381C9-B51E-4D61-A6F3-A09E5B18FD9D}"/>
              </a:ext>
            </a:extLst>
          </p:cNvPr>
          <p:cNvSpPr txBox="1"/>
          <p:nvPr/>
        </p:nvSpPr>
        <p:spPr>
          <a:xfrm>
            <a:off x="1591160" y="4035405"/>
            <a:ext cx="371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F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B75261BE-0989-4E94-8E6C-72FBF3AAE7D2}"/>
              </a:ext>
            </a:extLst>
          </p:cNvPr>
          <p:cNvSpPr txBox="1"/>
          <p:nvPr/>
        </p:nvSpPr>
        <p:spPr>
          <a:xfrm>
            <a:off x="2154284" y="4954700"/>
            <a:ext cx="371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F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5B660A8C-CD30-4C78-965F-AE53BCF94EC8}"/>
              </a:ext>
            </a:extLst>
          </p:cNvPr>
          <p:cNvSpPr txBox="1"/>
          <p:nvPr/>
        </p:nvSpPr>
        <p:spPr>
          <a:xfrm>
            <a:off x="1247286" y="5268456"/>
            <a:ext cx="371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H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09F69A60-AAB7-4ACB-91EE-18E7F4737F17}"/>
              </a:ext>
            </a:extLst>
          </p:cNvPr>
          <p:cNvSpPr txBox="1"/>
          <p:nvPr/>
        </p:nvSpPr>
        <p:spPr>
          <a:xfrm>
            <a:off x="1000242" y="4830887"/>
            <a:ext cx="371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H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193E3E37-7990-445F-BD6C-D276C05572BE}"/>
              </a:ext>
            </a:extLst>
          </p:cNvPr>
          <p:cNvSpPr txBox="1"/>
          <p:nvPr/>
        </p:nvSpPr>
        <p:spPr>
          <a:xfrm>
            <a:off x="1591160" y="3799716"/>
            <a:ext cx="45080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-</a:t>
            </a:r>
            <a:endParaRPr lang="en-GB" dirty="0">
              <a:solidFill>
                <a:srgbClr val="0000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CD3913B8-7E80-4138-B960-F6E6387CFC78}"/>
              </a:ext>
            </a:extLst>
          </p:cNvPr>
          <p:cNvSpPr txBox="1"/>
          <p:nvPr/>
        </p:nvSpPr>
        <p:spPr>
          <a:xfrm>
            <a:off x="2165039" y="4736884"/>
            <a:ext cx="45080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-</a:t>
            </a:r>
            <a:endParaRPr lang="en-GB" dirty="0">
              <a:solidFill>
                <a:srgbClr val="0000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0D9D40A0-1362-49F0-B0A2-B68E3542FF10}"/>
              </a:ext>
            </a:extLst>
          </p:cNvPr>
          <p:cNvSpPr txBox="1"/>
          <p:nvPr/>
        </p:nvSpPr>
        <p:spPr>
          <a:xfrm>
            <a:off x="1749327" y="4502158"/>
            <a:ext cx="45080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+</a:t>
            </a:r>
            <a:endParaRPr lang="en-GB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54" name="Straight Arrow Connector 53">
            <a:extLst>
              <a:ext uri="{FF2B5EF4-FFF2-40B4-BE49-F238E27FC236}">
                <a16:creationId xmlns:a16="http://schemas.microsoft.com/office/drawing/2014/main" id="{64429486-3B92-4964-A9B8-558B18BF28D7}"/>
              </a:ext>
            </a:extLst>
          </p:cNvPr>
          <p:cNvCxnSpPr>
            <a:cxnSpLocks/>
          </p:cNvCxnSpPr>
          <p:nvPr/>
        </p:nvCxnSpPr>
        <p:spPr>
          <a:xfrm flipH="1" flipV="1">
            <a:off x="1749327" y="3230710"/>
            <a:ext cx="3564" cy="616433"/>
          </a:xfrm>
          <a:prstGeom prst="straightConnector1">
            <a:avLst/>
          </a:prstGeom>
          <a:ln w="12700"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Arrow Connector 54">
            <a:extLst>
              <a:ext uri="{FF2B5EF4-FFF2-40B4-BE49-F238E27FC236}">
                <a16:creationId xmlns:a16="http://schemas.microsoft.com/office/drawing/2014/main" id="{E602BED2-7F2C-4BB4-BF4C-B6C2CDC1DB53}"/>
              </a:ext>
            </a:extLst>
          </p:cNvPr>
          <p:cNvCxnSpPr>
            <a:cxnSpLocks/>
          </p:cNvCxnSpPr>
          <p:nvPr/>
        </p:nvCxnSpPr>
        <p:spPr>
          <a:xfrm>
            <a:off x="2355218" y="5249300"/>
            <a:ext cx="505237" cy="251360"/>
          </a:xfrm>
          <a:prstGeom prst="straightConnector1">
            <a:avLst/>
          </a:prstGeom>
          <a:ln w="12700"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Arrow Connector 58">
            <a:extLst>
              <a:ext uri="{FF2B5EF4-FFF2-40B4-BE49-F238E27FC236}">
                <a16:creationId xmlns:a16="http://schemas.microsoft.com/office/drawing/2014/main" id="{3093CE18-20C6-42EC-8756-749F4E91F556}"/>
              </a:ext>
            </a:extLst>
          </p:cNvPr>
          <p:cNvCxnSpPr>
            <a:cxnSpLocks/>
          </p:cNvCxnSpPr>
          <p:nvPr/>
        </p:nvCxnSpPr>
        <p:spPr>
          <a:xfrm flipV="1">
            <a:off x="2064251" y="4257706"/>
            <a:ext cx="615724" cy="499376"/>
          </a:xfrm>
          <a:prstGeom prst="straightConnector1">
            <a:avLst/>
          </a:prstGeom>
          <a:ln w="12700"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1" name="Group 60">
            <a:extLst>
              <a:ext uri="{FF2B5EF4-FFF2-40B4-BE49-F238E27FC236}">
                <a16:creationId xmlns:a16="http://schemas.microsoft.com/office/drawing/2014/main" id="{FC3DDBD1-F7BD-4AD1-8FE0-50F4F1F87BA4}"/>
              </a:ext>
            </a:extLst>
          </p:cNvPr>
          <p:cNvGrpSpPr/>
          <p:nvPr/>
        </p:nvGrpSpPr>
        <p:grpSpPr>
          <a:xfrm>
            <a:off x="4171695" y="4019025"/>
            <a:ext cx="2081027" cy="1524684"/>
            <a:chOff x="6118507" y="2709771"/>
            <a:chExt cx="1641742" cy="1264913"/>
          </a:xfrm>
        </p:grpSpPr>
        <p:pic>
          <p:nvPicPr>
            <p:cNvPr id="62" name="Picture 2" descr="Illustrated Glossary of Organic Chemistry - VSEPR">
              <a:extLst>
                <a:ext uri="{FF2B5EF4-FFF2-40B4-BE49-F238E27FC236}">
                  <a16:creationId xmlns:a16="http://schemas.microsoft.com/office/drawing/2014/main" id="{E5B3C73C-7F5B-4AF2-9151-D21AA9DDBED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05947" y="2728443"/>
              <a:ext cx="1474790" cy="12462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3" name="Picture 62">
              <a:extLst>
                <a:ext uri="{FF2B5EF4-FFF2-40B4-BE49-F238E27FC236}">
                  <a16:creationId xmlns:a16="http://schemas.microsoft.com/office/drawing/2014/main" id="{5D848D0F-8597-47BA-B030-159A6B5AE6E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3213" t="-4738" r="31450" b="74041"/>
            <a:stretch/>
          </p:blipFill>
          <p:spPr>
            <a:xfrm>
              <a:off x="6984046" y="3017073"/>
              <a:ext cx="617329" cy="458174"/>
            </a:xfrm>
            <a:prstGeom prst="rect">
              <a:avLst/>
            </a:prstGeom>
          </p:spPr>
        </p:pic>
        <p:pic>
          <p:nvPicPr>
            <p:cNvPr id="64" name="Picture 63">
              <a:extLst>
                <a:ext uri="{FF2B5EF4-FFF2-40B4-BE49-F238E27FC236}">
                  <a16:creationId xmlns:a16="http://schemas.microsoft.com/office/drawing/2014/main" id="{D619E782-48B9-4340-82A0-D8E3CB9FAA6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3213" t="-4738" r="31450" b="74041"/>
            <a:stretch/>
          </p:blipFill>
          <p:spPr>
            <a:xfrm>
              <a:off x="6852406" y="2996951"/>
              <a:ext cx="907843" cy="243335"/>
            </a:xfrm>
            <a:prstGeom prst="rect">
              <a:avLst/>
            </a:prstGeom>
          </p:spPr>
        </p:pic>
        <p:pic>
          <p:nvPicPr>
            <p:cNvPr id="65" name="Picture 64">
              <a:extLst>
                <a:ext uri="{FF2B5EF4-FFF2-40B4-BE49-F238E27FC236}">
                  <a16:creationId xmlns:a16="http://schemas.microsoft.com/office/drawing/2014/main" id="{4EBF2907-5E50-4F0B-A5CF-66DB8B59A02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3213" t="-4738" r="31450" b="74041"/>
            <a:stretch/>
          </p:blipFill>
          <p:spPr>
            <a:xfrm>
              <a:off x="7162168" y="3550644"/>
              <a:ext cx="273903" cy="243335"/>
            </a:xfrm>
            <a:prstGeom prst="rect">
              <a:avLst/>
            </a:prstGeom>
          </p:spPr>
        </p:pic>
        <p:pic>
          <p:nvPicPr>
            <p:cNvPr id="66" name="Picture 65">
              <a:extLst>
                <a:ext uri="{FF2B5EF4-FFF2-40B4-BE49-F238E27FC236}">
                  <a16:creationId xmlns:a16="http://schemas.microsoft.com/office/drawing/2014/main" id="{08C61A58-7879-471C-9637-60D707EBA1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3213" t="-4738" r="31450" b="74041"/>
            <a:stretch/>
          </p:blipFill>
          <p:spPr>
            <a:xfrm>
              <a:off x="6410154" y="3731349"/>
              <a:ext cx="273903" cy="243335"/>
            </a:xfrm>
            <a:prstGeom prst="rect">
              <a:avLst/>
            </a:prstGeom>
          </p:spPr>
        </p:pic>
        <p:pic>
          <p:nvPicPr>
            <p:cNvPr id="67" name="Picture 66">
              <a:extLst>
                <a:ext uri="{FF2B5EF4-FFF2-40B4-BE49-F238E27FC236}">
                  <a16:creationId xmlns:a16="http://schemas.microsoft.com/office/drawing/2014/main" id="{0FECCC18-F905-4450-BB30-FFBEB5EA68F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3213" t="-4738" r="31450" b="74041"/>
            <a:stretch/>
          </p:blipFill>
          <p:spPr>
            <a:xfrm flipH="1" flipV="1">
              <a:off x="6118507" y="3429000"/>
              <a:ext cx="273902" cy="243334"/>
            </a:xfrm>
            <a:prstGeom prst="rect">
              <a:avLst/>
            </a:prstGeom>
          </p:spPr>
        </p:pic>
        <p:pic>
          <p:nvPicPr>
            <p:cNvPr id="68" name="Picture 67">
              <a:extLst>
                <a:ext uri="{FF2B5EF4-FFF2-40B4-BE49-F238E27FC236}">
                  <a16:creationId xmlns:a16="http://schemas.microsoft.com/office/drawing/2014/main" id="{9CA1F874-6F98-4B3D-AFA3-4126D145DB0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3213" t="-4738" r="31450" b="74041"/>
            <a:stretch/>
          </p:blipFill>
          <p:spPr>
            <a:xfrm>
              <a:off x="6684057" y="2709771"/>
              <a:ext cx="273903" cy="243335"/>
            </a:xfrm>
            <a:prstGeom prst="rect">
              <a:avLst/>
            </a:prstGeom>
          </p:spPr>
        </p:pic>
        <p:pic>
          <p:nvPicPr>
            <p:cNvPr id="69" name="Picture 68">
              <a:extLst>
                <a:ext uri="{FF2B5EF4-FFF2-40B4-BE49-F238E27FC236}">
                  <a16:creationId xmlns:a16="http://schemas.microsoft.com/office/drawing/2014/main" id="{0149B557-DF37-4675-86DF-A5D35C5C85F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3213" t="-4738" r="31450" b="74041"/>
            <a:stretch/>
          </p:blipFill>
          <p:spPr>
            <a:xfrm>
              <a:off x="6934731" y="3757433"/>
              <a:ext cx="230829" cy="205069"/>
            </a:xfrm>
            <a:prstGeom prst="rect">
              <a:avLst/>
            </a:prstGeom>
          </p:spPr>
        </p:pic>
      </p:grpSp>
      <p:sp>
        <p:nvSpPr>
          <p:cNvPr id="70" name="TextBox 69">
            <a:extLst>
              <a:ext uri="{FF2B5EF4-FFF2-40B4-BE49-F238E27FC236}">
                <a16:creationId xmlns:a16="http://schemas.microsoft.com/office/drawing/2014/main" id="{D72A11B9-033A-4C9F-A979-C1CD321A1972}"/>
              </a:ext>
            </a:extLst>
          </p:cNvPr>
          <p:cNvSpPr txBox="1"/>
          <p:nvPr/>
        </p:nvSpPr>
        <p:spPr>
          <a:xfrm>
            <a:off x="4860801" y="3997138"/>
            <a:ext cx="371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F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F1399689-A7EB-4FE2-BA7E-85024CF0B324}"/>
              </a:ext>
            </a:extLst>
          </p:cNvPr>
          <p:cNvSpPr txBox="1"/>
          <p:nvPr/>
        </p:nvSpPr>
        <p:spPr>
          <a:xfrm>
            <a:off x="5423925" y="4916433"/>
            <a:ext cx="371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F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7B96DD59-36F1-4944-8D79-12CE274F3B1B}"/>
              </a:ext>
            </a:extLst>
          </p:cNvPr>
          <p:cNvSpPr txBox="1"/>
          <p:nvPr/>
        </p:nvSpPr>
        <p:spPr>
          <a:xfrm>
            <a:off x="4516927" y="5230189"/>
            <a:ext cx="371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H</a:t>
            </a:r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2AFA4814-2A6E-4D49-96DE-C0A57737CC70}"/>
              </a:ext>
            </a:extLst>
          </p:cNvPr>
          <p:cNvSpPr txBox="1"/>
          <p:nvPr/>
        </p:nvSpPr>
        <p:spPr>
          <a:xfrm>
            <a:off x="4269883" y="4792620"/>
            <a:ext cx="371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H</a:t>
            </a: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9AA203E8-B6D1-40E8-9E2A-79701DAA7DE9}"/>
              </a:ext>
            </a:extLst>
          </p:cNvPr>
          <p:cNvSpPr txBox="1"/>
          <p:nvPr/>
        </p:nvSpPr>
        <p:spPr>
          <a:xfrm>
            <a:off x="4860801" y="3761449"/>
            <a:ext cx="45080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-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E7392537-5769-41CC-8718-6A0E268E5095}"/>
              </a:ext>
            </a:extLst>
          </p:cNvPr>
          <p:cNvSpPr txBox="1"/>
          <p:nvPr/>
        </p:nvSpPr>
        <p:spPr>
          <a:xfrm>
            <a:off x="5434680" y="4698617"/>
            <a:ext cx="45080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-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D5A07FF4-4266-4126-BE49-21650B3FAB45}"/>
              </a:ext>
            </a:extLst>
          </p:cNvPr>
          <p:cNvSpPr txBox="1"/>
          <p:nvPr/>
        </p:nvSpPr>
        <p:spPr>
          <a:xfrm>
            <a:off x="4923900" y="4881378"/>
            <a:ext cx="45080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+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77" name="Straight Arrow Connector 76">
            <a:extLst>
              <a:ext uri="{FF2B5EF4-FFF2-40B4-BE49-F238E27FC236}">
                <a16:creationId xmlns:a16="http://schemas.microsoft.com/office/drawing/2014/main" id="{D51A344E-3FCA-4946-ABD8-5E81E988B9CF}"/>
              </a:ext>
            </a:extLst>
          </p:cNvPr>
          <p:cNvCxnSpPr>
            <a:cxnSpLocks/>
          </p:cNvCxnSpPr>
          <p:nvPr/>
        </p:nvCxnSpPr>
        <p:spPr>
          <a:xfrm>
            <a:off x="3794228" y="4073702"/>
            <a:ext cx="1588499" cy="577683"/>
          </a:xfrm>
          <a:prstGeom prst="straightConnector1">
            <a:avLst/>
          </a:prstGeom>
          <a:ln w="1905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" name="TextBox 81">
            <a:extLst>
              <a:ext uri="{FF2B5EF4-FFF2-40B4-BE49-F238E27FC236}">
                <a16:creationId xmlns:a16="http://schemas.microsoft.com/office/drawing/2014/main" id="{94698E95-0CC9-48EC-ACB3-E4544A7DC5CF}"/>
              </a:ext>
            </a:extLst>
          </p:cNvPr>
          <p:cNvSpPr txBox="1"/>
          <p:nvPr/>
        </p:nvSpPr>
        <p:spPr>
          <a:xfrm>
            <a:off x="6368466" y="3803487"/>
            <a:ext cx="301646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Centre of </a:t>
            </a:r>
            <a:r>
              <a:rPr lang="en-GB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+ is the C atom</a:t>
            </a:r>
          </a:p>
          <a:p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Centre of - is between F’s</a:t>
            </a: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  <a:sym typeface="Symbol" panose="05050102010706020507" pitchFamily="18" charset="2"/>
            </a:endParaRPr>
          </a:p>
          <a:p>
            <a:r>
              <a:rPr lang="en-GB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Centres are different</a:t>
            </a:r>
          </a:p>
          <a:p>
            <a:endParaRPr lang="en-GB" b="1" dirty="0">
              <a:solidFill>
                <a:srgbClr val="00B050"/>
              </a:solidFill>
              <a:latin typeface="Calibri" panose="020F0502020204030204" pitchFamily="34" charset="0"/>
              <a:cs typeface="Calibri" panose="020F0502020204030204" pitchFamily="34" charset="0"/>
              <a:sym typeface="Symbol" panose="05050102010706020507" pitchFamily="18" charset="2"/>
            </a:endParaRPr>
          </a:p>
          <a:p>
            <a:r>
              <a:rPr lang="en-GB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Dipole</a:t>
            </a:r>
            <a:endParaRPr lang="en-GB" b="1" dirty="0">
              <a:solidFill>
                <a:srgbClr val="00B05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8" name="TextBox 77">
            <a:extLst>
              <a:ext uri="{FF2B5EF4-FFF2-40B4-BE49-F238E27FC236}">
                <a16:creationId xmlns:a16="http://schemas.microsoft.com/office/drawing/2014/main" id="{56D04354-6D2E-47F0-8211-9D1926FF46F5}"/>
              </a:ext>
            </a:extLst>
          </p:cNvPr>
          <p:cNvSpPr txBox="1"/>
          <p:nvPr/>
        </p:nvSpPr>
        <p:spPr>
          <a:xfrm>
            <a:off x="0" y="17924"/>
            <a:ext cx="4572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TOUGHER EXAMPLE</a:t>
            </a: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13924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0249" y="6381328"/>
            <a:ext cx="1383751" cy="483518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4121D5C7-F9D5-4BE5-9FA8-AB5FDA51040A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5BFE22E-31E8-4410-ACE4-195D1356CAC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CC628524-C5D7-4C46-A16E-6E0E6FA5CD7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3703588E-E499-43C4-A835-582E9ECE358F}"/>
              </a:ext>
            </a:extLst>
          </p:cNvPr>
          <p:cNvSpPr txBox="1"/>
          <p:nvPr/>
        </p:nvSpPr>
        <p:spPr>
          <a:xfrm>
            <a:off x="0" y="17924"/>
            <a:ext cx="4572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CHEATING METHOD</a:t>
            </a: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367A083-1F45-497E-8562-0D88A751D654}"/>
              </a:ext>
            </a:extLst>
          </p:cNvPr>
          <p:cNvSpPr txBox="1"/>
          <p:nvPr/>
        </p:nvSpPr>
        <p:spPr>
          <a:xfrm>
            <a:off x="251520" y="636545"/>
            <a:ext cx="42005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1. Are there polar bonds in the molecule?*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D55772A-D49B-43BF-99BA-026581E849ED}"/>
              </a:ext>
            </a:extLst>
          </p:cNvPr>
          <p:cNvSpPr txBox="1"/>
          <p:nvPr/>
        </p:nvSpPr>
        <p:spPr>
          <a:xfrm>
            <a:off x="251520" y="3539790"/>
            <a:ext cx="48400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3. Are the atoms attached to at least one central atom different EN from each other?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F8855A4-AE74-4E8A-A1E4-04A23E8044D5}"/>
              </a:ext>
            </a:extLst>
          </p:cNvPr>
          <p:cNvSpPr txBox="1"/>
          <p:nvPr/>
        </p:nvSpPr>
        <p:spPr>
          <a:xfrm>
            <a:off x="251520" y="1911314"/>
            <a:ext cx="42484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2. Are there lone pairs on central atom that has a polar bonds?**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C2A4D8B6-2F4E-4491-A16F-97F3F9691A76}"/>
              </a:ext>
            </a:extLst>
          </p:cNvPr>
          <p:cNvCxnSpPr/>
          <p:nvPr/>
        </p:nvCxnSpPr>
        <p:spPr>
          <a:xfrm>
            <a:off x="4732298" y="821211"/>
            <a:ext cx="1705096" cy="0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5998B35D-5DDF-4730-A2E4-1BC1A5EAA266}"/>
              </a:ext>
            </a:extLst>
          </p:cNvPr>
          <p:cNvSpPr txBox="1"/>
          <p:nvPr/>
        </p:nvSpPr>
        <p:spPr>
          <a:xfrm>
            <a:off x="5319388" y="473688"/>
            <a:ext cx="5309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NO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BB5E6E8D-1F4C-4001-9A7D-87C521B680A0}"/>
              </a:ext>
            </a:extLst>
          </p:cNvPr>
          <p:cNvCxnSpPr>
            <a:cxnSpLocks/>
          </p:cNvCxnSpPr>
          <p:nvPr/>
        </p:nvCxnSpPr>
        <p:spPr>
          <a:xfrm>
            <a:off x="1691680" y="1005877"/>
            <a:ext cx="0" cy="799205"/>
          </a:xfrm>
          <a:prstGeom prst="straightConnector1">
            <a:avLst/>
          </a:prstGeom>
          <a:ln w="19050"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256AD09A-0F16-40E0-92E4-C499480DBD66}"/>
              </a:ext>
            </a:extLst>
          </p:cNvPr>
          <p:cNvSpPr txBox="1"/>
          <p:nvPr/>
        </p:nvSpPr>
        <p:spPr>
          <a:xfrm>
            <a:off x="1691680" y="1184735"/>
            <a:ext cx="5238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YES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C3092FF8-075D-48B4-AEDB-7D0575D9F500}"/>
              </a:ext>
            </a:extLst>
          </p:cNvPr>
          <p:cNvCxnSpPr>
            <a:cxnSpLocks/>
          </p:cNvCxnSpPr>
          <p:nvPr/>
        </p:nvCxnSpPr>
        <p:spPr>
          <a:xfrm>
            <a:off x="1691680" y="2557645"/>
            <a:ext cx="0" cy="799205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F409ED05-E634-4762-9731-42E4CFCE0747}"/>
              </a:ext>
            </a:extLst>
          </p:cNvPr>
          <p:cNvCxnSpPr>
            <a:cxnSpLocks/>
          </p:cNvCxnSpPr>
          <p:nvPr/>
        </p:nvCxnSpPr>
        <p:spPr>
          <a:xfrm>
            <a:off x="1691680" y="4186121"/>
            <a:ext cx="0" cy="799205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4F67148A-4D9C-4C75-A896-DFED9BD64017}"/>
              </a:ext>
            </a:extLst>
          </p:cNvPr>
          <p:cNvSpPr txBox="1"/>
          <p:nvPr/>
        </p:nvSpPr>
        <p:spPr>
          <a:xfrm>
            <a:off x="1691680" y="2762724"/>
            <a:ext cx="4924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CB4E0CF-DD0A-4DAD-85E1-4393E1E447D5}"/>
              </a:ext>
            </a:extLst>
          </p:cNvPr>
          <p:cNvSpPr txBox="1"/>
          <p:nvPr/>
        </p:nvSpPr>
        <p:spPr>
          <a:xfrm>
            <a:off x="1691832" y="4401057"/>
            <a:ext cx="4924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C520E62-5F58-4352-A719-F6546FED4817}"/>
              </a:ext>
            </a:extLst>
          </p:cNvPr>
          <p:cNvSpPr txBox="1"/>
          <p:nvPr/>
        </p:nvSpPr>
        <p:spPr>
          <a:xfrm>
            <a:off x="1001021" y="5091557"/>
            <a:ext cx="13612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NON-POLAR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6FA76542-DD2F-4186-BF83-5D83DCCE07CB}"/>
              </a:ext>
            </a:extLst>
          </p:cNvPr>
          <p:cNvSpPr txBox="1"/>
          <p:nvPr/>
        </p:nvSpPr>
        <p:spPr>
          <a:xfrm>
            <a:off x="6531686" y="629081"/>
            <a:ext cx="13612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NON-POLAR</a:t>
            </a:r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F1D1DA38-3D6B-40C5-965E-EA0E4936F638}"/>
              </a:ext>
            </a:extLst>
          </p:cNvPr>
          <p:cNvCxnSpPr/>
          <p:nvPr/>
        </p:nvCxnSpPr>
        <p:spPr>
          <a:xfrm>
            <a:off x="4732298" y="2078266"/>
            <a:ext cx="1705096" cy="0"/>
          </a:xfrm>
          <a:prstGeom prst="straightConnector1">
            <a:avLst/>
          </a:prstGeom>
          <a:ln w="19050"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FECA0BC8-9C17-4B4B-83F3-C9219EA22E70}"/>
              </a:ext>
            </a:extLst>
          </p:cNvPr>
          <p:cNvSpPr txBox="1"/>
          <p:nvPr/>
        </p:nvSpPr>
        <p:spPr>
          <a:xfrm>
            <a:off x="5398716" y="1708934"/>
            <a:ext cx="5238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YES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CD49456C-E4FB-4D48-98DC-E6E1F979D55E}"/>
              </a:ext>
            </a:extLst>
          </p:cNvPr>
          <p:cNvSpPr txBox="1"/>
          <p:nvPr/>
        </p:nvSpPr>
        <p:spPr>
          <a:xfrm>
            <a:off x="6531686" y="1863241"/>
            <a:ext cx="8306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POLAR</a:t>
            </a:r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D7CA7A8C-AD2D-4E89-BD3A-EAF9E0E08A05}"/>
              </a:ext>
            </a:extLst>
          </p:cNvPr>
          <p:cNvCxnSpPr>
            <a:cxnSpLocks/>
          </p:cNvCxnSpPr>
          <p:nvPr/>
        </p:nvCxnSpPr>
        <p:spPr>
          <a:xfrm>
            <a:off x="5091526" y="3839492"/>
            <a:ext cx="1363443" cy="0"/>
          </a:xfrm>
          <a:prstGeom prst="straightConnector1">
            <a:avLst/>
          </a:prstGeom>
          <a:ln w="19050"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>
            <a:extLst>
              <a:ext uri="{FF2B5EF4-FFF2-40B4-BE49-F238E27FC236}">
                <a16:creationId xmlns:a16="http://schemas.microsoft.com/office/drawing/2014/main" id="{1A8A8C2F-2B84-4B30-BCE1-E74A2A0B5099}"/>
              </a:ext>
            </a:extLst>
          </p:cNvPr>
          <p:cNvSpPr txBox="1"/>
          <p:nvPr/>
        </p:nvSpPr>
        <p:spPr>
          <a:xfrm>
            <a:off x="5416291" y="3470160"/>
            <a:ext cx="5238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YES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4FFE9BDA-291F-41ED-B802-83D77044CE3B}"/>
              </a:ext>
            </a:extLst>
          </p:cNvPr>
          <p:cNvSpPr txBox="1"/>
          <p:nvPr/>
        </p:nvSpPr>
        <p:spPr>
          <a:xfrm>
            <a:off x="6549261" y="3624467"/>
            <a:ext cx="8306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POLAR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CD2DC97-50FC-489A-8ABE-7B8D49E1B428}"/>
              </a:ext>
            </a:extLst>
          </p:cNvPr>
          <p:cNvSpPr txBox="1"/>
          <p:nvPr/>
        </p:nvSpPr>
        <p:spPr>
          <a:xfrm>
            <a:off x="4732298" y="5231385"/>
            <a:ext cx="341068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*Hydrocarbons non-polar</a:t>
            </a:r>
          </a:p>
          <a:p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**If lone pairs cancel out (linear, square planar, count this as no)</a:t>
            </a:r>
          </a:p>
        </p:txBody>
      </p:sp>
    </p:spTree>
    <p:extLst>
      <p:ext uri="{BB962C8B-B14F-4D97-AF65-F5344CB8AC3E}">
        <p14:creationId xmlns:p14="http://schemas.microsoft.com/office/powerpoint/2010/main" val="30288182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0249" y="6381328"/>
            <a:ext cx="1383751" cy="483518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4121D5C7-F9D5-4BE5-9FA8-AB5FDA51040A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5BFE22E-31E8-4410-ACE4-195D1356CAC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CC628524-C5D7-4C46-A16E-6E0E6FA5CD7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93C82A6A-FDA6-4F5C-B9EB-87F1CB2C2FCE}"/>
              </a:ext>
            </a:extLst>
          </p:cNvPr>
          <p:cNvSpPr txBox="1"/>
          <p:nvPr/>
        </p:nvSpPr>
        <p:spPr>
          <a:xfrm>
            <a:off x="-14752" y="711280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1. Are there polar bonds in the molecule?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02B56C5-4749-43DE-8143-B611F11B0BF9}"/>
              </a:ext>
            </a:extLst>
          </p:cNvPr>
          <p:cNvSpPr txBox="1"/>
          <p:nvPr/>
        </p:nvSpPr>
        <p:spPr>
          <a:xfrm>
            <a:off x="-52376" y="1931640"/>
            <a:ext cx="24482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2. Are there lone pairs on the central atom that has polar bonds?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5EA2A2D-28A8-4EB7-B3A9-CB021C7C2EEC}"/>
              </a:ext>
            </a:extLst>
          </p:cNvPr>
          <p:cNvSpPr txBox="1"/>
          <p:nvPr/>
        </p:nvSpPr>
        <p:spPr>
          <a:xfrm>
            <a:off x="28367" y="4063476"/>
            <a:ext cx="24482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3. Are the atoms attached to at least one central atom different EN from each other?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D298AC5-B580-4F29-B1F5-0646D834FA50}"/>
              </a:ext>
            </a:extLst>
          </p:cNvPr>
          <p:cNvSpPr txBox="1"/>
          <p:nvPr/>
        </p:nvSpPr>
        <p:spPr>
          <a:xfrm>
            <a:off x="3005775" y="712201"/>
            <a:ext cx="7645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1. CO</a:t>
            </a:r>
            <a:r>
              <a:rPr lang="en-GB" b="1" baseline="-25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389A6094-AB2C-4060-A974-05CD1D369B86}"/>
              </a:ext>
            </a:extLst>
          </p:cNvPr>
          <p:cNvGrpSpPr/>
          <p:nvPr/>
        </p:nvGrpSpPr>
        <p:grpSpPr>
          <a:xfrm>
            <a:off x="3042182" y="1155066"/>
            <a:ext cx="1618974" cy="663040"/>
            <a:chOff x="1781309" y="1510062"/>
            <a:chExt cx="1618974" cy="663040"/>
          </a:xfrm>
        </p:grpSpPr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0A20CFB9-58C6-459C-813F-FC885D3F5B76}"/>
                </a:ext>
              </a:extLst>
            </p:cNvPr>
            <p:cNvSpPr txBox="1"/>
            <p:nvPr/>
          </p:nvSpPr>
          <p:spPr>
            <a:xfrm>
              <a:off x="1781309" y="1801533"/>
              <a:ext cx="33695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latin typeface="Calibri" panose="020F0502020204030204" pitchFamily="34" charset="0"/>
                  <a:cs typeface="Calibri" panose="020F0502020204030204" pitchFamily="34" charset="0"/>
                </a:rPr>
                <a:t>O</a:t>
              </a: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B03BFF91-A94B-4EB5-8471-7606AEFA8FF0}"/>
                </a:ext>
              </a:extLst>
            </p:cNvPr>
            <p:cNvSpPr txBox="1"/>
            <p:nvPr/>
          </p:nvSpPr>
          <p:spPr>
            <a:xfrm>
              <a:off x="2335924" y="1801232"/>
              <a:ext cx="3080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latin typeface="Calibri" panose="020F0502020204030204" pitchFamily="34" charset="0"/>
                  <a:cs typeface="Calibri" panose="020F0502020204030204" pitchFamily="34" charset="0"/>
                </a:rPr>
                <a:t>C</a:t>
              </a:r>
            </a:p>
          </p:txBody>
        </p: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1E66AE9A-85A8-4F40-9B29-44E1A92DEAA2}"/>
                </a:ext>
              </a:extLst>
            </p:cNvPr>
            <p:cNvCxnSpPr>
              <a:cxnSpLocks/>
            </p:cNvCxnSpPr>
            <p:nvPr/>
          </p:nvCxnSpPr>
          <p:spPr>
            <a:xfrm>
              <a:off x="2076355" y="1955212"/>
              <a:ext cx="316281" cy="0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5368CA32-BA80-443A-9BB3-65BA9F9F3048}"/>
                </a:ext>
              </a:extLst>
            </p:cNvPr>
            <p:cNvSpPr txBox="1"/>
            <p:nvPr/>
          </p:nvSpPr>
          <p:spPr>
            <a:xfrm>
              <a:off x="1782369" y="1678551"/>
              <a:ext cx="184731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en-GB" sz="1400" dirty="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8F7B0012-8514-4BCD-A635-D1C699AC2C3B}"/>
                </a:ext>
              </a:extLst>
            </p:cNvPr>
            <p:cNvSpPr txBox="1"/>
            <p:nvPr/>
          </p:nvSpPr>
          <p:spPr>
            <a:xfrm>
              <a:off x="2915167" y="1803770"/>
              <a:ext cx="33695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latin typeface="Calibri" panose="020F0502020204030204" pitchFamily="34" charset="0"/>
                  <a:cs typeface="Calibri" panose="020F0502020204030204" pitchFamily="34" charset="0"/>
                </a:rPr>
                <a:t>O</a:t>
              </a: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EE7734B0-E730-436E-86D7-BED217C64257}"/>
                </a:ext>
              </a:extLst>
            </p:cNvPr>
            <p:cNvSpPr txBox="1"/>
            <p:nvPr/>
          </p:nvSpPr>
          <p:spPr>
            <a:xfrm>
              <a:off x="2924038" y="1650377"/>
              <a:ext cx="184731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en-GB" sz="1400" dirty="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F871D62A-CC49-42EF-8F24-07E275D24A97}"/>
                </a:ext>
              </a:extLst>
            </p:cNvPr>
            <p:cNvCxnSpPr>
              <a:cxnSpLocks/>
            </p:cNvCxnSpPr>
            <p:nvPr/>
          </p:nvCxnSpPr>
          <p:spPr>
            <a:xfrm>
              <a:off x="2077040" y="2020170"/>
              <a:ext cx="316281" cy="0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61D8C576-6C1B-43C7-B59D-2815334F68FA}"/>
                </a:ext>
              </a:extLst>
            </p:cNvPr>
            <p:cNvCxnSpPr>
              <a:cxnSpLocks/>
            </p:cNvCxnSpPr>
            <p:nvPr/>
          </p:nvCxnSpPr>
          <p:spPr>
            <a:xfrm>
              <a:off x="2633199" y="1951957"/>
              <a:ext cx="316281" cy="0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66B8060F-1260-4761-A336-C847BF9B1934}"/>
                </a:ext>
              </a:extLst>
            </p:cNvPr>
            <p:cNvCxnSpPr>
              <a:cxnSpLocks/>
            </p:cNvCxnSpPr>
            <p:nvPr/>
          </p:nvCxnSpPr>
          <p:spPr>
            <a:xfrm>
              <a:off x="2633884" y="2016915"/>
              <a:ext cx="316281" cy="0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4E916300-2D26-47C0-80AD-C09BBB67D971}"/>
                </a:ext>
              </a:extLst>
            </p:cNvPr>
            <p:cNvSpPr txBox="1"/>
            <p:nvPr/>
          </p:nvSpPr>
          <p:spPr>
            <a:xfrm>
              <a:off x="1826999" y="1510062"/>
              <a:ext cx="450803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dirty="0">
                  <a:solidFill>
                    <a:srgbClr val="0000FF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-</a:t>
              </a:r>
              <a:endParaRPr lang="en-GB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FDCBA5A2-D82F-44D6-A897-FF52FD61D0FB}"/>
                </a:ext>
              </a:extLst>
            </p:cNvPr>
            <p:cNvSpPr txBox="1"/>
            <p:nvPr/>
          </p:nvSpPr>
          <p:spPr>
            <a:xfrm>
              <a:off x="2949480" y="1539742"/>
              <a:ext cx="450803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dirty="0">
                  <a:solidFill>
                    <a:srgbClr val="0000FF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-</a:t>
              </a:r>
              <a:endParaRPr lang="en-GB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18F54887-6551-4B13-B2AA-589C80434637}"/>
                </a:ext>
              </a:extLst>
            </p:cNvPr>
            <p:cNvSpPr txBox="1"/>
            <p:nvPr/>
          </p:nvSpPr>
          <p:spPr>
            <a:xfrm>
              <a:off x="2371083" y="1522590"/>
              <a:ext cx="450803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+</a:t>
              </a:r>
              <a:endPara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sp>
        <p:nvSpPr>
          <p:cNvPr id="28" name="TextBox 27">
            <a:extLst>
              <a:ext uri="{FF2B5EF4-FFF2-40B4-BE49-F238E27FC236}">
                <a16:creationId xmlns:a16="http://schemas.microsoft.com/office/drawing/2014/main" id="{87B2386C-E952-4321-8AA4-BEE1C157881C}"/>
              </a:ext>
            </a:extLst>
          </p:cNvPr>
          <p:cNvSpPr txBox="1"/>
          <p:nvPr/>
        </p:nvSpPr>
        <p:spPr>
          <a:xfrm>
            <a:off x="2998888" y="2139163"/>
            <a:ext cx="7954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2. H</a:t>
            </a:r>
            <a:r>
              <a:rPr lang="en-GB" b="1" baseline="-25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  <a:endParaRPr lang="en-GB" b="1" baseline="-25000" dirty="0">
              <a:solidFill>
                <a:srgbClr val="00B05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409BBC67-720E-46ED-B5EA-72201C5405EF}"/>
              </a:ext>
            </a:extLst>
          </p:cNvPr>
          <p:cNvGrpSpPr/>
          <p:nvPr/>
        </p:nvGrpSpPr>
        <p:grpSpPr>
          <a:xfrm>
            <a:off x="3005775" y="2407051"/>
            <a:ext cx="1870347" cy="1311528"/>
            <a:chOff x="4788024" y="1261757"/>
            <a:chExt cx="2085774" cy="1311528"/>
          </a:xfrm>
        </p:grpSpPr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3C66233B-2E6E-41C4-9892-2D41E8316EEE}"/>
                </a:ext>
              </a:extLst>
            </p:cNvPr>
            <p:cNvSpPr txBox="1"/>
            <p:nvPr/>
          </p:nvSpPr>
          <p:spPr>
            <a:xfrm>
              <a:off x="4831325" y="1969017"/>
              <a:ext cx="36420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>
                  <a:latin typeface="Calibri" panose="020F0502020204030204" pitchFamily="34" charset="0"/>
                  <a:cs typeface="Calibri" panose="020F0502020204030204" pitchFamily="34" charset="0"/>
                </a:rPr>
                <a:t>H</a:t>
              </a: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4869848A-3767-4767-B4DA-D51C064D51EA}"/>
                </a:ext>
              </a:extLst>
            </p:cNvPr>
            <p:cNvSpPr txBox="1"/>
            <p:nvPr/>
          </p:nvSpPr>
          <p:spPr>
            <a:xfrm>
              <a:off x="5609035" y="1619298"/>
              <a:ext cx="35137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>
                  <a:latin typeface="Calibri" panose="020F0502020204030204" pitchFamily="34" charset="0"/>
                  <a:cs typeface="Calibri" panose="020F0502020204030204" pitchFamily="34" charset="0"/>
                </a:rPr>
                <a:t>O</a:t>
              </a:r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339FDEF8-3D0A-40A9-AF05-DCAF7E3A3E84}"/>
                </a:ext>
              </a:extLst>
            </p:cNvPr>
            <p:cNvSpPr txBox="1"/>
            <p:nvPr/>
          </p:nvSpPr>
          <p:spPr>
            <a:xfrm>
              <a:off x="6381880" y="1990714"/>
              <a:ext cx="36420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>
                  <a:latin typeface="Calibri" panose="020F0502020204030204" pitchFamily="34" charset="0"/>
                  <a:cs typeface="Calibri" panose="020F0502020204030204" pitchFamily="34" charset="0"/>
                </a:rPr>
                <a:t>H</a:t>
              </a:r>
            </a:p>
          </p:txBody>
        </p: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A4B419CB-7966-4E17-8019-7703DC1B7CE1}"/>
                </a:ext>
              </a:extLst>
            </p:cNvPr>
            <p:cNvCxnSpPr>
              <a:cxnSpLocks/>
              <a:endCxn id="32" idx="1"/>
            </p:cNvCxnSpPr>
            <p:nvPr/>
          </p:nvCxnSpPr>
          <p:spPr>
            <a:xfrm>
              <a:off x="5897726" y="1864302"/>
              <a:ext cx="484154" cy="311078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3E6B8963-0B68-4DB7-A988-B7E4134066FF}"/>
                </a:ext>
              </a:extLst>
            </p:cNvPr>
            <p:cNvSpPr txBox="1"/>
            <p:nvPr/>
          </p:nvSpPr>
          <p:spPr>
            <a:xfrm>
              <a:off x="5791630" y="1602413"/>
              <a:ext cx="274434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>
                  <a:latin typeface="Calibri" panose="020F0502020204030204" pitchFamily="34" charset="0"/>
                  <a:cs typeface="Calibri" panose="020F0502020204030204" pitchFamily="34" charset="0"/>
                </a:rPr>
                <a:t>•</a:t>
              </a:r>
            </a:p>
          </p:txBody>
        </p:sp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249BACF3-6D8A-4314-8A7A-6AB0F9ABFF5C}"/>
                </a:ext>
              </a:extLst>
            </p:cNvPr>
            <p:cNvSpPr txBox="1"/>
            <p:nvPr/>
          </p:nvSpPr>
          <p:spPr>
            <a:xfrm>
              <a:off x="5735938" y="1524863"/>
              <a:ext cx="274434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>
                  <a:latin typeface="Calibri" panose="020F0502020204030204" pitchFamily="34" charset="0"/>
                  <a:cs typeface="Calibri" panose="020F0502020204030204" pitchFamily="34" charset="0"/>
                </a:rPr>
                <a:t>•</a:t>
              </a:r>
            </a:p>
          </p:txBody>
        </p:sp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8F7795C6-BB88-46BD-BC6B-94783ED9B9EB}"/>
                </a:ext>
              </a:extLst>
            </p:cNvPr>
            <p:cNvSpPr txBox="1"/>
            <p:nvPr/>
          </p:nvSpPr>
          <p:spPr>
            <a:xfrm>
              <a:off x="5510290" y="1593817"/>
              <a:ext cx="274434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>
                  <a:latin typeface="Calibri" panose="020F0502020204030204" pitchFamily="34" charset="0"/>
                  <a:cs typeface="Calibri" panose="020F0502020204030204" pitchFamily="34" charset="0"/>
                </a:rPr>
                <a:t>•</a:t>
              </a:r>
            </a:p>
          </p:txBody>
        </p:sp>
        <p:sp>
          <p:nvSpPr>
            <p:cNvPr id="37" name="TextBox 36">
              <a:extLst>
                <a:ext uri="{FF2B5EF4-FFF2-40B4-BE49-F238E27FC236}">
                  <a16:creationId xmlns:a16="http://schemas.microsoft.com/office/drawing/2014/main" id="{2DEBF00A-D6C0-4D7A-BF34-A6D524805D94}"/>
                </a:ext>
              </a:extLst>
            </p:cNvPr>
            <p:cNvSpPr txBox="1"/>
            <p:nvPr/>
          </p:nvSpPr>
          <p:spPr>
            <a:xfrm>
              <a:off x="5566343" y="1525752"/>
              <a:ext cx="274434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>
                  <a:latin typeface="Calibri" panose="020F0502020204030204" pitchFamily="34" charset="0"/>
                  <a:cs typeface="Calibri" panose="020F0502020204030204" pitchFamily="34" charset="0"/>
                </a:rPr>
                <a:t>•</a:t>
              </a:r>
            </a:p>
          </p:txBody>
        </p: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F121BEAF-9958-4875-8BDA-ECE1C0468A8B}"/>
                </a:ext>
              </a:extLst>
            </p:cNvPr>
            <p:cNvCxnSpPr>
              <a:cxnSpLocks/>
              <a:endCxn id="30" idx="3"/>
            </p:cNvCxnSpPr>
            <p:nvPr/>
          </p:nvCxnSpPr>
          <p:spPr>
            <a:xfrm flipH="1">
              <a:off x="5195527" y="1875955"/>
              <a:ext cx="476912" cy="277728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9" name="TextBox 38">
              <a:extLst>
                <a:ext uri="{FF2B5EF4-FFF2-40B4-BE49-F238E27FC236}">
                  <a16:creationId xmlns:a16="http://schemas.microsoft.com/office/drawing/2014/main" id="{695DD3C1-60E5-41F2-9A51-99BCEC73B5B5}"/>
                </a:ext>
              </a:extLst>
            </p:cNvPr>
            <p:cNvSpPr txBox="1"/>
            <p:nvPr/>
          </p:nvSpPr>
          <p:spPr>
            <a:xfrm>
              <a:off x="5609035" y="1261757"/>
              <a:ext cx="450803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dirty="0">
                  <a:solidFill>
                    <a:srgbClr val="0000FF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-</a:t>
              </a:r>
              <a:endParaRPr lang="en-GB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40" name="TextBox 39">
              <a:extLst>
                <a:ext uri="{FF2B5EF4-FFF2-40B4-BE49-F238E27FC236}">
                  <a16:creationId xmlns:a16="http://schemas.microsoft.com/office/drawing/2014/main" id="{7645517C-C28D-4E56-83CD-F160916C9C24}"/>
                </a:ext>
              </a:extLst>
            </p:cNvPr>
            <p:cNvSpPr txBox="1"/>
            <p:nvPr/>
          </p:nvSpPr>
          <p:spPr>
            <a:xfrm>
              <a:off x="4788024" y="2203953"/>
              <a:ext cx="549561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+</a:t>
              </a:r>
              <a:endPara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EB2E0207-07D7-481E-A19C-EE4E4C17C835}"/>
                </a:ext>
              </a:extLst>
            </p:cNvPr>
            <p:cNvSpPr txBox="1"/>
            <p:nvPr/>
          </p:nvSpPr>
          <p:spPr>
            <a:xfrm>
              <a:off x="6401619" y="2197887"/>
              <a:ext cx="472179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+</a:t>
              </a:r>
              <a:endPara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sp>
        <p:nvSpPr>
          <p:cNvPr id="42" name="TextBox 41">
            <a:extLst>
              <a:ext uri="{FF2B5EF4-FFF2-40B4-BE49-F238E27FC236}">
                <a16:creationId xmlns:a16="http://schemas.microsoft.com/office/drawing/2014/main" id="{CED686E1-78B5-43CB-A04A-B32ED2E4711F}"/>
              </a:ext>
            </a:extLst>
          </p:cNvPr>
          <p:cNvSpPr txBox="1"/>
          <p:nvPr/>
        </p:nvSpPr>
        <p:spPr>
          <a:xfrm>
            <a:off x="2995036" y="4019847"/>
            <a:ext cx="9428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3. CH</a:t>
            </a:r>
            <a:r>
              <a:rPr lang="en-GB" b="1" baseline="-25000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b="1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</a:t>
            </a:r>
            <a:r>
              <a:rPr lang="en-GB" b="1" baseline="-25000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36565F8A-9CF8-4401-8FAD-273A42EBFDA0}"/>
              </a:ext>
            </a:extLst>
          </p:cNvPr>
          <p:cNvGrpSpPr/>
          <p:nvPr/>
        </p:nvGrpSpPr>
        <p:grpSpPr>
          <a:xfrm>
            <a:off x="2960666" y="4798866"/>
            <a:ext cx="2081027" cy="1524684"/>
            <a:chOff x="6118507" y="2709771"/>
            <a:chExt cx="1641742" cy="1264913"/>
          </a:xfrm>
        </p:grpSpPr>
        <p:pic>
          <p:nvPicPr>
            <p:cNvPr id="44" name="Picture 2" descr="Illustrated Glossary of Organic Chemistry - VSEPR">
              <a:extLst>
                <a:ext uri="{FF2B5EF4-FFF2-40B4-BE49-F238E27FC236}">
                  <a16:creationId xmlns:a16="http://schemas.microsoft.com/office/drawing/2014/main" id="{681780CD-836B-4661-A97D-6A2F936BC93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05947" y="2728443"/>
              <a:ext cx="1474790" cy="12462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5" name="Picture 44">
              <a:extLst>
                <a:ext uri="{FF2B5EF4-FFF2-40B4-BE49-F238E27FC236}">
                  <a16:creationId xmlns:a16="http://schemas.microsoft.com/office/drawing/2014/main" id="{9F8391EF-580C-421C-A2BF-2D22BFE1352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3213" t="-4738" r="31450" b="74041"/>
            <a:stretch/>
          </p:blipFill>
          <p:spPr>
            <a:xfrm>
              <a:off x="6984046" y="3017073"/>
              <a:ext cx="617329" cy="458174"/>
            </a:xfrm>
            <a:prstGeom prst="rect">
              <a:avLst/>
            </a:prstGeom>
          </p:spPr>
        </p:pic>
        <p:pic>
          <p:nvPicPr>
            <p:cNvPr id="46" name="Picture 45">
              <a:extLst>
                <a:ext uri="{FF2B5EF4-FFF2-40B4-BE49-F238E27FC236}">
                  <a16:creationId xmlns:a16="http://schemas.microsoft.com/office/drawing/2014/main" id="{48A80BFF-4B19-480E-B40B-331771CFCB6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3213" t="-4738" r="31450" b="74041"/>
            <a:stretch/>
          </p:blipFill>
          <p:spPr>
            <a:xfrm>
              <a:off x="6852406" y="2996951"/>
              <a:ext cx="907843" cy="243335"/>
            </a:xfrm>
            <a:prstGeom prst="rect">
              <a:avLst/>
            </a:prstGeom>
          </p:spPr>
        </p:pic>
        <p:pic>
          <p:nvPicPr>
            <p:cNvPr id="47" name="Picture 46">
              <a:extLst>
                <a:ext uri="{FF2B5EF4-FFF2-40B4-BE49-F238E27FC236}">
                  <a16:creationId xmlns:a16="http://schemas.microsoft.com/office/drawing/2014/main" id="{4EFF347E-F603-463D-82B6-D41846650F9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3213" t="-4738" r="31450" b="74041"/>
            <a:stretch/>
          </p:blipFill>
          <p:spPr>
            <a:xfrm>
              <a:off x="7162168" y="3550644"/>
              <a:ext cx="273903" cy="243335"/>
            </a:xfrm>
            <a:prstGeom prst="rect">
              <a:avLst/>
            </a:prstGeom>
          </p:spPr>
        </p:pic>
        <p:pic>
          <p:nvPicPr>
            <p:cNvPr id="48" name="Picture 47">
              <a:extLst>
                <a:ext uri="{FF2B5EF4-FFF2-40B4-BE49-F238E27FC236}">
                  <a16:creationId xmlns:a16="http://schemas.microsoft.com/office/drawing/2014/main" id="{0BC49D6D-0109-4E54-8BBC-9CFCC775F17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3213" t="-4738" r="31450" b="74041"/>
            <a:stretch/>
          </p:blipFill>
          <p:spPr>
            <a:xfrm>
              <a:off x="6410154" y="3731349"/>
              <a:ext cx="273903" cy="243335"/>
            </a:xfrm>
            <a:prstGeom prst="rect">
              <a:avLst/>
            </a:prstGeom>
          </p:spPr>
        </p:pic>
        <p:pic>
          <p:nvPicPr>
            <p:cNvPr id="49" name="Picture 48">
              <a:extLst>
                <a:ext uri="{FF2B5EF4-FFF2-40B4-BE49-F238E27FC236}">
                  <a16:creationId xmlns:a16="http://schemas.microsoft.com/office/drawing/2014/main" id="{C51FC44D-1DA7-4CF6-958D-6E3C4F26862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3213" t="-4738" r="31450" b="74041"/>
            <a:stretch/>
          </p:blipFill>
          <p:spPr>
            <a:xfrm flipH="1" flipV="1">
              <a:off x="6118507" y="3429000"/>
              <a:ext cx="273902" cy="243334"/>
            </a:xfrm>
            <a:prstGeom prst="rect">
              <a:avLst/>
            </a:prstGeom>
          </p:spPr>
        </p:pic>
        <p:pic>
          <p:nvPicPr>
            <p:cNvPr id="50" name="Picture 49">
              <a:extLst>
                <a:ext uri="{FF2B5EF4-FFF2-40B4-BE49-F238E27FC236}">
                  <a16:creationId xmlns:a16="http://schemas.microsoft.com/office/drawing/2014/main" id="{90AF79D4-45A9-4958-B66F-FE452AC27B4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3213" t="-4738" r="31450" b="74041"/>
            <a:stretch/>
          </p:blipFill>
          <p:spPr>
            <a:xfrm>
              <a:off x="6684057" y="2709771"/>
              <a:ext cx="273903" cy="243335"/>
            </a:xfrm>
            <a:prstGeom prst="rect">
              <a:avLst/>
            </a:prstGeom>
          </p:spPr>
        </p:pic>
        <p:pic>
          <p:nvPicPr>
            <p:cNvPr id="51" name="Picture 50">
              <a:extLst>
                <a:ext uri="{FF2B5EF4-FFF2-40B4-BE49-F238E27FC236}">
                  <a16:creationId xmlns:a16="http://schemas.microsoft.com/office/drawing/2014/main" id="{3A282370-1F99-4982-86AC-E7456A4760A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3213" t="-4738" r="31450" b="74041"/>
            <a:stretch/>
          </p:blipFill>
          <p:spPr>
            <a:xfrm>
              <a:off x="6934731" y="3757433"/>
              <a:ext cx="230829" cy="205069"/>
            </a:xfrm>
            <a:prstGeom prst="rect">
              <a:avLst/>
            </a:prstGeom>
          </p:spPr>
        </p:pic>
      </p:grpSp>
      <p:sp>
        <p:nvSpPr>
          <p:cNvPr id="52" name="TextBox 51">
            <a:extLst>
              <a:ext uri="{FF2B5EF4-FFF2-40B4-BE49-F238E27FC236}">
                <a16:creationId xmlns:a16="http://schemas.microsoft.com/office/drawing/2014/main" id="{D22E0969-1A20-486D-A6D6-0250009FCDC7}"/>
              </a:ext>
            </a:extLst>
          </p:cNvPr>
          <p:cNvSpPr txBox="1"/>
          <p:nvPr/>
        </p:nvSpPr>
        <p:spPr>
          <a:xfrm>
            <a:off x="3649772" y="4776979"/>
            <a:ext cx="371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F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9FB4A28A-1A93-4454-B240-B53FBC32277D}"/>
              </a:ext>
            </a:extLst>
          </p:cNvPr>
          <p:cNvSpPr txBox="1"/>
          <p:nvPr/>
        </p:nvSpPr>
        <p:spPr>
          <a:xfrm>
            <a:off x="4212896" y="5696274"/>
            <a:ext cx="371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F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A7DABDC2-6C30-492D-BA10-F4673AEE12C4}"/>
              </a:ext>
            </a:extLst>
          </p:cNvPr>
          <p:cNvSpPr txBox="1"/>
          <p:nvPr/>
        </p:nvSpPr>
        <p:spPr>
          <a:xfrm>
            <a:off x="3305898" y="6010030"/>
            <a:ext cx="371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H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85D0425E-64FC-4969-A8F1-1EB889B5F22A}"/>
              </a:ext>
            </a:extLst>
          </p:cNvPr>
          <p:cNvSpPr txBox="1"/>
          <p:nvPr/>
        </p:nvSpPr>
        <p:spPr>
          <a:xfrm>
            <a:off x="3058854" y="5572461"/>
            <a:ext cx="371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H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82760A91-E807-4813-ACEA-7FACE1A05450}"/>
              </a:ext>
            </a:extLst>
          </p:cNvPr>
          <p:cNvSpPr txBox="1"/>
          <p:nvPr/>
        </p:nvSpPr>
        <p:spPr>
          <a:xfrm>
            <a:off x="3649772" y="4541290"/>
            <a:ext cx="45080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-</a:t>
            </a:r>
            <a:endParaRPr lang="en-GB" dirty="0">
              <a:solidFill>
                <a:srgbClr val="0000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302DB8B4-5242-4F68-A3D6-86CCC35D0CD3}"/>
              </a:ext>
            </a:extLst>
          </p:cNvPr>
          <p:cNvSpPr txBox="1"/>
          <p:nvPr/>
        </p:nvSpPr>
        <p:spPr>
          <a:xfrm>
            <a:off x="4223651" y="5478458"/>
            <a:ext cx="45080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-</a:t>
            </a:r>
            <a:endParaRPr lang="en-GB" dirty="0">
              <a:solidFill>
                <a:srgbClr val="0000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62BFE891-D741-4106-B250-2A17B29A8FC8}"/>
              </a:ext>
            </a:extLst>
          </p:cNvPr>
          <p:cNvSpPr txBox="1"/>
          <p:nvPr/>
        </p:nvSpPr>
        <p:spPr>
          <a:xfrm>
            <a:off x="3807939" y="5243732"/>
            <a:ext cx="45080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+</a:t>
            </a:r>
            <a:endParaRPr lang="en-GB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B85A6DF-8552-4FA5-B788-1B6289A7A781}"/>
              </a:ext>
            </a:extLst>
          </p:cNvPr>
          <p:cNvSpPr txBox="1"/>
          <p:nvPr/>
        </p:nvSpPr>
        <p:spPr>
          <a:xfrm>
            <a:off x="4932040" y="714469"/>
            <a:ext cx="240803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Question 1.	</a:t>
            </a:r>
            <a:r>
              <a:rPr lang="en-GB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Yes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Question 2.	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Question 3.	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F364E228-714A-4A17-A913-0ADCF8FFD255}"/>
              </a:ext>
            </a:extLst>
          </p:cNvPr>
          <p:cNvSpPr txBox="1"/>
          <p:nvPr/>
        </p:nvSpPr>
        <p:spPr>
          <a:xfrm>
            <a:off x="7739557" y="956762"/>
            <a:ext cx="13612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NON-POLAR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F3DC302E-1E2B-485C-97A0-213898232E35}"/>
              </a:ext>
            </a:extLst>
          </p:cNvPr>
          <p:cNvSpPr txBox="1"/>
          <p:nvPr/>
        </p:nvSpPr>
        <p:spPr>
          <a:xfrm>
            <a:off x="5056324" y="2805515"/>
            <a:ext cx="24077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Question 1.	</a:t>
            </a:r>
            <a:r>
              <a:rPr lang="en-GB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Yes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Question 2.	</a:t>
            </a:r>
            <a:r>
              <a:rPr lang="en-GB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Yes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F7614E51-52A4-4BBD-BA79-342B8523FB4E}"/>
              </a:ext>
            </a:extLst>
          </p:cNvPr>
          <p:cNvSpPr txBox="1"/>
          <p:nvPr/>
        </p:nvSpPr>
        <p:spPr>
          <a:xfrm>
            <a:off x="7660882" y="3021249"/>
            <a:ext cx="8306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POLAR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34F5939C-1415-4462-A4FB-898A7D572174}"/>
              </a:ext>
            </a:extLst>
          </p:cNvPr>
          <p:cNvSpPr txBox="1"/>
          <p:nvPr/>
        </p:nvSpPr>
        <p:spPr>
          <a:xfrm>
            <a:off x="5057856" y="4059651"/>
            <a:ext cx="240771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Question 1.	</a:t>
            </a:r>
            <a:r>
              <a:rPr lang="en-GB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Yes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Question 2.	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Question 3.	</a:t>
            </a:r>
            <a:r>
              <a:rPr lang="en-GB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Yes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4D64826A-FFC8-40B7-9F17-CD3B454CBCAE}"/>
              </a:ext>
            </a:extLst>
          </p:cNvPr>
          <p:cNvSpPr txBox="1"/>
          <p:nvPr/>
        </p:nvSpPr>
        <p:spPr>
          <a:xfrm>
            <a:off x="7660881" y="4321203"/>
            <a:ext cx="8306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POLAR</a:t>
            </a:r>
          </a:p>
        </p:txBody>
      </p:sp>
    </p:spTree>
    <p:extLst>
      <p:ext uri="{BB962C8B-B14F-4D97-AF65-F5344CB8AC3E}">
        <p14:creationId xmlns:p14="http://schemas.microsoft.com/office/powerpoint/2010/main" val="54257577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60249" y="6381328"/>
            <a:ext cx="1383751" cy="48351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3DAAE34-C10C-4BCC-8675-9F03F80D0CE0}"/>
              </a:ext>
            </a:extLst>
          </p:cNvPr>
          <p:cNvSpPr txBox="1"/>
          <p:nvPr/>
        </p:nvSpPr>
        <p:spPr>
          <a:xfrm>
            <a:off x="251520" y="332656"/>
            <a:ext cx="864096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Practice problem 2</a:t>
            </a:r>
            <a:r>
              <a:rPr lang="en-GB" dirty="0"/>
              <a:t>: Write the Lewis Structure and predict whether the molecule is polar or non-polar:</a:t>
            </a:r>
          </a:p>
          <a:p>
            <a:pPr marL="342900" indent="-342900">
              <a:buAutoNum type="alphaLcParenR"/>
            </a:pPr>
            <a:r>
              <a:rPr lang="en-GB" dirty="0"/>
              <a:t>CCl</a:t>
            </a:r>
            <a:r>
              <a:rPr lang="en-GB" baseline="-25000" dirty="0"/>
              <a:t>4</a:t>
            </a:r>
          </a:p>
          <a:p>
            <a:pPr marL="342900" indent="-342900">
              <a:buAutoNum type="alphaLcParenR"/>
            </a:pPr>
            <a:r>
              <a:rPr lang="en-GB" dirty="0"/>
              <a:t>PF</a:t>
            </a:r>
            <a:r>
              <a:rPr lang="en-GB" baseline="-25000" dirty="0"/>
              <a:t>3</a:t>
            </a:r>
          </a:p>
          <a:p>
            <a:pPr marL="342900" indent="-342900">
              <a:buAutoNum type="alphaLcParenR"/>
            </a:pPr>
            <a:r>
              <a:rPr lang="en-GB" dirty="0"/>
              <a:t>SO</a:t>
            </a:r>
            <a:r>
              <a:rPr lang="en-GB" baseline="-25000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4282909873"/>
      </p:ext>
    </p:extLst>
  </p:cSld>
  <p:clrMapOvr>
    <a:masterClrMapping/>
  </p:clrMapOvr>
</p:sld>
</file>

<file path=ppt/theme/theme1.xml><?xml version="1.0" encoding="utf-8"?>
<a:theme xmlns:a="http://schemas.openxmlformats.org/drawingml/2006/main" name="Diseño predeterminado">
  <a:themeElements>
    <a:clrScheme name="Diseño predeterminado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iseño predeterminado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Diseño predeterminado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7841</TotalTime>
  <Words>1525</Words>
  <Application>Microsoft Office PowerPoint</Application>
  <PresentationFormat>On-screen Show (4:3)</PresentationFormat>
  <Paragraphs>501</Paragraphs>
  <Slides>19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Roboto</vt:lpstr>
      <vt:lpstr>Diseño predeterminado</vt:lpstr>
      <vt:lpstr>VSEPR and POLARITY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Toshiba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Diapositiva 1</dc:title>
  <dc:creator>Mariajose</dc:creator>
  <cp:lastModifiedBy>Ewa Kazimierska</cp:lastModifiedBy>
  <cp:revision>215</cp:revision>
  <dcterms:created xsi:type="dcterms:W3CDTF">2010-05-23T14:28:12Z</dcterms:created>
  <dcterms:modified xsi:type="dcterms:W3CDTF">2022-02-16T12:31:50Z</dcterms:modified>
</cp:coreProperties>
</file>