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7" r:id="rId2"/>
    <p:sldId id="256" r:id="rId3"/>
    <p:sldId id="259" r:id="rId4"/>
    <p:sldId id="260" r:id="rId5"/>
    <p:sldId id="258" r:id="rId6"/>
    <p:sldId id="261" r:id="rId7"/>
    <p:sldId id="265" r:id="rId8"/>
    <p:sldId id="267" r:id="rId9"/>
    <p:sldId id="263" r:id="rId10"/>
    <p:sldId id="272" r:id="rId11"/>
    <p:sldId id="266" r:id="rId12"/>
    <p:sldId id="273" r:id="rId13"/>
    <p:sldId id="274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29D800-0F36-8382-4FFD-B28BB96AAF1A}" v="5" dt="2023-10-26T11:13:03.752"/>
    <p1510:client id="{438F235E-D280-460B-8BB9-5AE4DE7AD7C1}" v="100" dt="2023-10-26T10:34:12.995"/>
    <p1510:client id="{A00798FA-406F-14D6-83D2-A3AF50774C5F}" v="6" dt="2023-10-26T08:30:18.109"/>
    <p1510:client id="{D07269EA-7339-B045-59ED-FD7996C24A82}" v="129" dt="2023-10-26T10:22:56.765"/>
    <p1510:client id="{DDCF3B45-1266-3C71-57F7-AA922C2F6BEF}" v="4" dt="2023-10-25T19:42:28.1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thonia Akpan (2026998)" userId="S::2026998@student.uwtsd.ac.uk::f4522fb3-2210-4efa-893b-5e84191431d5" providerId="AD" clId="Web-{A00798FA-406F-14D6-83D2-A3AF50774C5F}"/>
    <pc:docChg chg="modSld">
      <pc:chgData name="Anthonia Akpan (2026998)" userId="S::2026998@student.uwtsd.ac.uk::f4522fb3-2210-4efa-893b-5e84191431d5" providerId="AD" clId="Web-{A00798FA-406F-14D6-83D2-A3AF50774C5F}" dt="2023-10-26T08:30:18.109" v="2" actId="20577"/>
      <pc:docMkLst>
        <pc:docMk/>
      </pc:docMkLst>
      <pc:sldChg chg="modSp">
        <pc:chgData name="Anthonia Akpan (2026998)" userId="S::2026998@student.uwtsd.ac.uk::f4522fb3-2210-4efa-893b-5e84191431d5" providerId="AD" clId="Web-{A00798FA-406F-14D6-83D2-A3AF50774C5F}" dt="2023-10-26T08:30:18.109" v="2" actId="20577"/>
        <pc:sldMkLst>
          <pc:docMk/>
          <pc:sldMk cId="431682259" sldId="269"/>
        </pc:sldMkLst>
        <pc:spChg chg="mod">
          <ac:chgData name="Anthonia Akpan (2026998)" userId="S::2026998@student.uwtsd.ac.uk::f4522fb3-2210-4efa-893b-5e84191431d5" providerId="AD" clId="Web-{A00798FA-406F-14D6-83D2-A3AF50774C5F}" dt="2023-10-26T08:30:18.109" v="2" actId="20577"/>
          <ac:spMkLst>
            <pc:docMk/>
            <pc:sldMk cId="431682259" sldId="269"/>
            <ac:spMk id="3" creationId="{B1BA30B2-F776-0167-14BD-84CB26EC5B1C}"/>
          </ac:spMkLst>
        </pc:spChg>
      </pc:sldChg>
    </pc:docChg>
  </pc:docChgLst>
  <pc:docChgLst>
    <pc:chgData name="Anthonia Akpan (2026998)" userId="S::2026998@student.uwtsd.ac.uk::f4522fb3-2210-4efa-893b-5e84191431d5" providerId="AD" clId="Web-{0325E035-1D1D-CB27-97E2-2D55FCC4784C}"/>
    <pc:docChg chg="modSld">
      <pc:chgData name="Anthonia Akpan (2026998)" userId="S::2026998@student.uwtsd.ac.uk::f4522fb3-2210-4efa-893b-5e84191431d5" providerId="AD" clId="Web-{0325E035-1D1D-CB27-97E2-2D55FCC4784C}" dt="2023-10-16T21:48:52.237" v="433" actId="20577"/>
      <pc:docMkLst>
        <pc:docMk/>
      </pc:docMkLst>
      <pc:sldChg chg="addSp modSp mod setBg">
        <pc:chgData name="Anthonia Akpan (2026998)" userId="S::2026998@student.uwtsd.ac.uk::f4522fb3-2210-4efa-893b-5e84191431d5" providerId="AD" clId="Web-{0325E035-1D1D-CB27-97E2-2D55FCC4784C}" dt="2023-10-16T21:29:00.127" v="414" actId="20577"/>
        <pc:sldMkLst>
          <pc:docMk/>
          <pc:sldMk cId="109857222" sldId="256"/>
        </pc:sldMkLst>
        <pc:spChg chg="mod">
          <ac:chgData name="Anthonia Akpan (2026998)" userId="S::2026998@student.uwtsd.ac.uk::f4522fb3-2210-4efa-893b-5e84191431d5" providerId="AD" clId="Web-{0325E035-1D1D-CB27-97E2-2D55FCC4784C}" dt="2023-10-16T21:29:00.127" v="414" actId="20577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Anthonia Akpan (2026998)" userId="S::2026998@student.uwtsd.ac.uk::f4522fb3-2210-4efa-893b-5e84191431d5" providerId="AD" clId="Web-{0325E035-1D1D-CB27-97E2-2D55FCC4784C}" dt="2023-10-16T20:30:59.038" v="1"/>
          <ac:spMkLst>
            <pc:docMk/>
            <pc:sldMk cId="109857222" sldId="256"/>
            <ac:spMk id="8" creationId="{FCA118C4-32A6-466D-8453-BA738103A062}"/>
          </ac:spMkLst>
        </pc:spChg>
        <pc:picChg chg="add mod">
          <ac:chgData name="Anthonia Akpan (2026998)" userId="S::2026998@student.uwtsd.ac.uk::f4522fb3-2210-4efa-893b-5e84191431d5" providerId="AD" clId="Web-{0325E035-1D1D-CB27-97E2-2D55FCC4784C}" dt="2023-10-16T20:30:59.038" v="1"/>
          <ac:picMkLst>
            <pc:docMk/>
            <pc:sldMk cId="109857222" sldId="256"/>
            <ac:picMk id="3" creationId="{E51397B6-E939-684D-AA40-DAA079152633}"/>
          </ac:picMkLst>
        </pc:picChg>
      </pc:sldChg>
      <pc:sldChg chg="modSp">
        <pc:chgData name="Anthonia Akpan (2026998)" userId="S::2026998@student.uwtsd.ac.uk::f4522fb3-2210-4efa-893b-5e84191431d5" providerId="AD" clId="Web-{0325E035-1D1D-CB27-97E2-2D55FCC4784C}" dt="2023-10-16T21:48:00.158" v="431" actId="20577"/>
        <pc:sldMkLst>
          <pc:docMk/>
          <pc:sldMk cId="791812905" sldId="257"/>
        </pc:sldMkLst>
        <pc:spChg chg="mod">
          <ac:chgData name="Anthonia Akpan (2026998)" userId="S::2026998@student.uwtsd.ac.uk::f4522fb3-2210-4efa-893b-5e84191431d5" providerId="AD" clId="Web-{0325E035-1D1D-CB27-97E2-2D55FCC4784C}" dt="2023-10-16T21:48:00.158" v="431" actId="20577"/>
          <ac:spMkLst>
            <pc:docMk/>
            <pc:sldMk cId="791812905" sldId="257"/>
            <ac:spMk id="5" creationId="{25A89D50-C520-9DA1-A86A-D3A5B6B50933}"/>
          </ac:spMkLst>
        </pc:spChg>
      </pc:sldChg>
      <pc:sldChg chg="addSp delSp modSp">
        <pc:chgData name="Anthonia Akpan (2026998)" userId="S::2026998@student.uwtsd.ac.uk::f4522fb3-2210-4efa-893b-5e84191431d5" providerId="AD" clId="Web-{0325E035-1D1D-CB27-97E2-2D55FCC4784C}" dt="2023-10-16T21:48:52.237" v="433" actId="20577"/>
        <pc:sldMkLst>
          <pc:docMk/>
          <pc:sldMk cId="455762157" sldId="258"/>
        </pc:sldMkLst>
        <pc:spChg chg="mod">
          <ac:chgData name="Anthonia Akpan (2026998)" userId="S::2026998@student.uwtsd.ac.uk::f4522fb3-2210-4efa-893b-5e84191431d5" providerId="AD" clId="Web-{0325E035-1D1D-CB27-97E2-2D55FCC4784C}" dt="2023-10-16T20:44:17.622" v="97" actId="1076"/>
          <ac:spMkLst>
            <pc:docMk/>
            <pc:sldMk cId="455762157" sldId="258"/>
            <ac:spMk id="2" creationId="{90B59826-7518-C26B-8386-026B19F9F2C8}"/>
          </ac:spMkLst>
        </pc:spChg>
        <pc:spChg chg="add mod">
          <ac:chgData name="Anthonia Akpan (2026998)" userId="S::2026998@student.uwtsd.ac.uk::f4522fb3-2210-4efa-893b-5e84191431d5" providerId="AD" clId="Web-{0325E035-1D1D-CB27-97E2-2D55FCC4784C}" dt="2023-10-16T21:48:52.237" v="433" actId="20577"/>
          <ac:spMkLst>
            <pc:docMk/>
            <pc:sldMk cId="455762157" sldId="258"/>
            <ac:spMk id="3" creationId="{4DCFCF73-73C1-7074-C26F-9125E23129A8}"/>
          </ac:spMkLst>
        </pc:spChg>
        <pc:spChg chg="mod">
          <ac:chgData name="Anthonia Akpan (2026998)" userId="S::2026998@student.uwtsd.ac.uk::f4522fb3-2210-4efa-893b-5e84191431d5" providerId="AD" clId="Web-{0325E035-1D1D-CB27-97E2-2D55FCC4784C}" dt="2023-10-16T21:10:11.597" v="103" actId="14100"/>
          <ac:spMkLst>
            <pc:docMk/>
            <pc:sldMk cId="455762157" sldId="258"/>
            <ac:spMk id="6" creationId="{69FDF6FA-F04C-D660-8E9A-A17191684E54}"/>
          </ac:spMkLst>
        </pc:spChg>
        <pc:spChg chg="del">
          <ac:chgData name="Anthonia Akpan (2026998)" userId="S::2026998@student.uwtsd.ac.uk::f4522fb3-2210-4efa-893b-5e84191431d5" providerId="AD" clId="Web-{0325E035-1D1D-CB27-97E2-2D55FCC4784C}" dt="2023-10-16T20:37:45.377" v="74"/>
          <ac:spMkLst>
            <pc:docMk/>
            <pc:sldMk cId="455762157" sldId="258"/>
            <ac:spMk id="8" creationId="{BD976C13-68E6-4E25-B13E-FC3A2D3F66E3}"/>
          </ac:spMkLst>
        </pc:spChg>
        <pc:spChg chg="del">
          <ac:chgData name="Anthonia Akpan (2026998)" userId="S::2026998@student.uwtsd.ac.uk::f4522fb3-2210-4efa-893b-5e84191431d5" providerId="AD" clId="Web-{0325E035-1D1D-CB27-97E2-2D55FCC4784C}" dt="2023-10-16T20:37:45.377" v="74"/>
          <ac:spMkLst>
            <pc:docMk/>
            <pc:sldMk cId="455762157" sldId="258"/>
            <ac:spMk id="10" creationId="{50EBAE0B-DD72-4094-8934-3B46A91428CF}"/>
          </ac:spMkLst>
        </pc:spChg>
        <pc:spChg chg="add">
          <ac:chgData name="Anthonia Akpan (2026998)" userId="S::2026998@student.uwtsd.ac.uk::f4522fb3-2210-4efa-893b-5e84191431d5" providerId="AD" clId="Web-{0325E035-1D1D-CB27-97E2-2D55FCC4784C}" dt="2023-10-16T20:37:45.377" v="74"/>
          <ac:spMkLst>
            <pc:docMk/>
            <pc:sldMk cId="455762157" sldId="258"/>
            <ac:spMk id="15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0325E035-1D1D-CB27-97E2-2D55FCC4784C}" dt="2023-10-16T20:37:45.377" v="74"/>
          <ac:spMkLst>
            <pc:docMk/>
            <pc:sldMk cId="455762157" sldId="258"/>
            <ac:spMk id="17" creationId="{1E8DBE92-2331-4285-8226-D398190D3E38}"/>
          </ac:spMkLst>
        </pc:spChg>
        <pc:spChg chg="add">
          <ac:chgData name="Anthonia Akpan (2026998)" userId="S::2026998@student.uwtsd.ac.uk::f4522fb3-2210-4efa-893b-5e84191431d5" providerId="AD" clId="Web-{0325E035-1D1D-CB27-97E2-2D55FCC4784C}" dt="2023-10-16T20:37:45.377" v="74"/>
          <ac:spMkLst>
            <pc:docMk/>
            <pc:sldMk cId="455762157" sldId="258"/>
            <ac:spMk id="19" creationId="{AD6F6937-3B5A-4391-9F37-58A571B362A9}"/>
          </ac:spMkLst>
        </pc:spChg>
        <pc:spChg chg="add">
          <ac:chgData name="Anthonia Akpan (2026998)" userId="S::2026998@student.uwtsd.ac.uk::f4522fb3-2210-4efa-893b-5e84191431d5" providerId="AD" clId="Web-{0325E035-1D1D-CB27-97E2-2D55FCC4784C}" dt="2023-10-16T20:37:45.377" v="74"/>
          <ac:spMkLst>
            <pc:docMk/>
            <pc:sldMk cId="455762157" sldId="258"/>
            <ac:spMk id="21" creationId="{C962AC3C-FEB4-4C6A-8CA6-D570CD0098A9}"/>
          </ac:spMkLst>
        </pc:spChg>
        <pc:picChg chg="add mod">
          <ac:chgData name="Anthonia Akpan (2026998)" userId="S::2026998@student.uwtsd.ac.uk::f4522fb3-2210-4efa-893b-5e84191431d5" providerId="AD" clId="Web-{0325E035-1D1D-CB27-97E2-2D55FCC4784C}" dt="2023-10-16T21:09:52.769" v="102" actId="14100"/>
          <ac:picMkLst>
            <pc:docMk/>
            <pc:sldMk cId="455762157" sldId="258"/>
            <ac:picMk id="2" creationId="{3099164E-1381-9533-B781-C2DD5FFFA12B}"/>
          </ac:picMkLst>
        </pc:picChg>
      </pc:sldChg>
      <pc:sldChg chg="addSp delSp modSp">
        <pc:chgData name="Anthonia Akpan (2026998)" userId="S::2026998@student.uwtsd.ac.uk::f4522fb3-2210-4efa-893b-5e84191431d5" providerId="AD" clId="Web-{0325E035-1D1D-CB27-97E2-2D55FCC4784C}" dt="2023-10-16T21:26:07.638" v="376" actId="20577"/>
        <pc:sldMkLst>
          <pc:docMk/>
          <pc:sldMk cId="3485423170" sldId="259"/>
        </pc:sldMkLst>
        <pc:spChg chg="del mod">
          <ac:chgData name="Anthonia Akpan (2026998)" userId="S::2026998@student.uwtsd.ac.uk::f4522fb3-2210-4efa-893b-5e84191431d5" providerId="AD" clId="Web-{0325E035-1D1D-CB27-97E2-2D55FCC4784C}" dt="2023-10-16T21:11:49.365" v="249"/>
          <ac:spMkLst>
            <pc:docMk/>
            <pc:sldMk cId="3485423170" sldId="259"/>
            <ac:spMk id="2" creationId="{D6F2ED2B-3636-CD94-7C06-78C9750C92D9}"/>
          </ac:spMkLst>
        </pc:spChg>
        <pc:spChg chg="add mod">
          <ac:chgData name="Anthonia Akpan (2026998)" userId="S::2026998@student.uwtsd.ac.uk::f4522fb3-2210-4efa-893b-5e84191431d5" providerId="AD" clId="Web-{0325E035-1D1D-CB27-97E2-2D55FCC4784C}" dt="2023-10-16T21:14:26.479" v="305" actId="20577"/>
          <ac:spMkLst>
            <pc:docMk/>
            <pc:sldMk cId="3485423170" sldId="259"/>
            <ac:spMk id="3" creationId="{0481BAE2-86C3-6C66-2426-442124B997B2}"/>
          </ac:spMkLst>
        </pc:spChg>
        <pc:spChg chg="add del mod">
          <ac:chgData name="Anthonia Akpan (2026998)" userId="S::2026998@student.uwtsd.ac.uk::f4522fb3-2210-4efa-893b-5e84191431d5" providerId="AD" clId="Web-{0325E035-1D1D-CB27-97E2-2D55FCC4784C}" dt="2023-10-16T21:23:50.853" v="347"/>
          <ac:spMkLst>
            <pc:docMk/>
            <pc:sldMk cId="3485423170" sldId="259"/>
            <ac:spMk id="4" creationId="{7C60ED47-88E6-C1F1-9BDD-C22FF0FFDA6C}"/>
          </ac:spMkLst>
        </pc:spChg>
        <pc:spChg chg="add mod">
          <ac:chgData name="Anthonia Akpan (2026998)" userId="S::2026998@student.uwtsd.ac.uk::f4522fb3-2210-4efa-893b-5e84191431d5" providerId="AD" clId="Web-{0325E035-1D1D-CB27-97E2-2D55FCC4784C}" dt="2023-10-16T21:24:50.246" v="362" actId="20577"/>
          <ac:spMkLst>
            <pc:docMk/>
            <pc:sldMk cId="3485423170" sldId="259"/>
            <ac:spMk id="5" creationId="{0E754903-426C-5213-5C08-62C67E0B38EB}"/>
          </ac:spMkLst>
        </pc:spChg>
        <pc:spChg chg="add mod">
          <ac:chgData name="Anthonia Akpan (2026998)" userId="S::2026998@student.uwtsd.ac.uk::f4522fb3-2210-4efa-893b-5e84191431d5" providerId="AD" clId="Web-{0325E035-1D1D-CB27-97E2-2D55FCC4784C}" dt="2023-10-16T21:25:38.965" v="371" actId="14100"/>
          <ac:spMkLst>
            <pc:docMk/>
            <pc:sldMk cId="3485423170" sldId="259"/>
            <ac:spMk id="6" creationId="{E513D2FA-E924-7A67-BC93-155212221291}"/>
          </ac:spMkLst>
        </pc:spChg>
        <pc:spChg chg="add mod">
          <ac:chgData name="Anthonia Akpan (2026998)" userId="S::2026998@student.uwtsd.ac.uk::f4522fb3-2210-4efa-893b-5e84191431d5" providerId="AD" clId="Web-{0325E035-1D1D-CB27-97E2-2D55FCC4784C}" dt="2023-10-16T21:26:07.638" v="376" actId="20577"/>
          <ac:spMkLst>
            <pc:docMk/>
            <pc:sldMk cId="3485423170" sldId="259"/>
            <ac:spMk id="7" creationId="{6DD7E6DC-3F4F-359B-91E6-D185AA76C465}"/>
          </ac:spMkLst>
        </pc:spChg>
        <pc:spChg chg="add mod">
          <ac:chgData name="Anthonia Akpan (2026998)" userId="S::2026998@student.uwtsd.ac.uk::f4522fb3-2210-4efa-893b-5e84191431d5" providerId="AD" clId="Web-{0325E035-1D1D-CB27-97E2-2D55FCC4784C}" dt="2023-10-16T21:24:32.745" v="358" actId="20577"/>
          <ac:spMkLst>
            <pc:docMk/>
            <pc:sldMk cId="3485423170" sldId="259"/>
            <ac:spMk id="9" creationId="{FE88B537-1D6C-A348-AD5C-F16F65A96536}"/>
          </ac:spMkLst>
        </pc:spChg>
      </pc:sldChg>
      <pc:sldChg chg="addSp delSp modSp">
        <pc:chgData name="Anthonia Akpan (2026998)" userId="S::2026998@student.uwtsd.ac.uk::f4522fb3-2210-4efa-893b-5e84191431d5" providerId="AD" clId="Web-{0325E035-1D1D-CB27-97E2-2D55FCC4784C}" dt="2023-10-16T21:33:15.556" v="428" actId="14100"/>
        <pc:sldMkLst>
          <pc:docMk/>
          <pc:sldMk cId="39713650" sldId="260"/>
        </pc:sldMkLst>
        <pc:spChg chg="del">
          <ac:chgData name="Anthonia Akpan (2026998)" userId="S::2026998@student.uwtsd.ac.uk::f4522fb3-2210-4efa-893b-5e84191431d5" providerId="AD" clId="Web-{0325E035-1D1D-CB27-97E2-2D55FCC4784C}" dt="2023-10-16T21:18:37.158" v="329"/>
          <ac:spMkLst>
            <pc:docMk/>
            <pc:sldMk cId="39713650" sldId="260"/>
            <ac:spMk id="2" creationId="{5AB86360-7731-AE74-9FBB-233F6BE0B556}"/>
          </ac:spMkLst>
        </pc:spChg>
        <pc:spChg chg="add mod">
          <ac:chgData name="Anthonia Akpan (2026998)" userId="S::2026998@student.uwtsd.ac.uk::f4522fb3-2210-4efa-893b-5e84191431d5" providerId="AD" clId="Web-{0325E035-1D1D-CB27-97E2-2D55FCC4784C}" dt="2023-10-16T21:21:31.366" v="336" actId="20577"/>
          <ac:spMkLst>
            <pc:docMk/>
            <pc:sldMk cId="39713650" sldId="260"/>
            <ac:spMk id="3" creationId="{5DC926F8-3B99-09A5-9C7E-13EB75D49FBF}"/>
          </ac:spMkLst>
        </pc:spChg>
        <pc:spChg chg="add mod">
          <ac:chgData name="Anthonia Akpan (2026998)" userId="S::2026998@student.uwtsd.ac.uk::f4522fb3-2210-4efa-893b-5e84191431d5" providerId="AD" clId="Web-{0325E035-1D1D-CB27-97E2-2D55FCC4784C}" dt="2023-10-16T21:31:12.272" v="421" actId="20577"/>
          <ac:spMkLst>
            <pc:docMk/>
            <pc:sldMk cId="39713650" sldId="260"/>
            <ac:spMk id="4" creationId="{9F4926EC-9FE8-BCBE-B407-8CC5BC4873F9}"/>
          </ac:spMkLst>
        </pc:spChg>
        <pc:spChg chg="add del mod">
          <ac:chgData name="Anthonia Akpan (2026998)" userId="S::2026998@student.uwtsd.ac.uk::f4522fb3-2210-4efa-893b-5e84191431d5" providerId="AD" clId="Web-{0325E035-1D1D-CB27-97E2-2D55FCC4784C}" dt="2023-10-16T21:31:09.131" v="418"/>
          <ac:spMkLst>
            <pc:docMk/>
            <pc:sldMk cId="39713650" sldId="260"/>
            <ac:spMk id="5" creationId="{9F4926EC-9FE8-BCBE-B407-8CC5BC4873F9}"/>
          </ac:spMkLst>
        </pc:spChg>
        <pc:spChg chg="add">
          <ac:chgData name="Anthonia Akpan (2026998)" userId="S::2026998@student.uwtsd.ac.uk::f4522fb3-2210-4efa-893b-5e84191431d5" providerId="AD" clId="Web-{0325E035-1D1D-CB27-97E2-2D55FCC4784C}" dt="2023-10-16T21:31:23.475" v="422"/>
          <ac:spMkLst>
            <pc:docMk/>
            <pc:sldMk cId="39713650" sldId="260"/>
            <ac:spMk id="6" creationId="{E7F4FDA5-E454-E7D1-E7C5-994059C2254B}"/>
          </ac:spMkLst>
        </pc:spChg>
        <pc:spChg chg="add">
          <ac:chgData name="Anthonia Akpan (2026998)" userId="S::2026998@student.uwtsd.ac.uk::f4522fb3-2210-4efa-893b-5e84191431d5" providerId="AD" clId="Web-{0325E035-1D1D-CB27-97E2-2D55FCC4784C}" dt="2023-10-16T21:31:29.178" v="423"/>
          <ac:spMkLst>
            <pc:docMk/>
            <pc:sldMk cId="39713650" sldId="260"/>
            <ac:spMk id="7" creationId="{E7F4FDA5-E454-E7D1-E7C5-994059C2254B}"/>
          </ac:spMkLst>
        </pc:spChg>
        <pc:spChg chg="add mod">
          <ac:chgData name="Anthonia Akpan (2026998)" userId="S::2026998@student.uwtsd.ac.uk::f4522fb3-2210-4efa-893b-5e84191431d5" providerId="AD" clId="Web-{0325E035-1D1D-CB27-97E2-2D55FCC4784C}" dt="2023-10-16T21:33:15.556" v="428" actId="14100"/>
          <ac:spMkLst>
            <pc:docMk/>
            <pc:sldMk cId="39713650" sldId="260"/>
            <ac:spMk id="9" creationId="{9B8CC6F7-4CC1-DAE0-B270-04D823EB96D2}"/>
          </ac:spMkLst>
        </pc:spChg>
      </pc:sldChg>
      <pc:sldChg chg="addSp">
        <pc:chgData name="Anthonia Akpan (2026998)" userId="S::2026998@student.uwtsd.ac.uk::f4522fb3-2210-4efa-893b-5e84191431d5" providerId="AD" clId="Web-{0325E035-1D1D-CB27-97E2-2D55FCC4784C}" dt="2023-10-16T21:21:57.663" v="337"/>
        <pc:sldMkLst>
          <pc:docMk/>
          <pc:sldMk cId="4144525028" sldId="262"/>
        </pc:sldMkLst>
        <pc:spChg chg="add">
          <ac:chgData name="Anthonia Akpan (2026998)" userId="S::2026998@student.uwtsd.ac.uk::f4522fb3-2210-4efa-893b-5e84191431d5" providerId="AD" clId="Web-{0325E035-1D1D-CB27-97E2-2D55FCC4784C}" dt="2023-10-16T21:21:57.663" v="337"/>
          <ac:spMkLst>
            <pc:docMk/>
            <pc:sldMk cId="4144525028" sldId="262"/>
            <ac:spMk id="3" creationId="{5A826BCD-C926-D6EB-049C-90A455A73C30}"/>
          </ac:spMkLst>
        </pc:spChg>
      </pc:sldChg>
    </pc:docChg>
  </pc:docChgLst>
  <pc:docChgLst>
    <pc:chgData name="Anthonia Akpan (2026998)" userId="S::2026998@student.uwtsd.ac.uk::f4522fb3-2210-4efa-893b-5e84191431d5" providerId="AD" clId="Web-{0A4034F9-81BC-301D-06CE-CD0546FA92D3}"/>
    <pc:docChg chg="modSld">
      <pc:chgData name="Anthonia Akpan (2026998)" userId="S::2026998@student.uwtsd.ac.uk::f4522fb3-2210-4efa-893b-5e84191431d5" providerId="AD" clId="Web-{0A4034F9-81BC-301D-06CE-CD0546FA92D3}" dt="2023-10-23T15:14:45.188" v="61" actId="20577"/>
      <pc:docMkLst>
        <pc:docMk/>
      </pc:docMkLst>
      <pc:sldChg chg="modSp">
        <pc:chgData name="Anthonia Akpan (2026998)" userId="S::2026998@student.uwtsd.ac.uk::f4522fb3-2210-4efa-893b-5e84191431d5" providerId="AD" clId="Web-{0A4034F9-81BC-301D-06CE-CD0546FA92D3}" dt="2023-10-23T15:14:45.188" v="61" actId="20577"/>
        <pc:sldMkLst>
          <pc:docMk/>
          <pc:sldMk cId="3485423170" sldId="259"/>
        </pc:sldMkLst>
        <pc:spChg chg="mod">
          <ac:chgData name="Anthonia Akpan (2026998)" userId="S::2026998@student.uwtsd.ac.uk::f4522fb3-2210-4efa-893b-5e84191431d5" providerId="AD" clId="Web-{0A4034F9-81BC-301D-06CE-CD0546FA92D3}" dt="2023-10-23T15:14:45.188" v="61" actId="20577"/>
          <ac:spMkLst>
            <pc:docMk/>
            <pc:sldMk cId="3485423170" sldId="259"/>
            <ac:spMk id="4" creationId="{9486A322-CD37-B5D0-2F72-33032435C535}"/>
          </ac:spMkLst>
        </pc:spChg>
      </pc:sldChg>
    </pc:docChg>
  </pc:docChgLst>
  <pc:docChgLst>
    <pc:chgData name="Anthonia Akpan (2026998)" userId="S::2026998@student.uwtsd.ac.uk::f4522fb3-2210-4efa-893b-5e84191431d5" providerId="AD" clId="Web-{2F55F25E-D51D-387D-9158-F9E78AC04148}"/>
    <pc:docChg chg="delSld modSld">
      <pc:chgData name="Anthonia Akpan (2026998)" userId="S::2026998@student.uwtsd.ac.uk::f4522fb3-2210-4efa-893b-5e84191431d5" providerId="AD" clId="Web-{2F55F25E-D51D-387D-9158-F9E78AC04148}" dt="2023-10-24T13:55:48.829" v="1125" actId="14100"/>
      <pc:docMkLst>
        <pc:docMk/>
      </pc:docMkLst>
      <pc:sldChg chg="addSp delSp modSp">
        <pc:chgData name="Anthonia Akpan (2026998)" userId="S::2026998@student.uwtsd.ac.uk::f4522fb3-2210-4efa-893b-5e84191431d5" providerId="AD" clId="Web-{2F55F25E-D51D-387D-9158-F9E78AC04148}" dt="2023-10-24T11:10:28.285" v="89" actId="14100"/>
        <pc:sldMkLst>
          <pc:docMk/>
          <pc:sldMk cId="109857222" sldId="256"/>
        </pc:sldMkLst>
        <pc:spChg chg="add mod">
          <ac:chgData name="Anthonia Akpan (2026998)" userId="S::2026998@student.uwtsd.ac.uk::f4522fb3-2210-4efa-893b-5e84191431d5" providerId="AD" clId="Web-{2F55F25E-D51D-387D-9158-F9E78AC04148}" dt="2023-10-24T11:09:23.845" v="78" actId="14100"/>
          <ac:spMkLst>
            <pc:docMk/>
            <pc:sldMk cId="109857222" sldId="256"/>
            <ac:spMk id="5" creationId="{3415D62C-C7F2-2510-836A-95F86E768379}"/>
          </ac:spMkLst>
        </pc:spChg>
        <pc:picChg chg="mod">
          <ac:chgData name="Anthonia Akpan (2026998)" userId="S::2026998@student.uwtsd.ac.uk::f4522fb3-2210-4efa-893b-5e84191431d5" providerId="AD" clId="Web-{2F55F25E-D51D-387D-9158-F9E78AC04148}" dt="2023-10-24T11:09:11.861" v="76" actId="1076"/>
          <ac:picMkLst>
            <pc:docMk/>
            <pc:sldMk cId="109857222" sldId="256"/>
            <ac:picMk id="3" creationId="{E51397B6-E939-684D-AA40-DAA079152633}"/>
          </ac:picMkLst>
        </pc:picChg>
        <pc:picChg chg="add del mod">
          <ac:chgData name="Anthonia Akpan (2026998)" userId="S::2026998@student.uwtsd.ac.uk::f4522fb3-2210-4efa-893b-5e84191431d5" providerId="AD" clId="Web-{2F55F25E-D51D-387D-9158-F9E78AC04148}" dt="2023-10-24T11:09:50.393" v="81"/>
          <ac:picMkLst>
            <pc:docMk/>
            <pc:sldMk cId="109857222" sldId="256"/>
            <ac:picMk id="6" creationId="{7DACA2B9-32F7-62FA-83C4-E7790391B2D3}"/>
          </ac:picMkLst>
        </pc:picChg>
        <pc:picChg chg="add mod">
          <ac:chgData name="Anthonia Akpan (2026998)" userId="S::2026998@student.uwtsd.ac.uk::f4522fb3-2210-4efa-893b-5e84191431d5" providerId="AD" clId="Web-{2F55F25E-D51D-387D-9158-F9E78AC04148}" dt="2023-10-24T11:10:28.285" v="89" actId="14100"/>
          <ac:picMkLst>
            <pc:docMk/>
            <pc:sldMk cId="109857222" sldId="256"/>
            <ac:picMk id="7" creationId="{68AC4979-9156-216F-4F66-23E7BEC2F1AC}"/>
          </ac:picMkLst>
        </pc:picChg>
      </pc:sldChg>
      <pc:sldChg chg="addSp modSp">
        <pc:chgData name="Anthonia Akpan (2026998)" userId="S::2026998@student.uwtsd.ac.uk::f4522fb3-2210-4efa-893b-5e84191431d5" providerId="AD" clId="Web-{2F55F25E-D51D-387D-9158-F9E78AC04148}" dt="2023-10-24T10:58:44.419" v="75"/>
        <pc:sldMkLst>
          <pc:docMk/>
          <pc:sldMk cId="455762157" sldId="258"/>
        </pc:sldMkLst>
        <pc:spChg chg="add mod">
          <ac:chgData name="Anthonia Akpan (2026998)" userId="S::2026998@student.uwtsd.ac.uk::f4522fb3-2210-4efa-893b-5e84191431d5" providerId="AD" clId="Web-{2F55F25E-D51D-387D-9158-F9E78AC04148}" dt="2023-10-24T10:58:44.419" v="75"/>
          <ac:spMkLst>
            <pc:docMk/>
            <pc:sldMk cId="455762157" sldId="258"/>
            <ac:spMk id="7" creationId="{3910A86B-A4DE-BE1D-0935-2A5122CDD166}"/>
          </ac:spMkLst>
        </pc:spChg>
      </pc:sldChg>
      <pc:sldChg chg="delSp modSp">
        <pc:chgData name="Anthonia Akpan (2026998)" userId="S::2026998@student.uwtsd.ac.uk::f4522fb3-2210-4efa-893b-5e84191431d5" providerId="AD" clId="Web-{2F55F25E-D51D-387D-9158-F9E78AC04148}" dt="2023-10-24T13:08:50.728" v="625"/>
        <pc:sldMkLst>
          <pc:docMk/>
          <pc:sldMk cId="3485423170" sldId="259"/>
        </pc:sldMkLst>
        <pc:spChg chg="mod">
          <ac:chgData name="Anthonia Akpan (2026998)" userId="S::2026998@student.uwtsd.ac.uk::f4522fb3-2210-4efa-893b-5e84191431d5" providerId="AD" clId="Web-{2F55F25E-D51D-387D-9158-F9E78AC04148}" dt="2023-10-24T13:08:15.445" v="623" actId="14100"/>
          <ac:spMkLst>
            <pc:docMk/>
            <pc:sldMk cId="3485423170" sldId="259"/>
            <ac:spMk id="2" creationId="{9AF5031A-5462-3013-D0A7-0A7B2D92EDCE}"/>
          </ac:spMkLst>
        </pc:spChg>
        <pc:spChg chg="mod">
          <ac:chgData name="Anthonia Akpan (2026998)" userId="S::2026998@student.uwtsd.ac.uk::f4522fb3-2210-4efa-893b-5e84191431d5" providerId="AD" clId="Web-{2F55F25E-D51D-387D-9158-F9E78AC04148}" dt="2023-10-24T13:08:35.883" v="624" actId="20577"/>
          <ac:spMkLst>
            <pc:docMk/>
            <pc:sldMk cId="3485423170" sldId="259"/>
            <ac:spMk id="4" creationId="{9486A322-CD37-B5D0-2F72-33032435C535}"/>
          </ac:spMkLst>
        </pc:spChg>
        <pc:spChg chg="del">
          <ac:chgData name="Anthonia Akpan (2026998)" userId="S::2026998@student.uwtsd.ac.uk::f4522fb3-2210-4efa-893b-5e84191431d5" providerId="AD" clId="Web-{2F55F25E-D51D-387D-9158-F9E78AC04148}" dt="2023-10-24T13:08:50.728" v="625"/>
          <ac:spMkLst>
            <pc:docMk/>
            <pc:sldMk cId="3485423170" sldId="259"/>
            <ac:spMk id="5" creationId="{0E754903-426C-5213-5C08-62C67E0B38EB}"/>
          </ac:spMkLst>
        </pc:spChg>
      </pc:sldChg>
      <pc:sldChg chg="modSp">
        <pc:chgData name="Anthonia Akpan (2026998)" userId="S::2026998@student.uwtsd.ac.uk::f4522fb3-2210-4efa-893b-5e84191431d5" providerId="AD" clId="Web-{2F55F25E-D51D-387D-9158-F9E78AC04148}" dt="2023-10-24T12:01:18.970" v="258" actId="1076"/>
        <pc:sldMkLst>
          <pc:docMk/>
          <pc:sldMk cId="1001944830" sldId="261"/>
        </pc:sldMkLst>
        <pc:spChg chg="mod">
          <ac:chgData name="Anthonia Akpan (2026998)" userId="S::2026998@student.uwtsd.ac.uk::f4522fb3-2210-4efa-893b-5e84191431d5" providerId="AD" clId="Web-{2F55F25E-D51D-387D-9158-F9E78AC04148}" dt="2023-10-24T12:01:01.954" v="255" actId="20577"/>
          <ac:spMkLst>
            <pc:docMk/>
            <pc:sldMk cId="1001944830" sldId="261"/>
            <ac:spMk id="2" creationId="{DB28C21C-915A-0053-55D5-808CD0630CAD}"/>
          </ac:spMkLst>
        </pc:spChg>
        <pc:picChg chg="mod">
          <ac:chgData name="Anthonia Akpan (2026998)" userId="S::2026998@student.uwtsd.ac.uk::f4522fb3-2210-4efa-893b-5e84191431d5" providerId="AD" clId="Web-{2F55F25E-D51D-387D-9158-F9E78AC04148}" dt="2023-10-24T12:01:18.970" v="258" actId="1076"/>
          <ac:picMkLst>
            <pc:docMk/>
            <pc:sldMk cId="1001944830" sldId="261"/>
            <ac:picMk id="5" creationId="{75211DD1-78EA-1A88-5487-9149D6BD38BC}"/>
          </ac:picMkLst>
        </pc:picChg>
      </pc:sldChg>
      <pc:sldChg chg="modSp">
        <pc:chgData name="Anthonia Akpan (2026998)" userId="S::2026998@student.uwtsd.ac.uk::f4522fb3-2210-4efa-893b-5e84191431d5" providerId="AD" clId="Web-{2F55F25E-D51D-387D-9158-F9E78AC04148}" dt="2023-10-24T12:19:07.262" v="343" actId="20577"/>
        <pc:sldMkLst>
          <pc:docMk/>
          <pc:sldMk cId="3137399814" sldId="263"/>
        </pc:sldMkLst>
        <pc:spChg chg="mod">
          <ac:chgData name="Anthonia Akpan (2026998)" userId="S::2026998@student.uwtsd.ac.uk::f4522fb3-2210-4efa-893b-5e84191431d5" providerId="AD" clId="Web-{2F55F25E-D51D-387D-9158-F9E78AC04148}" dt="2023-10-24T12:19:07.262" v="343" actId="20577"/>
          <ac:spMkLst>
            <pc:docMk/>
            <pc:sldMk cId="3137399814" sldId="263"/>
            <ac:spMk id="2" creationId="{0B79D1E1-DD88-2B05-96BB-793EF6CB2C38}"/>
          </ac:spMkLst>
        </pc:spChg>
        <pc:spChg chg="mod">
          <ac:chgData name="Anthonia Akpan (2026998)" userId="S::2026998@student.uwtsd.ac.uk::f4522fb3-2210-4efa-893b-5e84191431d5" providerId="AD" clId="Web-{2F55F25E-D51D-387D-9158-F9E78AC04148}" dt="2023-10-24T12:17:23.775" v="290" actId="20577"/>
          <ac:spMkLst>
            <pc:docMk/>
            <pc:sldMk cId="3137399814" sldId="263"/>
            <ac:spMk id="5" creationId="{979C4DCB-99CB-AB74-0378-F9AE03EBA244}"/>
          </ac:spMkLst>
        </pc:spChg>
      </pc:sldChg>
      <pc:sldChg chg="addSp delSp modSp">
        <pc:chgData name="Anthonia Akpan (2026998)" userId="S::2026998@student.uwtsd.ac.uk::f4522fb3-2210-4efa-893b-5e84191431d5" providerId="AD" clId="Web-{2F55F25E-D51D-387D-9158-F9E78AC04148}" dt="2023-10-24T13:54:27.937" v="913" actId="20577"/>
        <pc:sldMkLst>
          <pc:docMk/>
          <pc:sldMk cId="1678757433" sldId="266"/>
        </pc:sldMkLst>
        <pc:spChg chg="add del">
          <ac:chgData name="Anthonia Akpan (2026998)" userId="S::2026998@student.uwtsd.ac.uk::f4522fb3-2210-4efa-893b-5e84191431d5" providerId="AD" clId="Web-{2F55F25E-D51D-387D-9158-F9E78AC04148}" dt="2023-10-24T13:21:53.669" v="738"/>
          <ac:spMkLst>
            <pc:docMk/>
            <pc:sldMk cId="1678757433" sldId="266"/>
            <ac:spMk id="2" creationId="{5ABAD804-F07B-597A-F2AF-C3AB3D2BAD40}"/>
          </ac:spMkLst>
        </pc:spChg>
        <pc:spChg chg="mod">
          <ac:chgData name="Anthonia Akpan (2026998)" userId="S::2026998@student.uwtsd.ac.uk::f4522fb3-2210-4efa-893b-5e84191431d5" providerId="AD" clId="Web-{2F55F25E-D51D-387D-9158-F9E78AC04148}" dt="2023-10-24T13:54:27.937" v="913" actId="20577"/>
          <ac:spMkLst>
            <pc:docMk/>
            <pc:sldMk cId="1678757433" sldId="266"/>
            <ac:spMk id="3" creationId="{DD09A29E-018D-52A7-8C5E-EBCDBAE22C0B}"/>
          </ac:spMkLst>
        </pc:spChg>
        <pc:spChg chg="add del">
          <ac:chgData name="Anthonia Akpan (2026998)" userId="S::2026998@student.uwtsd.ac.uk::f4522fb3-2210-4efa-893b-5e84191431d5" providerId="AD" clId="Web-{2F55F25E-D51D-387D-9158-F9E78AC04148}" dt="2023-10-24T13:22:15.560" v="740"/>
          <ac:spMkLst>
            <pc:docMk/>
            <pc:sldMk cId="1678757433" sldId="266"/>
            <ac:spMk id="4" creationId="{0FC11360-D189-5480-C52C-B693FD8D6606}"/>
          </ac:spMkLst>
        </pc:spChg>
        <pc:spChg chg="add del">
          <ac:chgData name="Anthonia Akpan (2026998)" userId="S::2026998@student.uwtsd.ac.uk::f4522fb3-2210-4efa-893b-5e84191431d5" providerId="AD" clId="Web-{2F55F25E-D51D-387D-9158-F9E78AC04148}" dt="2023-10-24T13:22:59.530" v="742"/>
          <ac:spMkLst>
            <pc:docMk/>
            <pc:sldMk cId="1678757433" sldId="266"/>
            <ac:spMk id="5" creationId="{D7CC0134-1A8F-F590-4DF8-84BDE5F7AA13}"/>
          </ac:spMkLst>
        </pc:spChg>
      </pc:sldChg>
      <pc:sldChg chg="modSp">
        <pc:chgData name="Anthonia Akpan (2026998)" userId="S::2026998@student.uwtsd.ac.uk::f4522fb3-2210-4efa-893b-5e84191431d5" providerId="AD" clId="Web-{2F55F25E-D51D-387D-9158-F9E78AC04148}" dt="2023-10-24T12:04:46.709" v="266" actId="20577"/>
        <pc:sldMkLst>
          <pc:docMk/>
          <pc:sldMk cId="2399060554" sldId="267"/>
        </pc:sldMkLst>
        <pc:spChg chg="mod">
          <ac:chgData name="Anthonia Akpan (2026998)" userId="S::2026998@student.uwtsd.ac.uk::f4522fb3-2210-4efa-893b-5e84191431d5" providerId="AD" clId="Web-{2F55F25E-D51D-387D-9158-F9E78AC04148}" dt="2023-10-24T12:04:16.927" v="260" actId="20577"/>
          <ac:spMkLst>
            <pc:docMk/>
            <pc:sldMk cId="2399060554" sldId="267"/>
            <ac:spMk id="2" creationId="{C2229C87-75D3-0747-966C-FB971647E250}"/>
          </ac:spMkLst>
        </pc:spChg>
        <pc:spChg chg="mod">
          <ac:chgData name="Anthonia Akpan (2026998)" userId="S::2026998@student.uwtsd.ac.uk::f4522fb3-2210-4efa-893b-5e84191431d5" providerId="AD" clId="Web-{2F55F25E-D51D-387D-9158-F9E78AC04148}" dt="2023-10-24T12:04:46.709" v="266" actId="20577"/>
          <ac:spMkLst>
            <pc:docMk/>
            <pc:sldMk cId="2399060554" sldId="267"/>
            <ac:spMk id="4" creationId="{1276F39F-4F1D-5078-21E3-29B5BF2A4999}"/>
          </ac:spMkLst>
        </pc:spChg>
      </pc:sldChg>
      <pc:sldChg chg="modSp del">
        <pc:chgData name="Anthonia Akpan (2026998)" userId="S::2026998@student.uwtsd.ac.uk::f4522fb3-2210-4efa-893b-5e84191431d5" providerId="AD" clId="Web-{2F55F25E-D51D-387D-9158-F9E78AC04148}" dt="2023-10-24T13:07:13.303" v="621"/>
        <pc:sldMkLst>
          <pc:docMk/>
          <pc:sldMk cId="2607462494" sldId="268"/>
        </pc:sldMkLst>
        <pc:spChg chg="mod">
          <ac:chgData name="Anthonia Akpan (2026998)" userId="S::2026998@student.uwtsd.ac.uk::f4522fb3-2210-4efa-893b-5e84191431d5" providerId="AD" clId="Web-{2F55F25E-D51D-387D-9158-F9E78AC04148}" dt="2023-10-24T12:21:47.251" v="347" actId="20577"/>
          <ac:spMkLst>
            <pc:docMk/>
            <pc:sldMk cId="2607462494" sldId="268"/>
            <ac:spMk id="4" creationId="{5614455B-7850-CC7F-2E93-507728AF1BF6}"/>
          </ac:spMkLst>
        </pc:spChg>
      </pc:sldChg>
      <pc:sldChg chg="modSp">
        <pc:chgData name="Anthonia Akpan (2026998)" userId="S::2026998@student.uwtsd.ac.uk::f4522fb3-2210-4efa-893b-5e84191431d5" providerId="AD" clId="Web-{2F55F25E-D51D-387D-9158-F9E78AC04148}" dt="2023-10-24T13:55:48.829" v="1125" actId="14100"/>
        <pc:sldMkLst>
          <pc:docMk/>
          <pc:sldMk cId="431682259" sldId="269"/>
        </pc:sldMkLst>
        <pc:spChg chg="mod">
          <ac:chgData name="Anthonia Akpan (2026998)" userId="S::2026998@student.uwtsd.ac.uk::f4522fb3-2210-4efa-893b-5e84191431d5" providerId="AD" clId="Web-{2F55F25E-D51D-387D-9158-F9E78AC04148}" dt="2023-10-24T13:55:48.829" v="1125" actId="14100"/>
          <ac:spMkLst>
            <pc:docMk/>
            <pc:sldMk cId="431682259" sldId="269"/>
            <ac:spMk id="4" creationId="{B9DEF9B5-DD6B-E316-29B2-64D16DC0A078}"/>
          </ac:spMkLst>
        </pc:spChg>
      </pc:sldChg>
      <pc:sldChg chg="addSp delSp modSp">
        <pc:chgData name="Anthonia Akpan (2026998)" userId="S::2026998@student.uwtsd.ac.uk::f4522fb3-2210-4efa-893b-5e84191431d5" providerId="AD" clId="Web-{2F55F25E-D51D-387D-9158-F9E78AC04148}" dt="2023-10-24T13:07:04.631" v="620" actId="20577"/>
        <pc:sldMkLst>
          <pc:docMk/>
          <pc:sldMk cId="1443097602" sldId="272"/>
        </pc:sldMkLst>
        <pc:spChg chg="del mod">
          <ac:chgData name="Anthonia Akpan (2026998)" userId="S::2026998@student.uwtsd.ac.uk::f4522fb3-2210-4efa-893b-5e84191431d5" providerId="AD" clId="Web-{2F55F25E-D51D-387D-9158-F9E78AC04148}" dt="2023-10-24T12:22:32.783" v="353"/>
          <ac:spMkLst>
            <pc:docMk/>
            <pc:sldMk cId="1443097602" sldId="272"/>
            <ac:spMk id="2" creationId="{D03876BC-0A3E-A96C-D2AE-B46C7CB47973}"/>
          </ac:spMkLst>
        </pc:spChg>
        <pc:spChg chg="mod">
          <ac:chgData name="Anthonia Akpan (2026998)" userId="S::2026998@student.uwtsd.ac.uk::f4522fb3-2210-4efa-893b-5e84191431d5" providerId="AD" clId="Web-{2F55F25E-D51D-387D-9158-F9E78AC04148}" dt="2023-10-24T12:53:30.048" v="426" actId="20577"/>
          <ac:spMkLst>
            <pc:docMk/>
            <pc:sldMk cId="1443097602" sldId="272"/>
            <ac:spMk id="4" creationId="{1E509356-5765-CBCB-378F-B0C6261BC40F}"/>
          </ac:spMkLst>
        </pc:spChg>
        <pc:spChg chg="add del mod">
          <ac:chgData name="Anthonia Akpan (2026998)" userId="S::2026998@student.uwtsd.ac.uk::f4522fb3-2210-4efa-893b-5e84191431d5" providerId="AD" clId="Web-{2F55F25E-D51D-387D-9158-F9E78AC04148}" dt="2023-10-24T12:23:16.800" v="359"/>
          <ac:spMkLst>
            <pc:docMk/>
            <pc:sldMk cId="1443097602" sldId="272"/>
            <ac:spMk id="5" creationId="{63FFEF32-F002-8C5A-31E2-73098C6F7EA4}"/>
          </ac:spMkLst>
        </pc:spChg>
        <pc:spChg chg="add del">
          <ac:chgData name="Anthonia Akpan (2026998)" userId="S::2026998@student.uwtsd.ac.uk::f4522fb3-2210-4efa-893b-5e84191431d5" providerId="AD" clId="Web-{2F55F25E-D51D-387D-9158-F9E78AC04148}" dt="2023-10-24T12:22:47.408" v="355"/>
          <ac:spMkLst>
            <pc:docMk/>
            <pc:sldMk cId="1443097602" sldId="272"/>
            <ac:spMk id="6" creationId="{549C405F-A9BE-C889-3018-79C668332517}"/>
          </ac:spMkLst>
        </pc:spChg>
        <pc:spChg chg="add mod">
          <ac:chgData name="Anthonia Akpan (2026998)" userId="S::2026998@student.uwtsd.ac.uk::f4522fb3-2210-4efa-893b-5e84191431d5" providerId="AD" clId="Web-{2F55F25E-D51D-387D-9158-F9E78AC04148}" dt="2023-10-24T12:47:47.977" v="395" actId="20577"/>
          <ac:spMkLst>
            <pc:docMk/>
            <pc:sldMk cId="1443097602" sldId="272"/>
            <ac:spMk id="7" creationId="{FCD5AFDF-A4DF-C368-C782-A1885131E1FE}"/>
          </ac:spMkLst>
        </pc:spChg>
        <pc:spChg chg="add mod">
          <ac:chgData name="Anthonia Akpan (2026998)" userId="S::2026998@student.uwtsd.ac.uk::f4522fb3-2210-4efa-893b-5e84191431d5" providerId="AD" clId="Web-{2F55F25E-D51D-387D-9158-F9E78AC04148}" dt="2023-10-24T13:07:04.631" v="620" actId="20577"/>
          <ac:spMkLst>
            <pc:docMk/>
            <pc:sldMk cId="1443097602" sldId="272"/>
            <ac:spMk id="8" creationId="{7B81275D-E571-4F8B-8594-AEC2B60D1874}"/>
          </ac:spMkLst>
        </pc:spChg>
      </pc:sldChg>
    </pc:docChg>
  </pc:docChgLst>
  <pc:docChgLst>
    <pc:chgData name="Anthonia Akpan (2026998)" userId="S::2026998@student.uwtsd.ac.uk::f4522fb3-2210-4efa-893b-5e84191431d5" providerId="AD" clId="Web-{26312F3C-C340-90B4-4E0A-A6BED5A36ED5}"/>
    <pc:docChg chg="modSld">
      <pc:chgData name="Anthonia Akpan (2026998)" userId="S::2026998@student.uwtsd.ac.uk::f4522fb3-2210-4efa-893b-5e84191431d5" providerId="AD" clId="Web-{26312F3C-C340-90B4-4E0A-A6BED5A36ED5}" dt="2023-10-17T21:08:24.591" v="27" actId="14100"/>
      <pc:docMkLst>
        <pc:docMk/>
      </pc:docMkLst>
      <pc:sldChg chg="modSp">
        <pc:chgData name="Anthonia Akpan (2026998)" userId="S::2026998@student.uwtsd.ac.uk::f4522fb3-2210-4efa-893b-5e84191431d5" providerId="AD" clId="Web-{26312F3C-C340-90B4-4E0A-A6BED5A36ED5}" dt="2023-10-17T21:01:17.122" v="18" actId="20577"/>
        <pc:sldMkLst>
          <pc:docMk/>
          <pc:sldMk cId="791812905" sldId="257"/>
        </pc:sldMkLst>
        <pc:spChg chg="mod">
          <ac:chgData name="Anthonia Akpan (2026998)" userId="S::2026998@student.uwtsd.ac.uk::f4522fb3-2210-4efa-893b-5e84191431d5" providerId="AD" clId="Web-{26312F3C-C340-90B4-4E0A-A6BED5A36ED5}" dt="2023-10-17T21:01:17.122" v="18" actId="20577"/>
          <ac:spMkLst>
            <pc:docMk/>
            <pc:sldMk cId="791812905" sldId="257"/>
            <ac:spMk id="5" creationId="{25A89D50-C520-9DA1-A86A-D3A5B6B50933}"/>
          </ac:spMkLst>
        </pc:spChg>
      </pc:sldChg>
      <pc:sldChg chg="addSp modSp">
        <pc:chgData name="Anthonia Akpan (2026998)" userId="S::2026998@student.uwtsd.ac.uk::f4522fb3-2210-4efa-893b-5e84191431d5" providerId="AD" clId="Web-{26312F3C-C340-90B4-4E0A-A6BED5A36ED5}" dt="2023-10-17T21:08:24.591" v="27" actId="14100"/>
        <pc:sldMkLst>
          <pc:docMk/>
          <pc:sldMk cId="39713650" sldId="260"/>
        </pc:sldMkLst>
        <pc:picChg chg="add mod">
          <ac:chgData name="Anthonia Akpan (2026998)" userId="S::2026998@student.uwtsd.ac.uk::f4522fb3-2210-4efa-893b-5e84191431d5" providerId="AD" clId="Web-{26312F3C-C340-90B4-4E0A-A6BED5A36ED5}" dt="2023-10-17T21:08:24.591" v="27" actId="14100"/>
          <ac:picMkLst>
            <pc:docMk/>
            <pc:sldMk cId="39713650" sldId="260"/>
            <ac:picMk id="2" creationId="{26A0518B-FA97-BB7C-D0D8-ACB9DEEDC770}"/>
          </ac:picMkLst>
        </pc:picChg>
      </pc:sldChg>
    </pc:docChg>
  </pc:docChgLst>
  <pc:docChgLst>
    <pc:chgData name="Anthonia Akpan (2026998)" userId="S::2026998@student.uwtsd.ac.uk::f4522fb3-2210-4efa-893b-5e84191431d5" providerId="AD" clId="Web-{45E5DE37-5F41-4445-E1CD-6B4C1BF77361}"/>
    <pc:docChg chg="addSld modSld sldOrd">
      <pc:chgData name="Anthonia Akpan (2026998)" userId="S::2026998@student.uwtsd.ac.uk::f4522fb3-2210-4efa-893b-5e84191431d5" providerId="AD" clId="Web-{45E5DE37-5F41-4445-E1CD-6B4C1BF77361}" dt="2023-10-20T21:15:38.089" v="1167" actId="14100"/>
      <pc:docMkLst>
        <pc:docMk/>
      </pc:docMkLst>
      <pc:sldChg chg="addSp modSp">
        <pc:chgData name="Anthonia Akpan (2026998)" userId="S::2026998@student.uwtsd.ac.uk::f4522fb3-2210-4efa-893b-5e84191431d5" providerId="AD" clId="Web-{45E5DE37-5F41-4445-E1CD-6B4C1BF77361}" dt="2023-10-20T21:15:38.089" v="1167" actId="14100"/>
        <pc:sldMkLst>
          <pc:docMk/>
          <pc:sldMk cId="455762157" sldId="258"/>
        </pc:sldMkLst>
        <pc:picChg chg="add mod">
          <ac:chgData name="Anthonia Akpan (2026998)" userId="S::2026998@student.uwtsd.ac.uk::f4522fb3-2210-4efa-893b-5e84191431d5" providerId="AD" clId="Web-{45E5DE37-5F41-4445-E1CD-6B4C1BF77361}" dt="2023-10-20T21:15:38.089" v="1167" actId="14100"/>
          <ac:picMkLst>
            <pc:docMk/>
            <pc:sldMk cId="455762157" sldId="258"/>
            <ac:picMk id="2" creationId="{A39AD8CB-F66E-586E-1E2B-B66CBF60255A}"/>
          </ac:picMkLst>
        </pc:picChg>
      </pc:sldChg>
      <pc:sldChg chg="addSp delSp modSp ord">
        <pc:chgData name="Anthonia Akpan (2026998)" userId="S::2026998@student.uwtsd.ac.uk::f4522fb3-2210-4efa-893b-5e84191431d5" providerId="AD" clId="Web-{45E5DE37-5F41-4445-E1CD-6B4C1BF77361}" dt="2023-10-20T20:45:10.576" v="1073" actId="20577"/>
        <pc:sldMkLst>
          <pc:docMk/>
          <pc:sldMk cId="1678757433" sldId="266"/>
        </pc:sldMkLst>
        <pc:spChg chg="add del">
          <ac:chgData name="Anthonia Akpan (2026998)" userId="S::2026998@student.uwtsd.ac.uk::f4522fb3-2210-4efa-893b-5e84191431d5" providerId="AD" clId="Web-{45E5DE37-5F41-4445-E1CD-6B4C1BF77361}" dt="2023-10-20T18:59:27.837" v="644"/>
          <ac:spMkLst>
            <pc:docMk/>
            <pc:sldMk cId="1678757433" sldId="266"/>
            <ac:spMk id="2" creationId="{4DC273FE-687D-45C1-5BCE-693F8998CA7E}"/>
          </ac:spMkLst>
        </pc:spChg>
        <pc:spChg chg="add del mod">
          <ac:chgData name="Anthonia Akpan (2026998)" userId="S::2026998@student.uwtsd.ac.uk::f4522fb3-2210-4efa-893b-5e84191431d5" providerId="AD" clId="Web-{45E5DE37-5F41-4445-E1CD-6B4C1BF77361}" dt="2023-10-20T20:45:10.576" v="1073" actId="20577"/>
          <ac:spMkLst>
            <pc:docMk/>
            <pc:sldMk cId="1678757433" sldId="266"/>
            <ac:spMk id="3" creationId="{DD09A29E-018D-52A7-8C5E-EBCDBAE22C0B}"/>
          </ac:spMkLst>
        </pc:spChg>
        <pc:spChg chg="add del">
          <ac:chgData name="Anthonia Akpan (2026998)" userId="S::2026998@student.uwtsd.ac.uk::f4522fb3-2210-4efa-893b-5e84191431d5" providerId="AD" clId="Web-{45E5DE37-5F41-4445-E1CD-6B4C1BF77361}" dt="2023-10-20T19:00:07.338" v="646"/>
          <ac:spMkLst>
            <pc:docMk/>
            <pc:sldMk cId="1678757433" sldId="266"/>
            <ac:spMk id="4" creationId="{4DC273FE-687D-45C1-5BCE-693F8998CA7E}"/>
          </ac:spMkLst>
        </pc:spChg>
        <pc:spChg chg="add del">
          <ac:chgData name="Anthonia Akpan (2026998)" userId="S::2026998@student.uwtsd.ac.uk::f4522fb3-2210-4efa-893b-5e84191431d5" providerId="AD" clId="Web-{45E5DE37-5F41-4445-E1CD-6B4C1BF77361}" dt="2023-10-20T19:00:55.184" v="648"/>
          <ac:spMkLst>
            <pc:docMk/>
            <pc:sldMk cId="1678757433" sldId="266"/>
            <ac:spMk id="5" creationId="{4DC273FE-687D-45C1-5BCE-693F8998CA7E}"/>
          </ac:spMkLst>
        </pc:spChg>
        <pc:spChg chg="add del">
          <ac:chgData name="Anthonia Akpan (2026998)" userId="S::2026998@student.uwtsd.ac.uk::f4522fb3-2210-4efa-893b-5e84191431d5" providerId="AD" clId="Web-{45E5DE37-5F41-4445-E1CD-6B4C1BF77361}" dt="2023-10-20T19:01:05.371" v="650"/>
          <ac:spMkLst>
            <pc:docMk/>
            <pc:sldMk cId="1678757433" sldId="266"/>
            <ac:spMk id="6" creationId="{4DC273FE-687D-45C1-5BCE-693F8998CA7E}"/>
          </ac:spMkLst>
        </pc:spChg>
      </pc:sldChg>
      <pc:sldChg chg="modSp">
        <pc:chgData name="Anthonia Akpan (2026998)" userId="S::2026998@student.uwtsd.ac.uk::f4522fb3-2210-4efa-893b-5e84191431d5" providerId="AD" clId="Web-{45E5DE37-5F41-4445-E1CD-6B4C1BF77361}" dt="2023-10-20T20:55:12.753" v="1155" actId="1076"/>
        <pc:sldMkLst>
          <pc:docMk/>
          <pc:sldMk cId="431682259" sldId="269"/>
        </pc:sldMkLst>
        <pc:spChg chg="mod">
          <ac:chgData name="Anthonia Akpan (2026998)" userId="S::2026998@student.uwtsd.ac.uk::f4522fb3-2210-4efa-893b-5e84191431d5" providerId="AD" clId="Web-{45E5DE37-5F41-4445-E1CD-6B4C1BF77361}" dt="2023-10-20T20:55:12.753" v="1155" actId="1076"/>
          <ac:spMkLst>
            <pc:docMk/>
            <pc:sldMk cId="431682259" sldId="269"/>
            <ac:spMk id="4" creationId="{B9DEF9B5-DD6B-E316-29B2-64D16DC0A078}"/>
          </ac:spMkLst>
        </pc:spChg>
      </pc:sldChg>
      <pc:sldChg chg="addSp modSp">
        <pc:chgData name="Anthonia Akpan (2026998)" userId="S::2026998@student.uwtsd.ac.uk::f4522fb3-2210-4efa-893b-5e84191431d5" providerId="AD" clId="Web-{45E5DE37-5F41-4445-E1CD-6B4C1BF77361}" dt="2023-10-20T14:31:26.645" v="28" actId="20577"/>
        <pc:sldMkLst>
          <pc:docMk/>
          <pc:sldMk cId="2173479937" sldId="270"/>
        </pc:sldMkLst>
        <pc:spChg chg="add mod">
          <ac:chgData name="Anthonia Akpan (2026998)" userId="S::2026998@student.uwtsd.ac.uk::f4522fb3-2210-4efa-893b-5e84191431d5" providerId="AD" clId="Web-{45E5DE37-5F41-4445-E1CD-6B4C1BF77361}" dt="2023-10-20T14:30:25.328" v="15" actId="20577"/>
          <ac:spMkLst>
            <pc:docMk/>
            <pc:sldMk cId="2173479937" sldId="270"/>
            <ac:spMk id="3" creationId="{A34D4F2E-9A56-C49C-6BD2-751805DECEF4}"/>
          </ac:spMkLst>
        </pc:spChg>
        <pc:spChg chg="add mod">
          <ac:chgData name="Anthonia Akpan (2026998)" userId="S::2026998@student.uwtsd.ac.uk::f4522fb3-2210-4efa-893b-5e84191431d5" providerId="AD" clId="Web-{45E5DE37-5F41-4445-E1CD-6B4C1BF77361}" dt="2023-10-20T14:31:26.645" v="28" actId="20577"/>
          <ac:spMkLst>
            <pc:docMk/>
            <pc:sldMk cId="2173479937" sldId="270"/>
            <ac:spMk id="5" creationId="{B01974EB-4433-7526-DB94-D385F2D130E9}"/>
          </ac:spMkLst>
        </pc:spChg>
        <pc:picChg chg="add mod">
          <ac:chgData name="Anthonia Akpan (2026998)" userId="S::2026998@student.uwtsd.ac.uk::f4522fb3-2210-4efa-893b-5e84191431d5" providerId="AD" clId="Web-{45E5DE37-5F41-4445-E1CD-6B4C1BF77361}" dt="2023-10-20T14:29:16.229" v="8" actId="1076"/>
          <ac:picMkLst>
            <pc:docMk/>
            <pc:sldMk cId="2173479937" sldId="270"/>
            <ac:picMk id="2" creationId="{5A30F2F2-D7AB-9086-CD06-F307F3CBAB08}"/>
          </ac:picMkLst>
        </pc:picChg>
      </pc:sldChg>
      <pc:sldChg chg="addSp delSp modSp new mod ord setBg">
        <pc:chgData name="Anthonia Akpan (2026998)" userId="S::2026998@student.uwtsd.ac.uk::f4522fb3-2210-4efa-893b-5e84191431d5" providerId="AD" clId="Web-{45E5DE37-5F41-4445-E1CD-6B4C1BF77361}" dt="2023-10-20T17:48:25.886" v="340"/>
        <pc:sldMkLst>
          <pc:docMk/>
          <pc:sldMk cId="102566599" sldId="271"/>
        </pc:sldMkLst>
        <pc:spChg chg="del mod">
          <ac:chgData name="Anthonia Akpan (2026998)" userId="S::2026998@student.uwtsd.ac.uk::f4522fb3-2210-4efa-893b-5e84191431d5" providerId="AD" clId="Web-{45E5DE37-5F41-4445-E1CD-6B4C1BF77361}" dt="2023-10-20T17:46:05.038" v="316"/>
          <ac:spMkLst>
            <pc:docMk/>
            <pc:sldMk cId="102566599" sldId="271"/>
            <ac:spMk id="2" creationId="{FADE16AB-8C95-60F3-4813-9313D7F3B308}"/>
          </ac:spMkLst>
        </pc:spChg>
        <pc:spChg chg="del">
          <ac:chgData name="Anthonia Akpan (2026998)" userId="S::2026998@student.uwtsd.ac.uk::f4522fb3-2210-4efa-893b-5e84191431d5" providerId="AD" clId="Web-{45E5DE37-5F41-4445-E1CD-6B4C1BF77361}" dt="2023-10-20T17:45:44.772" v="315"/>
          <ac:spMkLst>
            <pc:docMk/>
            <pc:sldMk cId="102566599" sldId="271"/>
            <ac:spMk id="3" creationId="{A6669436-15D4-E79E-6670-EF6BD9728E62}"/>
          </ac:spMkLst>
        </pc:spChg>
        <pc:spChg chg="add mod">
          <ac:chgData name="Anthonia Akpan (2026998)" userId="S::2026998@student.uwtsd.ac.uk::f4522fb3-2210-4efa-893b-5e84191431d5" providerId="AD" clId="Web-{45E5DE37-5F41-4445-E1CD-6B4C1BF77361}" dt="2023-10-20T17:47:21.416" v="330" actId="20577"/>
          <ac:spMkLst>
            <pc:docMk/>
            <pc:sldMk cId="102566599" sldId="271"/>
            <ac:spMk id="4" creationId="{60639061-935E-24D8-A154-465E82449873}"/>
          </ac:spMkLst>
        </pc:spChg>
        <pc:spChg chg="add">
          <ac:chgData name="Anthonia Akpan (2026998)" userId="S::2026998@student.uwtsd.ac.uk::f4522fb3-2210-4efa-893b-5e84191431d5" providerId="AD" clId="Web-{45E5DE37-5F41-4445-E1CD-6B4C1BF77361}" dt="2023-10-20T17:45:44.772" v="315"/>
          <ac:spMkLst>
            <pc:docMk/>
            <pc:sldMk cId="102566599" sldId="271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45E5DE37-5F41-4445-E1CD-6B4C1BF77361}" dt="2023-10-20T17:45:44.772" v="315"/>
          <ac:spMkLst>
            <pc:docMk/>
            <pc:sldMk cId="102566599" sldId="271"/>
            <ac:spMk id="10" creationId="{50EBAE0B-DD72-4094-8934-3B46A91428CF}"/>
          </ac:spMkLst>
        </pc:spChg>
      </pc:sldChg>
    </pc:docChg>
  </pc:docChgLst>
  <pc:docChgLst>
    <pc:chgData name="Anthonia Akpan (2026998)" userId="f4522fb3-2210-4efa-893b-5e84191431d5" providerId="ADAL" clId="{438F235E-D280-460B-8BB9-5AE4DE7AD7C1}"/>
    <pc:docChg chg="undo redo custSel addSld delSld modSld sldOrd">
      <pc:chgData name="Anthonia Akpan (2026998)" userId="f4522fb3-2210-4efa-893b-5e84191431d5" providerId="ADAL" clId="{438F235E-D280-460B-8BB9-5AE4DE7AD7C1}" dt="2023-10-26T10:34:12.995" v="100" actId="113"/>
      <pc:docMkLst>
        <pc:docMk/>
      </pc:docMkLst>
      <pc:sldChg chg="modSp mod">
        <pc:chgData name="Anthonia Akpan (2026998)" userId="f4522fb3-2210-4efa-893b-5e84191431d5" providerId="ADAL" clId="{438F235E-D280-460B-8BB9-5AE4DE7AD7C1}" dt="2023-10-26T10:32:04.029" v="75" actId="255"/>
        <pc:sldMkLst>
          <pc:docMk/>
          <pc:sldMk cId="1678757433" sldId="266"/>
        </pc:sldMkLst>
        <pc:spChg chg="mod">
          <ac:chgData name="Anthonia Akpan (2026998)" userId="f4522fb3-2210-4efa-893b-5e84191431d5" providerId="ADAL" clId="{438F235E-D280-460B-8BB9-5AE4DE7AD7C1}" dt="2023-10-26T10:32:04.029" v="75" actId="255"/>
          <ac:spMkLst>
            <pc:docMk/>
            <pc:sldMk cId="1678757433" sldId="266"/>
            <ac:spMk id="3" creationId="{DD09A29E-018D-52A7-8C5E-EBCDBAE22C0B}"/>
          </ac:spMkLst>
        </pc:spChg>
      </pc:sldChg>
      <pc:sldChg chg="modSp del mod">
        <pc:chgData name="Anthonia Akpan (2026998)" userId="f4522fb3-2210-4efa-893b-5e84191431d5" providerId="ADAL" clId="{438F235E-D280-460B-8BB9-5AE4DE7AD7C1}" dt="2023-10-26T10:20:27.419" v="40" actId="2696"/>
        <pc:sldMkLst>
          <pc:docMk/>
          <pc:sldMk cId="431682259" sldId="269"/>
        </pc:sldMkLst>
        <pc:spChg chg="mod">
          <ac:chgData name="Anthonia Akpan (2026998)" userId="f4522fb3-2210-4efa-893b-5e84191431d5" providerId="ADAL" clId="{438F235E-D280-460B-8BB9-5AE4DE7AD7C1}" dt="2023-10-26T10:18:46.572" v="31"/>
          <ac:spMkLst>
            <pc:docMk/>
            <pc:sldMk cId="431682259" sldId="269"/>
            <ac:spMk id="3" creationId="{B1BA30B2-F776-0167-14BD-84CB26EC5B1C}"/>
          </ac:spMkLst>
        </pc:spChg>
      </pc:sldChg>
      <pc:sldChg chg="modSp add mod">
        <pc:chgData name="Anthonia Akpan (2026998)" userId="f4522fb3-2210-4efa-893b-5e84191431d5" providerId="ADAL" clId="{438F235E-D280-460B-8BB9-5AE4DE7AD7C1}" dt="2023-10-26T10:33:40.800" v="90" actId="113"/>
        <pc:sldMkLst>
          <pc:docMk/>
          <pc:sldMk cId="3013230056" sldId="273"/>
        </pc:sldMkLst>
        <pc:spChg chg="mod">
          <ac:chgData name="Anthonia Akpan (2026998)" userId="f4522fb3-2210-4efa-893b-5e84191431d5" providerId="ADAL" clId="{438F235E-D280-460B-8BB9-5AE4DE7AD7C1}" dt="2023-10-26T10:33:40.800" v="90" actId="113"/>
          <ac:spMkLst>
            <pc:docMk/>
            <pc:sldMk cId="3013230056" sldId="273"/>
            <ac:spMk id="3" creationId="{DD09A29E-018D-52A7-8C5E-EBCDBAE22C0B}"/>
          </ac:spMkLst>
        </pc:spChg>
      </pc:sldChg>
      <pc:sldChg chg="modSp add mod ord">
        <pc:chgData name="Anthonia Akpan (2026998)" userId="f4522fb3-2210-4efa-893b-5e84191431d5" providerId="ADAL" clId="{438F235E-D280-460B-8BB9-5AE4DE7AD7C1}" dt="2023-10-26T10:34:12.995" v="100" actId="113"/>
        <pc:sldMkLst>
          <pc:docMk/>
          <pc:sldMk cId="87466643" sldId="274"/>
        </pc:sldMkLst>
        <pc:spChg chg="mod">
          <ac:chgData name="Anthonia Akpan (2026998)" userId="f4522fb3-2210-4efa-893b-5e84191431d5" providerId="ADAL" clId="{438F235E-D280-460B-8BB9-5AE4DE7AD7C1}" dt="2023-10-26T10:34:12.995" v="100" actId="113"/>
          <ac:spMkLst>
            <pc:docMk/>
            <pc:sldMk cId="87466643" sldId="274"/>
            <ac:spMk id="3" creationId="{DD09A29E-018D-52A7-8C5E-EBCDBAE22C0B}"/>
          </ac:spMkLst>
        </pc:spChg>
      </pc:sldChg>
    </pc:docChg>
  </pc:docChgLst>
  <pc:docChgLst>
    <pc:chgData name="Anthonia Akpan (2026998)" userId="S::2026998@student.uwtsd.ac.uk::f4522fb3-2210-4efa-893b-5e84191431d5" providerId="AD" clId="Web-{E75D79CF-B60A-3995-8096-9A8BBE2090BA}"/>
    <pc:docChg chg="modSld">
      <pc:chgData name="Anthonia Akpan (2026998)" userId="S::2026998@student.uwtsd.ac.uk::f4522fb3-2210-4efa-893b-5e84191431d5" providerId="AD" clId="Web-{E75D79CF-B60A-3995-8096-9A8BBE2090BA}" dt="2023-10-21T09:58:58.615" v="211" actId="1076"/>
      <pc:docMkLst>
        <pc:docMk/>
      </pc:docMkLst>
      <pc:sldChg chg="modSp">
        <pc:chgData name="Anthonia Akpan (2026998)" userId="S::2026998@student.uwtsd.ac.uk::f4522fb3-2210-4efa-893b-5e84191431d5" providerId="AD" clId="Web-{E75D79CF-B60A-3995-8096-9A8BBE2090BA}" dt="2023-10-21T09:58:58.615" v="211" actId="1076"/>
        <pc:sldMkLst>
          <pc:docMk/>
          <pc:sldMk cId="455762157" sldId="258"/>
        </pc:sldMkLst>
        <pc:picChg chg="mod">
          <ac:chgData name="Anthonia Akpan (2026998)" userId="S::2026998@student.uwtsd.ac.uk::f4522fb3-2210-4efa-893b-5e84191431d5" providerId="AD" clId="Web-{E75D79CF-B60A-3995-8096-9A8BBE2090BA}" dt="2023-10-21T09:58:58.615" v="211" actId="1076"/>
          <ac:picMkLst>
            <pc:docMk/>
            <pc:sldMk cId="455762157" sldId="258"/>
            <ac:picMk id="2" creationId="{A39AD8CB-F66E-586E-1E2B-B66CBF60255A}"/>
          </ac:picMkLst>
        </pc:picChg>
      </pc:sldChg>
      <pc:sldChg chg="addSp modSp">
        <pc:chgData name="Anthonia Akpan (2026998)" userId="S::2026998@student.uwtsd.ac.uk::f4522fb3-2210-4efa-893b-5e84191431d5" providerId="AD" clId="Web-{E75D79CF-B60A-3995-8096-9A8BBE2090BA}" dt="2023-10-21T09:45:12.002" v="113" actId="20577"/>
        <pc:sldMkLst>
          <pc:docMk/>
          <pc:sldMk cId="1795572652" sldId="265"/>
        </pc:sldMkLst>
        <pc:spChg chg="add mod">
          <ac:chgData name="Anthonia Akpan (2026998)" userId="S::2026998@student.uwtsd.ac.uk::f4522fb3-2210-4efa-893b-5e84191431d5" providerId="AD" clId="Web-{E75D79CF-B60A-3995-8096-9A8BBE2090BA}" dt="2023-10-21T09:45:12.002" v="113" actId="20577"/>
          <ac:spMkLst>
            <pc:docMk/>
            <pc:sldMk cId="1795572652" sldId="265"/>
            <ac:spMk id="2" creationId="{B5259ADF-B846-7302-DC2C-B7AB3EC65686}"/>
          </ac:spMkLst>
        </pc:spChg>
        <pc:spChg chg="add mod">
          <ac:chgData name="Anthonia Akpan (2026998)" userId="S::2026998@student.uwtsd.ac.uk::f4522fb3-2210-4efa-893b-5e84191431d5" providerId="AD" clId="Web-{E75D79CF-B60A-3995-8096-9A8BBE2090BA}" dt="2023-10-21T09:44:21.108" v="95" actId="20577"/>
          <ac:spMkLst>
            <pc:docMk/>
            <pc:sldMk cId="1795572652" sldId="265"/>
            <ac:spMk id="4" creationId="{D39A9355-8BAE-B1CE-A793-477D1E94E75E}"/>
          </ac:spMkLst>
        </pc:spChg>
      </pc:sldChg>
      <pc:sldChg chg="modSp">
        <pc:chgData name="Anthonia Akpan (2026998)" userId="S::2026998@student.uwtsd.ac.uk::f4522fb3-2210-4efa-893b-5e84191431d5" providerId="AD" clId="Web-{E75D79CF-B60A-3995-8096-9A8BBE2090BA}" dt="2023-10-21T09:57:59.221" v="200" actId="20577"/>
        <pc:sldMkLst>
          <pc:docMk/>
          <pc:sldMk cId="1678757433" sldId="266"/>
        </pc:sldMkLst>
        <pc:spChg chg="mod">
          <ac:chgData name="Anthonia Akpan (2026998)" userId="S::2026998@student.uwtsd.ac.uk::f4522fb3-2210-4efa-893b-5e84191431d5" providerId="AD" clId="Web-{E75D79CF-B60A-3995-8096-9A8BBE2090BA}" dt="2023-10-21T09:57:59.221" v="200" actId="20577"/>
          <ac:spMkLst>
            <pc:docMk/>
            <pc:sldMk cId="1678757433" sldId="266"/>
            <ac:spMk id="3" creationId="{DD09A29E-018D-52A7-8C5E-EBCDBAE22C0B}"/>
          </ac:spMkLst>
        </pc:spChg>
      </pc:sldChg>
      <pc:sldChg chg="addSp modSp">
        <pc:chgData name="Anthonia Akpan (2026998)" userId="S::2026998@student.uwtsd.ac.uk::f4522fb3-2210-4efa-893b-5e84191431d5" providerId="AD" clId="Web-{E75D79CF-B60A-3995-8096-9A8BBE2090BA}" dt="2023-10-21T09:54:20.973" v="199" actId="20577"/>
        <pc:sldMkLst>
          <pc:docMk/>
          <pc:sldMk cId="2399060554" sldId="267"/>
        </pc:sldMkLst>
        <pc:spChg chg="add mod">
          <ac:chgData name="Anthonia Akpan (2026998)" userId="S::2026998@student.uwtsd.ac.uk::f4522fb3-2210-4efa-893b-5e84191431d5" providerId="AD" clId="Web-{E75D79CF-B60A-3995-8096-9A8BBE2090BA}" dt="2023-10-21T09:47:46.777" v="131" actId="20577"/>
          <ac:spMkLst>
            <pc:docMk/>
            <pc:sldMk cId="2399060554" sldId="267"/>
            <ac:spMk id="2" creationId="{C2229C87-75D3-0747-966C-FB971647E250}"/>
          </ac:spMkLst>
        </pc:spChg>
        <pc:spChg chg="add mod">
          <ac:chgData name="Anthonia Akpan (2026998)" userId="S::2026998@student.uwtsd.ac.uk::f4522fb3-2210-4efa-893b-5e84191431d5" providerId="AD" clId="Web-{E75D79CF-B60A-3995-8096-9A8BBE2090BA}" dt="2023-10-21T09:54:20.973" v="199" actId="20577"/>
          <ac:spMkLst>
            <pc:docMk/>
            <pc:sldMk cId="2399060554" sldId="267"/>
            <ac:spMk id="4" creationId="{1276F39F-4F1D-5078-21E3-29B5BF2A4999}"/>
          </ac:spMkLst>
        </pc:spChg>
        <pc:picChg chg="mod">
          <ac:chgData name="Anthonia Akpan (2026998)" userId="S::2026998@student.uwtsd.ac.uk::f4522fb3-2210-4efa-893b-5e84191431d5" providerId="AD" clId="Web-{E75D79CF-B60A-3995-8096-9A8BBE2090BA}" dt="2023-10-21T09:46:23.803" v="116" actId="14100"/>
          <ac:picMkLst>
            <pc:docMk/>
            <pc:sldMk cId="2399060554" sldId="267"/>
            <ac:picMk id="3" creationId="{5D062617-2C9D-8A71-F79D-46EE7CA7D464}"/>
          </ac:picMkLst>
        </pc:picChg>
      </pc:sldChg>
      <pc:sldChg chg="modSp">
        <pc:chgData name="Anthonia Akpan (2026998)" userId="S::2026998@student.uwtsd.ac.uk::f4522fb3-2210-4efa-893b-5e84191431d5" providerId="AD" clId="Web-{E75D79CF-B60A-3995-8096-9A8BBE2090BA}" dt="2023-10-21T09:58:25.816" v="210" actId="20577"/>
        <pc:sldMkLst>
          <pc:docMk/>
          <pc:sldMk cId="2173479937" sldId="270"/>
        </pc:sldMkLst>
        <pc:spChg chg="mod">
          <ac:chgData name="Anthonia Akpan (2026998)" userId="S::2026998@student.uwtsd.ac.uk::f4522fb3-2210-4efa-893b-5e84191431d5" providerId="AD" clId="Web-{E75D79CF-B60A-3995-8096-9A8BBE2090BA}" dt="2023-10-21T09:58:25.816" v="210" actId="20577"/>
          <ac:spMkLst>
            <pc:docMk/>
            <pc:sldMk cId="2173479937" sldId="270"/>
            <ac:spMk id="4" creationId="{07234264-F69B-808F-8BDA-14E189FEB08E}"/>
          </ac:spMkLst>
        </pc:spChg>
      </pc:sldChg>
    </pc:docChg>
  </pc:docChgLst>
  <pc:docChgLst>
    <pc:chgData name="Anthonia Akpan (2026998)" userId="S::2026998@student.uwtsd.ac.uk::f4522fb3-2210-4efa-893b-5e84191431d5" providerId="AD" clId="Web-{DDCF3B45-1266-3C71-57F7-AA922C2F6BEF}"/>
    <pc:docChg chg="modSld">
      <pc:chgData name="Anthonia Akpan (2026998)" userId="S::2026998@student.uwtsd.ac.uk::f4522fb3-2210-4efa-893b-5e84191431d5" providerId="AD" clId="Web-{DDCF3B45-1266-3C71-57F7-AA922C2F6BEF}" dt="2023-10-25T19:42:28.164" v="1" actId="20577"/>
      <pc:docMkLst>
        <pc:docMk/>
      </pc:docMkLst>
      <pc:sldChg chg="modSp">
        <pc:chgData name="Anthonia Akpan (2026998)" userId="S::2026998@student.uwtsd.ac.uk::f4522fb3-2210-4efa-893b-5e84191431d5" providerId="AD" clId="Web-{DDCF3B45-1266-3C71-57F7-AA922C2F6BEF}" dt="2023-10-25T19:42:28.164" v="1" actId="20577"/>
        <pc:sldMkLst>
          <pc:docMk/>
          <pc:sldMk cId="431682259" sldId="269"/>
        </pc:sldMkLst>
        <pc:spChg chg="mod">
          <ac:chgData name="Anthonia Akpan (2026998)" userId="S::2026998@student.uwtsd.ac.uk::f4522fb3-2210-4efa-893b-5e84191431d5" providerId="AD" clId="Web-{DDCF3B45-1266-3C71-57F7-AA922C2F6BEF}" dt="2023-10-25T19:42:28.164" v="1" actId="20577"/>
          <ac:spMkLst>
            <pc:docMk/>
            <pc:sldMk cId="431682259" sldId="269"/>
            <ac:spMk id="3" creationId="{B1BA30B2-F776-0167-14BD-84CB26EC5B1C}"/>
          </ac:spMkLst>
        </pc:spChg>
      </pc:sldChg>
    </pc:docChg>
  </pc:docChgLst>
  <pc:docChgLst>
    <pc:chgData name="Anthonia Akpan (2026998)" userId="S::2026998@student.uwtsd.ac.uk::f4522fb3-2210-4efa-893b-5e84191431d5" providerId="AD" clId="Web-{21A656D7-2A74-BBE9-1449-CDDF26BFA836}"/>
    <pc:docChg chg="delSld modSld addMainMaster delMainMaster">
      <pc:chgData name="Anthonia Akpan (2026998)" userId="S::2026998@student.uwtsd.ac.uk::f4522fb3-2210-4efa-893b-5e84191431d5" providerId="AD" clId="Web-{21A656D7-2A74-BBE9-1449-CDDF26BFA836}" dt="2023-10-23T12:17:34.544" v="102" actId="20577"/>
      <pc:docMkLst>
        <pc:docMk/>
      </pc:docMkLst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109857222" sldId="256"/>
        </pc:sldMkLst>
        <pc:spChg chg="mod ord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09857222" sldId="256"/>
            <ac:spMk id="2" creationId="{00000000-0000-0000-0000-000000000000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09857222" sldId="256"/>
            <ac:spMk id="8" creationId="{FCA118C4-32A6-466D-8453-BA738103A062}"/>
          </ac:spMkLst>
        </pc:spChg>
      </pc:sldChg>
      <pc:sldChg chg="addSp del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791812905" sldId="257"/>
        </pc:sldMkLst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791812905" sldId="257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791812905" sldId="257"/>
            <ac:spMk id="10" creationId="{50EBAE0B-DD72-4094-8934-3B46A91428CF}"/>
          </ac:spMkLst>
        </pc:spChg>
      </pc:sldChg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2:17:34.544" v="102" actId="20577"/>
        <pc:sldMkLst>
          <pc:docMk/>
          <pc:sldMk cId="455762157" sldId="258"/>
        </pc:sldMkLst>
        <pc:spChg chg="add mod">
          <ac:chgData name="Anthonia Akpan (2026998)" userId="S::2026998@student.uwtsd.ac.uk::f4522fb3-2210-4efa-893b-5e84191431d5" providerId="AD" clId="Web-{21A656D7-2A74-BBE9-1449-CDDF26BFA836}" dt="2023-10-23T12:17:34.544" v="102" actId="20577"/>
          <ac:spMkLst>
            <pc:docMk/>
            <pc:sldMk cId="455762157" sldId="258"/>
            <ac:spMk id="5" creationId="{9F1298DD-986A-9A0E-0959-A87073695629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455762157" sldId="258"/>
            <ac:spMk id="15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455762157" sldId="258"/>
            <ac:spMk id="17" creationId="{1E8DBE92-2331-4285-8226-D398190D3E38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455762157" sldId="258"/>
            <ac:spMk id="19" creationId="{AD6F6937-3B5A-4391-9F37-58A571B362A9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455762157" sldId="258"/>
            <ac:spMk id="21" creationId="{C962AC3C-FEB4-4C6A-8CA6-D570CD0098A9}"/>
          </ac:spMkLst>
        </pc:spChg>
        <pc:picChg chg="mod">
          <ac:chgData name="Anthonia Akpan (2026998)" userId="S::2026998@student.uwtsd.ac.uk::f4522fb3-2210-4efa-893b-5e84191431d5" providerId="AD" clId="Web-{21A656D7-2A74-BBE9-1449-CDDF26BFA836}" dt="2023-10-23T12:13:38.227" v="41" actId="1076"/>
          <ac:picMkLst>
            <pc:docMk/>
            <pc:sldMk cId="455762157" sldId="258"/>
            <ac:picMk id="2" creationId="{A39AD8CB-F66E-586E-1E2B-B66CBF60255A}"/>
          </ac:picMkLst>
        </pc:picChg>
      </pc:sldChg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3485423170" sldId="259"/>
        </pc:sldMkLst>
        <pc:spChg chg="mod">
          <ac:chgData name="Anthonia Akpan (2026998)" userId="S::2026998@student.uwtsd.ac.uk::f4522fb3-2210-4efa-893b-5e84191431d5" providerId="AD" clId="Web-{21A656D7-2A74-BBE9-1449-CDDF26BFA836}" dt="2023-10-23T11:35:26.379" v="8" actId="20577"/>
          <ac:spMkLst>
            <pc:docMk/>
            <pc:sldMk cId="3485423170" sldId="259"/>
            <ac:spMk id="5" creationId="{0E754903-426C-5213-5C08-62C67E0B38EB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3485423170" sldId="259"/>
            <ac:spMk id="8" creationId="{BD976C13-68E6-4E25-B13E-FC3A2D3F66E3}"/>
          </ac:spMkLst>
        </pc:spChg>
        <pc:spChg chg="mod">
          <ac:chgData name="Anthonia Akpan (2026998)" userId="S::2026998@student.uwtsd.ac.uk::f4522fb3-2210-4efa-893b-5e84191431d5" providerId="AD" clId="Web-{21A656D7-2A74-BBE9-1449-CDDF26BFA836}" dt="2023-10-23T11:35:21.332" v="0" actId="20577"/>
          <ac:spMkLst>
            <pc:docMk/>
            <pc:sldMk cId="3485423170" sldId="259"/>
            <ac:spMk id="9" creationId="{FE88B537-1D6C-A348-AD5C-F16F65A96536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3485423170" sldId="259"/>
            <ac:spMk id="10" creationId="{50EBAE0B-DD72-4094-8934-3B46A91428CF}"/>
          </ac:spMkLst>
        </pc:spChg>
      </pc:sldChg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39713650" sldId="260"/>
        </pc:sldMkLst>
        <pc:spChg chg="mod">
          <ac:chgData name="Anthonia Akpan (2026998)" userId="S::2026998@student.uwtsd.ac.uk::f4522fb3-2210-4efa-893b-5e84191431d5" providerId="AD" clId="Web-{21A656D7-2A74-BBE9-1449-CDDF26BFA836}" dt="2023-10-23T11:35:35.364" v="9" actId="20577"/>
          <ac:spMkLst>
            <pc:docMk/>
            <pc:sldMk cId="39713650" sldId="260"/>
            <ac:spMk id="5" creationId="{6F5CEB2C-6623-815B-DC5A-72457687E5D2}"/>
          </ac:spMkLst>
        </pc:spChg>
        <pc:spChg chg="mod">
          <ac:chgData name="Anthonia Akpan (2026998)" userId="S::2026998@student.uwtsd.ac.uk::f4522fb3-2210-4efa-893b-5e84191431d5" providerId="AD" clId="Web-{21A656D7-2A74-BBE9-1449-CDDF26BFA836}" dt="2023-10-23T11:35:42.708" v="10" actId="20577"/>
          <ac:spMkLst>
            <pc:docMk/>
            <pc:sldMk cId="39713650" sldId="260"/>
            <ac:spMk id="7" creationId="{E7F4FDA5-E454-E7D1-E7C5-994059C2254B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39713650" sldId="260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39713650" sldId="260"/>
            <ac:spMk id="10" creationId="{50EBAE0B-DD72-4094-8934-3B46A91428CF}"/>
          </ac:spMkLst>
        </pc:spChg>
      </pc:sldChg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1:47:20.732" v="39" actId="14100"/>
        <pc:sldMkLst>
          <pc:docMk/>
          <pc:sldMk cId="1001944830" sldId="261"/>
        </pc:sldMkLst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001944830" sldId="261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001944830" sldId="261"/>
            <ac:spMk id="10" creationId="{50EBAE0B-DD72-4094-8934-3B46A91428CF}"/>
          </ac:spMkLst>
        </pc:spChg>
        <pc:picChg chg="add mod">
          <ac:chgData name="Anthonia Akpan (2026998)" userId="S::2026998@student.uwtsd.ac.uk::f4522fb3-2210-4efa-893b-5e84191431d5" providerId="AD" clId="Web-{21A656D7-2A74-BBE9-1449-CDDF26BFA836}" dt="2023-10-23T11:47:20.732" v="39" actId="14100"/>
          <ac:picMkLst>
            <pc:docMk/>
            <pc:sldMk cId="1001944830" sldId="261"/>
            <ac:picMk id="5" creationId="{75211DD1-78EA-1A88-5487-9149D6BD38BC}"/>
          </ac:picMkLst>
        </pc:picChg>
      </pc:sldChg>
      <pc:sldChg chg="addSp del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3137399814" sldId="263"/>
        </pc:sldMkLst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3137399814" sldId="263"/>
            <ac:spMk id="15" creationId="{CD333CBE-B699-4E3B-9F45-C045F773434F}"/>
          </ac:spMkLst>
        </pc:spChg>
      </pc:sldChg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1795572652" sldId="265"/>
        </pc:sldMkLst>
        <pc:spChg chg="mod">
          <ac:chgData name="Anthonia Akpan (2026998)" userId="S::2026998@student.uwtsd.ac.uk::f4522fb3-2210-4efa-893b-5e84191431d5" providerId="AD" clId="Web-{21A656D7-2A74-BBE9-1449-CDDF26BFA836}" dt="2023-10-23T11:36:06.943" v="11" actId="20577"/>
          <ac:spMkLst>
            <pc:docMk/>
            <pc:sldMk cId="1795572652" sldId="265"/>
            <ac:spMk id="2" creationId="{B5259ADF-B846-7302-DC2C-B7AB3EC65686}"/>
          </ac:spMkLst>
        </pc:spChg>
        <pc:spChg chg="mod">
          <ac:chgData name="Anthonia Akpan (2026998)" userId="S::2026998@student.uwtsd.ac.uk::f4522fb3-2210-4efa-893b-5e84191431d5" providerId="AD" clId="Web-{21A656D7-2A74-BBE9-1449-CDDF26BFA836}" dt="2023-10-23T11:36:11.756" v="12" actId="20577"/>
          <ac:spMkLst>
            <pc:docMk/>
            <pc:sldMk cId="1795572652" sldId="265"/>
            <ac:spMk id="4" creationId="{D39A9355-8BAE-B1CE-A793-477D1E94E75E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795572652" sldId="265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795572652" sldId="265"/>
            <ac:spMk id="10" creationId="{50EBAE0B-DD72-4094-8934-3B46A91428CF}"/>
          </ac:spMkLst>
        </pc:spChg>
      </pc:sldChg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1:41:50.533" v="21" actId="20577"/>
        <pc:sldMkLst>
          <pc:docMk/>
          <pc:sldMk cId="1678757433" sldId="266"/>
        </pc:sldMkLst>
        <pc:spChg chg="mod">
          <ac:chgData name="Anthonia Akpan (2026998)" userId="S::2026998@student.uwtsd.ac.uk::f4522fb3-2210-4efa-893b-5e84191431d5" providerId="AD" clId="Web-{21A656D7-2A74-BBE9-1449-CDDF26BFA836}" dt="2023-10-23T11:41:50.533" v="21" actId="20577"/>
          <ac:spMkLst>
            <pc:docMk/>
            <pc:sldMk cId="1678757433" sldId="266"/>
            <ac:spMk id="3" creationId="{DD09A29E-018D-52A7-8C5E-EBCDBAE22C0B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678757433" sldId="266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678757433" sldId="266"/>
            <ac:spMk id="10" creationId="{50EBAE0B-DD72-4094-8934-3B46A91428CF}"/>
          </ac:spMkLst>
        </pc:spChg>
      </pc:sldChg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2399060554" sldId="267"/>
        </pc:sldMkLst>
        <pc:spChg chg="mod">
          <ac:chgData name="Anthonia Akpan (2026998)" userId="S::2026998@student.uwtsd.ac.uk::f4522fb3-2210-4efa-893b-5e84191431d5" providerId="AD" clId="Web-{21A656D7-2A74-BBE9-1449-CDDF26BFA836}" dt="2023-10-23T11:37:52.900" v="17" actId="20577"/>
          <ac:spMkLst>
            <pc:docMk/>
            <pc:sldMk cId="2399060554" sldId="267"/>
            <ac:spMk id="4" creationId="{1276F39F-4F1D-5078-21E3-29B5BF2A4999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2399060554" sldId="267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2399060554" sldId="267"/>
            <ac:spMk id="10" creationId="{50EBAE0B-DD72-4094-8934-3B46A91428CF}"/>
          </ac:spMkLst>
        </pc:spChg>
      </pc:sldChg>
      <pc:sldChg chg="addSp del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2607462494" sldId="268"/>
        </pc:sldMkLst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2607462494" sldId="268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2607462494" sldId="268"/>
            <ac:spMk id="10" creationId="{50EBAE0B-DD72-4094-8934-3B46A91428CF}"/>
          </ac:spMkLst>
        </pc:spChg>
      </pc:sldChg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1:42:46.316" v="33" actId="20577"/>
        <pc:sldMkLst>
          <pc:docMk/>
          <pc:sldMk cId="431682259" sldId="269"/>
        </pc:sldMkLst>
        <pc:spChg chg="mod">
          <ac:chgData name="Anthonia Akpan (2026998)" userId="S::2026998@student.uwtsd.ac.uk::f4522fb3-2210-4efa-893b-5e84191431d5" providerId="AD" clId="Web-{21A656D7-2A74-BBE9-1449-CDDF26BFA836}" dt="2023-10-23T11:42:46.316" v="33" actId="20577"/>
          <ac:spMkLst>
            <pc:docMk/>
            <pc:sldMk cId="431682259" sldId="269"/>
            <ac:spMk id="4" creationId="{B9DEF9B5-DD6B-E316-29B2-64D16DC0A078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431682259" sldId="269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431682259" sldId="269"/>
            <ac:spMk id="10" creationId="{50EBAE0B-DD72-4094-8934-3B46A91428CF}"/>
          </ac:spMkLst>
        </pc:spChg>
      </pc:sldChg>
      <pc:sldChg chg="addSp delSp del mod modClrScheme delDesignElem chgLayout">
        <pc:chgData name="Anthonia Akpan (2026998)" userId="S::2026998@student.uwtsd.ac.uk::f4522fb3-2210-4efa-893b-5e84191431d5" providerId="AD" clId="Web-{21A656D7-2A74-BBE9-1449-CDDF26BFA836}" dt="2023-10-23T11:47:34.248" v="40"/>
        <pc:sldMkLst>
          <pc:docMk/>
          <pc:sldMk cId="2173479937" sldId="270"/>
        </pc:sldMkLst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2173479937" sldId="270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2173479937" sldId="270"/>
            <ac:spMk id="10" creationId="{50EBAE0B-DD72-4094-8934-3B46A91428CF}"/>
          </ac:spMkLst>
        </pc:spChg>
      </pc:sldChg>
      <pc:sldChg chg="addSp del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102566599" sldId="271"/>
        </pc:sldMkLst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02566599" sldId="271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02566599" sldId="271"/>
            <ac:spMk id="10" creationId="{50EBAE0B-DD72-4094-8934-3B46A91428CF}"/>
          </ac:spMkLst>
        </pc:spChg>
      </pc:sldChg>
      <pc:sldChg chg="addSp delSp modSp mod modClrScheme delDesignElem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1443097602" sldId="272"/>
        </pc:sldMkLst>
        <pc:spChg chg="mod ord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443097602" sldId="272"/>
            <ac:spMk id="2" creationId="{D03876BC-0A3E-A96C-D2AE-B46C7CB47973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443097602" sldId="272"/>
            <ac:spMk id="32" creationId="{CD333CBE-B699-4E3B-9F45-C045F773434F}"/>
          </ac:spMkLst>
        </pc:spChg>
        <pc:spChg chg="add del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443097602" sldId="272"/>
            <ac:spMk id="33" creationId="{1E437638-E86C-41B1-BC86-6F186CB35AA8}"/>
          </ac:spMkLst>
        </pc:spChg>
      </pc:sldChg>
      <pc:sldChg chg="modSp mod modClrScheme chgLayout">
        <pc:chgData name="Anthonia Akpan (2026998)" userId="S::2026998@student.uwtsd.ac.uk::f4522fb3-2210-4efa-893b-5e84191431d5" providerId="AD" clId="Web-{21A656D7-2A74-BBE9-1449-CDDF26BFA836}" dt="2023-10-23T11:41:33.392" v="19"/>
        <pc:sldMkLst>
          <pc:docMk/>
          <pc:sldMk cId="1186829271" sldId="273"/>
        </pc:sldMkLst>
        <pc:spChg chg="mod ord">
          <ac:chgData name="Anthonia Akpan (2026998)" userId="S::2026998@student.uwtsd.ac.uk::f4522fb3-2210-4efa-893b-5e84191431d5" providerId="AD" clId="Web-{21A656D7-2A74-BBE9-1449-CDDF26BFA836}" dt="2023-10-23T11:41:33.392" v="19"/>
          <ac:spMkLst>
            <pc:docMk/>
            <pc:sldMk cId="1186829271" sldId="273"/>
            <ac:spMk id="3" creationId="{AB7B1B7D-CDD6-873A-B2CD-383CC868EF4D}"/>
          </ac:spMkLst>
        </pc:spChg>
      </pc:sldChg>
      <pc:sldMasterChg chg="add del addSldLayout delSldLayout">
        <pc:chgData name="Anthonia Akpan (2026998)" userId="S::2026998@student.uwtsd.ac.uk::f4522fb3-2210-4efa-893b-5e84191431d5" providerId="AD" clId="Web-{21A656D7-2A74-BBE9-1449-CDDF26BFA836}" dt="2023-10-23T11:41:33.392" v="19"/>
        <pc:sldMasterMkLst>
          <pc:docMk/>
          <pc:sldMasterMk cId="1483386095" sldId="2147483672"/>
        </pc:sldMasterMkLst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862151317" sldId="2147483673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460017466" sldId="2147483674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3603303991" sldId="2147483675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1874570389" sldId="2147483676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2892116389" sldId="2147483677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3999344454" sldId="2147483678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3567124692" sldId="2147483679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1814913224" sldId="2147483680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3646260187" sldId="2147483681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3545284803" sldId="2147483682"/>
          </pc:sldLayoutMkLst>
        </pc:sldLayoutChg>
        <pc:sldLayoutChg chg="add del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483386095" sldId="2147483672"/>
            <pc:sldLayoutMk cId="4057276528" sldId="2147483683"/>
          </pc:sldLayoutMkLst>
        </pc:sldLayoutChg>
      </pc:sldMasterChg>
      <pc:sldMasterChg chg="add del addSldLayout delSldLayout modSldLayout">
        <pc:chgData name="Anthonia Akpan (2026998)" userId="S::2026998@student.uwtsd.ac.uk::f4522fb3-2210-4efa-893b-5e84191431d5" providerId="AD" clId="Web-{21A656D7-2A74-BBE9-1449-CDDF26BFA836}" dt="2023-10-23T11:41:33.392" v="19"/>
        <pc:sldMasterMkLst>
          <pc:docMk/>
          <pc:sldMasterMk cId="1779154903" sldId="2147483684"/>
        </pc:sldMasterMkLst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1967414801" sldId="2147483685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978621980" sldId="2147483686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2197029212" sldId="2147483687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3381442386" sldId="2147483688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3606877290" sldId="2147483689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3852841126" sldId="2147483690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3334731423" sldId="2147483691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408499463" sldId="2147483692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750760172" sldId="2147483693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3069362859" sldId="2147483694"/>
          </pc:sldLayoutMkLst>
        </pc:sldLayoutChg>
        <pc:sldLayoutChg chg="add del mod replId">
          <pc:chgData name="Anthonia Akpan (2026998)" userId="S::2026998@student.uwtsd.ac.uk::f4522fb3-2210-4efa-893b-5e84191431d5" providerId="AD" clId="Web-{21A656D7-2A74-BBE9-1449-CDDF26BFA836}" dt="2023-10-23T11:41:33.392" v="19"/>
          <pc:sldLayoutMkLst>
            <pc:docMk/>
            <pc:sldMasterMk cId="1779154903" sldId="2147483684"/>
            <pc:sldLayoutMk cId="3818013322" sldId="2147483695"/>
          </pc:sldLayoutMkLst>
        </pc:sldLayoutChg>
      </pc:sldMasterChg>
    </pc:docChg>
  </pc:docChgLst>
  <pc:docChgLst>
    <pc:chgData name="Anthonia Akpan (2026998)" userId="S::2026998@student.uwtsd.ac.uk::f4522fb3-2210-4efa-893b-5e84191431d5" providerId="AD" clId="Web-{0A7FE0D0-27F4-94A2-18CD-541E698DF863}"/>
    <pc:docChg chg="addSld delSld modSld sldOrd">
      <pc:chgData name="Anthonia Akpan (2026998)" userId="S::2026998@student.uwtsd.ac.uk::f4522fb3-2210-4efa-893b-5e84191431d5" providerId="AD" clId="Web-{0A7FE0D0-27F4-94A2-18CD-541E698DF863}" dt="2023-10-20T09:08:31.698" v="644" actId="20577"/>
      <pc:docMkLst>
        <pc:docMk/>
      </pc:docMkLst>
      <pc:sldChg chg="addSp delSp modSp">
        <pc:chgData name="Anthonia Akpan (2026998)" userId="S::2026998@student.uwtsd.ac.uk::f4522fb3-2210-4efa-893b-5e84191431d5" providerId="AD" clId="Web-{0A7FE0D0-27F4-94A2-18CD-541E698DF863}" dt="2023-10-20T08:39:43.784" v="447" actId="14100"/>
        <pc:sldMkLst>
          <pc:docMk/>
          <pc:sldMk cId="455762157" sldId="258"/>
        </pc:sldMkLst>
        <pc:spChg chg="add mod">
          <ac:chgData name="Anthonia Akpan (2026998)" userId="S::2026998@student.uwtsd.ac.uk::f4522fb3-2210-4efa-893b-5e84191431d5" providerId="AD" clId="Web-{0A7FE0D0-27F4-94A2-18CD-541E698DF863}" dt="2023-10-20T08:39:43.784" v="447" actId="14100"/>
          <ac:spMkLst>
            <pc:docMk/>
            <pc:sldMk cId="455762157" sldId="258"/>
            <ac:spMk id="4" creationId="{808CFD2D-CC5A-3713-B27E-C2110DEDB9AD}"/>
          </ac:spMkLst>
        </pc:spChg>
        <pc:picChg chg="del mod">
          <ac:chgData name="Anthonia Akpan (2026998)" userId="S::2026998@student.uwtsd.ac.uk::f4522fb3-2210-4efa-893b-5e84191431d5" providerId="AD" clId="Web-{0A7FE0D0-27F4-94A2-18CD-541E698DF863}" dt="2023-10-20T08:36:19.027" v="390"/>
          <ac:picMkLst>
            <pc:docMk/>
            <pc:sldMk cId="455762157" sldId="258"/>
            <ac:picMk id="2" creationId="{3099164E-1381-9533-B781-C2DD5FFFA12B}"/>
          </ac:picMkLst>
        </pc:picChg>
      </pc:sldChg>
      <pc:sldChg chg="addSp modSp ord">
        <pc:chgData name="Anthonia Akpan (2026998)" userId="S::2026998@student.uwtsd.ac.uk::f4522fb3-2210-4efa-893b-5e84191431d5" providerId="AD" clId="Web-{0A7FE0D0-27F4-94A2-18CD-541E698DF863}" dt="2023-10-20T08:33:01.912" v="389"/>
        <pc:sldMkLst>
          <pc:docMk/>
          <pc:sldMk cId="39713650" sldId="260"/>
        </pc:sldMkLst>
        <pc:spChg chg="add mod">
          <ac:chgData name="Anthonia Akpan (2026998)" userId="S::2026998@student.uwtsd.ac.uk::f4522fb3-2210-4efa-893b-5e84191431d5" providerId="AD" clId="Web-{0A7FE0D0-27F4-94A2-18CD-541E698DF863}" dt="2023-10-20T07:54:52.668" v="230" actId="20577"/>
          <ac:spMkLst>
            <pc:docMk/>
            <pc:sldMk cId="39713650" sldId="260"/>
            <ac:spMk id="5" creationId="{6F5CEB2C-6623-815B-DC5A-72457687E5D2}"/>
          </ac:spMkLst>
        </pc:spChg>
        <pc:spChg chg="mod">
          <ac:chgData name="Anthonia Akpan (2026998)" userId="S::2026998@student.uwtsd.ac.uk::f4522fb3-2210-4efa-893b-5e84191431d5" providerId="AD" clId="Web-{0A7FE0D0-27F4-94A2-18CD-541E698DF863}" dt="2023-10-20T07:36:20.586" v="12" actId="20577"/>
          <ac:spMkLst>
            <pc:docMk/>
            <pc:sldMk cId="39713650" sldId="260"/>
            <ac:spMk id="7" creationId="{E7F4FDA5-E454-E7D1-E7C5-994059C2254B}"/>
          </ac:spMkLst>
        </pc:spChg>
        <pc:picChg chg="mod">
          <ac:chgData name="Anthonia Akpan (2026998)" userId="S::2026998@student.uwtsd.ac.uk::f4522fb3-2210-4efa-893b-5e84191431d5" providerId="AD" clId="Web-{0A7FE0D0-27F4-94A2-18CD-541E698DF863}" dt="2023-10-20T07:34:45.255" v="2" actId="14100"/>
          <ac:picMkLst>
            <pc:docMk/>
            <pc:sldMk cId="39713650" sldId="260"/>
            <ac:picMk id="2" creationId="{26A0518B-FA97-BB7C-D0D8-ACB9DEEDC770}"/>
          </ac:picMkLst>
        </pc:picChg>
      </pc:sldChg>
      <pc:sldChg chg="addSp delSp modSp">
        <pc:chgData name="Anthonia Akpan (2026998)" userId="S::2026998@student.uwtsd.ac.uk::f4522fb3-2210-4efa-893b-5e84191431d5" providerId="AD" clId="Web-{0A7FE0D0-27F4-94A2-18CD-541E698DF863}" dt="2023-10-20T08:42:48.118" v="484" actId="20577"/>
        <pc:sldMkLst>
          <pc:docMk/>
          <pc:sldMk cId="1001944830" sldId="261"/>
        </pc:sldMkLst>
        <pc:spChg chg="del">
          <ac:chgData name="Anthonia Akpan (2026998)" userId="S::2026998@student.uwtsd.ac.uk::f4522fb3-2210-4efa-893b-5e84191431d5" providerId="AD" clId="Web-{0A7FE0D0-27F4-94A2-18CD-541E698DF863}" dt="2023-10-20T08:40:35.254" v="448"/>
          <ac:spMkLst>
            <pc:docMk/>
            <pc:sldMk cId="1001944830" sldId="261"/>
            <ac:spMk id="2" creationId="{A2EEC8F7-90DF-212B-6337-CA62CC4F51AB}"/>
          </ac:spMkLst>
        </pc:spChg>
        <pc:spChg chg="add mod">
          <ac:chgData name="Anthonia Akpan (2026998)" userId="S::2026998@student.uwtsd.ac.uk::f4522fb3-2210-4efa-893b-5e84191431d5" providerId="AD" clId="Web-{0A7FE0D0-27F4-94A2-18CD-541E698DF863}" dt="2023-10-20T08:42:48.118" v="484" actId="20577"/>
          <ac:spMkLst>
            <pc:docMk/>
            <pc:sldMk cId="1001944830" sldId="261"/>
            <ac:spMk id="3" creationId="{963AE534-F406-2A32-4A04-393DA4A235E9}"/>
          </ac:spMkLst>
        </pc:spChg>
      </pc:sldChg>
      <pc:sldChg chg="del">
        <pc:chgData name="Anthonia Akpan (2026998)" userId="S::2026998@student.uwtsd.ac.uk::f4522fb3-2210-4efa-893b-5e84191431d5" providerId="AD" clId="Web-{0A7FE0D0-27F4-94A2-18CD-541E698DF863}" dt="2023-10-20T07:55:43.169" v="231"/>
        <pc:sldMkLst>
          <pc:docMk/>
          <pc:sldMk cId="4144525028" sldId="262"/>
        </pc:sldMkLst>
      </pc:sldChg>
      <pc:sldChg chg="addSp modSp ord">
        <pc:chgData name="Anthonia Akpan (2026998)" userId="S::2026998@student.uwtsd.ac.uk::f4522fb3-2210-4efa-893b-5e84191431d5" providerId="AD" clId="Web-{0A7FE0D0-27F4-94A2-18CD-541E698DF863}" dt="2023-10-20T08:43:03.071" v="485"/>
        <pc:sldMkLst>
          <pc:docMk/>
          <pc:sldMk cId="3137399814" sldId="263"/>
        </pc:sldMkLst>
        <pc:spChg chg="add mod">
          <ac:chgData name="Anthonia Akpan (2026998)" userId="S::2026998@student.uwtsd.ac.uk::f4522fb3-2210-4efa-893b-5e84191431d5" providerId="AD" clId="Web-{0A7FE0D0-27F4-94A2-18CD-541E698DF863}" dt="2023-10-20T08:13:01.968" v="384" actId="20577"/>
          <ac:spMkLst>
            <pc:docMk/>
            <pc:sldMk cId="3137399814" sldId="263"/>
            <ac:spMk id="2" creationId="{0B79D1E1-DD88-2B05-96BB-793EF6CB2C38}"/>
          </ac:spMkLst>
        </pc:spChg>
        <pc:spChg chg="mod">
          <ac:chgData name="Anthonia Akpan (2026998)" userId="S::2026998@student.uwtsd.ac.uk::f4522fb3-2210-4efa-893b-5e84191431d5" providerId="AD" clId="Web-{0A7FE0D0-27F4-94A2-18CD-541E698DF863}" dt="2023-10-20T07:57:08.094" v="235" actId="20577"/>
          <ac:spMkLst>
            <pc:docMk/>
            <pc:sldMk cId="3137399814" sldId="263"/>
            <ac:spMk id="5" creationId="{979C4DCB-99CB-AB74-0378-F9AE03EBA244}"/>
          </ac:spMkLst>
        </pc:spChg>
        <pc:spChg chg="mod">
          <ac:chgData name="Anthonia Akpan (2026998)" userId="S::2026998@student.uwtsd.ac.uk::f4522fb3-2210-4efa-893b-5e84191431d5" providerId="AD" clId="Web-{0A7FE0D0-27F4-94A2-18CD-541E698DF863}" dt="2023-10-20T07:58:47.331" v="243" actId="14100"/>
          <ac:spMkLst>
            <pc:docMk/>
            <pc:sldMk cId="3137399814" sldId="263"/>
            <ac:spMk id="6" creationId="{F2FD4D73-C41E-2B7C-9B5D-44335242AC76}"/>
          </ac:spMkLst>
        </pc:spChg>
      </pc:sldChg>
      <pc:sldChg chg="addSp delSp modSp del mod setBg">
        <pc:chgData name="Anthonia Akpan (2026998)" userId="S::2026998@student.uwtsd.ac.uk::f4522fb3-2210-4efa-893b-5e84191431d5" providerId="AD" clId="Web-{0A7FE0D0-27F4-94A2-18CD-541E698DF863}" dt="2023-10-20T08:52:32.855" v="570"/>
        <pc:sldMkLst>
          <pc:docMk/>
          <pc:sldMk cId="3525814761" sldId="264"/>
        </pc:sldMkLst>
        <pc:spChg chg="del">
          <ac:chgData name="Anthonia Akpan (2026998)" userId="S::2026998@student.uwtsd.ac.uk::f4522fb3-2210-4efa-893b-5e84191431d5" providerId="AD" clId="Web-{0A7FE0D0-27F4-94A2-18CD-541E698DF863}" dt="2023-10-20T08:48:30.222" v="557"/>
          <ac:spMkLst>
            <pc:docMk/>
            <pc:sldMk cId="3525814761" sldId="264"/>
            <ac:spMk id="2" creationId="{28B0DF51-A80F-54F7-FF92-2A06DE747979}"/>
          </ac:spMkLst>
        </pc:spChg>
        <pc:spChg chg="add del">
          <ac:chgData name="Anthonia Akpan (2026998)" userId="S::2026998@student.uwtsd.ac.uk::f4522fb3-2210-4efa-893b-5e84191431d5" providerId="AD" clId="Web-{0A7FE0D0-27F4-94A2-18CD-541E698DF863}" dt="2023-10-20T08:49:15.161" v="559"/>
          <ac:spMkLst>
            <pc:docMk/>
            <pc:sldMk cId="3525814761" sldId="264"/>
            <ac:spMk id="3" creationId="{7205A5D8-B7ED-ABBA-6745-00A60ED406E9}"/>
          </ac:spMkLst>
        </pc:spChg>
        <pc:spChg chg="add del">
          <ac:chgData name="Anthonia Akpan (2026998)" userId="S::2026998@student.uwtsd.ac.uk::f4522fb3-2210-4efa-893b-5e84191431d5" providerId="AD" clId="Web-{0A7FE0D0-27F4-94A2-18CD-541E698DF863}" dt="2023-10-20T08:50:28.289" v="564"/>
          <ac:spMkLst>
            <pc:docMk/>
            <pc:sldMk cId="3525814761" sldId="264"/>
            <ac:spMk id="8" creationId="{BD976C13-68E6-4E25-B13E-FC3A2D3F66E3}"/>
          </ac:spMkLst>
        </pc:spChg>
        <pc:spChg chg="add del">
          <ac:chgData name="Anthonia Akpan (2026998)" userId="S::2026998@student.uwtsd.ac.uk::f4522fb3-2210-4efa-893b-5e84191431d5" providerId="AD" clId="Web-{0A7FE0D0-27F4-94A2-18CD-541E698DF863}" dt="2023-10-20T08:50:28.289" v="564"/>
          <ac:spMkLst>
            <pc:docMk/>
            <pc:sldMk cId="3525814761" sldId="264"/>
            <ac:spMk id="10" creationId="{50EBAE0B-DD72-4094-8934-3B46A91428CF}"/>
          </ac:spMkLst>
        </pc:spChg>
        <pc:spChg chg="add del">
          <ac:chgData name="Anthonia Akpan (2026998)" userId="S::2026998@student.uwtsd.ac.uk::f4522fb3-2210-4efa-893b-5e84191431d5" providerId="AD" clId="Web-{0A7FE0D0-27F4-94A2-18CD-541E698DF863}" dt="2023-10-20T08:50:28.289" v="563"/>
          <ac:spMkLst>
            <pc:docMk/>
            <pc:sldMk cId="3525814761" sldId="264"/>
            <ac:spMk id="15" creationId="{C7699994-F930-4BD1-804C-3E97736C3455}"/>
          </ac:spMkLst>
        </pc:spChg>
        <pc:spChg chg="add del">
          <ac:chgData name="Anthonia Akpan (2026998)" userId="S::2026998@student.uwtsd.ac.uk::f4522fb3-2210-4efa-893b-5e84191431d5" providerId="AD" clId="Web-{0A7FE0D0-27F4-94A2-18CD-541E698DF863}" dt="2023-10-20T08:50:28.289" v="563"/>
          <ac:spMkLst>
            <pc:docMk/>
            <pc:sldMk cId="3525814761" sldId="264"/>
            <ac:spMk id="17" creationId="{F05E3040-CB0E-4155-9346-CDC0387592EA}"/>
          </ac:spMkLst>
        </pc:spChg>
        <pc:picChg chg="add del mod">
          <ac:chgData name="Anthonia Akpan (2026998)" userId="S::2026998@student.uwtsd.ac.uk::f4522fb3-2210-4efa-893b-5e84191431d5" providerId="AD" clId="Web-{0A7FE0D0-27F4-94A2-18CD-541E698DF863}" dt="2023-10-20T08:50:59.930" v="566"/>
          <ac:picMkLst>
            <pc:docMk/>
            <pc:sldMk cId="3525814761" sldId="264"/>
            <ac:picMk id="4" creationId="{38A44C0C-D1B4-7963-34BE-BBB606EA6CF3}"/>
          </ac:picMkLst>
        </pc:picChg>
        <pc:picChg chg="add del mod">
          <ac:chgData name="Anthonia Akpan (2026998)" userId="S::2026998@student.uwtsd.ac.uk::f4522fb3-2210-4efa-893b-5e84191431d5" providerId="AD" clId="Web-{0A7FE0D0-27F4-94A2-18CD-541E698DF863}" dt="2023-10-20T08:51:37.963" v="569"/>
          <ac:picMkLst>
            <pc:docMk/>
            <pc:sldMk cId="3525814761" sldId="264"/>
            <ac:picMk id="5" creationId="{1E686151-95A9-6FED-DC9E-922F873757A7}"/>
          </ac:picMkLst>
        </pc:picChg>
      </pc:sldChg>
      <pc:sldChg chg="addSp delSp modSp">
        <pc:chgData name="Anthonia Akpan (2026998)" userId="S::2026998@student.uwtsd.ac.uk::f4522fb3-2210-4efa-893b-5e84191431d5" providerId="AD" clId="Web-{0A7FE0D0-27F4-94A2-18CD-541E698DF863}" dt="2023-10-20T08:46:48.594" v="556" actId="20577"/>
        <pc:sldMkLst>
          <pc:docMk/>
          <pc:sldMk cId="1795572652" sldId="265"/>
        </pc:sldMkLst>
        <pc:spChg chg="del">
          <ac:chgData name="Anthonia Akpan (2026998)" userId="S::2026998@student.uwtsd.ac.uk::f4522fb3-2210-4efa-893b-5e84191431d5" providerId="AD" clId="Web-{0A7FE0D0-27F4-94A2-18CD-541E698DF863}" dt="2023-10-20T08:43:27.010" v="486"/>
          <ac:spMkLst>
            <pc:docMk/>
            <pc:sldMk cId="1795572652" sldId="265"/>
            <ac:spMk id="2" creationId="{F0480E36-7709-A4DE-6731-6C383F92CE41}"/>
          </ac:spMkLst>
        </pc:spChg>
        <pc:spChg chg="add mod">
          <ac:chgData name="Anthonia Akpan (2026998)" userId="S::2026998@student.uwtsd.ac.uk::f4522fb3-2210-4efa-893b-5e84191431d5" providerId="AD" clId="Web-{0A7FE0D0-27F4-94A2-18CD-541E698DF863}" dt="2023-10-20T08:46:48.594" v="556" actId="20577"/>
          <ac:spMkLst>
            <pc:docMk/>
            <pc:sldMk cId="1795572652" sldId="265"/>
            <ac:spMk id="3" creationId="{79EC4DBE-65B0-4859-AE30-1110247F7443}"/>
          </ac:spMkLst>
        </pc:spChg>
      </pc:sldChg>
      <pc:sldChg chg="modSp">
        <pc:chgData name="Anthonia Akpan (2026998)" userId="S::2026998@student.uwtsd.ac.uk::f4522fb3-2210-4efa-893b-5e84191431d5" providerId="AD" clId="Web-{0A7FE0D0-27F4-94A2-18CD-541E698DF863}" dt="2023-10-20T09:06:08.475" v="630" actId="20577"/>
        <pc:sldMkLst>
          <pc:docMk/>
          <pc:sldMk cId="1678757433" sldId="266"/>
        </pc:sldMkLst>
        <pc:spChg chg="mod">
          <ac:chgData name="Anthonia Akpan (2026998)" userId="S::2026998@student.uwtsd.ac.uk::f4522fb3-2210-4efa-893b-5e84191431d5" providerId="AD" clId="Web-{0A7FE0D0-27F4-94A2-18CD-541E698DF863}" dt="2023-10-20T09:06:08.475" v="630" actId="20577"/>
          <ac:spMkLst>
            <pc:docMk/>
            <pc:sldMk cId="1678757433" sldId="266"/>
            <ac:spMk id="3" creationId="{DD09A29E-018D-52A7-8C5E-EBCDBAE22C0B}"/>
          </ac:spMkLst>
        </pc:spChg>
      </pc:sldChg>
      <pc:sldChg chg="addSp delSp modSp ord">
        <pc:chgData name="Anthonia Akpan (2026998)" userId="S::2026998@student.uwtsd.ac.uk::f4522fb3-2210-4efa-893b-5e84191431d5" providerId="AD" clId="Web-{0A7FE0D0-27F4-94A2-18CD-541E698DF863}" dt="2023-10-20T08:55:30.642" v="577" actId="1076"/>
        <pc:sldMkLst>
          <pc:docMk/>
          <pc:sldMk cId="2399060554" sldId="267"/>
        </pc:sldMkLst>
        <pc:spChg chg="del">
          <ac:chgData name="Anthonia Akpan (2026998)" userId="S::2026998@student.uwtsd.ac.uk::f4522fb3-2210-4efa-893b-5e84191431d5" providerId="AD" clId="Web-{0A7FE0D0-27F4-94A2-18CD-541E698DF863}" dt="2023-10-20T08:54:44.203" v="573"/>
          <ac:spMkLst>
            <pc:docMk/>
            <pc:sldMk cId="2399060554" sldId="267"/>
            <ac:spMk id="2" creationId="{1EB66EC9-C706-9731-0ABA-21AB27CE8CC9}"/>
          </ac:spMkLst>
        </pc:spChg>
        <pc:picChg chg="add mod">
          <ac:chgData name="Anthonia Akpan (2026998)" userId="S::2026998@student.uwtsd.ac.uk::f4522fb3-2210-4efa-893b-5e84191431d5" providerId="AD" clId="Web-{0A7FE0D0-27F4-94A2-18CD-541E698DF863}" dt="2023-10-20T08:55:30.642" v="577" actId="1076"/>
          <ac:picMkLst>
            <pc:docMk/>
            <pc:sldMk cId="2399060554" sldId="267"/>
            <ac:picMk id="3" creationId="{5D062617-2C9D-8A71-F79D-46EE7CA7D464}"/>
          </ac:picMkLst>
        </pc:picChg>
      </pc:sldChg>
      <pc:sldChg chg="addSp delSp modSp new mod ord setBg">
        <pc:chgData name="Anthonia Akpan (2026998)" userId="S::2026998@student.uwtsd.ac.uk::f4522fb3-2210-4efa-893b-5e84191431d5" providerId="AD" clId="Web-{0A7FE0D0-27F4-94A2-18CD-541E698DF863}" dt="2023-10-20T09:01:34.669" v="598" actId="14100"/>
        <pc:sldMkLst>
          <pc:docMk/>
          <pc:sldMk cId="2607462494" sldId="268"/>
        </pc:sldMkLst>
        <pc:spChg chg="del mod">
          <ac:chgData name="Anthonia Akpan (2026998)" userId="S::2026998@student.uwtsd.ac.uk::f4522fb3-2210-4efa-893b-5e84191431d5" providerId="AD" clId="Web-{0A7FE0D0-27F4-94A2-18CD-541E698DF863}" dt="2023-10-20T09:00:39.511" v="587"/>
          <ac:spMkLst>
            <pc:docMk/>
            <pc:sldMk cId="2607462494" sldId="268"/>
            <ac:spMk id="2" creationId="{A8CD4251-FB74-CDD4-C2AF-31F55121CEA5}"/>
          </ac:spMkLst>
        </pc:spChg>
        <pc:spChg chg="del">
          <ac:chgData name="Anthonia Akpan (2026998)" userId="S::2026998@student.uwtsd.ac.uk::f4522fb3-2210-4efa-893b-5e84191431d5" providerId="AD" clId="Web-{0A7FE0D0-27F4-94A2-18CD-541E698DF863}" dt="2023-10-20T08:57:18.614" v="579"/>
          <ac:spMkLst>
            <pc:docMk/>
            <pc:sldMk cId="2607462494" sldId="268"/>
            <ac:spMk id="3" creationId="{EA3DE223-87A6-FDAA-0D47-1BCDFD5F2255}"/>
          </ac:spMkLst>
        </pc:spChg>
        <pc:spChg chg="add mod">
          <ac:chgData name="Anthonia Akpan (2026998)" userId="S::2026998@student.uwtsd.ac.uk::f4522fb3-2210-4efa-893b-5e84191431d5" providerId="AD" clId="Web-{0A7FE0D0-27F4-94A2-18CD-541E698DF863}" dt="2023-10-20T09:01:34.669" v="598" actId="14100"/>
          <ac:spMkLst>
            <pc:docMk/>
            <pc:sldMk cId="2607462494" sldId="268"/>
            <ac:spMk id="4" creationId="{5614455B-7850-CC7F-2E93-507728AF1BF6}"/>
          </ac:spMkLst>
        </pc:spChg>
        <pc:spChg chg="add">
          <ac:chgData name="Anthonia Akpan (2026998)" userId="S::2026998@student.uwtsd.ac.uk::f4522fb3-2210-4efa-893b-5e84191431d5" providerId="AD" clId="Web-{0A7FE0D0-27F4-94A2-18CD-541E698DF863}" dt="2023-10-20T08:57:18.614" v="579"/>
          <ac:spMkLst>
            <pc:docMk/>
            <pc:sldMk cId="2607462494" sldId="268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0A7FE0D0-27F4-94A2-18CD-541E698DF863}" dt="2023-10-20T08:57:18.614" v="579"/>
          <ac:spMkLst>
            <pc:docMk/>
            <pc:sldMk cId="2607462494" sldId="268"/>
            <ac:spMk id="10" creationId="{50EBAE0B-DD72-4094-8934-3B46A91428CF}"/>
          </ac:spMkLst>
        </pc:spChg>
      </pc:sldChg>
      <pc:sldChg chg="addSp delSp modSp new mod ord setBg">
        <pc:chgData name="Anthonia Akpan (2026998)" userId="S::2026998@student.uwtsd.ac.uk::f4522fb3-2210-4efa-893b-5e84191431d5" providerId="AD" clId="Web-{0A7FE0D0-27F4-94A2-18CD-541E698DF863}" dt="2023-10-20T09:03:21.407" v="616" actId="20577"/>
        <pc:sldMkLst>
          <pc:docMk/>
          <pc:sldMk cId="431682259" sldId="269"/>
        </pc:sldMkLst>
        <pc:spChg chg="del mod">
          <ac:chgData name="Anthonia Akpan (2026998)" userId="S::2026998@student.uwtsd.ac.uk::f4522fb3-2210-4efa-893b-5e84191431d5" providerId="AD" clId="Web-{0A7FE0D0-27F4-94A2-18CD-541E698DF863}" dt="2023-10-20T09:02:04.373" v="599"/>
          <ac:spMkLst>
            <pc:docMk/>
            <pc:sldMk cId="431682259" sldId="269"/>
            <ac:spMk id="2" creationId="{A0DE5ACC-5DD8-C973-859B-A2AFF55C0486}"/>
          </ac:spMkLst>
        </pc:spChg>
        <pc:spChg chg="del">
          <ac:chgData name="Anthonia Akpan (2026998)" userId="S::2026998@student.uwtsd.ac.uk::f4522fb3-2210-4efa-893b-5e84191431d5" providerId="AD" clId="Web-{0A7FE0D0-27F4-94A2-18CD-541E698DF863}" dt="2023-10-20T08:57:35.631" v="581"/>
          <ac:spMkLst>
            <pc:docMk/>
            <pc:sldMk cId="431682259" sldId="269"/>
            <ac:spMk id="3" creationId="{96A793EC-FE2B-F6D7-679F-F6C5DB9C1831}"/>
          </ac:spMkLst>
        </pc:spChg>
        <pc:spChg chg="add mod">
          <ac:chgData name="Anthonia Akpan (2026998)" userId="S::2026998@student.uwtsd.ac.uk::f4522fb3-2210-4efa-893b-5e84191431d5" providerId="AD" clId="Web-{0A7FE0D0-27F4-94A2-18CD-541E698DF863}" dt="2023-10-20T09:03:21.407" v="616" actId="20577"/>
          <ac:spMkLst>
            <pc:docMk/>
            <pc:sldMk cId="431682259" sldId="269"/>
            <ac:spMk id="4" creationId="{B9DEF9B5-DD6B-E316-29B2-64D16DC0A078}"/>
          </ac:spMkLst>
        </pc:spChg>
        <pc:spChg chg="add">
          <ac:chgData name="Anthonia Akpan (2026998)" userId="S::2026998@student.uwtsd.ac.uk::f4522fb3-2210-4efa-893b-5e84191431d5" providerId="AD" clId="Web-{0A7FE0D0-27F4-94A2-18CD-541E698DF863}" dt="2023-10-20T08:57:35.631" v="581"/>
          <ac:spMkLst>
            <pc:docMk/>
            <pc:sldMk cId="431682259" sldId="269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0A7FE0D0-27F4-94A2-18CD-541E698DF863}" dt="2023-10-20T08:57:35.631" v="581"/>
          <ac:spMkLst>
            <pc:docMk/>
            <pc:sldMk cId="431682259" sldId="269"/>
            <ac:spMk id="10" creationId="{50EBAE0B-DD72-4094-8934-3B46A91428CF}"/>
          </ac:spMkLst>
        </pc:spChg>
      </pc:sldChg>
      <pc:sldChg chg="addSp delSp modSp new mod ord setBg">
        <pc:chgData name="Anthonia Akpan (2026998)" userId="S::2026998@student.uwtsd.ac.uk::f4522fb3-2210-4efa-893b-5e84191431d5" providerId="AD" clId="Web-{0A7FE0D0-27F4-94A2-18CD-541E698DF863}" dt="2023-10-20T09:08:31.698" v="644" actId="20577"/>
        <pc:sldMkLst>
          <pc:docMk/>
          <pc:sldMk cId="2173479937" sldId="270"/>
        </pc:sldMkLst>
        <pc:spChg chg="del mod">
          <ac:chgData name="Anthonia Akpan (2026998)" userId="S::2026998@student.uwtsd.ac.uk::f4522fb3-2210-4efa-893b-5e84191431d5" providerId="AD" clId="Web-{0A7FE0D0-27F4-94A2-18CD-541E698DF863}" dt="2023-10-20T09:07:31.571" v="633"/>
          <ac:spMkLst>
            <pc:docMk/>
            <pc:sldMk cId="2173479937" sldId="270"/>
            <ac:spMk id="2" creationId="{F94B8B8C-AEA5-E56C-9663-F534F6B7A198}"/>
          </ac:spMkLst>
        </pc:spChg>
        <pc:spChg chg="del">
          <ac:chgData name="Anthonia Akpan (2026998)" userId="S::2026998@student.uwtsd.ac.uk::f4522fb3-2210-4efa-893b-5e84191431d5" providerId="AD" clId="Web-{0A7FE0D0-27F4-94A2-18CD-541E698DF863}" dt="2023-10-20T08:57:49.162" v="583"/>
          <ac:spMkLst>
            <pc:docMk/>
            <pc:sldMk cId="2173479937" sldId="270"/>
            <ac:spMk id="3" creationId="{A0AF7E23-ECE6-6D89-CAFD-72C6B1D96D0E}"/>
          </ac:spMkLst>
        </pc:spChg>
        <pc:spChg chg="add mod">
          <ac:chgData name="Anthonia Akpan (2026998)" userId="S::2026998@student.uwtsd.ac.uk::f4522fb3-2210-4efa-893b-5e84191431d5" providerId="AD" clId="Web-{0A7FE0D0-27F4-94A2-18CD-541E698DF863}" dt="2023-10-20T09:08:31.698" v="644" actId="20577"/>
          <ac:spMkLst>
            <pc:docMk/>
            <pc:sldMk cId="2173479937" sldId="270"/>
            <ac:spMk id="4" creationId="{07234264-F69B-808F-8BDA-14E189FEB08E}"/>
          </ac:spMkLst>
        </pc:spChg>
        <pc:spChg chg="add">
          <ac:chgData name="Anthonia Akpan (2026998)" userId="S::2026998@student.uwtsd.ac.uk::f4522fb3-2210-4efa-893b-5e84191431d5" providerId="AD" clId="Web-{0A7FE0D0-27F4-94A2-18CD-541E698DF863}" dt="2023-10-20T08:57:49.162" v="583"/>
          <ac:spMkLst>
            <pc:docMk/>
            <pc:sldMk cId="2173479937" sldId="270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0A7FE0D0-27F4-94A2-18CD-541E698DF863}" dt="2023-10-20T08:57:49.162" v="583"/>
          <ac:spMkLst>
            <pc:docMk/>
            <pc:sldMk cId="2173479937" sldId="270"/>
            <ac:spMk id="10" creationId="{50EBAE0B-DD72-4094-8934-3B46A91428CF}"/>
          </ac:spMkLst>
        </pc:spChg>
      </pc:sldChg>
    </pc:docChg>
  </pc:docChgLst>
  <pc:docChgLst>
    <pc:chgData name="Socorro Alam (2029042)" userId="a987d1c3-883a-4112-a220-e9a7fe9be77f" providerId="ADAL" clId="{248DC563-9277-564F-AA8E-8F7FF74EE9F5}"/>
    <pc:docChg chg="undo custSel addSld modSld">
      <pc:chgData name="Socorro Alam (2029042)" userId="a987d1c3-883a-4112-a220-e9a7fe9be77f" providerId="ADAL" clId="{248DC563-9277-564F-AA8E-8F7FF74EE9F5}" dt="2023-10-25T10:33:11.601" v="14199" actId="20577"/>
      <pc:docMkLst>
        <pc:docMk/>
      </pc:docMkLst>
      <pc:sldChg chg="modNotesTx">
        <pc:chgData name="Socorro Alam (2029042)" userId="a987d1c3-883a-4112-a220-e9a7fe9be77f" providerId="ADAL" clId="{248DC563-9277-564F-AA8E-8F7FF74EE9F5}" dt="2023-10-25T07:27:35.309" v="8398" actId="20577"/>
        <pc:sldMkLst>
          <pc:docMk/>
          <pc:sldMk cId="455762157" sldId="258"/>
        </pc:sldMkLst>
      </pc:sldChg>
      <pc:sldChg chg="modSp mod">
        <pc:chgData name="Socorro Alam (2029042)" userId="a987d1c3-883a-4112-a220-e9a7fe9be77f" providerId="ADAL" clId="{248DC563-9277-564F-AA8E-8F7FF74EE9F5}" dt="2023-10-22T14:57:42.364" v="270" actId="20577"/>
        <pc:sldMkLst>
          <pc:docMk/>
          <pc:sldMk cId="3485423170" sldId="259"/>
        </pc:sldMkLst>
        <pc:spChg chg="mod">
          <ac:chgData name="Socorro Alam (2029042)" userId="a987d1c3-883a-4112-a220-e9a7fe9be77f" providerId="ADAL" clId="{248DC563-9277-564F-AA8E-8F7FF74EE9F5}" dt="2023-10-22T14:57:42.364" v="270" actId="20577"/>
          <ac:spMkLst>
            <pc:docMk/>
            <pc:sldMk cId="3485423170" sldId="259"/>
            <ac:spMk id="4" creationId="{9486A322-CD37-B5D0-2F72-33032435C535}"/>
          </ac:spMkLst>
        </pc:spChg>
      </pc:sldChg>
      <pc:sldChg chg="modSp mod modNotesTx">
        <pc:chgData name="Socorro Alam (2029042)" userId="a987d1c3-883a-4112-a220-e9a7fe9be77f" providerId="ADAL" clId="{248DC563-9277-564F-AA8E-8F7FF74EE9F5}" dt="2023-10-25T07:12:35.114" v="7652" actId="20577"/>
        <pc:sldMkLst>
          <pc:docMk/>
          <pc:sldMk cId="39713650" sldId="260"/>
        </pc:sldMkLst>
        <pc:spChg chg="mod">
          <ac:chgData name="Socorro Alam (2029042)" userId="a987d1c3-883a-4112-a220-e9a7fe9be77f" providerId="ADAL" clId="{248DC563-9277-564F-AA8E-8F7FF74EE9F5}" dt="2023-10-22T15:10:00.209" v="547" actId="20577"/>
          <ac:spMkLst>
            <pc:docMk/>
            <pc:sldMk cId="39713650" sldId="260"/>
            <ac:spMk id="7" creationId="{E7F4FDA5-E454-E7D1-E7C5-994059C2254B}"/>
          </ac:spMkLst>
        </pc:spChg>
      </pc:sldChg>
      <pc:sldChg chg="addSp modSp mod modNotesTx">
        <pc:chgData name="Socorro Alam (2029042)" userId="a987d1c3-883a-4112-a220-e9a7fe9be77f" providerId="ADAL" clId="{248DC563-9277-564F-AA8E-8F7FF74EE9F5}" dt="2023-10-25T07:34:25.618" v="8669" actId="20577"/>
        <pc:sldMkLst>
          <pc:docMk/>
          <pc:sldMk cId="1001944830" sldId="261"/>
        </pc:sldMkLst>
        <pc:spChg chg="add mod">
          <ac:chgData name="Socorro Alam (2029042)" userId="a987d1c3-883a-4112-a220-e9a7fe9be77f" providerId="ADAL" clId="{248DC563-9277-564F-AA8E-8F7FF74EE9F5}" dt="2023-10-22T15:16:41.752" v="729" actId="20577"/>
          <ac:spMkLst>
            <pc:docMk/>
            <pc:sldMk cId="1001944830" sldId="261"/>
            <ac:spMk id="2" creationId="{DB28C21C-915A-0053-55D5-808CD0630CAD}"/>
          </ac:spMkLst>
        </pc:spChg>
      </pc:sldChg>
      <pc:sldChg chg="addSp delSp modSp mod">
        <pc:chgData name="Socorro Alam (2029042)" userId="a987d1c3-883a-4112-a220-e9a7fe9be77f" providerId="ADAL" clId="{248DC563-9277-564F-AA8E-8F7FF74EE9F5}" dt="2023-10-22T15:40:49.351" v="1604" actId="5793"/>
        <pc:sldMkLst>
          <pc:docMk/>
          <pc:sldMk cId="3137399814" sldId="263"/>
        </pc:sldMkLst>
        <pc:spChg chg="del mod">
          <ac:chgData name="Socorro Alam (2029042)" userId="a987d1c3-883a-4112-a220-e9a7fe9be77f" providerId="ADAL" clId="{248DC563-9277-564F-AA8E-8F7FF74EE9F5}" dt="2023-10-22T15:35:54.529" v="1256" actId="478"/>
          <ac:spMkLst>
            <pc:docMk/>
            <pc:sldMk cId="3137399814" sldId="263"/>
            <ac:spMk id="6" creationId="{F2FD4D73-C41E-2B7C-9B5D-44335242AC76}"/>
          </ac:spMkLst>
        </pc:spChg>
        <pc:spChg chg="add mod">
          <ac:chgData name="Socorro Alam (2029042)" userId="a987d1c3-883a-4112-a220-e9a7fe9be77f" providerId="ADAL" clId="{248DC563-9277-564F-AA8E-8F7FF74EE9F5}" dt="2023-10-22T15:40:49.351" v="1604" actId="5793"/>
          <ac:spMkLst>
            <pc:docMk/>
            <pc:sldMk cId="3137399814" sldId="263"/>
            <ac:spMk id="7" creationId="{214B0CDD-865D-14CB-8066-59B23FAB3A7D}"/>
          </ac:spMkLst>
        </pc:spChg>
        <pc:spChg chg="add del mod">
          <ac:chgData name="Socorro Alam (2029042)" userId="a987d1c3-883a-4112-a220-e9a7fe9be77f" providerId="ADAL" clId="{248DC563-9277-564F-AA8E-8F7FF74EE9F5}" dt="2023-10-22T15:40:31.794" v="1444"/>
          <ac:spMkLst>
            <pc:docMk/>
            <pc:sldMk cId="3137399814" sldId="263"/>
            <ac:spMk id="8" creationId="{6E46B4B4-43A4-329F-8A05-DBBB56841004}"/>
          </ac:spMkLst>
        </pc:spChg>
      </pc:sldChg>
      <pc:sldChg chg="modSp mod">
        <pc:chgData name="Socorro Alam (2029042)" userId="a987d1c3-883a-4112-a220-e9a7fe9be77f" providerId="ADAL" clId="{248DC563-9277-564F-AA8E-8F7FF74EE9F5}" dt="2023-10-25T09:06:45.910" v="9220" actId="20577"/>
        <pc:sldMkLst>
          <pc:docMk/>
          <pc:sldMk cId="1795572652" sldId="265"/>
        </pc:sldMkLst>
        <pc:spChg chg="mod">
          <ac:chgData name="Socorro Alam (2029042)" userId="a987d1c3-883a-4112-a220-e9a7fe9be77f" providerId="ADAL" clId="{248DC563-9277-564F-AA8E-8F7FF74EE9F5}" dt="2023-10-25T09:06:45.910" v="9220" actId="20577"/>
          <ac:spMkLst>
            <pc:docMk/>
            <pc:sldMk cId="1795572652" sldId="265"/>
            <ac:spMk id="2" creationId="{B5259ADF-B846-7302-DC2C-B7AB3EC65686}"/>
          </ac:spMkLst>
        </pc:spChg>
      </pc:sldChg>
      <pc:sldChg chg="addSp delSp modSp mod">
        <pc:chgData name="Socorro Alam (2029042)" userId="a987d1c3-883a-4112-a220-e9a7fe9be77f" providerId="ADAL" clId="{248DC563-9277-564F-AA8E-8F7FF74EE9F5}" dt="2023-10-25T09:54:26.639" v="12080" actId="20577"/>
        <pc:sldMkLst>
          <pc:docMk/>
          <pc:sldMk cId="1678757433" sldId="266"/>
        </pc:sldMkLst>
        <pc:spChg chg="add del mod">
          <ac:chgData name="Socorro Alam (2029042)" userId="a987d1c3-883a-4112-a220-e9a7fe9be77f" providerId="ADAL" clId="{248DC563-9277-564F-AA8E-8F7FF74EE9F5}" dt="2023-10-25T09:50:23.193" v="11328"/>
          <ac:spMkLst>
            <pc:docMk/>
            <pc:sldMk cId="1678757433" sldId="266"/>
            <ac:spMk id="2" creationId="{C82BA049-7D6C-169A-B6F6-D5CDCDD61938}"/>
          </ac:spMkLst>
        </pc:spChg>
        <pc:spChg chg="mod">
          <ac:chgData name="Socorro Alam (2029042)" userId="a987d1c3-883a-4112-a220-e9a7fe9be77f" providerId="ADAL" clId="{248DC563-9277-564F-AA8E-8F7FF74EE9F5}" dt="2023-10-25T09:54:26.639" v="12080" actId="20577"/>
          <ac:spMkLst>
            <pc:docMk/>
            <pc:sldMk cId="1678757433" sldId="266"/>
            <ac:spMk id="3" creationId="{DD09A29E-018D-52A7-8C5E-EBCDBAE22C0B}"/>
          </ac:spMkLst>
        </pc:spChg>
        <pc:spChg chg="add del mod">
          <ac:chgData name="Socorro Alam (2029042)" userId="a987d1c3-883a-4112-a220-e9a7fe9be77f" providerId="ADAL" clId="{248DC563-9277-564F-AA8E-8F7FF74EE9F5}" dt="2023-10-25T09:50:39.408" v="11332"/>
          <ac:spMkLst>
            <pc:docMk/>
            <pc:sldMk cId="1678757433" sldId="266"/>
            <ac:spMk id="4" creationId="{AB7EB22A-9627-0719-142A-2BEF4D3293CF}"/>
          </ac:spMkLst>
        </pc:spChg>
        <pc:spChg chg="add del mod">
          <ac:chgData name="Socorro Alam (2029042)" userId="a987d1c3-883a-4112-a220-e9a7fe9be77f" providerId="ADAL" clId="{248DC563-9277-564F-AA8E-8F7FF74EE9F5}" dt="2023-10-25T09:50:43.919" v="11334"/>
          <ac:spMkLst>
            <pc:docMk/>
            <pc:sldMk cId="1678757433" sldId="266"/>
            <ac:spMk id="5" creationId="{411C324F-8A4E-8E75-1FCF-146E7665B6DC}"/>
          </ac:spMkLst>
        </pc:spChg>
      </pc:sldChg>
      <pc:sldChg chg="modSp mod">
        <pc:chgData name="Socorro Alam (2029042)" userId="a987d1c3-883a-4112-a220-e9a7fe9be77f" providerId="ADAL" clId="{248DC563-9277-564F-AA8E-8F7FF74EE9F5}" dt="2023-10-22T15:30:08.106" v="1244" actId="20577"/>
        <pc:sldMkLst>
          <pc:docMk/>
          <pc:sldMk cId="2399060554" sldId="267"/>
        </pc:sldMkLst>
        <pc:spChg chg="mod">
          <ac:chgData name="Socorro Alam (2029042)" userId="a987d1c3-883a-4112-a220-e9a7fe9be77f" providerId="ADAL" clId="{248DC563-9277-564F-AA8E-8F7FF74EE9F5}" dt="2023-10-22T15:30:08.106" v="1244" actId="20577"/>
          <ac:spMkLst>
            <pc:docMk/>
            <pc:sldMk cId="2399060554" sldId="267"/>
            <ac:spMk id="2" creationId="{C2229C87-75D3-0747-966C-FB971647E250}"/>
          </ac:spMkLst>
        </pc:spChg>
      </pc:sldChg>
      <pc:sldChg chg="modSp mod">
        <pc:chgData name="Socorro Alam (2029042)" userId="a987d1c3-883a-4112-a220-e9a7fe9be77f" providerId="ADAL" clId="{248DC563-9277-564F-AA8E-8F7FF74EE9F5}" dt="2023-10-22T15:49:59.178" v="1984" actId="20577"/>
        <pc:sldMkLst>
          <pc:docMk/>
          <pc:sldMk cId="2607462494" sldId="268"/>
        </pc:sldMkLst>
        <pc:spChg chg="mod">
          <ac:chgData name="Socorro Alam (2029042)" userId="a987d1c3-883a-4112-a220-e9a7fe9be77f" providerId="ADAL" clId="{248DC563-9277-564F-AA8E-8F7FF74EE9F5}" dt="2023-10-22T15:49:59.178" v="1984" actId="20577"/>
          <ac:spMkLst>
            <pc:docMk/>
            <pc:sldMk cId="2607462494" sldId="268"/>
            <ac:spMk id="4" creationId="{5614455B-7850-CC7F-2E93-507728AF1BF6}"/>
          </ac:spMkLst>
        </pc:spChg>
      </pc:sldChg>
      <pc:sldChg chg="addSp delSp modSp mod">
        <pc:chgData name="Socorro Alam (2029042)" userId="a987d1c3-883a-4112-a220-e9a7fe9be77f" providerId="ADAL" clId="{248DC563-9277-564F-AA8E-8F7FF74EE9F5}" dt="2023-10-25T10:33:11.601" v="14199" actId="20577"/>
        <pc:sldMkLst>
          <pc:docMk/>
          <pc:sldMk cId="431682259" sldId="269"/>
        </pc:sldMkLst>
        <pc:spChg chg="add del mod">
          <ac:chgData name="Socorro Alam (2029042)" userId="a987d1c3-883a-4112-a220-e9a7fe9be77f" providerId="ADAL" clId="{248DC563-9277-564F-AA8E-8F7FF74EE9F5}" dt="2023-10-25T09:50:17.858" v="11325"/>
          <ac:spMkLst>
            <pc:docMk/>
            <pc:sldMk cId="431682259" sldId="269"/>
            <ac:spMk id="2" creationId="{7B1038FB-8912-77AE-BFBC-CBAC5409855C}"/>
          </ac:spMkLst>
        </pc:spChg>
        <pc:spChg chg="add mod">
          <ac:chgData name="Socorro Alam (2029042)" userId="a987d1c3-883a-4112-a220-e9a7fe9be77f" providerId="ADAL" clId="{248DC563-9277-564F-AA8E-8F7FF74EE9F5}" dt="2023-10-25T10:33:11.601" v="14199" actId="20577"/>
          <ac:spMkLst>
            <pc:docMk/>
            <pc:sldMk cId="431682259" sldId="269"/>
            <ac:spMk id="3" creationId="{B1BA30B2-F776-0167-14BD-84CB26EC5B1C}"/>
          </ac:spMkLst>
        </pc:spChg>
      </pc:sldChg>
      <pc:sldChg chg="modSp mod">
        <pc:chgData name="Socorro Alam (2029042)" userId="a987d1c3-883a-4112-a220-e9a7fe9be77f" providerId="ADAL" clId="{248DC563-9277-564F-AA8E-8F7FF74EE9F5}" dt="2023-10-22T16:04:12.514" v="2256" actId="20577"/>
        <pc:sldMkLst>
          <pc:docMk/>
          <pc:sldMk cId="2173479937" sldId="270"/>
        </pc:sldMkLst>
        <pc:spChg chg="mod">
          <ac:chgData name="Socorro Alam (2029042)" userId="a987d1c3-883a-4112-a220-e9a7fe9be77f" providerId="ADAL" clId="{248DC563-9277-564F-AA8E-8F7FF74EE9F5}" dt="2023-10-22T16:04:12.514" v="2256" actId="20577"/>
          <ac:spMkLst>
            <pc:docMk/>
            <pc:sldMk cId="2173479937" sldId="270"/>
            <ac:spMk id="3" creationId="{A34D4F2E-9A56-C49C-6BD2-751805DECEF4}"/>
          </ac:spMkLst>
        </pc:spChg>
      </pc:sldChg>
      <pc:sldChg chg="modSp mod">
        <pc:chgData name="Socorro Alam (2029042)" userId="a987d1c3-883a-4112-a220-e9a7fe9be77f" providerId="ADAL" clId="{248DC563-9277-564F-AA8E-8F7FF74EE9F5}" dt="2023-10-22T19:25:21.417" v="5967" actId="20577"/>
        <pc:sldMkLst>
          <pc:docMk/>
          <pc:sldMk cId="102566599" sldId="271"/>
        </pc:sldMkLst>
        <pc:spChg chg="mod">
          <ac:chgData name="Socorro Alam (2029042)" userId="a987d1c3-883a-4112-a220-e9a7fe9be77f" providerId="ADAL" clId="{248DC563-9277-564F-AA8E-8F7FF74EE9F5}" dt="2023-10-22T19:25:21.417" v="5967" actId="20577"/>
          <ac:spMkLst>
            <pc:docMk/>
            <pc:sldMk cId="102566599" sldId="271"/>
            <ac:spMk id="4" creationId="{60639061-935E-24D8-A154-465E82449873}"/>
          </ac:spMkLst>
        </pc:spChg>
      </pc:sldChg>
      <pc:sldChg chg="addSp delSp modSp new mod setBg addAnim delAnim setClrOvrMap">
        <pc:chgData name="Socorro Alam (2029042)" userId="a987d1c3-883a-4112-a220-e9a7fe9be77f" providerId="ADAL" clId="{248DC563-9277-564F-AA8E-8F7FF74EE9F5}" dt="2023-10-22T17:27:14.574" v="2259" actId="20577"/>
        <pc:sldMkLst>
          <pc:docMk/>
          <pc:sldMk cId="1443097602" sldId="272"/>
        </pc:sldMkLst>
        <pc:spChg chg="mod">
          <ac:chgData name="Socorro Alam (2029042)" userId="a987d1c3-883a-4112-a220-e9a7fe9be77f" providerId="ADAL" clId="{248DC563-9277-564F-AA8E-8F7FF74EE9F5}" dt="2023-10-22T16:01:11.287" v="2154" actId="26606"/>
          <ac:spMkLst>
            <pc:docMk/>
            <pc:sldMk cId="1443097602" sldId="272"/>
            <ac:spMk id="2" creationId="{D03876BC-0A3E-A96C-D2AE-B46C7CB47973}"/>
          </ac:spMkLst>
        </pc:spChg>
        <pc:spChg chg="del mod">
          <ac:chgData name="Socorro Alam (2029042)" userId="a987d1c3-883a-4112-a220-e9a7fe9be77f" providerId="ADAL" clId="{248DC563-9277-564F-AA8E-8F7FF74EE9F5}" dt="2023-10-22T15:58:01.233" v="2068" actId="21"/>
          <ac:spMkLst>
            <pc:docMk/>
            <pc:sldMk cId="1443097602" sldId="272"/>
            <ac:spMk id="3" creationId="{5B4FFCB8-9D97-5FDB-4225-212C095022E8}"/>
          </ac:spMkLst>
        </pc:spChg>
        <pc:spChg chg="add mod">
          <ac:chgData name="Socorro Alam (2029042)" userId="a987d1c3-883a-4112-a220-e9a7fe9be77f" providerId="ADAL" clId="{248DC563-9277-564F-AA8E-8F7FF74EE9F5}" dt="2023-10-22T17:27:14.574" v="2259" actId="20577"/>
          <ac:spMkLst>
            <pc:docMk/>
            <pc:sldMk cId="1443097602" sldId="272"/>
            <ac:spMk id="4" creationId="{1E509356-5765-CBCB-378F-B0C6261BC40F}"/>
          </ac:spMkLst>
        </pc:spChg>
        <pc:spChg chg="add del">
          <ac:chgData name="Socorro Alam (2029042)" userId="a987d1c3-883a-4112-a220-e9a7fe9be77f" providerId="ADAL" clId="{248DC563-9277-564F-AA8E-8F7FF74EE9F5}" dt="2023-10-22T16:01:11.287" v="2154" actId="26606"/>
          <ac:spMkLst>
            <pc:docMk/>
            <pc:sldMk cId="1443097602" sldId="272"/>
            <ac:spMk id="8" creationId="{110524E9-E361-435E-93CC-D891398D1EE8}"/>
          </ac:spMkLst>
        </pc:spChg>
        <pc:spChg chg="add del">
          <ac:chgData name="Socorro Alam (2029042)" userId="a987d1c3-883a-4112-a220-e9a7fe9be77f" providerId="ADAL" clId="{248DC563-9277-564F-AA8E-8F7FF74EE9F5}" dt="2023-10-22T16:01:11.287" v="2154" actId="26606"/>
          <ac:spMkLst>
            <pc:docMk/>
            <pc:sldMk cId="1443097602" sldId="272"/>
            <ac:spMk id="10" creationId="{AD6F6937-3B5A-4391-9F37-58A571B362A9}"/>
          </ac:spMkLst>
        </pc:spChg>
        <pc:spChg chg="add del">
          <ac:chgData name="Socorro Alam (2029042)" userId="a987d1c3-883a-4112-a220-e9a7fe9be77f" providerId="ADAL" clId="{248DC563-9277-564F-AA8E-8F7FF74EE9F5}" dt="2023-10-22T16:01:11.287" v="2154" actId="26606"/>
          <ac:spMkLst>
            <pc:docMk/>
            <pc:sldMk cId="1443097602" sldId="272"/>
            <ac:spMk id="12" creationId="{C962AC3C-FEB4-4C6A-8CA6-D570CD0098A9}"/>
          </ac:spMkLst>
        </pc:spChg>
        <pc:spChg chg="add del">
          <ac:chgData name="Socorro Alam (2029042)" userId="a987d1c3-883a-4112-a220-e9a7fe9be77f" providerId="ADAL" clId="{248DC563-9277-564F-AA8E-8F7FF74EE9F5}" dt="2023-10-22T16:00:55.023" v="2146" actId="26606"/>
          <ac:spMkLst>
            <pc:docMk/>
            <pc:sldMk cId="1443097602" sldId="272"/>
            <ac:spMk id="18" creationId="{CD333CBE-B699-4E3B-9F45-C045F773434F}"/>
          </ac:spMkLst>
        </pc:spChg>
        <pc:spChg chg="add del">
          <ac:chgData name="Socorro Alam (2029042)" userId="a987d1c3-883a-4112-a220-e9a7fe9be77f" providerId="ADAL" clId="{248DC563-9277-564F-AA8E-8F7FF74EE9F5}" dt="2023-10-22T16:00:55.023" v="2146" actId="26606"/>
          <ac:spMkLst>
            <pc:docMk/>
            <pc:sldMk cId="1443097602" sldId="272"/>
            <ac:spMk id="20" creationId="{1E437638-E86C-41B1-BC86-6F186CB35AA8}"/>
          </ac:spMkLst>
        </pc:spChg>
        <pc:spChg chg="add del">
          <ac:chgData name="Socorro Alam (2029042)" userId="a987d1c3-883a-4112-a220-e9a7fe9be77f" providerId="ADAL" clId="{248DC563-9277-564F-AA8E-8F7FF74EE9F5}" dt="2023-10-22T16:01:03.038" v="2151" actId="26606"/>
          <ac:spMkLst>
            <pc:docMk/>
            <pc:sldMk cId="1443097602" sldId="272"/>
            <ac:spMk id="24" creationId="{CD333CBE-B699-4E3B-9F45-C045F773434F}"/>
          </ac:spMkLst>
        </pc:spChg>
        <pc:spChg chg="add del">
          <ac:chgData name="Socorro Alam (2029042)" userId="a987d1c3-883a-4112-a220-e9a7fe9be77f" providerId="ADAL" clId="{248DC563-9277-564F-AA8E-8F7FF74EE9F5}" dt="2023-10-22T16:01:03.038" v="2151" actId="26606"/>
          <ac:spMkLst>
            <pc:docMk/>
            <pc:sldMk cId="1443097602" sldId="272"/>
            <ac:spMk id="25" creationId="{1E437638-E86C-41B1-BC86-6F186CB35AA8}"/>
          </ac:spMkLst>
        </pc:spChg>
        <pc:spChg chg="add del">
          <ac:chgData name="Socorro Alam (2029042)" userId="a987d1c3-883a-4112-a220-e9a7fe9be77f" providerId="ADAL" clId="{248DC563-9277-564F-AA8E-8F7FF74EE9F5}" dt="2023-10-22T16:01:11.254" v="2153" actId="26606"/>
          <ac:spMkLst>
            <pc:docMk/>
            <pc:sldMk cId="1443097602" sldId="272"/>
            <ac:spMk id="28" creationId="{CD333CBE-B699-4E3B-9F45-C045F773434F}"/>
          </ac:spMkLst>
        </pc:spChg>
        <pc:spChg chg="add del">
          <ac:chgData name="Socorro Alam (2029042)" userId="a987d1c3-883a-4112-a220-e9a7fe9be77f" providerId="ADAL" clId="{248DC563-9277-564F-AA8E-8F7FF74EE9F5}" dt="2023-10-22T16:01:11.254" v="2153" actId="26606"/>
          <ac:spMkLst>
            <pc:docMk/>
            <pc:sldMk cId="1443097602" sldId="272"/>
            <ac:spMk id="29" creationId="{C6EDEBB9-8437-4875-ABEA-0AEDE2C90D72}"/>
          </ac:spMkLst>
        </pc:spChg>
        <pc:spChg chg="add">
          <ac:chgData name="Socorro Alam (2029042)" userId="a987d1c3-883a-4112-a220-e9a7fe9be77f" providerId="ADAL" clId="{248DC563-9277-564F-AA8E-8F7FF74EE9F5}" dt="2023-10-22T16:01:11.287" v="2154" actId="26606"/>
          <ac:spMkLst>
            <pc:docMk/>
            <pc:sldMk cId="1443097602" sldId="272"/>
            <ac:spMk id="32" creationId="{CD333CBE-B699-4E3B-9F45-C045F773434F}"/>
          </ac:spMkLst>
        </pc:spChg>
        <pc:spChg chg="add">
          <ac:chgData name="Socorro Alam (2029042)" userId="a987d1c3-883a-4112-a220-e9a7fe9be77f" providerId="ADAL" clId="{248DC563-9277-564F-AA8E-8F7FF74EE9F5}" dt="2023-10-22T16:01:11.287" v="2154" actId="26606"/>
          <ac:spMkLst>
            <pc:docMk/>
            <pc:sldMk cId="1443097602" sldId="272"/>
            <ac:spMk id="33" creationId="{1E437638-E86C-41B1-BC86-6F186CB35AA8}"/>
          </ac:spMkLst>
        </pc:spChg>
        <pc:picChg chg="add del">
          <ac:chgData name="Socorro Alam (2029042)" userId="a987d1c3-883a-4112-a220-e9a7fe9be77f" providerId="ADAL" clId="{248DC563-9277-564F-AA8E-8F7FF74EE9F5}" dt="2023-10-22T16:00:55.023" v="2146" actId="26606"/>
          <ac:picMkLst>
            <pc:docMk/>
            <pc:sldMk cId="1443097602" sldId="272"/>
            <ac:picMk id="14" creationId="{EF335E62-16CF-25B4-5EDB-4930FF758326}"/>
          </ac:picMkLst>
        </pc:picChg>
        <pc:picChg chg="add del">
          <ac:chgData name="Socorro Alam (2029042)" userId="a987d1c3-883a-4112-a220-e9a7fe9be77f" providerId="ADAL" clId="{248DC563-9277-564F-AA8E-8F7FF74EE9F5}" dt="2023-10-22T16:00:57.180" v="2149" actId="26606"/>
          <ac:picMkLst>
            <pc:docMk/>
            <pc:sldMk cId="1443097602" sldId="272"/>
            <ac:picMk id="22" creationId="{491F8463-691A-75EA-DD42-75BFB839EF16}"/>
          </ac:picMkLst>
        </pc:picChg>
        <pc:picChg chg="add del">
          <ac:chgData name="Socorro Alam (2029042)" userId="a987d1c3-883a-4112-a220-e9a7fe9be77f" providerId="ADAL" clId="{248DC563-9277-564F-AA8E-8F7FF74EE9F5}" dt="2023-10-22T16:01:03.038" v="2151" actId="26606"/>
          <ac:picMkLst>
            <pc:docMk/>
            <pc:sldMk cId="1443097602" sldId="272"/>
            <ac:picMk id="26" creationId="{EF335E62-16CF-25B4-5EDB-4930FF758326}"/>
          </ac:picMkLst>
        </pc:picChg>
        <pc:picChg chg="add del">
          <ac:chgData name="Socorro Alam (2029042)" userId="a987d1c3-883a-4112-a220-e9a7fe9be77f" providerId="ADAL" clId="{248DC563-9277-564F-AA8E-8F7FF74EE9F5}" dt="2023-10-22T16:01:11.254" v="2153" actId="26606"/>
          <ac:picMkLst>
            <pc:docMk/>
            <pc:sldMk cId="1443097602" sldId="272"/>
            <ac:picMk id="30" creationId="{B75F8491-9F8B-C38E-24E4-F99A31E3FB0F}"/>
          </ac:picMkLst>
        </pc:picChg>
        <pc:picChg chg="add">
          <ac:chgData name="Socorro Alam (2029042)" userId="a987d1c3-883a-4112-a220-e9a7fe9be77f" providerId="ADAL" clId="{248DC563-9277-564F-AA8E-8F7FF74EE9F5}" dt="2023-10-22T16:01:11.287" v="2154" actId="26606"/>
          <ac:picMkLst>
            <pc:docMk/>
            <pc:sldMk cId="1443097602" sldId="272"/>
            <ac:picMk id="34" creationId="{EF335E62-16CF-25B4-5EDB-4930FF758326}"/>
          </ac:picMkLst>
        </pc:picChg>
      </pc:sldChg>
      <pc:sldChg chg="addSp delSp modSp new mod">
        <pc:chgData name="Socorro Alam (2029042)" userId="a987d1c3-883a-4112-a220-e9a7fe9be77f" providerId="ADAL" clId="{248DC563-9277-564F-AA8E-8F7FF74EE9F5}" dt="2023-10-22T20:02:51.806" v="7363"/>
        <pc:sldMkLst>
          <pc:docMk/>
          <pc:sldMk cId="1186829271" sldId="273"/>
        </pc:sldMkLst>
        <pc:spChg chg="del mod">
          <ac:chgData name="Socorro Alam (2029042)" userId="a987d1c3-883a-4112-a220-e9a7fe9be77f" providerId="ADAL" clId="{248DC563-9277-564F-AA8E-8F7FF74EE9F5}" dt="2023-10-22T19:25:47.356" v="5972" actId="21"/>
          <ac:spMkLst>
            <pc:docMk/>
            <pc:sldMk cId="1186829271" sldId="273"/>
            <ac:spMk id="2" creationId="{7E4F5B04-7793-A43E-7485-43404605C682}"/>
          </ac:spMkLst>
        </pc:spChg>
        <pc:spChg chg="add del mod">
          <ac:chgData name="Socorro Alam (2029042)" userId="a987d1c3-883a-4112-a220-e9a7fe9be77f" providerId="ADAL" clId="{248DC563-9277-564F-AA8E-8F7FF74EE9F5}" dt="2023-10-22T20:02:51.806" v="7363"/>
          <ac:spMkLst>
            <pc:docMk/>
            <pc:sldMk cId="1186829271" sldId="273"/>
            <ac:spMk id="2" creationId="{BE8B8C3A-D6AE-49F1-DC07-13260A6870A7}"/>
          </ac:spMkLst>
        </pc:spChg>
        <pc:spChg chg="mod">
          <ac:chgData name="Socorro Alam (2029042)" userId="a987d1c3-883a-4112-a220-e9a7fe9be77f" providerId="ADAL" clId="{248DC563-9277-564F-AA8E-8F7FF74EE9F5}" dt="2023-10-22T20:02:33.075" v="7361" actId="20577"/>
          <ac:spMkLst>
            <pc:docMk/>
            <pc:sldMk cId="1186829271" sldId="273"/>
            <ac:spMk id="3" creationId="{AB7B1B7D-CDD6-873A-B2CD-383CC868EF4D}"/>
          </ac:spMkLst>
        </pc:spChg>
      </pc:sldChg>
    </pc:docChg>
  </pc:docChgLst>
  <pc:docChgLst>
    <pc:chgData name="Anthonia Akpan (2026998)" userId="S::2026998@student.uwtsd.ac.uk::f4522fb3-2210-4efa-893b-5e84191431d5" providerId="AD" clId="Web-{A467388E-4529-F455-8E7F-FD31BCF588F6}"/>
    <pc:docChg chg="modSld">
      <pc:chgData name="Anthonia Akpan (2026998)" userId="S::2026998@student.uwtsd.ac.uk::f4522fb3-2210-4efa-893b-5e84191431d5" providerId="AD" clId="Web-{A467388E-4529-F455-8E7F-FD31BCF588F6}" dt="2023-10-21T11:31:01.731" v="4" actId="20577"/>
      <pc:docMkLst>
        <pc:docMk/>
      </pc:docMkLst>
      <pc:sldChg chg="modSp">
        <pc:chgData name="Anthonia Akpan (2026998)" userId="S::2026998@student.uwtsd.ac.uk::f4522fb3-2210-4efa-893b-5e84191431d5" providerId="AD" clId="Web-{A467388E-4529-F455-8E7F-FD31BCF588F6}" dt="2023-10-21T11:31:01.731" v="4" actId="20577"/>
        <pc:sldMkLst>
          <pc:docMk/>
          <pc:sldMk cId="39713650" sldId="260"/>
        </pc:sldMkLst>
        <pc:spChg chg="mod">
          <ac:chgData name="Anthonia Akpan (2026998)" userId="S::2026998@student.uwtsd.ac.uk::f4522fb3-2210-4efa-893b-5e84191431d5" providerId="AD" clId="Web-{A467388E-4529-F455-8E7F-FD31BCF588F6}" dt="2023-10-21T11:31:01.731" v="4" actId="20577"/>
          <ac:spMkLst>
            <pc:docMk/>
            <pc:sldMk cId="39713650" sldId="260"/>
            <ac:spMk id="5" creationId="{6F5CEB2C-6623-815B-DC5A-72457687E5D2}"/>
          </ac:spMkLst>
        </pc:spChg>
      </pc:sldChg>
    </pc:docChg>
  </pc:docChgLst>
  <pc:docChgLst>
    <pc:chgData name="Anthonia Akpan (2026998)" userId="S::2026998@student.uwtsd.ac.uk::f4522fb3-2210-4efa-893b-5e84191431d5" providerId="AD" clId="Web-{FAF169DA-D70D-24A7-F562-3448D1A2D41F}"/>
    <pc:docChg chg="delSld sldOrd">
      <pc:chgData name="Anthonia Akpan (2026998)" userId="S::2026998@student.uwtsd.ac.uk::f4522fb3-2210-4efa-893b-5e84191431d5" providerId="AD" clId="Web-{FAF169DA-D70D-24A7-F562-3448D1A2D41F}" dt="2023-10-24T17:50:27.638" v="3"/>
      <pc:docMkLst>
        <pc:docMk/>
      </pc:docMkLst>
      <pc:sldChg chg="ord">
        <pc:chgData name="Anthonia Akpan (2026998)" userId="S::2026998@student.uwtsd.ac.uk::f4522fb3-2210-4efa-893b-5e84191431d5" providerId="AD" clId="Web-{FAF169DA-D70D-24A7-F562-3448D1A2D41F}" dt="2023-10-24T17:34:51.971" v="1"/>
        <pc:sldMkLst>
          <pc:docMk/>
          <pc:sldMk cId="455762157" sldId="258"/>
        </pc:sldMkLst>
      </pc:sldChg>
      <pc:sldChg chg="del">
        <pc:chgData name="Anthonia Akpan (2026998)" userId="S::2026998@student.uwtsd.ac.uk::f4522fb3-2210-4efa-893b-5e84191431d5" providerId="AD" clId="Web-{FAF169DA-D70D-24A7-F562-3448D1A2D41F}" dt="2023-10-24T17:50:23.684" v="2"/>
        <pc:sldMkLst>
          <pc:docMk/>
          <pc:sldMk cId="102566599" sldId="271"/>
        </pc:sldMkLst>
      </pc:sldChg>
      <pc:sldChg chg="del">
        <pc:chgData name="Anthonia Akpan (2026998)" userId="S::2026998@student.uwtsd.ac.uk::f4522fb3-2210-4efa-893b-5e84191431d5" providerId="AD" clId="Web-{FAF169DA-D70D-24A7-F562-3448D1A2D41F}" dt="2023-10-24T17:50:27.638" v="3"/>
        <pc:sldMkLst>
          <pc:docMk/>
          <pc:sldMk cId="1186829271" sldId="273"/>
        </pc:sldMkLst>
      </pc:sldChg>
    </pc:docChg>
  </pc:docChgLst>
  <pc:docChgLst>
    <pc:chgData name="Anthonia Akpan (2026998)" userId="S::2026998@student.uwtsd.ac.uk::f4522fb3-2210-4efa-893b-5e84191431d5" providerId="AD" clId="Web-{1E29D800-0F36-8382-4FFD-B28BB96AAF1A}"/>
    <pc:docChg chg="modSld">
      <pc:chgData name="Anthonia Akpan (2026998)" userId="S::2026998@student.uwtsd.ac.uk::f4522fb3-2210-4efa-893b-5e84191431d5" providerId="AD" clId="Web-{1E29D800-0F36-8382-4FFD-B28BB96AAF1A}" dt="2023-10-26T11:13:01.221" v="1" actId="20577"/>
      <pc:docMkLst>
        <pc:docMk/>
      </pc:docMkLst>
      <pc:sldChg chg="modSp">
        <pc:chgData name="Anthonia Akpan (2026998)" userId="S::2026998@student.uwtsd.ac.uk::f4522fb3-2210-4efa-893b-5e84191431d5" providerId="AD" clId="Web-{1E29D800-0F36-8382-4FFD-B28BB96AAF1A}" dt="2023-10-26T11:13:01.221" v="1" actId="20577"/>
        <pc:sldMkLst>
          <pc:docMk/>
          <pc:sldMk cId="109857222" sldId="256"/>
        </pc:sldMkLst>
        <pc:spChg chg="mod">
          <ac:chgData name="Anthonia Akpan (2026998)" userId="S::2026998@student.uwtsd.ac.uk::f4522fb3-2210-4efa-893b-5e84191431d5" providerId="AD" clId="Web-{1E29D800-0F36-8382-4FFD-B28BB96AAF1A}" dt="2023-10-26T11:13:01.221" v="1" actId="20577"/>
          <ac:spMkLst>
            <pc:docMk/>
            <pc:sldMk cId="109857222" sldId="256"/>
            <ac:spMk id="4" creationId="{B5616E01-021A-11ED-07FD-BCD8318319E1}"/>
          </ac:spMkLst>
        </pc:spChg>
      </pc:sldChg>
    </pc:docChg>
  </pc:docChgLst>
  <pc:docChgLst>
    <pc:chgData name="Socorro Alam (2029042)" userId="S::2029042@student.uwtsd.ac.uk::a987d1c3-883a-4112-a220-e9a7fe9be77f" providerId="AD" clId="Web-{E037372D-6741-1084-AD2F-21AB5831DAAC}"/>
    <pc:docChg chg="modSld">
      <pc:chgData name="Socorro Alam (2029042)" userId="S::2029042@student.uwtsd.ac.uk::a987d1c3-883a-4112-a220-e9a7fe9be77f" providerId="AD" clId="Web-{E037372D-6741-1084-AD2F-21AB5831DAAC}" dt="2023-10-24T18:43:15.719" v="81" actId="20577"/>
      <pc:docMkLst>
        <pc:docMk/>
      </pc:docMkLst>
      <pc:sldChg chg="modSp">
        <pc:chgData name="Socorro Alam (2029042)" userId="S::2029042@student.uwtsd.ac.uk::a987d1c3-883a-4112-a220-e9a7fe9be77f" providerId="AD" clId="Web-{E037372D-6741-1084-AD2F-21AB5831DAAC}" dt="2023-10-24T18:30:13.297" v="14" actId="20577"/>
        <pc:sldMkLst>
          <pc:docMk/>
          <pc:sldMk cId="39713650" sldId="260"/>
        </pc:sldMkLst>
        <pc:spChg chg="mod">
          <ac:chgData name="Socorro Alam (2029042)" userId="S::2029042@student.uwtsd.ac.uk::a987d1c3-883a-4112-a220-e9a7fe9be77f" providerId="AD" clId="Web-{E037372D-6741-1084-AD2F-21AB5831DAAC}" dt="2023-10-24T18:30:13.297" v="14" actId="20577"/>
          <ac:spMkLst>
            <pc:docMk/>
            <pc:sldMk cId="39713650" sldId="260"/>
            <ac:spMk id="7" creationId="{E7F4FDA5-E454-E7D1-E7C5-994059C2254B}"/>
          </ac:spMkLst>
        </pc:spChg>
      </pc:sldChg>
      <pc:sldChg chg="modSp">
        <pc:chgData name="Socorro Alam (2029042)" userId="S::2029042@student.uwtsd.ac.uk::a987d1c3-883a-4112-a220-e9a7fe9be77f" providerId="AD" clId="Web-{E037372D-6741-1084-AD2F-21AB5831DAAC}" dt="2023-10-24T18:39:41.054" v="36" actId="20577"/>
        <pc:sldMkLst>
          <pc:docMk/>
          <pc:sldMk cId="2399060554" sldId="267"/>
        </pc:sldMkLst>
        <pc:spChg chg="mod">
          <ac:chgData name="Socorro Alam (2029042)" userId="S::2029042@student.uwtsd.ac.uk::a987d1c3-883a-4112-a220-e9a7fe9be77f" providerId="AD" clId="Web-{E037372D-6741-1084-AD2F-21AB5831DAAC}" dt="2023-10-24T18:39:41.054" v="36" actId="20577"/>
          <ac:spMkLst>
            <pc:docMk/>
            <pc:sldMk cId="2399060554" sldId="267"/>
            <ac:spMk id="2" creationId="{C2229C87-75D3-0747-966C-FB971647E250}"/>
          </ac:spMkLst>
        </pc:spChg>
      </pc:sldChg>
      <pc:sldChg chg="modSp">
        <pc:chgData name="Socorro Alam (2029042)" userId="S::2029042@student.uwtsd.ac.uk::a987d1c3-883a-4112-a220-e9a7fe9be77f" providerId="AD" clId="Web-{E037372D-6741-1084-AD2F-21AB5831DAAC}" dt="2023-10-24T18:43:15.719" v="81" actId="20577"/>
        <pc:sldMkLst>
          <pc:docMk/>
          <pc:sldMk cId="1443097602" sldId="272"/>
        </pc:sldMkLst>
        <pc:spChg chg="mod">
          <ac:chgData name="Socorro Alam (2029042)" userId="S::2029042@student.uwtsd.ac.uk::a987d1c3-883a-4112-a220-e9a7fe9be77f" providerId="AD" clId="Web-{E037372D-6741-1084-AD2F-21AB5831DAAC}" dt="2023-10-24T18:43:15.719" v="81" actId="20577"/>
          <ac:spMkLst>
            <pc:docMk/>
            <pc:sldMk cId="1443097602" sldId="272"/>
            <ac:spMk id="8" creationId="{7B81275D-E571-4F8B-8594-AEC2B60D1874}"/>
          </ac:spMkLst>
        </pc:spChg>
      </pc:sldChg>
    </pc:docChg>
  </pc:docChgLst>
  <pc:docChgLst>
    <pc:chgData name="Anthonia Akpan (2026998)" userId="S::2026998@student.uwtsd.ac.uk::f4522fb3-2210-4efa-893b-5e84191431d5" providerId="AD" clId="Web-{B8C51C81-4FF7-E21E-D9B9-4F9AE385A891}"/>
    <pc:docChg chg="addSld modSld sldOrd">
      <pc:chgData name="Anthonia Akpan (2026998)" userId="S::2026998@student.uwtsd.ac.uk::f4522fb3-2210-4efa-893b-5e84191431d5" providerId="AD" clId="Web-{B8C51C81-4FF7-E21E-D9B9-4F9AE385A891}" dt="2023-10-17T22:20:50.386" v="746" actId="20577"/>
      <pc:docMkLst>
        <pc:docMk/>
      </pc:docMkLst>
      <pc:sldChg chg="addSp delSp modSp">
        <pc:chgData name="Anthonia Akpan (2026998)" userId="S::2026998@student.uwtsd.ac.uk::f4522fb3-2210-4efa-893b-5e84191431d5" providerId="AD" clId="Web-{B8C51C81-4FF7-E21E-D9B9-4F9AE385A891}" dt="2023-10-17T22:20:09.681" v="730" actId="20577"/>
        <pc:sldMkLst>
          <pc:docMk/>
          <pc:sldMk cId="109857222" sldId="256"/>
        </pc:sldMkLst>
        <pc:spChg chg="mod">
          <ac:chgData name="Anthonia Akpan (2026998)" userId="S::2026998@student.uwtsd.ac.uk::f4522fb3-2210-4efa-893b-5e84191431d5" providerId="AD" clId="Web-{B8C51C81-4FF7-E21E-D9B9-4F9AE385A891}" dt="2023-10-17T22:16:03.297" v="675" actId="20577"/>
          <ac:spMkLst>
            <pc:docMk/>
            <pc:sldMk cId="109857222" sldId="256"/>
            <ac:spMk id="2" creationId="{00000000-0000-0000-0000-000000000000}"/>
          </ac:spMkLst>
        </pc:spChg>
        <pc:spChg chg="add mod">
          <ac:chgData name="Anthonia Akpan (2026998)" userId="S::2026998@student.uwtsd.ac.uk::f4522fb3-2210-4efa-893b-5e84191431d5" providerId="AD" clId="Web-{B8C51C81-4FF7-E21E-D9B9-4F9AE385A891}" dt="2023-10-17T22:20:09.681" v="730" actId="20577"/>
          <ac:spMkLst>
            <pc:docMk/>
            <pc:sldMk cId="109857222" sldId="256"/>
            <ac:spMk id="4" creationId="{B5616E01-021A-11ED-07FD-BCD8318319E1}"/>
          </ac:spMkLst>
        </pc:spChg>
        <pc:spChg chg="add del mod">
          <ac:chgData name="Anthonia Akpan (2026998)" userId="S::2026998@student.uwtsd.ac.uk::f4522fb3-2210-4efa-893b-5e84191431d5" providerId="AD" clId="Web-{B8C51C81-4FF7-E21E-D9B9-4F9AE385A891}" dt="2023-10-17T22:19:40.930" v="713"/>
          <ac:spMkLst>
            <pc:docMk/>
            <pc:sldMk cId="109857222" sldId="256"/>
            <ac:spMk id="5" creationId="{02D999D7-119D-D19D-C643-ED9BE50F2BEF}"/>
          </ac:spMkLst>
        </pc:spChg>
      </pc:sldChg>
      <pc:sldChg chg="modSp">
        <pc:chgData name="Anthonia Akpan (2026998)" userId="S::2026998@student.uwtsd.ac.uk::f4522fb3-2210-4efa-893b-5e84191431d5" providerId="AD" clId="Web-{B8C51C81-4FF7-E21E-D9B9-4F9AE385A891}" dt="2023-10-17T22:20:50.386" v="746" actId="20577"/>
        <pc:sldMkLst>
          <pc:docMk/>
          <pc:sldMk cId="455762157" sldId="258"/>
        </pc:sldMkLst>
        <pc:spChg chg="mod">
          <ac:chgData name="Anthonia Akpan (2026998)" userId="S::2026998@student.uwtsd.ac.uk::f4522fb3-2210-4efa-893b-5e84191431d5" providerId="AD" clId="Web-{B8C51C81-4FF7-E21E-D9B9-4F9AE385A891}" dt="2023-10-17T22:20:45.260" v="736" actId="20577"/>
          <ac:spMkLst>
            <pc:docMk/>
            <pc:sldMk cId="455762157" sldId="258"/>
            <ac:spMk id="3" creationId="{4DCFCF73-73C1-7074-C26F-9125E23129A8}"/>
          </ac:spMkLst>
        </pc:spChg>
        <pc:spChg chg="mod">
          <ac:chgData name="Anthonia Akpan (2026998)" userId="S::2026998@student.uwtsd.ac.uk::f4522fb3-2210-4efa-893b-5e84191431d5" providerId="AD" clId="Web-{B8C51C81-4FF7-E21E-D9B9-4F9AE385A891}" dt="2023-10-17T22:20:50.386" v="746" actId="20577"/>
          <ac:spMkLst>
            <pc:docMk/>
            <pc:sldMk cId="455762157" sldId="258"/>
            <ac:spMk id="6" creationId="{69FDF6FA-F04C-D660-8E9A-A17191684E54}"/>
          </ac:spMkLst>
        </pc:spChg>
      </pc:sldChg>
      <pc:sldChg chg="addSp modSp ord">
        <pc:chgData name="Anthonia Akpan (2026998)" userId="S::2026998@student.uwtsd.ac.uk::f4522fb3-2210-4efa-893b-5e84191431d5" providerId="AD" clId="Web-{B8C51C81-4FF7-E21E-D9B9-4F9AE385A891}" dt="2023-10-17T22:20:26.994" v="731"/>
        <pc:sldMkLst>
          <pc:docMk/>
          <pc:sldMk cId="3485423170" sldId="259"/>
        </pc:sldMkLst>
        <pc:spChg chg="add mod">
          <ac:chgData name="Anthonia Akpan (2026998)" userId="S::2026998@student.uwtsd.ac.uk::f4522fb3-2210-4efa-893b-5e84191431d5" providerId="AD" clId="Web-{B8C51C81-4FF7-E21E-D9B9-4F9AE385A891}" dt="2023-10-17T21:52:15.052" v="634" actId="14100"/>
          <ac:spMkLst>
            <pc:docMk/>
            <pc:sldMk cId="3485423170" sldId="259"/>
            <ac:spMk id="2" creationId="{9AF5031A-5462-3013-D0A7-0A7B2D92EDCE}"/>
          </ac:spMkLst>
        </pc:spChg>
        <pc:spChg chg="add mod">
          <ac:chgData name="Anthonia Akpan (2026998)" userId="S::2026998@student.uwtsd.ac.uk::f4522fb3-2210-4efa-893b-5e84191431d5" providerId="AD" clId="Web-{B8C51C81-4FF7-E21E-D9B9-4F9AE385A891}" dt="2023-10-17T21:51:51.395" v="632" actId="14100"/>
          <ac:spMkLst>
            <pc:docMk/>
            <pc:sldMk cId="3485423170" sldId="259"/>
            <ac:spMk id="4" creationId="{9486A322-CD37-B5D0-2F72-33032435C535}"/>
          </ac:spMkLst>
        </pc:spChg>
        <pc:spChg chg="mod">
          <ac:chgData name="Anthonia Akpan (2026998)" userId="S::2026998@student.uwtsd.ac.uk::f4522fb3-2210-4efa-893b-5e84191431d5" providerId="AD" clId="Web-{B8C51C81-4FF7-E21E-D9B9-4F9AE385A891}" dt="2023-10-17T21:42:56.985" v="454" actId="20577"/>
          <ac:spMkLst>
            <pc:docMk/>
            <pc:sldMk cId="3485423170" sldId="259"/>
            <ac:spMk id="7" creationId="{6DD7E6DC-3F4F-359B-91E6-D185AA76C465}"/>
          </ac:spMkLst>
        </pc:spChg>
      </pc:sldChg>
      <pc:sldChg chg="delSp modSp">
        <pc:chgData name="Anthonia Akpan (2026998)" userId="S::2026998@student.uwtsd.ac.uk::f4522fb3-2210-4efa-893b-5e84191431d5" providerId="AD" clId="Web-{B8C51C81-4FF7-E21E-D9B9-4F9AE385A891}" dt="2023-10-17T21:53:22.101" v="636"/>
        <pc:sldMkLst>
          <pc:docMk/>
          <pc:sldMk cId="4144525028" sldId="262"/>
        </pc:sldMkLst>
        <pc:spChg chg="del">
          <ac:chgData name="Anthonia Akpan (2026998)" userId="S::2026998@student.uwtsd.ac.uk::f4522fb3-2210-4efa-893b-5e84191431d5" providerId="AD" clId="Web-{B8C51C81-4FF7-E21E-D9B9-4F9AE385A891}" dt="2023-10-17T21:53:22.101" v="636"/>
          <ac:spMkLst>
            <pc:docMk/>
            <pc:sldMk cId="4144525028" sldId="262"/>
            <ac:spMk id="2" creationId="{CF38AF79-9DB4-F929-3C5C-23BD4AC97E82}"/>
          </ac:spMkLst>
        </pc:spChg>
        <pc:spChg chg="mod">
          <ac:chgData name="Anthonia Akpan (2026998)" userId="S::2026998@student.uwtsd.ac.uk::f4522fb3-2210-4efa-893b-5e84191431d5" providerId="AD" clId="Web-{B8C51C81-4FF7-E21E-D9B9-4F9AE385A891}" dt="2023-10-17T21:53:09.960" v="635" actId="20577"/>
          <ac:spMkLst>
            <pc:docMk/>
            <pc:sldMk cId="4144525028" sldId="262"/>
            <ac:spMk id="3" creationId="{5A826BCD-C926-D6EB-049C-90A455A73C30}"/>
          </ac:spMkLst>
        </pc:spChg>
      </pc:sldChg>
      <pc:sldChg chg="addSp delSp modSp ord">
        <pc:chgData name="Anthonia Akpan (2026998)" userId="S::2026998@student.uwtsd.ac.uk::f4522fb3-2210-4efa-893b-5e84191431d5" providerId="AD" clId="Web-{B8C51C81-4FF7-E21E-D9B9-4F9AE385A891}" dt="2023-10-17T22:07:39.276" v="641"/>
        <pc:sldMkLst>
          <pc:docMk/>
          <pc:sldMk cId="3137399814" sldId="263"/>
        </pc:sldMkLst>
        <pc:spChg chg="del mod">
          <ac:chgData name="Anthonia Akpan (2026998)" userId="S::2026998@student.uwtsd.ac.uk::f4522fb3-2210-4efa-893b-5e84191431d5" providerId="AD" clId="Web-{B8C51C81-4FF7-E21E-D9B9-4F9AE385A891}" dt="2023-10-17T21:16:16.778" v="2"/>
          <ac:spMkLst>
            <pc:docMk/>
            <pc:sldMk cId="3137399814" sldId="263"/>
            <ac:spMk id="2" creationId="{4D95A0B0-B916-5CDD-B093-565580B99107}"/>
          </ac:spMkLst>
        </pc:spChg>
        <pc:spChg chg="add mod">
          <ac:chgData name="Anthonia Akpan (2026998)" userId="S::2026998@student.uwtsd.ac.uk::f4522fb3-2210-4efa-893b-5e84191431d5" providerId="AD" clId="Web-{B8C51C81-4FF7-E21E-D9B9-4F9AE385A891}" dt="2023-10-17T21:20:46.131" v="39" actId="20577"/>
          <ac:spMkLst>
            <pc:docMk/>
            <pc:sldMk cId="3137399814" sldId="263"/>
            <ac:spMk id="4" creationId="{3A552081-C76D-B5DA-C98D-42E17268DFB8}"/>
          </ac:spMkLst>
        </pc:spChg>
        <pc:spChg chg="add mod">
          <ac:chgData name="Anthonia Akpan (2026998)" userId="S::2026998@student.uwtsd.ac.uk::f4522fb3-2210-4efa-893b-5e84191431d5" providerId="AD" clId="Web-{B8C51C81-4FF7-E21E-D9B9-4F9AE385A891}" dt="2023-10-17T21:40:09.963" v="432" actId="20577"/>
          <ac:spMkLst>
            <pc:docMk/>
            <pc:sldMk cId="3137399814" sldId="263"/>
            <ac:spMk id="5" creationId="{979C4DCB-99CB-AB74-0378-F9AE03EBA244}"/>
          </ac:spMkLst>
        </pc:spChg>
        <pc:spChg chg="add mod">
          <ac:chgData name="Anthonia Akpan (2026998)" userId="S::2026998@student.uwtsd.ac.uk::f4522fb3-2210-4efa-893b-5e84191431d5" providerId="AD" clId="Web-{B8C51C81-4FF7-E21E-D9B9-4F9AE385A891}" dt="2023-10-17T21:41:47.764" v="451" actId="20577"/>
          <ac:spMkLst>
            <pc:docMk/>
            <pc:sldMk cId="3137399814" sldId="263"/>
            <ac:spMk id="6" creationId="{F2FD4D73-C41E-2B7C-9B5D-44335242AC76}"/>
          </ac:spMkLst>
        </pc:spChg>
        <pc:spChg chg="del">
          <ac:chgData name="Anthonia Akpan (2026998)" userId="S::2026998@student.uwtsd.ac.uk::f4522fb3-2210-4efa-893b-5e84191431d5" providerId="AD" clId="Web-{B8C51C81-4FF7-E21E-D9B9-4F9AE385A891}" dt="2023-10-17T21:15:39.589" v="1"/>
          <ac:spMkLst>
            <pc:docMk/>
            <pc:sldMk cId="3137399814" sldId="263"/>
            <ac:spMk id="8" creationId="{BD976C13-68E6-4E25-B13E-FC3A2D3F66E3}"/>
          </ac:spMkLst>
        </pc:spChg>
        <pc:spChg chg="del">
          <ac:chgData name="Anthonia Akpan (2026998)" userId="S::2026998@student.uwtsd.ac.uk::f4522fb3-2210-4efa-893b-5e84191431d5" providerId="AD" clId="Web-{B8C51C81-4FF7-E21E-D9B9-4F9AE385A891}" dt="2023-10-17T21:15:39.589" v="1"/>
          <ac:spMkLst>
            <pc:docMk/>
            <pc:sldMk cId="3137399814" sldId="263"/>
            <ac:spMk id="10" creationId="{50EBAE0B-DD72-4094-8934-3B46A91428CF}"/>
          </ac:spMkLst>
        </pc:spChg>
        <pc:spChg chg="add">
          <ac:chgData name="Anthonia Akpan (2026998)" userId="S::2026998@student.uwtsd.ac.uk::f4522fb3-2210-4efa-893b-5e84191431d5" providerId="AD" clId="Web-{B8C51C81-4FF7-E21E-D9B9-4F9AE385A891}" dt="2023-10-17T21:15:39.589" v="1"/>
          <ac:spMkLst>
            <pc:docMk/>
            <pc:sldMk cId="3137399814" sldId="263"/>
            <ac:spMk id="15" creationId="{CD333CBE-B699-4E3B-9F45-C045F773434F}"/>
          </ac:spMkLst>
        </pc:spChg>
        <pc:picChg chg="add mod">
          <ac:chgData name="Anthonia Akpan (2026998)" userId="S::2026998@student.uwtsd.ac.uk::f4522fb3-2210-4efa-893b-5e84191431d5" providerId="AD" clId="Web-{B8C51C81-4FF7-E21E-D9B9-4F9AE385A891}" dt="2023-10-17T21:35:49.126" v="336" actId="14100"/>
          <ac:picMkLst>
            <pc:docMk/>
            <pc:sldMk cId="3137399814" sldId="263"/>
            <ac:picMk id="3" creationId="{1860CE21-A7EB-268D-A3BE-65929A62BC17}"/>
          </ac:picMkLst>
        </pc:picChg>
      </pc:sldChg>
      <pc:sldChg chg="ord">
        <pc:chgData name="Anthonia Akpan (2026998)" userId="S::2026998@student.uwtsd.ac.uk::f4522fb3-2210-4efa-893b-5e84191431d5" providerId="AD" clId="Web-{B8C51C81-4FF7-E21E-D9B9-4F9AE385A891}" dt="2023-10-17T22:08:25.996" v="647"/>
        <pc:sldMkLst>
          <pc:docMk/>
          <pc:sldMk cId="3525814761" sldId="264"/>
        </pc:sldMkLst>
      </pc:sldChg>
      <pc:sldChg chg="ord">
        <pc:chgData name="Anthonia Akpan (2026998)" userId="S::2026998@student.uwtsd.ac.uk::f4522fb3-2210-4efa-893b-5e84191431d5" providerId="AD" clId="Web-{B8C51C81-4FF7-E21E-D9B9-4F9AE385A891}" dt="2023-10-17T22:08:15.605" v="645"/>
        <pc:sldMkLst>
          <pc:docMk/>
          <pc:sldMk cId="1795572652" sldId="265"/>
        </pc:sldMkLst>
      </pc:sldChg>
      <pc:sldChg chg="addSp delSp modSp new mod ord setBg">
        <pc:chgData name="Anthonia Akpan (2026998)" userId="S::2026998@student.uwtsd.ac.uk::f4522fb3-2210-4efa-893b-5e84191431d5" providerId="AD" clId="Web-{B8C51C81-4FF7-E21E-D9B9-4F9AE385A891}" dt="2023-10-17T22:08:56.154" v="649"/>
        <pc:sldMkLst>
          <pc:docMk/>
          <pc:sldMk cId="1678757433" sldId="266"/>
        </pc:sldMkLst>
        <pc:spChg chg="mod">
          <ac:chgData name="Anthonia Akpan (2026998)" userId="S::2026998@student.uwtsd.ac.uk::f4522fb3-2210-4efa-893b-5e84191431d5" providerId="AD" clId="Web-{B8C51C81-4FF7-E21E-D9B9-4F9AE385A891}" dt="2023-10-17T22:08:56.154" v="649"/>
          <ac:spMkLst>
            <pc:docMk/>
            <pc:sldMk cId="1678757433" sldId="266"/>
            <ac:spMk id="2" creationId="{46F5BBB7-67CC-E58F-0BB0-F1DA13450356}"/>
          </ac:spMkLst>
        </pc:spChg>
        <pc:spChg chg="del">
          <ac:chgData name="Anthonia Akpan (2026998)" userId="S::2026998@student.uwtsd.ac.uk::f4522fb3-2210-4efa-893b-5e84191431d5" providerId="AD" clId="Web-{B8C51C81-4FF7-E21E-D9B9-4F9AE385A891}" dt="2023-10-17T22:08:56.154" v="649"/>
          <ac:spMkLst>
            <pc:docMk/>
            <pc:sldMk cId="1678757433" sldId="266"/>
            <ac:spMk id="3" creationId="{EDD0EED0-37E6-D711-EB12-5B4208FCD696}"/>
          </ac:spMkLst>
        </pc:spChg>
        <pc:spChg chg="add">
          <ac:chgData name="Anthonia Akpan (2026998)" userId="S::2026998@student.uwtsd.ac.uk::f4522fb3-2210-4efa-893b-5e84191431d5" providerId="AD" clId="Web-{B8C51C81-4FF7-E21E-D9B9-4F9AE385A891}" dt="2023-10-17T22:08:56.154" v="649"/>
          <ac:spMkLst>
            <pc:docMk/>
            <pc:sldMk cId="1678757433" sldId="266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8C51C81-4FF7-E21E-D9B9-4F9AE385A891}" dt="2023-10-17T22:08:56.154" v="649"/>
          <ac:spMkLst>
            <pc:docMk/>
            <pc:sldMk cId="1678757433" sldId="266"/>
            <ac:spMk id="10" creationId="{50EBAE0B-DD72-4094-8934-3B46A91428CF}"/>
          </ac:spMkLst>
        </pc:spChg>
      </pc:sldChg>
      <pc:sldChg chg="addSp delSp modSp new mod setBg">
        <pc:chgData name="Anthonia Akpan (2026998)" userId="S::2026998@student.uwtsd.ac.uk::f4522fb3-2210-4efa-893b-5e84191431d5" providerId="AD" clId="Web-{B8C51C81-4FF7-E21E-D9B9-4F9AE385A891}" dt="2023-10-17T22:08:47.731" v="648"/>
        <pc:sldMkLst>
          <pc:docMk/>
          <pc:sldMk cId="2399060554" sldId="267"/>
        </pc:sldMkLst>
        <pc:spChg chg="mod">
          <ac:chgData name="Anthonia Akpan (2026998)" userId="S::2026998@student.uwtsd.ac.uk::f4522fb3-2210-4efa-893b-5e84191431d5" providerId="AD" clId="Web-{B8C51C81-4FF7-E21E-D9B9-4F9AE385A891}" dt="2023-10-17T22:08:47.731" v="648"/>
          <ac:spMkLst>
            <pc:docMk/>
            <pc:sldMk cId="2399060554" sldId="267"/>
            <ac:spMk id="2" creationId="{1EB66EC9-C706-9731-0ABA-21AB27CE8CC9}"/>
          </ac:spMkLst>
        </pc:spChg>
        <pc:spChg chg="del">
          <ac:chgData name="Anthonia Akpan (2026998)" userId="S::2026998@student.uwtsd.ac.uk::f4522fb3-2210-4efa-893b-5e84191431d5" providerId="AD" clId="Web-{B8C51C81-4FF7-E21E-D9B9-4F9AE385A891}" dt="2023-10-17T22:08:47.731" v="648"/>
          <ac:spMkLst>
            <pc:docMk/>
            <pc:sldMk cId="2399060554" sldId="267"/>
            <ac:spMk id="3" creationId="{8021D582-D617-6D7C-8D6B-06B2B916060B}"/>
          </ac:spMkLst>
        </pc:spChg>
        <pc:spChg chg="add">
          <ac:chgData name="Anthonia Akpan (2026998)" userId="S::2026998@student.uwtsd.ac.uk::f4522fb3-2210-4efa-893b-5e84191431d5" providerId="AD" clId="Web-{B8C51C81-4FF7-E21E-D9B9-4F9AE385A891}" dt="2023-10-17T22:08:47.731" v="648"/>
          <ac:spMkLst>
            <pc:docMk/>
            <pc:sldMk cId="2399060554" sldId="267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8C51C81-4FF7-E21E-D9B9-4F9AE385A891}" dt="2023-10-17T22:08:47.731" v="648"/>
          <ac:spMkLst>
            <pc:docMk/>
            <pc:sldMk cId="2399060554" sldId="267"/>
            <ac:spMk id="10" creationId="{50EBAE0B-DD72-4094-8934-3B46A91428CF}"/>
          </ac:spMkLst>
        </pc:spChg>
      </pc:sldChg>
      <pc:sldChg chg="addSp delSp modSp new mod setBg">
        <pc:chgData name="Anthonia Akpan (2026998)" userId="S::2026998@student.uwtsd.ac.uk::f4522fb3-2210-4efa-893b-5e84191431d5" providerId="AD" clId="Web-{B8C51C81-4FF7-E21E-D9B9-4F9AE385A891}" dt="2023-10-17T22:09:00.607" v="650"/>
        <pc:sldMkLst>
          <pc:docMk/>
          <pc:sldMk cId="1539173964" sldId="268"/>
        </pc:sldMkLst>
        <pc:spChg chg="mod">
          <ac:chgData name="Anthonia Akpan (2026998)" userId="S::2026998@student.uwtsd.ac.uk::f4522fb3-2210-4efa-893b-5e84191431d5" providerId="AD" clId="Web-{B8C51C81-4FF7-E21E-D9B9-4F9AE385A891}" dt="2023-10-17T22:09:00.607" v="650"/>
          <ac:spMkLst>
            <pc:docMk/>
            <pc:sldMk cId="1539173964" sldId="268"/>
            <ac:spMk id="2" creationId="{C166D640-D0E0-D929-AB9A-0486AC8920C7}"/>
          </ac:spMkLst>
        </pc:spChg>
        <pc:spChg chg="del">
          <ac:chgData name="Anthonia Akpan (2026998)" userId="S::2026998@student.uwtsd.ac.uk::f4522fb3-2210-4efa-893b-5e84191431d5" providerId="AD" clId="Web-{B8C51C81-4FF7-E21E-D9B9-4F9AE385A891}" dt="2023-10-17T22:09:00.607" v="650"/>
          <ac:spMkLst>
            <pc:docMk/>
            <pc:sldMk cId="1539173964" sldId="268"/>
            <ac:spMk id="3" creationId="{5DE1109D-5CE9-1363-6189-5A7FF4E5B86C}"/>
          </ac:spMkLst>
        </pc:spChg>
        <pc:spChg chg="add">
          <ac:chgData name="Anthonia Akpan (2026998)" userId="S::2026998@student.uwtsd.ac.uk::f4522fb3-2210-4efa-893b-5e84191431d5" providerId="AD" clId="Web-{B8C51C81-4FF7-E21E-D9B9-4F9AE385A891}" dt="2023-10-17T22:09:00.607" v="650"/>
          <ac:spMkLst>
            <pc:docMk/>
            <pc:sldMk cId="1539173964" sldId="268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8C51C81-4FF7-E21E-D9B9-4F9AE385A891}" dt="2023-10-17T22:09:00.607" v="650"/>
          <ac:spMkLst>
            <pc:docMk/>
            <pc:sldMk cId="1539173964" sldId="268"/>
            <ac:spMk id="10" creationId="{50EBAE0B-DD72-4094-8934-3B46A91428CF}"/>
          </ac:spMkLst>
        </pc:spChg>
      </pc:sldChg>
    </pc:docChg>
  </pc:docChgLst>
  <pc:docChgLst>
    <pc:chgData name="Anthonia Akpan (2026998)" userId="S::2026998@student.uwtsd.ac.uk::f4522fb3-2210-4efa-893b-5e84191431d5" providerId="AD" clId="Web-{D07269EA-7339-B045-59ED-FD7996C24A82}"/>
    <pc:docChg chg="modSld">
      <pc:chgData name="Anthonia Akpan (2026998)" userId="S::2026998@student.uwtsd.ac.uk::f4522fb3-2210-4efa-893b-5e84191431d5" providerId="AD" clId="Web-{D07269EA-7339-B045-59ED-FD7996C24A82}" dt="2023-10-26T09:59:16.492" v="62" actId="20577"/>
      <pc:docMkLst>
        <pc:docMk/>
      </pc:docMkLst>
      <pc:sldChg chg="modSp">
        <pc:chgData name="Anthonia Akpan (2026998)" userId="S::2026998@student.uwtsd.ac.uk::f4522fb3-2210-4efa-893b-5e84191431d5" providerId="AD" clId="Web-{D07269EA-7339-B045-59ED-FD7996C24A82}" dt="2023-10-26T09:55:43.345" v="38" actId="20577"/>
        <pc:sldMkLst>
          <pc:docMk/>
          <pc:sldMk cId="3485423170" sldId="259"/>
        </pc:sldMkLst>
        <pc:spChg chg="mod">
          <ac:chgData name="Anthonia Akpan (2026998)" userId="S::2026998@student.uwtsd.ac.uk::f4522fb3-2210-4efa-893b-5e84191431d5" providerId="AD" clId="Web-{D07269EA-7339-B045-59ED-FD7996C24A82}" dt="2023-10-26T09:55:43.345" v="38" actId="20577"/>
          <ac:spMkLst>
            <pc:docMk/>
            <pc:sldMk cId="3485423170" sldId="259"/>
            <ac:spMk id="2" creationId="{9AF5031A-5462-3013-D0A7-0A7B2D92EDCE}"/>
          </ac:spMkLst>
        </pc:spChg>
      </pc:sldChg>
      <pc:sldChg chg="modSp">
        <pc:chgData name="Anthonia Akpan (2026998)" userId="S::2026998@student.uwtsd.ac.uk::f4522fb3-2210-4efa-893b-5e84191431d5" providerId="AD" clId="Web-{D07269EA-7339-B045-59ED-FD7996C24A82}" dt="2023-10-26T09:59:16.492" v="62" actId="20577"/>
        <pc:sldMkLst>
          <pc:docMk/>
          <pc:sldMk cId="1678757433" sldId="266"/>
        </pc:sldMkLst>
        <pc:spChg chg="mod">
          <ac:chgData name="Anthonia Akpan (2026998)" userId="S::2026998@student.uwtsd.ac.uk::f4522fb3-2210-4efa-893b-5e84191431d5" providerId="AD" clId="Web-{D07269EA-7339-B045-59ED-FD7996C24A82}" dt="2023-10-26T09:59:16.492" v="62" actId="20577"/>
          <ac:spMkLst>
            <pc:docMk/>
            <pc:sldMk cId="1678757433" sldId="266"/>
            <ac:spMk id="3" creationId="{DD09A29E-018D-52A7-8C5E-EBCDBAE22C0B}"/>
          </ac:spMkLst>
        </pc:spChg>
      </pc:sldChg>
      <pc:sldChg chg="modSp">
        <pc:chgData name="Anthonia Akpan (2026998)" userId="S::2026998@student.uwtsd.ac.uk::f4522fb3-2210-4efa-893b-5e84191431d5" providerId="AD" clId="Web-{D07269EA-7339-B045-59ED-FD7996C24A82}" dt="2023-10-26T09:55:04.922" v="27" actId="20577"/>
        <pc:sldMkLst>
          <pc:docMk/>
          <pc:sldMk cId="431682259" sldId="269"/>
        </pc:sldMkLst>
        <pc:spChg chg="mod">
          <ac:chgData name="Anthonia Akpan (2026998)" userId="S::2026998@student.uwtsd.ac.uk::f4522fb3-2210-4efa-893b-5e84191431d5" providerId="AD" clId="Web-{D07269EA-7339-B045-59ED-FD7996C24A82}" dt="2023-10-26T09:55:04.922" v="27" actId="20577"/>
          <ac:spMkLst>
            <pc:docMk/>
            <pc:sldMk cId="431682259" sldId="269"/>
            <ac:spMk id="3" creationId="{B1BA30B2-F776-0167-14BD-84CB26EC5B1C}"/>
          </ac:spMkLst>
        </pc:spChg>
      </pc:sldChg>
    </pc:docChg>
  </pc:docChgLst>
  <pc:docChgLst>
    <pc:chgData name="Anthonia Akpan (2026998)" userId="S::2026998@student.uwtsd.ac.uk::f4522fb3-2210-4efa-893b-5e84191431d5" providerId="AD" clId="Web-{BB0189AA-D030-4760-B9AF-88F645819519}"/>
    <pc:docChg chg="addSld delSld modSld sldOrd addMainMaster delMainMaster">
      <pc:chgData name="Anthonia Akpan (2026998)" userId="S::2026998@student.uwtsd.ac.uk::f4522fb3-2210-4efa-893b-5e84191431d5" providerId="AD" clId="Web-{BB0189AA-D030-4760-B9AF-88F645819519}" dt="2023-10-16T21:06:02.771" v="128" actId="20577"/>
      <pc:docMkLst>
        <pc:docMk/>
      </pc:docMkLst>
      <pc:sldChg chg="delSp modSp mod modClrScheme chgLayout">
        <pc:chgData name="Anthonia Akpan (2026998)" userId="S::2026998@student.uwtsd.ac.uk::f4522fb3-2210-4efa-893b-5e84191431d5" providerId="AD" clId="Web-{BB0189AA-D030-4760-B9AF-88F645819519}" dt="2023-10-16T20:25:05.097" v="67" actId="20577"/>
        <pc:sldMkLst>
          <pc:docMk/>
          <pc:sldMk cId="109857222" sldId="256"/>
        </pc:sldMkLst>
        <pc:spChg chg="mod ord">
          <ac:chgData name="Anthonia Akpan (2026998)" userId="S::2026998@student.uwtsd.ac.uk::f4522fb3-2210-4efa-893b-5e84191431d5" providerId="AD" clId="Web-{BB0189AA-D030-4760-B9AF-88F645819519}" dt="2023-10-16T20:25:05.097" v="67" actId="20577"/>
          <ac:spMkLst>
            <pc:docMk/>
            <pc:sldMk cId="109857222" sldId="256"/>
            <ac:spMk id="2" creationId="{00000000-0000-0000-0000-000000000000}"/>
          </ac:spMkLst>
        </pc:spChg>
        <pc:spChg chg="del mod ord">
          <ac:chgData name="Anthonia Akpan (2026998)" userId="S::2026998@student.uwtsd.ac.uk::f4522fb3-2210-4efa-893b-5e84191431d5" providerId="AD" clId="Web-{BB0189AA-D030-4760-B9AF-88F645819519}" dt="2023-10-16T20:17:37.242" v="46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new mod ord setBg">
        <pc:chgData name="Anthonia Akpan (2026998)" userId="S::2026998@student.uwtsd.ac.uk::f4522fb3-2210-4efa-893b-5e84191431d5" providerId="AD" clId="Web-{BB0189AA-D030-4760-B9AF-88F645819519}" dt="2023-10-16T20:19:53.620" v="60"/>
        <pc:sldMkLst>
          <pc:docMk/>
          <pc:sldMk cId="791812905" sldId="257"/>
        </pc:sldMkLst>
        <pc:spChg chg="del mod">
          <ac:chgData name="Anthonia Akpan (2026998)" userId="S::2026998@student.uwtsd.ac.uk::f4522fb3-2210-4efa-893b-5e84191431d5" providerId="AD" clId="Web-{BB0189AA-D030-4760-B9AF-88F645819519}" dt="2023-10-16T20:18:58.431" v="56"/>
          <ac:spMkLst>
            <pc:docMk/>
            <pc:sldMk cId="791812905" sldId="257"/>
            <ac:spMk id="2" creationId="{224B73B0-826D-219D-99F0-68A0CC665161}"/>
          </ac:spMkLst>
        </pc:spChg>
        <pc:spChg chg="del">
          <ac:chgData name="Anthonia Akpan (2026998)" userId="S::2026998@student.uwtsd.ac.uk::f4522fb3-2210-4efa-893b-5e84191431d5" providerId="AD" clId="Web-{BB0189AA-D030-4760-B9AF-88F645819519}" dt="2023-10-16T20:10:10.230" v="10"/>
          <ac:spMkLst>
            <pc:docMk/>
            <pc:sldMk cId="791812905" sldId="257"/>
            <ac:spMk id="3" creationId="{E987BD22-F29B-AB61-F467-8CFE58010575}"/>
          </ac:spMkLst>
        </pc:spChg>
        <pc:spChg chg="add mod">
          <ac:chgData name="Anthonia Akpan (2026998)" userId="S::2026998@student.uwtsd.ac.uk::f4522fb3-2210-4efa-893b-5e84191431d5" providerId="AD" clId="Web-{BB0189AA-D030-4760-B9AF-88F645819519}" dt="2023-10-16T20:19:12.854" v="58" actId="1076"/>
          <ac:spMkLst>
            <pc:docMk/>
            <pc:sldMk cId="791812905" sldId="257"/>
            <ac:spMk id="4" creationId="{580C938E-5802-7FCA-03BF-B8A239CEB449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9:43.026" v="59"/>
          <ac:spMkLst>
            <pc:docMk/>
            <pc:sldMk cId="791812905" sldId="257"/>
            <ac:spMk id="5" creationId="{25A89D50-C520-9DA1-A86A-D3A5B6B5093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10.230" v="10"/>
          <ac:spMkLst>
            <pc:docMk/>
            <pc:sldMk cId="791812905" sldId="257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10.230" v="10"/>
          <ac:spMkLst>
            <pc:docMk/>
            <pc:sldMk cId="791812905" sldId="257"/>
            <ac:spMk id="10" creationId="{50EBAE0B-DD72-4094-8934-3B46A91428CF}"/>
          </ac:spMkLst>
        </pc:spChg>
      </pc:sldChg>
      <pc:sldChg chg="new del">
        <pc:chgData name="Anthonia Akpan (2026998)" userId="S::2026998@student.uwtsd.ac.uk::f4522fb3-2210-4efa-893b-5e84191431d5" providerId="AD" clId="Web-{BB0189AA-D030-4760-B9AF-88F645819519}" dt="2023-10-16T20:09:37.198" v="5"/>
        <pc:sldMkLst>
          <pc:docMk/>
          <pc:sldMk cId="1180244950" sldId="257"/>
        </pc:sldMkLst>
      </pc:sldChg>
      <pc:sldChg chg="new del">
        <pc:chgData name="Anthonia Akpan (2026998)" userId="S::2026998@student.uwtsd.ac.uk::f4522fb3-2210-4efa-893b-5e84191431d5" providerId="AD" clId="Web-{BB0189AA-D030-4760-B9AF-88F645819519}" dt="2023-10-16T20:09:44.745" v="7"/>
        <pc:sldMkLst>
          <pc:docMk/>
          <pc:sldMk cId="74562210" sldId="258"/>
        </pc:sldMkLst>
      </pc:sldChg>
      <pc:sldChg chg="addSp delSp modSp new mod setBg">
        <pc:chgData name="Anthonia Akpan (2026998)" userId="S::2026998@student.uwtsd.ac.uk::f4522fb3-2210-4efa-893b-5e84191431d5" providerId="AD" clId="Web-{BB0189AA-D030-4760-B9AF-88F645819519}" dt="2023-10-16T21:06:02.771" v="128" actId="20577"/>
        <pc:sldMkLst>
          <pc:docMk/>
          <pc:sldMk cId="455762157" sldId="258"/>
        </pc:sldMkLst>
        <pc:spChg chg="del mod">
          <ac:chgData name="Anthonia Akpan (2026998)" userId="S::2026998@student.uwtsd.ac.uk::f4522fb3-2210-4efa-893b-5e84191431d5" providerId="AD" clId="Web-{BB0189AA-D030-4760-B9AF-88F645819519}" dt="2023-10-16T20:58:36.364" v="76"/>
          <ac:spMkLst>
            <pc:docMk/>
            <pc:sldMk cId="455762157" sldId="258"/>
            <ac:spMk id="2" creationId="{90B59826-7518-C26B-8386-026B19F9F2C8}"/>
          </ac:spMkLst>
        </pc:spChg>
        <pc:spChg chg="del">
          <ac:chgData name="Anthonia Akpan (2026998)" userId="S::2026998@student.uwtsd.ac.uk::f4522fb3-2210-4efa-893b-5e84191431d5" providerId="AD" clId="Web-{BB0189AA-D030-4760-B9AF-88F645819519}" dt="2023-10-16T20:10:20.949" v="12"/>
          <ac:spMkLst>
            <pc:docMk/>
            <pc:sldMk cId="455762157" sldId="258"/>
            <ac:spMk id="3" creationId="{4212F567-B0C9-D229-D8D8-666E4D022B14}"/>
          </ac:spMkLst>
        </pc:spChg>
        <pc:spChg chg="add del mod">
          <ac:chgData name="Anthonia Akpan (2026998)" userId="S::2026998@student.uwtsd.ac.uk::f4522fb3-2210-4efa-893b-5e84191431d5" providerId="AD" clId="Web-{BB0189AA-D030-4760-B9AF-88F645819519}" dt="2023-10-16T20:59:32.163" v="88"/>
          <ac:spMkLst>
            <pc:docMk/>
            <pc:sldMk cId="455762157" sldId="258"/>
            <ac:spMk id="5" creationId="{085BC2D3-2749-4921-DC9F-0A46D175613A}"/>
          </ac:spMkLst>
        </pc:spChg>
        <pc:spChg chg="add mod">
          <ac:chgData name="Anthonia Akpan (2026998)" userId="S::2026998@student.uwtsd.ac.uk::f4522fb3-2210-4efa-893b-5e84191431d5" providerId="AD" clId="Web-{BB0189AA-D030-4760-B9AF-88F645819519}" dt="2023-10-16T21:06:02.771" v="128" actId="20577"/>
          <ac:spMkLst>
            <pc:docMk/>
            <pc:sldMk cId="455762157" sldId="258"/>
            <ac:spMk id="6" creationId="{69FDF6FA-F04C-D660-8E9A-A17191684E54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20.949" v="12"/>
          <ac:spMkLst>
            <pc:docMk/>
            <pc:sldMk cId="455762157" sldId="258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20.949" v="12"/>
          <ac:spMkLst>
            <pc:docMk/>
            <pc:sldMk cId="455762157" sldId="258"/>
            <ac:spMk id="10" creationId="{50EBAE0B-DD72-4094-8934-3B46A91428CF}"/>
          </ac:spMkLst>
        </pc:spChg>
      </pc:sldChg>
      <pc:sldChg chg="addSp delSp modSp new mod setBg">
        <pc:chgData name="Anthonia Akpan (2026998)" userId="S::2026998@student.uwtsd.ac.uk::f4522fb3-2210-4efa-893b-5e84191431d5" providerId="AD" clId="Web-{BB0189AA-D030-4760-B9AF-88F645819519}" dt="2023-10-16T20:10:27.386" v="14"/>
        <pc:sldMkLst>
          <pc:docMk/>
          <pc:sldMk cId="3485423170" sldId="259"/>
        </pc:sldMkLst>
        <pc:spChg chg="mod">
          <ac:chgData name="Anthonia Akpan (2026998)" userId="S::2026998@student.uwtsd.ac.uk::f4522fb3-2210-4efa-893b-5e84191431d5" providerId="AD" clId="Web-{BB0189AA-D030-4760-B9AF-88F645819519}" dt="2023-10-16T20:10:27.386" v="14"/>
          <ac:spMkLst>
            <pc:docMk/>
            <pc:sldMk cId="3485423170" sldId="259"/>
            <ac:spMk id="2" creationId="{D6F2ED2B-3636-CD94-7C06-78C9750C92D9}"/>
          </ac:spMkLst>
        </pc:spChg>
        <pc:spChg chg="del">
          <ac:chgData name="Anthonia Akpan (2026998)" userId="S::2026998@student.uwtsd.ac.uk::f4522fb3-2210-4efa-893b-5e84191431d5" providerId="AD" clId="Web-{BB0189AA-D030-4760-B9AF-88F645819519}" dt="2023-10-16T20:10:27.386" v="14"/>
          <ac:spMkLst>
            <pc:docMk/>
            <pc:sldMk cId="3485423170" sldId="259"/>
            <ac:spMk id="3" creationId="{F4B96D67-55DC-BDA4-A07D-DB046FF15F92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27.386" v="14"/>
          <ac:spMkLst>
            <pc:docMk/>
            <pc:sldMk cId="3485423170" sldId="259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27.386" v="14"/>
          <ac:spMkLst>
            <pc:docMk/>
            <pc:sldMk cId="3485423170" sldId="259"/>
            <ac:spMk id="10" creationId="{50EBAE0B-DD72-4094-8934-3B46A91428CF}"/>
          </ac:spMkLst>
        </pc:spChg>
      </pc:sldChg>
      <pc:sldChg chg="new del">
        <pc:chgData name="Anthonia Akpan (2026998)" userId="S::2026998@student.uwtsd.ac.uk::f4522fb3-2210-4efa-893b-5e84191431d5" providerId="AD" clId="Web-{BB0189AA-D030-4760-B9AF-88F645819519}" dt="2023-10-16T20:09:48.229" v="8"/>
        <pc:sldMkLst>
          <pc:docMk/>
          <pc:sldMk cId="4152647136" sldId="259"/>
        </pc:sldMkLst>
      </pc:sldChg>
      <pc:sldChg chg="addSp delSp modSp new mod setBg">
        <pc:chgData name="Anthonia Akpan (2026998)" userId="S::2026998@student.uwtsd.ac.uk::f4522fb3-2210-4efa-893b-5e84191431d5" providerId="AD" clId="Web-{BB0189AA-D030-4760-B9AF-88F645819519}" dt="2023-10-16T20:10:34.918" v="16"/>
        <pc:sldMkLst>
          <pc:docMk/>
          <pc:sldMk cId="39713650" sldId="260"/>
        </pc:sldMkLst>
        <pc:spChg chg="mod">
          <ac:chgData name="Anthonia Akpan (2026998)" userId="S::2026998@student.uwtsd.ac.uk::f4522fb3-2210-4efa-893b-5e84191431d5" providerId="AD" clId="Web-{BB0189AA-D030-4760-B9AF-88F645819519}" dt="2023-10-16T20:10:34.918" v="16"/>
          <ac:spMkLst>
            <pc:docMk/>
            <pc:sldMk cId="39713650" sldId="260"/>
            <ac:spMk id="2" creationId="{5AB86360-7731-AE74-9FBB-233F6BE0B556}"/>
          </ac:spMkLst>
        </pc:spChg>
        <pc:spChg chg="del">
          <ac:chgData name="Anthonia Akpan (2026998)" userId="S::2026998@student.uwtsd.ac.uk::f4522fb3-2210-4efa-893b-5e84191431d5" providerId="AD" clId="Web-{BB0189AA-D030-4760-B9AF-88F645819519}" dt="2023-10-16T20:10:34.918" v="16"/>
          <ac:spMkLst>
            <pc:docMk/>
            <pc:sldMk cId="39713650" sldId="260"/>
            <ac:spMk id="3" creationId="{BEB6BFE2-B5A0-227C-6643-C2314C77A99E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34.918" v="16"/>
          <ac:spMkLst>
            <pc:docMk/>
            <pc:sldMk cId="39713650" sldId="260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34.918" v="16"/>
          <ac:spMkLst>
            <pc:docMk/>
            <pc:sldMk cId="39713650" sldId="260"/>
            <ac:spMk id="10" creationId="{50EBAE0B-DD72-4094-8934-3B46A91428CF}"/>
          </ac:spMkLst>
        </pc:spChg>
      </pc:sldChg>
      <pc:sldChg chg="new del">
        <pc:chgData name="Anthonia Akpan (2026998)" userId="S::2026998@student.uwtsd.ac.uk::f4522fb3-2210-4efa-893b-5e84191431d5" providerId="AD" clId="Web-{BB0189AA-D030-4760-B9AF-88F645819519}" dt="2023-10-16T20:09:41.073" v="6"/>
        <pc:sldMkLst>
          <pc:docMk/>
          <pc:sldMk cId="1212767535" sldId="260"/>
        </pc:sldMkLst>
      </pc:sldChg>
      <pc:sldChg chg="addSp delSp modSp new mod setBg">
        <pc:chgData name="Anthonia Akpan (2026998)" userId="S::2026998@student.uwtsd.ac.uk::f4522fb3-2210-4efa-893b-5e84191431d5" providerId="AD" clId="Web-{BB0189AA-D030-4760-B9AF-88F645819519}" dt="2023-10-16T20:10:41.371" v="18"/>
        <pc:sldMkLst>
          <pc:docMk/>
          <pc:sldMk cId="1001944830" sldId="261"/>
        </pc:sldMkLst>
        <pc:spChg chg="mod">
          <ac:chgData name="Anthonia Akpan (2026998)" userId="S::2026998@student.uwtsd.ac.uk::f4522fb3-2210-4efa-893b-5e84191431d5" providerId="AD" clId="Web-{BB0189AA-D030-4760-B9AF-88F645819519}" dt="2023-10-16T20:10:41.371" v="18"/>
          <ac:spMkLst>
            <pc:docMk/>
            <pc:sldMk cId="1001944830" sldId="261"/>
            <ac:spMk id="2" creationId="{A2EEC8F7-90DF-212B-6337-CA62CC4F51AB}"/>
          </ac:spMkLst>
        </pc:spChg>
        <pc:spChg chg="del">
          <ac:chgData name="Anthonia Akpan (2026998)" userId="S::2026998@student.uwtsd.ac.uk::f4522fb3-2210-4efa-893b-5e84191431d5" providerId="AD" clId="Web-{BB0189AA-D030-4760-B9AF-88F645819519}" dt="2023-10-16T20:10:41.371" v="18"/>
          <ac:spMkLst>
            <pc:docMk/>
            <pc:sldMk cId="1001944830" sldId="261"/>
            <ac:spMk id="3" creationId="{C201827E-ACF3-4D97-8752-E4BE5F7ED4CE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41.371" v="18"/>
          <ac:spMkLst>
            <pc:docMk/>
            <pc:sldMk cId="1001944830" sldId="261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41.371" v="18"/>
          <ac:spMkLst>
            <pc:docMk/>
            <pc:sldMk cId="1001944830" sldId="261"/>
            <ac:spMk id="10" creationId="{50EBAE0B-DD72-4094-8934-3B46A91428CF}"/>
          </ac:spMkLst>
        </pc:spChg>
      </pc:sldChg>
      <pc:sldChg chg="addSp delSp modSp new mod setBg">
        <pc:chgData name="Anthonia Akpan (2026998)" userId="S::2026998@student.uwtsd.ac.uk::f4522fb3-2210-4efa-893b-5e84191431d5" providerId="AD" clId="Web-{BB0189AA-D030-4760-B9AF-88F645819519}" dt="2023-10-16T20:10:49.700" v="20"/>
        <pc:sldMkLst>
          <pc:docMk/>
          <pc:sldMk cId="4144525028" sldId="262"/>
        </pc:sldMkLst>
        <pc:spChg chg="mod">
          <ac:chgData name="Anthonia Akpan (2026998)" userId="S::2026998@student.uwtsd.ac.uk::f4522fb3-2210-4efa-893b-5e84191431d5" providerId="AD" clId="Web-{BB0189AA-D030-4760-B9AF-88F645819519}" dt="2023-10-16T20:10:49.700" v="20"/>
          <ac:spMkLst>
            <pc:docMk/>
            <pc:sldMk cId="4144525028" sldId="262"/>
            <ac:spMk id="2" creationId="{CF38AF79-9DB4-F929-3C5C-23BD4AC97E82}"/>
          </ac:spMkLst>
        </pc:spChg>
        <pc:spChg chg="del">
          <ac:chgData name="Anthonia Akpan (2026998)" userId="S::2026998@student.uwtsd.ac.uk::f4522fb3-2210-4efa-893b-5e84191431d5" providerId="AD" clId="Web-{BB0189AA-D030-4760-B9AF-88F645819519}" dt="2023-10-16T20:10:49.700" v="20"/>
          <ac:spMkLst>
            <pc:docMk/>
            <pc:sldMk cId="4144525028" sldId="262"/>
            <ac:spMk id="3" creationId="{85BF401A-116A-4FBD-379E-E1244E8F57C6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49.700" v="20"/>
          <ac:spMkLst>
            <pc:docMk/>
            <pc:sldMk cId="4144525028" sldId="262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49.700" v="20"/>
          <ac:spMkLst>
            <pc:docMk/>
            <pc:sldMk cId="4144525028" sldId="262"/>
            <ac:spMk id="10" creationId="{50EBAE0B-DD72-4094-8934-3B46A91428CF}"/>
          </ac:spMkLst>
        </pc:spChg>
      </pc:sldChg>
      <pc:sldChg chg="addSp delSp modSp new mod setBg">
        <pc:chgData name="Anthonia Akpan (2026998)" userId="S::2026998@student.uwtsd.ac.uk::f4522fb3-2210-4efa-893b-5e84191431d5" providerId="AD" clId="Web-{BB0189AA-D030-4760-B9AF-88F645819519}" dt="2023-10-16T20:10:56.075" v="22"/>
        <pc:sldMkLst>
          <pc:docMk/>
          <pc:sldMk cId="3137399814" sldId="263"/>
        </pc:sldMkLst>
        <pc:spChg chg="mod">
          <ac:chgData name="Anthonia Akpan (2026998)" userId="S::2026998@student.uwtsd.ac.uk::f4522fb3-2210-4efa-893b-5e84191431d5" providerId="AD" clId="Web-{BB0189AA-D030-4760-B9AF-88F645819519}" dt="2023-10-16T20:10:56.075" v="22"/>
          <ac:spMkLst>
            <pc:docMk/>
            <pc:sldMk cId="3137399814" sldId="263"/>
            <ac:spMk id="2" creationId="{4D95A0B0-B916-5CDD-B093-565580B99107}"/>
          </ac:spMkLst>
        </pc:spChg>
        <pc:spChg chg="del">
          <ac:chgData name="Anthonia Akpan (2026998)" userId="S::2026998@student.uwtsd.ac.uk::f4522fb3-2210-4efa-893b-5e84191431d5" providerId="AD" clId="Web-{BB0189AA-D030-4760-B9AF-88F645819519}" dt="2023-10-16T20:10:56.075" v="22"/>
          <ac:spMkLst>
            <pc:docMk/>
            <pc:sldMk cId="3137399814" sldId="263"/>
            <ac:spMk id="3" creationId="{404B6D9F-C1BD-C647-DD2B-820918188E37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56.075" v="22"/>
          <ac:spMkLst>
            <pc:docMk/>
            <pc:sldMk cId="3137399814" sldId="263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0:56.075" v="22"/>
          <ac:spMkLst>
            <pc:docMk/>
            <pc:sldMk cId="3137399814" sldId="263"/>
            <ac:spMk id="10" creationId="{50EBAE0B-DD72-4094-8934-3B46A91428CF}"/>
          </ac:spMkLst>
        </pc:spChg>
      </pc:sldChg>
      <pc:sldChg chg="addSp delSp modSp new mod setBg">
        <pc:chgData name="Anthonia Akpan (2026998)" userId="S::2026998@student.uwtsd.ac.uk::f4522fb3-2210-4efa-893b-5e84191431d5" providerId="AD" clId="Web-{BB0189AA-D030-4760-B9AF-88F645819519}" dt="2023-10-16T20:11:06.434" v="24"/>
        <pc:sldMkLst>
          <pc:docMk/>
          <pc:sldMk cId="3525814761" sldId="264"/>
        </pc:sldMkLst>
        <pc:spChg chg="mod">
          <ac:chgData name="Anthonia Akpan (2026998)" userId="S::2026998@student.uwtsd.ac.uk::f4522fb3-2210-4efa-893b-5e84191431d5" providerId="AD" clId="Web-{BB0189AA-D030-4760-B9AF-88F645819519}" dt="2023-10-16T20:11:06.434" v="24"/>
          <ac:spMkLst>
            <pc:docMk/>
            <pc:sldMk cId="3525814761" sldId="264"/>
            <ac:spMk id="2" creationId="{28B0DF51-A80F-54F7-FF92-2A06DE747979}"/>
          </ac:spMkLst>
        </pc:spChg>
        <pc:spChg chg="del">
          <ac:chgData name="Anthonia Akpan (2026998)" userId="S::2026998@student.uwtsd.ac.uk::f4522fb3-2210-4efa-893b-5e84191431d5" providerId="AD" clId="Web-{BB0189AA-D030-4760-B9AF-88F645819519}" dt="2023-10-16T20:11:06.434" v="24"/>
          <ac:spMkLst>
            <pc:docMk/>
            <pc:sldMk cId="3525814761" sldId="264"/>
            <ac:spMk id="3" creationId="{E774BFA7-E2D7-2D5B-AF87-5978FE6E00F5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1:06.434" v="24"/>
          <ac:spMkLst>
            <pc:docMk/>
            <pc:sldMk cId="3525814761" sldId="264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1:06.434" v="24"/>
          <ac:spMkLst>
            <pc:docMk/>
            <pc:sldMk cId="3525814761" sldId="264"/>
            <ac:spMk id="10" creationId="{50EBAE0B-DD72-4094-8934-3B46A91428CF}"/>
          </ac:spMkLst>
        </pc:spChg>
      </pc:sldChg>
      <pc:sldChg chg="addSp delSp modSp new mod setBg">
        <pc:chgData name="Anthonia Akpan (2026998)" userId="S::2026998@student.uwtsd.ac.uk::f4522fb3-2210-4efa-893b-5e84191431d5" providerId="AD" clId="Web-{BB0189AA-D030-4760-B9AF-88F645819519}" dt="2023-10-16T20:11:20.091" v="26"/>
        <pc:sldMkLst>
          <pc:docMk/>
          <pc:sldMk cId="1795572652" sldId="265"/>
        </pc:sldMkLst>
        <pc:spChg chg="mod">
          <ac:chgData name="Anthonia Akpan (2026998)" userId="S::2026998@student.uwtsd.ac.uk::f4522fb3-2210-4efa-893b-5e84191431d5" providerId="AD" clId="Web-{BB0189AA-D030-4760-B9AF-88F645819519}" dt="2023-10-16T20:11:20.091" v="26"/>
          <ac:spMkLst>
            <pc:docMk/>
            <pc:sldMk cId="1795572652" sldId="265"/>
            <ac:spMk id="2" creationId="{F0480E36-7709-A4DE-6731-6C383F92CE41}"/>
          </ac:spMkLst>
        </pc:spChg>
        <pc:spChg chg="del">
          <ac:chgData name="Anthonia Akpan (2026998)" userId="S::2026998@student.uwtsd.ac.uk::f4522fb3-2210-4efa-893b-5e84191431d5" providerId="AD" clId="Web-{BB0189AA-D030-4760-B9AF-88F645819519}" dt="2023-10-16T20:11:20.091" v="26"/>
          <ac:spMkLst>
            <pc:docMk/>
            <pc:sldMk cId="1795572652" sldId="265"/>
            <ac:spMk id="3" creationId="{2180E068-0E8F-3288-BDE2-03B2E1DA98E9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1:20.091" v="26"/>
          <ac:spMkLst>
            <pc:docMk/>
            <pc:sldMk cId="1795572652" sldId="265"/>
            <ac:spMk id="8" creationId="{BD976C13-68E6-4E25-B13E-FC3A2D3F66E3}"/>
          </ac:spMkLst>
        </pc:spChg>
        <pc:spChg chg="add">
          <ac:chgData name="Anthonia Akpan (2026998)" userId="S::2026998@student.uwtsd.ac.uk::f4522fb3-2210-4efa-893b-5e84191431d5" providerId="AD" clId="Web-{BB0189AA-D030-4760-B9AF-88F645819519}" dt="2023-10-16T20:11:20.091" v="26"/>
          <ac:spMkLst>
            <pc:docMk/>
            <pc:sldMk cId="1795572652" sldId="265"/>
            <ac:spMk id="10" creationId="{50EBAE0B-DD72-4094-8934-3B46A91428CF}"/>
          </ac:spMkLst>
        </pc:spChg>
      </pc:sldChg>
      <pc:sldChg chg="add del">
        <pc:chgData name="Anthonia Akpan (2026998)" userId="S::2026998@student.uwtsd.ac.uk::f4522fb3-2210-4efa-893b-5e84191431d5" providerId="AD" clId="Web-{BB0189AA-D030-4760-B9AF-88F645819519}" dt="2023-10-16T20:17:58.352" v="47"/>
        <pc:sldMkLst>
          <pc:docMk/>
          <pc:sldMk cId="1221088236" sldId="266"/>
        </pc:sldMkLst>
      </pc:sldChg>
      <pc:sldMasterChg chg="del delSldLayout">
        <pc:chgData name="Anthonia Akpan (2026998)" userId="S::2026998@student.uwtsd.ac.uk::f4522fb3-2210-4efa-893b-5e84191431d5" providerId="AD" clId="Web-{BB0189AA-D030-4760-B9AF-88F645819519}" dt="2023-10-16T20:08:47.540" v="0"/>
        <pc:sldMasterMkLst>
          <pc:docMk/>
          <pc:sldMasterMk cId="2460954070" sldId="2147483660"/>
        </pc:sldMasterMkLst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Anthonia Akpan (2026998)" userId="S::2026998@student.uwtsd.ac.uk::f4522fb3-2210-4efa-893b-5e84191431d5" providerId="AD" clId="Web-{BB0189AA-D030-4760-B9AF-88F645819519}" dt="2023-10-16T20:08:47.540" v="0"/>
        <pc:sldMasterMkLst>
          <pc:docMk/>
          <pc:sldMasterMk cId="1483386095" sldId="2147483672"/>
        </pc:sldMasterMkLst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862151317" sldId="2147483673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460017466" sldId="2147483674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3603303991" sldId="2147483675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1874570389" sldId="2147483676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2892116389" sldId="2147483677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3999344454" sldId="2147483678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3567124692" sldId="2147483679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1814913224" sldId="2147483680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3646260187" sldId="2147483681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3545284803" sldId="2147483682"/>
          </pc:sldLayoutMkLst>
        </pc:sldLayoutChg>
        <pc:sldLayoutChg chg="add mod replId">
          <pc:chgData name="Anthonia Akpan (2026998)" userId="S::2026998@student.uwtsd.ac.uk::f4522fb3-2210-4efa-893b-5e84191431d5" providerId="AD" clId="Web-{BB0189AA-D030-4760-B9AF-88F645819519}" dt="2023-10-16T20:08:47.540" v="0"/>
          <pc:sldLayoutMkLst>
            <pc:docMk/>
            <pc:sldMasterMk cId="1483386095" sldId="2147483672"/>
            <pc:sldLayoutMk cId="4057276528" sldId="2147483683"/>
          </pc:sldLayoutMkLst>
        </pc:sldLayoutChg>
      </pc:sldMasterChg>
    </pc:docChg>
  </pc:docChgLst>
  <pc:docChgLst>
    <pc:chgData name="Anthonia Akpan (2026998)" userId="S::2026998@student.uwtsd.ac.uk::f4522fb3-2210-4efa-893b-5e84191431d5" providerId="AD" clId="Web-{41B5AC86-F988-0043-0CE0-8E9F500E660B}"/>
    <pc:docChg chg="delSld modSld">
      <pc:chgData name="Anthonia Akpan (2026998)" userId="S::2026998@student.uwtsd.ac.uk::f4522fb3-2210-4efa-893b-5e84191431d5" providerId="AD" clId="Web-{41B5AC86-F988-0043-0CE0-8E9F500E660B}" dt="2023-10-17T22:53:43.101" v="113" actId="20577"/>
      <pc:docMkLst>
        <pc:docMk/>
      </pc:docMkLst>
      <pc:sldChg chg="addSp delSp modSp">
        <pc:chgData name="Anthonia Akpan (2026998)" userId="S::2026998@student.uwtsd.ac.uk::f4522fb3-2210-4efa-893b-5e84191431d5" providerId="AD" clId="Web-{41B5AC86-F988-0043-0CE0-8E9F500E660B}" dt="2023-10-17T22:53:43.101" v="113" actId="20577"/>
        <pc:sldMkLst>
          <pc:docMk/>
          <pc:sldMk cId="1678757433" sldId="266"/>
        </pc:sldMkLst>
        <pc:spChg chg="del">
          <ac:chgData name="Anthonia Akpan (2026998)" userId="S::2026998@student.uwtsd.ac.uk::f4522fb3-2210-4efa-893b-5e84191431d5" providerId="AD" clId="Web-{41B5AC86-F988-0043-0CE0-8E9F500E660B}" dt="2023-10-17T22:25:24.875" v="1"/>
          <ac:spMkLst>
            <pc:docMk/>
            <pc:sldMk cId="1678757433" sldId="266"/>
            <ac:spMk id="2" creationId="{46F5BBB7-67CC-E58F-0BB0-F1DA13450356}"/>
          </ac:spMkLst>
        </pc:spChg>
        <pc:spChg chg="add mod">
          <ac:chgData name="Anthonia Akpan (2026998)" userId="S::2026998@student.uwtsd.ac.uk::f4522fb3-2210-4efa-893b-5e84191431d5" providerId="AD" clId="Web-{41B5AC86-F988-0043-0CE0-8E9F500E660B}" dt="2023-10-17T22:53:43.101" v="113" actId="20577"/>
          <ac:spMkLst>
            <pc:docMk/>
            <pc:sldMk cId="1678757433" sldId="266"/>
            <ac:spMk id="3" creationId="{DD09A29E-018D-52A7-8C5E-EBCDBAE22C0B}"/>
          </ac:spMkLst>
        </pc:spChg>
      </pc:sldChg>
      <pc:sldChg chg="del">
        <pc:chgData name="Anthonia Akpan (2026998)" userId="S::2026998@student.uwtsd.ac.uk::f4522fb3-2210-4efa-893b-5e84191431d5" providerId="AD" clId="Web-{41B5AC86-F988-0043-0CE0-8E9F500E660B}" dt="2023-10-17T22:25:08.734" v="0"/>
        <pc:sldMkLst>
          <pc:docMk/>
          <pc:sldMk cId="1539173964" sldId="268"/>
        </pc:sldMkLst>
      </pc:sldChg>
    </pc:docChg>
  </pc:docChgLst>
  <pc:docChgLst>
    <pc:chgData name="Socorro Alam (2029042)" userId="S::2029042@student.uwtsd.ac.uk::a987d1c3-883a-4112-a220-e9a7fe9be77f" providerId="AD" clId="Web-{A667BD8F-BC98-FBAB-CF73-71FEB8AB8B45}"/>
    <pc:docChg chg="modSld">
      <pc:chgData name="Socorro Alam (2029042)" userId="S::2029042@student.uwtsd.ac.uk::a987d1c3-883a-4112-a220-e9a7fe9be77f" providerId="AD" clId="Web-{A667BD8F-BC98-FBAB-CF73-71FEB8AB8B45}" dt="2023-10-24T17:21:54.068" v="310" actId="20577"/>
      <pc:docMkLst>
        <pc:docMk/>
      </pc:docMkLst>
      <pc:sldChg chg="modSp">
        <pc:chgData name="Socorro Alam (2029042)" userId="S::2029042@student.uwtsd.ac.uk::a987d1c3-883a-4112-a220-e9a7fe9be77f" providerId="AD" clId="Web-{A667BD8F-BC98-FBAB-CF73-71FEB8AB8B45}" dt="2023-10-24T17:21:54.068" v="310" actId="20577"/>
        <pc:sldMkLst>
          <pc:docMk/>
          <pc:sldMk cId="3485423170" sldId="259"/>
        </pc:sldMkLst>
        <pc:spChg chg="mod">
          <ac:chgData name="Socorro Alam (2029042)" userId="S::2029042@student.uwtsd.ac.uk::a987d1c3-883a-4112-a220-e9a7fe9be77f" providerId="AD" clId="Web-{A667BD8F-BC98-FBAB-CF73-71FEB8AB8B45}" dt="2023-10-24T17:21:54.068" v="310" actId="20577"/>
          <ac:spMkLst>
            <pc:docMk/>
            <pc:sldMk cId="3485423170" sldId="259"/>
            <ac:spMk id="4" creationId="{9486A322-CD37-B5D0-2F72-33032435C53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9B5318-073B-EB47-A6EB-B67014F85D6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6187-03A4-7846-8E47-6FB0E679D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491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16187-03A4-7846-8E47-6FB0E679D10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540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Assisted dying laws differ in many countries. Some countries permitting Euthanasia and assisted suicide under specific guidelines. Countries permitting are as follows: Netherlands, Belgium, </a:t>
            </a:r>
            <a:r>
              <a:rPr lang="en-US" err="1"/>
              <a:t>Switzerland,Canada</a:t>
            </a:r>
            <a:r>
              <a:rPr lang="en-US"/>
              <a:t>, and some parts of the United States. ( BBC News. 2021).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16187-03A4-7846-8E47-6FB0E679D10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867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q"/>
            </a:pPr>
            <a:r>
              <a:rPr lang="en-US"/>
              <a:t>HOSPITAL:  Offers specialized Palliative care teams that work with other medical professionals &amp; provide comprehensive care. ( Center to advance palliative care. 2019).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q"/>
            </a:pPr>
            <a:r>
              <a:rPr lang="en-US"/>
              <a:t>HOSPICE CARE: Is widely recognize for end-of-lie &amp; Palliative care. Hospice care teams consist of Healthcare professional, such as Doctors, Nurses, Social worker, Chaplain &amp; volunteers, to meet the physical ,emotional &amp; spiritual needs of patients and families. ( National Hospice &amp; Palliative care Organization. 2021).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q"/>
            </a:pPr>
            <a:r>
              <a:rPr lang="en-US"/>
              <a:t>HOME BASE CARE: It provides palliative care in their own familiar </a:t>
            </a:r>
            <a:r>
              <a:rPr lang="en-US" err="1"/>
              <a:t>surounding</a:t>
            </a:r>
            <a:r>
              <a:rPr lang="en-US"/>
              <a:t>. A home visit by healthcare professionals to manage pains, symptoms, emotional and social needs.( </a:t>
            </a:r>
            <a:r>
              <a:rPr lang="en-US" err="1"/>
              <a:t>Kehl</a:t>
            </a:r>
            <a:r>
              <a:rPr lang="en-US"/>
              <a:t>. 2016).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16187-03A4-7846-8E47-6FB0E679D10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586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To address the gap between need &amp; availability of end-of-life care a strategy must be implemented. ( World Health Organization. 2007).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/>
              <a:t>  Increase in fundings 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/>
              <a:t>Educational Awareness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/>
              <a:t>Integration &amp; Healthcare systems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en-US"/>
              <a:t>Collaboration &amp; Partnership.</a:t>
            </a:r>
          </a:p>
          <a:p>
            <a:r>
              <a:rPr lang="en-US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16187-03A4-7846-8E47-6FB0E679D10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423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10/26/2023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151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017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303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570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t>10/26/2023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116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t>10/26/2023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344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t>10/26/2023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124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913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10/26/2023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601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284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276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386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BAE0B-DD72-4094-8934-3B46A9142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0C938E-5802-7FCA-03BF-B8A239CEB449}"/>
              </a:ext>
            </a:extLst>
          </p:cNvPr>
          <p:cNvSpPr txBox="1"/>
          <p:nvPr/>
        </p:nvSpPr>
        <p:spPr>
          <a:xfrm>
            <a:off x="2037813" y="842492"/>
            <a:ext cx="2743200" cy="3657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5A89D50-C520-9DA1-A86A-D3A5B6B50933}"/>
              </a:ext>
            </a:extLst>
          </p:cNvPr>
          <p:cNvSpPr>
            <a:spLocks noGrp="1"/>
          </p:cNvSpPr>
          <p:nvPr/>
        </p:nvSpPr>
        <p:spPr>
          <a:xfrm>
            <a:off x="1182807" y="2411105"/>
            <a:ext cx="8848298" cy="38372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en-GB" sz="2400" b="1">
                <a:cs typeface="Calibri Light"/>
              </a:rPr>
              <a:t>DEBATE PRESENTED BY:</a:t>
            </a:r>
          </a:p>
          <a:p>
            <a:pPr marL="0" indent="0">
              <a:buNone/>
            </a:pPr>
            <a:r>
              <a:rPr lang="en-GB" sz="2400" b="1"/>
              <a:t>ANTHONIA AKPAN: 2026998</a:t>
            </a:r>
            <a:endParaRPr lang="en-GB" sz="2400" b="1">
              <a:cs typeface="Calibri Light"/>
            </a:endParaRPr>
          </a:p>
          <a:p>
            <a:pPr marL="0" indent="0">
              <a:buNone/>
            </a:pPr>
            <a:r>
              <a:rPr lang="en-GB" sz="2400" b="1"/>
              <a:t>SOCORRO ALAM  : 2029042</a:t>
            </a:r>
            <a:endParaRPr lang="en-GB" sz="2400" b="1">
              <a:cs typeface="Calibri Light"/>
            </a:endParaRPr>
          </a:p>
          <a:p>
            <a:pPr marL="0" indent="0">
              <a:buNone/>
            </a:pPr>
            <a:r>
              <a:rPr lang="en-GB" sz="2400" b="1"/>
              <a:t>MODULE                 : Living with Care: The Older Person</a:t>
            </a:r>
            <a:endParaRPr lang="en-GB" sz="2400" b="1">
              <a:cs typeface="Calibri Light"/>
            </a:endParaRPr>
          </a:p>
          <a:p>
            <a:pPr marL="0" indent="0">
              <a:buNone/>
            </a:pPr>
            <a:r>
              <a:rPr lang="en-GB" sz="2400" b="1"/>
              <a:t>MODULE CODE     : BMHP6009</a:t>
            </a:r>
            <a:endParaRPr lang="en-GB" sz="2400" b="1">
              <a:cs typeface="Calibri Light"/>
            </a:endParaRPr>
          </a:p>
          <a:p>
            <a:pPr marL="0" indent="0">
              <a:buNone/>
            </a:pPr>
            <a:r>
              <a:rPr lang="en-GB" sz="2400" b="1"/>
              <a:t>LECTURER               : Joanne Davies</a:t>
            </a:r>
            <a:endParaRPr lang="en-GB" sz="2400" b="1">
              <a:cs typeface="Calibri Light"/>
            </a:endParaRPr>
          </a:p>
          <a:p>
            <a:pPr marL="0" indent="0">
              <a:buNone/>
            </a:pPr>
            <a:r>
              <a:rPr lang="en-GB" sz="2400" b="1"/>
              <a:t>ASSIGNMENT TITTLE: Component 1 - Debate</a:t>
            </a:r>
            <a:endParaRPr lang="en-GB" sz="2400" b="1"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791812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89" y="770467"/>
            <a:ext cx="5423694" cy="5552940"/>
          </a:xfrm>
        </p:spPr>
        <p:txBody>
          <a:bodyPr>
            <a:normAutofit/>
          </a:bodyPr>
          <a:lstStyle/>
          <a:p>
            <a:br>
              <a:rPr lang="en-GB" sz="2400" b="1">
                <a:latin typeface="Arial"/>
                <a:ea typeface="Calibri Light"/>
                <a:cs typeface="Calibri Light"/>
              </a:rPr>
            </a:br>
            <a:br>
              <a:rPr lang="en-GB" sz="2400">
                <a:latin typeface="Arial"/>
                <a:ea typeface="Calibri Light"/>
                <a:cs typeface="Calibri Light"/>
              </a:rPr>
            </a:br>
            <a:br>
              <a:rPr lang="en-GB" sz="2400">
                <a:latin typeface="Arial"/>
                <a:ea typeface="Calibri Light"/>
                <a:cs typeface="Calibri Light"/>
              </a:rPr>
            </a:br>
            <a:br>
              <a:rPr lang="en-GB" sz="2400">
                <a:latin typeface="Arial"/>
                <a:ea typeface="Calibri Light"/>
                <a:cs typeface="Calibri Light"/>
              </a:rPr>
            </a:br>
            <a:br>
              <a:rPr lang="en-GB" sz="2400">
                <a:latin typeface="Arial"/>
                <a:ea typeface="Calibri Light"/>
                <a:cs typeface="Calibri Light"/>
              </a:rPr>
            </a:br>
            <a:br>
              <a:rPr lang="en-GB" sz="2400">
                <a:latin typeface="Arial"/>
                <a:ea typeface="Calibri Light"/>
                <a:cs typeface="Calibri Light"/>
              </a:rPr>
            </a:br>
            <a:br>
              <a:rPr lang="en-GB" sz="2400">
                <a:latin typeface="Arial"/>
                <a:ea typeface="Calibri Light"/>
                <a:cs typeface="Calibri Light"/>
              </a:rPr>
            </a:br>
            <a:br>
              <a:rPr lang="en-GB" sz="2400">
                <a:latin typeface="Arial"/>
                <a:ea typeface="Calibri Light"/>
                <a:cs typeface="Calibri Light"/>
              </a:rPr>
            </a:br>
            <a:br>
              <a:rPr lang="en-GB" sz="2400">
                <a:latin typeface="Arial"/>
                <a:ea typeface="Calibri Light"/>
                <a:cs typeface="Calibri Light"/>
              </a:rPr>
            </a:br>
            <a:br>
              <a:rPr lang="en-GB" sz="2400">
                <a:latin typeface="Arial"/>
                <a:ea typeface="Calibri Light"/>
                <a:cs typeface="Calibri Light"/>
              </a:rPr>
            </a:br>
            <a:endParaRPr lang="en-GB" sz="2400">
              <a:latin typeface="Arial"/>
              <a:ea typeface="Calibri Light"/>
              <a:cs typeface="Calibri Ligh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CA118C4-32A6-466D-8453-BA738103A0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2536" y="0"/>
            <a:ext cx="673946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ouple holding hands through an assisted suicide">
            <a:extLst>
              <a:ext uri="{FF2B5EF4-FFF2-40B4-BE49-F238E27FC236}">
                <a16:creationId xmlns:a16="http://schemas.microsoft.com/office/drawing/2014/main" id="{E51397B6-E939-684D-AA40-DAA07915263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92" r="15103"/>
          <a:stretch/>
        </p:blipFill>
        <p:spPr>
          <a:xfrm>
            <a:off x="5874426" y="234754"/>
            <a:ext cx="5452536" cy="55852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616E01-021A-11ED-07FD-BCD8318319E1}"/>
              </a:ext>
            </a:extLst>
          </p:cNvPr>
          <p:cNvSpPr txBox="1"/>
          <p:nvPr/>
        </p:nvSpPr>
        <p:spPr>
          <a:xfrm>
            <a:off x="17971" y="237227"/>
            <a:ext cx="5431766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2800" b="1">
              <a:latin typeface="Arial"/>
              <a:cs typeface="Arial"/>
            </a:endParaRPr>
          </a:p>
          <a:p>
            <a:r>
              <a:rPr lang="en-GB" sz="2800" b="1" dirty="0">
                <a:latin typeface="Arial"/>
                <a:cs typeface="Arial"/>
              </a:rPr>
              <a:t>INTRODUCTION</a:t>
            </a:r>
          </a:p>
          <a:p>
            <a:endParaRPr lang="en-GB" sz="2800" b="1">
              <a:latin typeface="Arial"/>
              <a:cs typeface="Arial"/>
            </a:endParaRPr>
          </a:p>
          <a:p>
            <a:endParaRPr lang="en-GB" sz="2800" b="1">
              <a:latin typeface="Arial"/>
              <a:cs typeface="Arial"/>
            </a:endParaRPr>
          </a:p>
          <a:p>
            <a:endParaRPr lang="en-GB" sz="2800" b="1">
              <a:latin typeface="Arial"/>
              <a:cs typeface="Arial"/>
            </a:endParaRPr>
          </a:p>
          <a:p>
            <a:endParaRPr lang="en-GB" sz="2800" b="1">
              <a:latin typeface="Arial"/>
              <a:cs typeface="Arial"/>
            </a:endParaRPr>
          </a:p>
          <a:p>
            <a:r>
              <a:rPr lang="en-GB" sz="2800" b="1" dirty="0">
                <a:latin typeface="Arial"/>
                <a:cs typeface="Arial"/>
              </a:rPr>
              <a:t>END OF LIFE, EUTHANASIA AND ASSISTED SUICIDE</a:t>
            </a:r>
            <a:endParaRPr lang="en-GB">
              <a:cs typeface="Calibri Ligh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15D62C-C7F2-2510-836A-95F86E768379}"/>
              </a:ext>
            </a:extLst>
          </p:cNvPr>
          <p:cNvSpPr txBox="1"/>
          <p:nvPr/>
        </p:nvSpPr>
        <p:spPr>
          <a:xfrm>
            <a:off x="6006830" y="6006830"/>
            <a:ext cx="3840262" cy="5116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pic>
        <p:nvPicPr>
          <p:cNvPr id="7" name="Graphic 1" descr="The Royal Society of Medicine">
            <a:extLst>
              <a:ext uri="{FF2B5EF4-FFF2-40B4-BE49-F238E27FC236}">
                <a16:creationId xmlns:a16="http://schemas.microsoft.com/office/drawing/2014/main" id="{68AC4979-9156-216F-4F66-23E7BEC2F1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0485" y="5456675"/>
            <a:ext cx="2743200" cy="124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BAE0B-DD72-4094-8934-3B46A9142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81BAE2-86C3-6C66-2426-442124B997B2}"/>
              </a:ext>
            </a:extLst>
          </p:cNvPr>
          <p:cNvSpPr txBox="1"/>
          <p:nvPr/>
        </p:nvSpPr>
        <p:spPr>
          <a:xfrm>
            <a:off x="902863" y="71102"/>
            <a:ext cx="8366974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  <a:p>
            <a:r>
              <a:rPr lang="en-GB" sz="2400" b="1">
                <a:latin typeface="Arial"/>
                <a:cs typeface="Calibri Light"/>
              </a:rPr>
              <a:t>DEFINITION OF EUTHANASIA AND ASSISTED SUICIDE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513D2FA-E924-7A67-BC93-155212221291}"/>
              </a:ext>
            </a:extLst>
          </p:cNvPr>
          <p:cNvSpPr/>
          <p:nvPr/>
        </p:nvSpPr>
        <p:spPr>
          <a:xfrm>
            <a:off x="13415" y="1717183"/>
            <a:ext cx="5554012" cy="4716885"/>
          </a:xfrm>
          <a:prstGeom prst="ellipse">
            <a:avLst/>
          </a:prstGeom>
          <a:solidFill>
            <a:srgbClr val="ED7D3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DD7E6DC-3F4F-359B-91E6-D185AA76C465}"/>
              </a:ext>
            </a:extLst>
          </p:cNvPr>
          <p:cNvSpPr/>
          <p:nvPr/>
        </p:nvSpPr>
        <p:spPr>
          <a:xfrm>
            <a:off x="5932330" y="1717182"/>
            <a:ext cx="6112098" cy="4716884"/>
          </a:xfrm>
          <a:prstGeom prst="ellipse">
            <a:avLst/>
          </a:prstGeom>
          <a:solidFill>
            <a:srgbClr val="ED7D3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cs typeface="Calibri Ligh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88B537-1D6C-A348-AD5C-F16F65A96536}"/>
              </a:ext>
            </a:extLst>
          </p:cNvPr>
          <p:cNvSpPr txBox="1"/>
          <p:nvPr/>
        </p:nvSpPr>
        <p:spPr>
          <a:xfrm>
            <a:off x="105982" y="1108119"/>
            <a:ext cx="330128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2000" b="1">
              <a:latin typeface="Arial"/>
              <a:cs typeface="Calibri Ligh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F5031A-5462-3013-D0A7-0A7B2D92EDCE}"/>
              </a:ext>
            </a:extLst>
          </p:cNvPr>
          <p:cNvSpPr txBox="1"/>
          <p:nvPr/>
        </p:nvSpPr>
        <p:spPr>
          <a:xfrm>
            <a:off x="6102196" y="2142226"/>
            <a:ext cx="6011446" cy="5563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/>
              <a:buChar char="v"/>
            </a:pPr>
            <a:r>
              <a:rPr lang="en-GB" sz="2400">
                <a:latin typeface="Arial"/>
                <a:cs typeface="Arial"/>
              </a:rPr>
              <a:t>Euthanasia is the process of deliberately ending one's life to lighten the person's pain or agony </a:t>
            </a:r>
            <a:endParaRPr lang="en-US">
              <a:cs typeface="Calibri Light" panose="020F0302020204030204"/>
            </a:endParaRPr>
          </a:p>
          <a:p>
            <a:pPr marL="342900" indent="-342900" algn="just">
              <a:lnSpc>
                <a:spcPct val="150000"/>
              </a:lnSpc>
              <a:buFont typeface="Wingdings"/>
              <a:buChar char="v"/>
            </a:pPr>
            <a:r>
              <a:rPr lang="en-GB" sz="2400">
                <a:latin typeface="Arial"/>
                <a:cs typeface="Arial"/>
              </a:rPr>
              <a:t>This can be achieved through a poisonous or deadly injection conducted by a doctor ( Brody, 1993 ).</a:t>
            </a:r>
          </a:p>
          <a:p>
            <a:pPr marL="342900" indent="-342900" algn="just">
              <a:lnSpc>
                <a:spcPct val="150000"/>
              </a:lnSpc>
              <a:buFont typeface="Wingdings"/>
              <a:buChar char="v"/>
            </a:pPr>
            <a:endParaRPr lang="en-GB" sz="2400">
              <a:latin typeface="Arial"/>
              <a:cs typeface="Arial"/>
            </a:endParaRPr>
          </a:p>
          <a:p>
            <a:pPr marL="342900" indent="-342900" algn="just">
              <a:lnSpc>
                <a:spcPct val="150000"/>
              </a:lnSpc>
              <a:buFont typeface="Wingdings"/>
              <a:buChar char="v"/>
            </a:pPr>
            <a:endParaRPr lang="en-GB" sz="2400">
              <a:latin typeface="Arial"/>
              <a:cs typeface="Arial"/>
            </a:endParaRPr>
          </a:p>
          <a:p>
            <a:pPr marL="342900" indent="-342900" algn="just">
              <a:lnSpc>
                <a:spcPct val="150000"/>
              </a:lnSpc>
              <a:buFont typeface="Wingdings"/>
              <a:buChar char="v"/>
            </a:pPr>
            <a:endParaRPr lang="en-GB" sz="2400">
              <a:latin typeface="Arial"/>
              <a:cs typeface="Arial"/>
            </a:endParaRPr>
          </a:p>
          <a:p>
            <a:pPr algn="just">
              <a:lnSpc>
                <a:spcPct val="150000"/>
              </a:lnSpc>
            </a:pPr>
            <a:endParaRPr lang="en-GB" sz="2400"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86A322-CD37-B5D0-2F72-33032435C535}"/>
              </a:ext>
            </a:extLst>
          </p:cNvPr>
          <p:cNvSpPr txBox="1"/>
          <p:nvPr/>
        </p:nvSpPr>
        <p:spPr>
          <a:xfrm>
            <a:off x="114838" y="2196142"/>
            <a:ext cx="4802937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en-GB" sz="2400"/>
              <a:t> Euthanasia is an act of intentionally ending a person's life to relieve their suffering. 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n-GB" sz="2400">
                <a:cs typeface="Calibri Light"/>
              </a:rPr>
              <a:t>It derive from </a:t>
            </a:r>
            <a:r>
              <a:rPr lang="en-GB" sz="2400" err="1">
                <a:cs typeface="Calibri Light"/>
              </a:rPr>
              <a:t>greek</a:t>
            </a:r>
            <a:r>
              <a:rPr lang="en-GB" sz="2400">
                <a:cs typeface="Calibri Light"/>
              </a:rPr>
              <a:t> "EU" meaning Good and "</a:t>
            </a:r>
            <a:r>
              <a:rPr lang="en-GB" sz="2400" err="1">
                <a:cs typeface="Calibri Light"/>
              </a:rPr>
              <a:t>thanatos</a:t>
            </a:r>
            <a:r>
              <a:rPr lang="en-GB" sz="2400">
                <a:cs typeface="Calibri Light"/>
              </a:rPr>
              <a:t>" means death. ( </a:t>
            </a:r>
            <a:r>
              <a:rPr lang="en-GB" sz="2400" err="1">
                <a:cs typeface="Calibri Light"/>
              </a:rPr>
              <a:t>Annadurai,K</a:t>
            </a:r>
            <a:r>
              <a:rPr lang="en-GB" sz="2400">
                <a:cs typeface="Calibri Light"/>
              </a:rPr>
              <a:t>. Et.al. 2014).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n-GB" sz="2400">
                <a:cs typeface="Calibri Light"/>
              </a:rPr>
              <a:t>Assisted Suicide is the act of helping a person end their own life and is done by consent of individual's who wishes to die.</a:t>
            </a:r>
          </a:p>
        </p:txBody>
      </p:sp>
    </p:spTree>
    <p:extLst>
      <p:ext uri="{BB962C8B-B14F-4D97-AF65-F5344CB8AC3E}">
        <p14:creationId xmlns:p14="http://schemas.microsoft.com/office/powerpoint/2010/main" val="34854231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BAE0B-DD72-4094-8934-3B46A9142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C926F8-3B99-09A5-9C7E-13EB75D49FBF}"/>
              </a:ext>
            </a:extLst>
          </p:cNvPr>
          <p:cNvSpPr txBox="1"/>
          <p:nvPr/>
        </p:nvSpPr>
        <p:spPr>
          <a:xfrm>
            <a:off x="89884" y="119398"/>
            <a:ext cx="12037453" cy="1057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9F4926EC-9FE8-BCBE-B407-8CC5BC4873F9}"/>
              </a:ext>
            </a:extLst>
          </p:cNvPr>
          <p:cNvSpPr txBox="1"/>
          <p:nvPr/>
        </p:nvSpPr>
        <p:spPr>
          <a:xfrm>
            <a:off x="0" y="1352281"/>
            <a:ext cx="5098960" cy="36933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b="1">
              <a:cs typeface="Calibri Light"/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E7F4FDA5-E454-E7D1-E7C5-994059C2254B}"/>
              </a:ext>
            </a:extLst>
          </p:cNvPr>
          <p:cNvSpPr txBox="1"/>
          <p:nvPr/>
        </p:nvSpPr>
        <p:spPr>
          <a:xfrm>
            <a:off x="142875" y="1495156"/>
            <a:ext cx="5098960" cy="369332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b="1"/>
          </a:p>
        </p:txBody>
      </p:sp>
      <p:sp>
        <p:nvSpPr>
          <p:cNvPr id="7" name="TextBox 1">
            <a:extLst>
              <a:ext uri="{FF2B5EF4-FFF2-40B4-BE49-F238E27FC236}">
                <a16:creationId xmlns:a16="http://schemas.microsoft.com/office/drawing/2014/main" id="{E7F4FDA5-E454-E7D1-E7C5-994059C2254B}"/>
              </a:ext>
            </a:extLst>
          </p:cNvPr>
          <p:cNvSpPr txBox="1"/>
          <p:nvPr/>
        </p:nvSpPr>
        <p:spPr>
          <a:xfrm>
            <a:off x="285750" y="3005307"/>
            <a:ext cx="5115172" cy="2062103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GB" sz="2000" b="1">
              <a:latin typeface="Arial"/>
              <a:ea typeface="Calibri Light"/>
              <a:cs typeface="Calibri Light"/>
            </a:endParaRPr>
          </a:p>
          <a:p>
            <a:pPr marL="285750" indent="-285750" algn="l">
              <a:buFont typeface="Wingdings" pitchFamily="2" charset="2"/>
              <a:buChar char="v"/>
            </a:pPr>
            <a:r>
              <a:rPr lang="en-GB">
                <a:latin typeface="Arial"/>
                <a:ea typeface="Calibri Light"/>
                <a:cs typeface="Calibri Light"/>
              </a:rPr>
              <a:t>However, there were ongoing debates on this issues for the need to reassess the law.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GB">
                <a:latin typeface="Arial"/>
                <a:ea typeface="Calibri Light"/>
                <a:cs typeface="Calibri Light"/>
              </a:rPr>
              <a:t>Law’s &amp; regulations are subjected to change in refer to other countries who legalised Euthanasia &amp; Assisted suicide. (BBC News.2021).</a:t>
            </a:r>
            <a:endParaRPr lang="en-GB">
              <a:ea typeface="Calibri Light"/>
              <a:cs typeface="Calibri Light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B8CC6F7-4CC1-DAE0-B270-04D823EB96D2}"/>
              </a:ext>
            </a:extLst>
          </p:cNvPr>
          <p:cNvSpPr>
            <a:spLocks noGrp="1"/>
          </p:cNvSpPr>
          <p:nvPr/>
        </p:nvSpPr>
        <p:spPr>
          <a:xfrm>
            <a:off x="200718" y="168310"/>
            <a:ext cx="10418933" cy="10087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400" b="1">
                <a:latin typeface="Arial"/>
                <a:ea typeface="Batang"/>
                <a:cs typeface="Arial"/>
              </a:rPr>
              <a:t>LAW GOVERNING EUTHANASIA AND ASSISTED SUICIDE IN THE UK AS COMPARE WITH OTHER COUNTRIES:</a:t>
            </a:r>
            <a:endParaRPr lang="en-US"/>
          </a:p>
        </p:txBody>
      </p:sp>
      <p:pic>
        <p:nvPicPr>
          <p:cNvPr id="2" name="Picture 1" descr="A person holding signs&#10;&#10;Description automatically generated">
            <a:extLst>
              <a:ext uri="{FF2B5EF4-FFF2-40B4-BE49-F238E27FC236}">
                <a16:creationId xmlns:a16="http://schemas.microsoft.com/office/drawing/2014/main" id="{26A0518B-FA97-BB7C-D0D8-ACB9DEEDC7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0914" y="863204"/>
            <a:ext cx="3249648" cy="17489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F5CEB2C-6623-815B-DC5A-72457687E5D2}"/>
              </a:ext>
            </a:extLst>
          </p:cNvPr>
          <p:cNvSpPr txBox="1"/>
          <p:nvPr/>
        </p:nvSpPr>
        <p:spPr>
          <a:xfrm>
            <a:off x="6572927" y="2829128"/>
            <a:ext cx="5629069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2000" b="1">
              <a:latin typeface="Arial"/>
              <a:cs typeface="Arial"/>
            </a:endParaRPr>
          </a:p>
          <a:p>
            <a:pPr marL="342900" indent="-342900">
              <a:buFont typeface="Wingdings"/>
              <a:buChar char="v"/>
            </a:pPr>
            <a:r>
              <a:rPr lang="en-GB" sz="2000">
                <a:latin typeface="Arial"/>
                <a:cs typeface="Arial"/>
              </a:rPr>
              <a:t>It is an offence in the UK under the 1961 suicide Act and the coroners and Justice Act 2009.</a:t>
            </a:r>
          </a:p>
          <a:p>
            <a:pPr marL="342900" indent="-342900">
              <a:buFont typeface="Wingdings"/>
              <a:buChar char="v"/>
            </a:pPr>
            <a:r>
              <a:rPr lang="en-GB" sz="2000">
                <a:latin typeface="Arial"/>
                <a:cs typeface="Arial"/>
              </a:rPr>
              <a:t>It is seen as manslaughter, and lead to life </a:t>
            </a:r>
          </a:p>
          <a:p>
            <a:r>
              <a:rPr lang="en-GB">
                <a:ea typeface="Calibri Light" panose="020F0302020204030204"/>
                <a:cs typeface="Calibri Light" panose="020F0302020204030204"/>
              </a:rPr>
              <a:t>      </a:t>
            </a:r>
            <a:r>
              <a:rPr lang="en-GB" sz="2000">
                <a:latin typeface="Arial"/>
                <a:ea typeface="Calibri Light" panose="020F0302020204030204"/>
                <a:cs typeface="Calibri Light" panose="020F0302020204030204"/>
              </a:rPr>
              <a:t>Imprisonment ( </a:t>
            </a:r>
            <a:r>
              <a:rPr lang="en-GB" sz="2000" err="1">
                <a:latin typeface="Arial"/>
                <a:ea typeface="Calibri Light" panose="020F0302020204030204"/>
                <a:cs typeface="Calibri Light" panose="020F0302020204030204"/>
              </a:rPr>
              <a:t>Burkhardt,et</a:t>
            </a:r>
            <a:r>
              <a:rPr lang="en-GB" sz="2000">
                <a:latin typeface="Arial"/>
                <a:ea typeface="Calibri Light" panose="020F0302020204030204"/>
                <a:cs typeface="Calibri Light" panose="020F0302020204030204"/>
              </a:rPr>
              <a:t> al.2006).</a:t>
            </a:r>
          </a:p>
          <a:p>
            <a:endParaRPr lang="en-GB" sz="2000">
              <a:latin typeface="Arial"/>
              <a:ea typeface="Calibri Light" panose="020F0302020204030204"/>
              <a:cs typeface="Calibri Light" panose="020F0302020204030204"/>
            </a:endParaRPr>
          </a:p>
          <a:p>
            <a:endParaRPr lang="en-GB" sz="2000">
              <a:latin typeface="Arial"/>
              <a:ea typeface="Calibri Light" panose="020F0302020204030204"/>
              <a:cs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7136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8DBE92-2331-4285-8226-D398190D3E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D6F6937-3B5A-4391-9F37-58A571B36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5908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962AC3C-FEB4-4C6A-8CA6-D570CD009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43467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CFCF73-73C1-7074-C26F-9125E23129A8}"/>
              </a:ext>
            </a:extLst>
          </p:cNvPr>
          <p:cNvSpPr txBox="1"/>
          <p:nvPr/>
        </p:nvSpPr>
        <p:spPr>
          <a:xfrm>
            <a:off x="69646" y="632952"/>
            <a:ext cx="398861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FDF6FA-F04C-D660-8E9A-A17191684E54}"/>
              </a:ext>
            </a:extLst>
          </p:cNvPr>
          <p:cNvSpPr txBox="1"/>
          <p:nvPr/>
        </p:nvSpPr>
        <p:spPr>
          <a:xfrm>
            <a:off x="4055505" y="0"/>
            <a:ext cx="412767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8CFD2D-CC5A-3713-B27E-C2110DEDB9AD}"/>
              </a:ext>
            </a:extLst>
          </p:cNvPr>
          <p:cNvSpPr txBox="1"/>
          <p:nvPr/>
        </p:nvSpPr>
        <p:spPr>
          <a:xfrm>
            <a:off x="576906" y="87820"/>
            <a:ext cx="11006302" cy="7132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cs typeface="Arial"/>
              </a:rPr>
              <a:t>END OF LIFE AND PALLIATIVE CARE AS WELL AS HOW AND WHEN THIS IS DELIVERED </a:t>
            </a:r>
            <a:endParaRPr lang="en-GB"/>
          </a:p>
        </p:txBody>
      </p:sp>
      <p:pic>
        <p:nvPicPr>
          <p:cNvPr id="2" name="Picture 1" descr="Palliative Care: Another Level of Support in the Cancer Journey | New ...">
            <a:extLst>
              <a:ext uri="{FF2B5EF4-FFF2-40B4-BE49-F238E27FC236}">
                <a16:creationId xmlns:a16="http://schemas.microsoft.com/office/drawing/2014/main" id="{A39AD8CB-F66E-586E-1E2B-B66CBF602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4793" y="583839"/>
            <a:ext cx="4900383" cy="34257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F1298DD-986A-9A0E-0959-A87073695629}"/>
              </a:ext>
            </a:extLst>
          </p:cNvPr>
          <p:cNvSpPr txBox="1"/>
          <p:nvPr/>
        </p:nvSpPr>
        <p:spPr>
          <a:xfrm>
            <a:off x="2017138" y="4177489"/>
            <a:ext cx="5110263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Calibri Light" panose="020F0302020204030204"/>
              </a:rPr>
              <a:t>Hospital</a:t>
            </a:r>
            <a:endParaRPr lang="en-US"/>
          </a:p>
          <a:p>
            <a:pPr marL="285750" indent="-285750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Calibri Light" panose="020F0302020204030204"/>
              </a:rPr>
              <a:t>Hospice</a:t>
            </a:r>
          </a:p>
          <a:p>
            <a:pPr marL="285750" indent="-285750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Calibri Light" panose="020F0302020204030204"/>
              </a:rPr>
              <a:t>Care Homes</a:t>
            </a:r>
          </a:p>
          <a:p>
            <a:pPr marL="285750" indent="-285750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Calibri Light" panose="020F0302020204030204"/>
              </a:rPr>
              <a:t>At Home</a:t>
            </a:r>
          </a:p>
          <a:p>
            <a:pPr marL="285750" indent="-285750">
              <a:buFont typeface="Wingdings"/>
              <a:buChar char="v"/>
            </a:pPr>
            <a:endParaRPr lang="en-GB" sz="2000">
              <a:latin typeface="Arial"/>
              <a:cs typeface="Calibri Light" panose="020F030202020403020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10A86B-A4DE-BE1D-0935-2A5122CDD166}"/>
              </a:ext>
            </a:extLst>
          </p:cNvPr>
          <p:cNvSpPr txBox="1"/>
          <p:nvPr/>
        </p:nvSpPr>
        <p:spPr>
          <a:xfrm>
            <a:off x="8741383" y="2199531"/>
            <a:ext cx="288911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>
                <a:solidFill>
                  <a:srgbClr val="111111"/>
                </a:solidFill>
                <a:latin typeface="Merriweather"/>
                <a:ea typeface="Merriweather"/>
                <a:cs typeface="Merriweather"/>
              </a:rPr>
              <a:t>New Brunswick, N.J. – August 1, 2018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762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BAE0B-DD72-4094-8934-3B46A9142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3AE534-F406-2A32-4A04-393DA4A235E9}"/>
              </a:ext>
            </a:extLst>
          </p:cNvPr>
          <p:cNvSpPr txBox="1"/>
          <p:nvPr/>
        </p:nvSpPr>
        <p:spPr>
          <a:xfrm>
            <a:off x="60798" y="105382"/>
            <a:ext cx="12016900" cy="39818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cs typeface="Arial"/>
              </a:rPr>
              <a:t>THE GAP BETWEEN NEED AND AVAILABILITY OF END-OF- LIFE CARE</a:t>
            </a:r>
            <a:endParaRPr lang="en-GB" b="1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28C21C-915A-0053-55D5-808CD0630CAD}"/>
              </a:ext>
            </a:extLst>
          </p:cNvPr>
          <p:cNvSpPr txBox="1"/>
          <p:nvPr/>
        </p:nvSpPr>
        <p:spPr>
          <a:xfrm>
            <a:off x="19544" y="1445741"/>
            <a:ext cx="5270697" cy="28126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US">
                <a:latin typeface="Arial"/>
                <a:cs typeface="Arial"/>
              </a:rPr>
              <a:t>R</a:t>
            </a:r>
            <a:r>
              <a:rPr lang="en-US" sz="2000">
                <a:latin typeface="Arial"/>
                <a:cs typeface="Arial"/>
              </a:rPr>
              <a:t>esources Limitation</a:t>
            </a:r>
            <a:endParaRPr lang="en-US"/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>
                <a:latin typeface="Arial"/>
                <a:cs typeface="Calibri Light"/>
              </a:rPr>
              <a:t>Funding Issues</a:t>
            </a:r>
            <a:endParaRPr lang="en-US">
              <a:cs typeface="Calibri Light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>
                <a:latin typeface="Arial"/>
                <a:cs typeface="Arial"/>
              </a:rPr>
              <a:t>Geographical Disparities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>
                <a:latin typeface="Arial"/>
                <a:cs typeface="Calibri Light"/>
              </a:rPr>
              <a:t>Lack of public Awareness and Understanding</a:t>
            </a:r>
            <a:endParaRPr lang="en-US">
              <a:cs typeface="Calibri Light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>
                <a:latin typeface="Arial"/>
                <a:cs typeface="Calibri Light"/>
              </a:rPr>
              <a:t>Eligibility to Health Care </a:t>
            </a:r>
            <a:endParaRPr lang="en-US">
              <a:cs typeface="Calibri Light"/>
            </a:endParaRPr>
          </a:p>
        </p:txBody>
      </p:sp>
      <p:pic>
        <p:nvPicPr>
          <p:cNvPr id="5" name="Picture 4" descr="Image result for barriers to health care">
            <a:extLst>
              <a:ext uri="{FF2B5EF4-FFF2-40B4-BE49-F238E27FC236}">
                <a16:creationId xmlns:a16="http://schemas.microsoft.com/office/drawing/2014/main" id="{75211DD1-78EA-1A88-5487-9149D6BD3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5508" y="1074761"/>
            <a:ext cx="6234347" cy="484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944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BAE0B-DD72-4094-8934-3B46A9142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EC4DBE-65B0-4859-AE30-1110247F7443}"/>
              </a:ext>
            </a:extLst>
          </p:cNvPr>
          <p:cNvSpPr txBox="1"/>
          <p:nvPr/>
        </p:nvSpPr>
        <p:spPr>
          <a:xfrm>
            <a:off x="148617" y="147265"/>
            <a:ext cx="11881794" cy="9659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>
                <a:latin typeface="Arial"/>
                <a:cs typeface="Arial"/>
              </a:rPr>
              <a:t>LEGISLATION, POLICY AND THEORIES OF AGEING, WHICH ARE RELEVANT TO OLDER PEOLE APPROACHING THE END OF LIVES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59ADF-B846-7302-DC2C-B7AB3EC65686}"/>
              </a:ext>
            </a:extLst>
          </p:cNvPr>
          <p:cNvSpPr txBox="1"/>
          <p:nvPr/>
        </p:nvSpPr>
        <p:spPr>
          <a:xfrm>
            <a:off x="91872" y="1699639"/>
            <a:ext cx="5221533" cy="34778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2000" b="1">
              <a:latin typeface="Arial"/>
              <a:cs typeface="Calibri Light"/>
            </a:endParaRPr>
          </a:p>
          <a:p>
            <a:endParaRPr lang="en-GB" sz="2000" b="1">
              <a:latin typeface="Arial"/>
              <a:cs typeface="Calibri Light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GB">
                <a:latin typeface="Arial"/>
                <a:cs typeface="Calibri Light"/>
              </a:rPr>
              <a:t>Patient self-determination Act (1990)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GB">
                <a:latin typeface="Arial"/>
                <a:cs typeface="Calibri Light"/>
              </a:rPr>
              <a:t>National Hospice &amp; Palliative Care Organization (NHPCO). (2010)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v"/>
            </a:pPr>
            <a:r>
              <a:rPr lang="en-GB">
                <a:latin typeface="Arial"/>
                <a:cs typeface="Calibri Light"/>
              </a:rPr>
              <a:t>“Aging process is influence by biological, Psychological, and Social factors”, </a:t>
            </a:r>
            <a:r>
              <a:rPr lang="en-GB" err="1">
                <a:latin typeface="Arial"/>
                <a:cs typeface="Calibri Light"/>
              </a:rPr>
              <a:t>Dr.</a:t>
            </a:r>
            <a:r>
              <a:rPr lang="en-GB">
                <a:latin typeface="Arial"/>
                <a:cs typeface="Calibri Light"/>
              </a:rPr>
              <a:t> George Engel (1977).</a:t>
            </a:r>
          </a:p>
          <a:p>
            <a:pPr marL="342900" indent="-342900">
              <a:buFont typeface="Wingdings" pitchFamily="2" charset="2"/>
              <a:buChar char="v"/>
            </a:pPr>
            <a:endParaRPr lang="en-GB">
              <a:latin typeface="Arial"/>
              <a:cs typeface="Calibri Ligh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9A9355-8BAE-B1CE-A793-477D1E94E75E}"/>
              </a:ext>
            </a:extLst>
          </p:cNvPr>
          <p:cNvSpPr txBox="1"/>
          <p:nvPr/>
        </p:nvSpPr>
        <p:spPr>
          <a:xfrm>
            <a:off x="5956841" y="1784756"/>
            <a:ext cx="6061410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sz="2000" b="1">
              <a:latin typeface="Arial"/>
              <a:cs typeface="Arial"/>
            </a:endParaRPr>
          </a:p>
          <a:p>
            <a:pPr marL="342900" indent="-342900">
              <a:buFont typeface="Wingdings"/>
              <a:buChar char="v"/>
            </a:pPr>
            <a:endParaRPr lang="en-GB" sz="2000" b="1">
              <a:latin typeface="Arial"/>
              <a:cs typeface="Arial"/>
            </a:endParaRPr>
          </a:p>
          <a:p>
            <a:pPr marL="342900" indent="-342900">
              <a:buFont typeface="Wingdings"/>
              <a:buChar char="v"/>
            </a:pPr>
            <a:r>
              <a:rPr lang="en-GB" sz="2000">
                <a:latin typeface="Arial"/>
                <a:cs typeface="Arial"/>
              </a:rPr>
              <a:t> The Care Act ( 2014)</a:t>
            </a:r>
          </a:p>
          <a:p>
            <a:pPr marL="342900" indent="-342900">
              <a:buFont typeface="Wingdings"/>
              <a:buChar char="v"/>
            </a:pPr>
            <a:endParaRPr lang="en-GB" sz="2000">
              <a:latin typeface="Arial"/>
              <a:cs typeface="Arial"/>
            </a:endParaRPr>
          </a:p>
          <a:p>
            <a:pPr marL="342900" indent="-342900">
              <a:buFont typeface="Wingdings"/>
              <a:buChar char="v"/>
            </a:pPr>
            <a:r>
              <a:rPr lang="en-GB" sz="2000">
                <a:latin typeface="Arial"/>
                <a:cs typeface="Arial"/>
              </a:rPr>
              <a:t>The Equality Act (2010)</a:t>
            </a:r>
          </a:p>
          <a:p>
            <a:pPr marL="342900" indent="-342900">
              <a:buFont typeface="Wingdings"/>
              <a:buChar char="v"/>
            </a:pPr>
            <a:endParaRPr lang="en-GB" sz="2000">
              <a:latin typeface="Arial"/>
              <a:cs typeface="Arial"/>
            </a:endParaRPr>
          </a:p>
          <a:p>
            <a:pPr marL="342900" indent="-342900">
              <a:buFont typeface="Wingdings"/>
              <a:buChar char="v"/>
            </a:pPr>
            <a:r>
              <a:rPr lang="en-GB" sz="2000">
                <a:latin typeface="Arial"/>
                <a:cs typeface="Arial"/>
              </a:rPr>
              <a:t>The HR Act</a:t>
            </a:r>
          </a:p>
          <a:p>
            <a:pPr marL="342900" indent="-342900">
              <a:buFont typeface="Wingdings"/>
              <a:buChar char="v"/>
            </a:pPr>
            <a:endParaRPr lang="en-GB" sz="2000">
              <a:latin typeface="Arial"/>
              <a:cs typeface="Arial"/>
            </a:endParaRPr>
          </a:p>
          <a:p>
            <a:pPr marL="342900" indent="-342900">
              <a:buFont typeface="Wingdings"/>
              <a:buChar char="v"/>
            </a:pPr>
            <a:endParaRPr lang="en-GB" sz="20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95572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BAE0B-DD72-4094-8934-3B46A9142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Can Maslow Explain our Reaction to Working from Home?">
            <a:extLst>
              <a:ext uri="{FF2B5EF4-FFF2-40B4-BE49-F238E27FC236}">
                <a16:creationId xmlns:a16="http://schemas.microsoft.com/office/drawing/2014/main" id="{5D062617-2C9D-8A71-F79D-46EE7CA7D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931" y="509110"/>
            <a:ext cx="3429540" cy="292370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229C87-75D3-0747-966C-FB971647E250}"/>
              </a:ext>
            </a:extLst>
          </p:cNvPr>
          <p:cNvSpPr txBox="1"/>
          <p:nvPr/>
        </p:nvSpPr>
        <p:spPr>
          <a:xfrm>
            <a:off x="89171" y="1098415"/>
            <a:ext cx="4051028" cy="423827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The Activity Theory: ( </a:t>
            </a:r>
            <a:r>
              <a:rPr lang="en-GB" sz="2000" err="1">
                <a:latin typeface="Arial"/>
                <a:cs typeface="Arial"/>
              </a:rPr>
              <a:t>Havighurst,R.J</a:t>
            </a:r>
            <a:r>
              <a:rPr lang="en-GB" sz="2000">
                <a:latin typeface="Arial"/>
                <a:cs typeface="Arial"/>
              </a:rPr>
              <a:t>. 1963).</a:t>
            </a:r>
          </a:p>
          <a:p>
            <a:endParaRPr lang="en-GB" sz="2000">
              <a:latin typeface="Arial"/>
              <a:cs typeface="Arial"/>
            </a:endParaRPr>
          </a:p>
          <a:p>
            <a:endParaRPr lang="en-GB" sz="2000">
              <a:latin typeface="Arial"/>
              <a:cs typeface="Arial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GB" sz="1600">
                <a:latin typeface="Arial"/>
                <a:cs typeface="Arial"/>
              </a:rPr>
              <a:t>OLDER ADULTS STRIVE TO REMAIN ACTIVE &amp; ENGAGE.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GB" sz="1600">
                <a:latin typeface="Arial"/>
                <a:cs typeface="Arial"/>
              </a:rPr>
              <a:t>SHOULD CONTINUE PARTICIPATING IN ACTIVITIES WHICH THEY ENJOY MOST.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GB" sz="1600">
                <a:latin typeface="Arial"/>
                <a:cs typeface="Arial"/>
              </a:rPr>
              <a:t>HIGH LEVEL OF ACTIVITIES LEADS TO BETTER PHYSICAL &amp; MENTAL HEALTH OUTCOMES.</a:t>
            </a:r>
            <a:endParaRPr lang="en-GB" sz="1600">
              <a:cs typeface="Calibri Light" panose="020F03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76F39F-4F1D-5078-21E3-29B5BF2A4999}"/>
              </a:ext>
            </a:extLst>
          </p:cNvPr>
          <p:cNvSpPr txBox="1"/>
          <p:nvPr/>
        </p:nvSpPr>
        <p:spPr>
          <a:xfrm>
            <a:off x="8028021" y="983575"/>
            <a:ext cx="4078049" cy="26514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latin typeface="Arial"/>
                <a:cs typeface="Arial"/>
              </a:rPr>
              <a:t>Disengagement Theory:</a:t>
            </a:r>
          </a:p>
          <a:p>
            <a:endParaRPr lang="en-GB" sz="2000">
              <a:latin typeface="Arial"/>
              <a:cs typeface="Arial"/>
            </a:endParaRPr>
          </a:p>
          <a:p>
            <a:pPr marL="342900" indent="-342900">
              <a:buFont typeface="Wingdings"/>
              <a:buChar char="v"/>
            </a:pPr>
            <a:endParaRPr lang="en-GB" sz="2000">
              <a:latin typeface="Arial"/>
              <a:cs typeface="Arial"/>
            </a:endParaRPr>
          </a:p>
          <a:p>
            <a:pPr marL="342900" indent="-342900">
              <a:buFont typeface="Wingdings"/>
              <a:buChar char="v"/>
            </a:pPr>
            <a:endParaRPr lang="en-GB" sz="2000">
              <a:latin typeface="Arial"/>
              <a:cs typeface="Arial"/>
            </a:endParaRP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Arial"/>
              </a:rPr>
              <a:t>Disabilities to interact</a:t>
            </a:r>
            <a:endParaRPr lang="en-GB">
              <a:cs typeface="Calibri Light"/>
            </a:endParaRP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Arial"/>
              </a:rPr>
              <a:t>Loses interest to socialized</a:t>
            </a: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Arial"/>
              </a:rPr>
              <a:t>Hobbies</a:t>
            </a:r>
          </a:p>
        </p:txBody>
      </p:sp>
    </p:spTree>
    <p:extLst>
      <p:ext uri="{BB962C8B-B14F-4D97-AF65-F5344CB8AC3E}">
        <p14:creationId xmlns:p14="http://schemas.microsoft.com/office/powerpoint/2010/main" val="2399060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D333CBE-B699-4E3B-9F45-C045F7734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3" name="Picture 2" descr="An elderly couple holding hands&#10;&#10;Description automatically generated">
            <a:extLst>
              <a:ext uri="{FF2B5EF4-FFF2-40B4-BE49-F238E27FC236}">
                <a16:creationId xmlns:a16="http://schemas.microsoft.com/office/drawing/2014/main" id="{1860CE21-A7EB-268D-A3BE-65929A62BC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1" r="-1" b="-1"/>
          <a:stretch/>
        </p:blipFill>
        <p:spPr>
          <a:xfrm>
            <a:off x="-61846" y="180003"/>
            <a:ext cx="5639974" cy="31786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552081-C76D-B5DA-C98D-42E17268DFB8}"/>
              </a:ext>
            </a:extLst>
          </p:cNvPr>
          <p:cNvSpPr txBox="1"/>
          <p:nvPr/>
        </p:nvSpPr>
        <p:spPr>
          <a:xfrm>
            <a:off x="6308067" y="75482"/>
            <a:ext cx="584870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>
                <a:latin typeface="Arial"/>
                <a:cs typeface="Calibri Light"/>
              </a:rPr>
              <a:t>PLANNING FOR END OF LIFE</a:t>
            </a:r>
            <a:endParaRPr lang="en-GB" sz="2800" b="1">
              <a:cs typeface="Calibri Ligh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9C4DCB-99CB-AB74-0378-F9AE03EBA244}"/>
              </a:ext>
            </a:extLst>
          </p:cNvPr>
          <p:cNvSpPr txBox="1"/>
          <p:nvPr/>
        </p:nvSpPr>
        <p:spPr>
          <a:xfrm>
            <a:off x="5601779" y="657765"/>
            <a:ext cx="6581953" cy="234365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Calibri Light" panose="020F0302020204030204"/>
              </a:rPr>
              <a:t>Patients make advance treatment decisions</a:t>
            </a:r>
            <a:endParaRPr lang="en-US" sz="2000">
              <a:latin typeface="Arial"/>
              <a:cs typeface="Arial"/>
            </a:endParaRPr>
          </a:p>
          <a:p>
            <a:pPr marL="285750" indent="-285750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Calibri Light" panose="020F0302020204030204"/>
              </a:rPr>
              <a:t>Aids the clinicians provide care compatible with their care.</a:t>
            </a:r>
          </a:p>
          <a:p>
            <a:pPr marL="285750" indent="-285750">
              <a:lnSpc>
                <a:spcPct val="150000"/>
              </a:lnSpc>
              <a:buFont typeface="Wingdings"/>
              <a:buChar char="v"/>
            </a:pPr>
            <a:r>
              <a:rPr lang="en-GB" sz="2000">
                <a:latin typeface="Arial"/>
                <a:cs typeface="Calibri Light" panose="020F0302020204030204"/>
              </a:rPr>
              <a:t>It involves communication ( Sudore, and Fried, 2010).</a:t>
            </a:r>
          </a:p>
          <a:p>
            <a:pPr>
              <a:lnSpc>
                <a:spcPct val="150000"/>
              </a:lnSpc>
            </a:pPr>
            <a:endParaRPr lang="en-GB" sz="2000">
              <a:latin typeface="Arial"/>
              <a:cs typeface="Calibri Light" panose="020F03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79D1E1-DD88-2B05-96BB-793EF6CB2C38}"/>
              </a:ext>
            </a:extLst>
          </p:cNvPr>
          <p:cNvSpPr txBox="1"/>
          <p:nvPr/>
        </p:nvSpPr>
        <p:spPr>
          <a:xfrm>
            <a:off x="6156799" y="3566809"/>
            <a:ext cx="6039793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cs typeface="Arial"/>
              </a:rPr>
              <a:t>LIVING WILL:</a:t>
            </a:r>
          </a:p>
          <a:p>
            <a:endParaRPr lang="en-US">
              <a:cs typeface="Calibri Light" panose="020F0302020204030204"/>
            </a:endParaRPr>
          </a:p>
          <a:p>
            <a:r>
              <a:rPr lang="en-GB" sz="2000" b="1">
                <a:latin typeface="Arial"/>
                <a:cs typeface="Arial"/>
              </a:rPr>
              <a:t>DNR:</a:t>
            </a:r>
          </a:p>
          <a:p>
            <a:endParaRPr lang="en-GB" sz="2000">
              <a:latin typeface="Arial"/>
              <a:cs typeface="Arial"/>
            </a:endParaRPr>
          </a:p>
          <a:p>
            <a:pPr marL="342900" indent="-342900">
              <a:buFont typeface="Wingdings"/>
              <a:buChar char="v"/>
            </a:pPr>
            <a:endParaRPr lang="en-GB" sz="2000" b="1">
              <a:latin typeface="Arial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4B0CDD-865D-14CB-8066-59B23FAB3A7D}"/>
              </a:ext>
            </a:extLst>
          </p:cNvPr>
          <p:cNvSpPr txBox="1"/>
          <p:nvPr/>
        </p:nvSpPr>
        <p:spPr>
          <a:xfrm>
            <a:off x="86497" y="4028302"/>
            <a:ext cx="5491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399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CD333CBE-B699-4E3B-9F45-C045F7734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E437638-E86C-41B1-BC86-6F186CB35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287" y="0"/>
            <a:ext cx="12202287" cy="6858000"/>
          </a:xfrm>
          <a:prstGeom prst="rect">
            <a:avLst/>
          </a:prstGeom>
          <a:solidFill>
            <a:srgbClr val="224C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509356-5765-CBCB-378F-B0C6261BC40F}"/>
              </a:ext>
            </a:extLst>
          </p:cNvPr>
          <p:cNvSpPr txBox="1"/>
          <p:nvPr/>
        </p:nvSpPr>
        <p:spPr>
          <a:xfrm>
            <a:off x="4692690" y="1158876"/>
            <a:ext cx="7415023" cy="4693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lnSpc>
                <a:spcPct val="85000"/>
              </a:lnSpc>
              <a:spcBef>
                <a:spcPts val="1300"/>
              </a:spcBef>
              <a:buFont typeface="Wingdings"/>
              <a:buChar char="v"/>
            </a:pPr>
            <a:endParaRPr lang="en-US">
              <a:solidFill>
                <a:schemeClr val="bg1"/>
              </a:solidFill>
              <a:latin typeface="Arial"/>
              <a:cs typeface="Calibri Light"/>
            </a:endParaRPr>
          </a:p>
        </p:txBody>
      </p:sp>
      <p:pic>
        <p:nvPicPr>
          <p:cNvPr id="34" name="Picture 33" descr="Two people holding each other's hands">
            <a:extLst>
              <a:ext uri="{FF2B5EF4-FFF2-40B4-BE49-F238E27FC236}">
                <a16:creationId xmlns:a16="http://schemas.microsoft.com/office/drawing/2014/main" id="{EF335E62-16CF-25B4-5EDB-4930FF7583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45" r="30551" b="-2"/>
          <a:stretch/>
        </p:blipFill>
        <p:spPr>
          <a:xfrm>
            <a:off x="-10288" y="10"/>
            <a:ext cx="4628007" cy="68644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CD5AFDF-A4DF-C368-C782-A1885131E1FE}"/>
              </a:ext>
            </a:extLst>
          </p:cNvPr>
          <p:cNvSpPr txBox="1"/>
          <p:nvPr/>
        </p:nvSpPr>
        <p:spPr>
          <a:xfrm>
            <a:off x="4681436" y="162128"/>
            <a:ext cx="7466517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Arial"/>
                <a:cs typeface="Calibri Light"/>
              </a:rPr>
              <a:t>       CONCLUSION AND RECOMMENDATION</a:t>
            </a:r>
            <a:endParaRPr lang="en-GB" sz="2000">
              <a:solidFill>
                <a:schemeClr val="bg1"/>
              </a:solidFill>
              <a:latin typeface="Arial"/>
              <a:cs typeface="Calibri Ligh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81275D-E571-4F8B-8594-AEC2B60D1874}"/>
              </a:ext>
            </a:extLst>
          </p:cNvPr>
          <p:cNvSpPr txBox="1"/>
          <p:nvPr/>
        </p:nvSpPr>
        <p:spPr>
          <a:xfrm>
            <a:off x="4743585" y="847117"/>
            <a:ext cx="7407070" cy="48628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solidFill>
                  <a:schemeClr val="bg1"/>
                </a:solidFill>
                <a:latin typeface="Arial"/>
                <a:cs typeface="Calibri Light"/>
              </a:rPr>
              <a:t>Need for discussion in both academic fields and daily life.</a:t>
            </a:r>
            <a:endParaRPr lang="en-US">
              <a:solidFill>
                <a:schemeClr val="bg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solidFill>
                  <a:schemeClr val="bg1"/>
                </a:solidFill>
                <a:latin typeface="Arial"/>
                <a:cs typeface="Calibri Light"/>
              </a:rPr>
              <a:t>Legally accepted.</a:t>
            </a: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solidFill>
                  <a:schemeClr val="bg1"/>
                </a:solidFill>
                <a:latin typeface="Arial"/>
                <a:cs typeface="Calibri Light"/>
              </a:rPr>
              <a:t>It should be the last resort.</a:t>
            </a: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endParaRPr lang="en-GB" sz="2000">
              <a:solidFill>
                <a:schemeClr val="bg1"/>
              </a:solidFill>
              <a:latin typeface="Arial"/>
              <a:cs typeface="Calibri Light"/>
            </a:endParaRP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solidFill>
                  <a:schemeClr val="bg1"/>
                </a:solidFill>
                <a:latin typeface="Arial"/>
                <a:cs typeface="Calibri Light"/>
              </a:rPr>
              <a:t>Respect and preserved at all cost.</a:t>
            </a: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solidFill>
                  <a:schemeClr val="bg1"/>
                </a:solidFill>
                <a:latin typeface="Arial"/>
                <a:cs typeface="Calibri Light"/>
              </a:rPr>
              <a:t>Taking part in what is finally accepted and agreed.</a:t>
            </a: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solidFill>
                  <a:schemeClr val="bg1"/>
                </a:solidFill>
                <a:latin typeface="Arial"/>
                <a:cs typeface="Calibri Light"/>
              </a:rPr>
              <a:t>Legislation and policies to promote healthy living</a:t>
            </a: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solidFill>
                  <a:schemeClr val="bg1"/>
                </a:solidFill>
                <a:latin typeface="Arial"/>
                <a:cs typeface="Calibri Light"/>
              </a:rPr>
              <a:t>Proponents of legalization.</a:t>
            </a:r>
          </a:p>
          <a:p>
            <a:pPr marL="342900" indent="-342900">
              <a:lnSpc>
                <a:spcPct val="150000"/>
              </a:lnSpc>
              <a:buFont typeface="Wingdings"/>
              <a:buChar char="v"/>
            </a:pPr>
            <a:r>
              <a:rPr lang="en-GB" sz="2000">
                <a:solidFill>
                  <a:schemeClr val="bg1"/>
                </a:solidFill>
                <a:latin typeface="Arial"/>
                <a:cs typeface="Calibri Light"/>
              </a:rPr>
              <a:t>Advocate for improved Palliative care</a:t>
            </a:r>
          </a:p>
          <a:p>
            <a:pPr marL="342900" indent="-342900">
              <a:buFont typeface="Wingdings"/>
              <a:buChar char="v"/>
            </a:pPr>
            <a:endParaRPr lang="en-GB" sz="2000">
              <a:solidFill>
                <a:schemeClr val="bg1"/>
              </a:solidFill>
              <a:latin typeface="Arial"/>
              <a:cs typeface="Calibri Light"/>
            </a:endParaRPr>
          </a:p>
          <a:p>
            <a:endParaRPr lang="en-GB" sz="2000">
              <a:solidFill>
                <a:schemeClr val="bg1"/>
              </a:solidFill>
              <a:latin typeface="Arial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4430976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BAE0B-DD72-4094-8934-3B46A9142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09A29E-018D-52A7-8C5E-EBCDBAE22C0B}"/>
              </a:ext>
            </a:extLst>
          </p:cNvPr>
          <p:cNvSpPr txBox="1"/>
          <p:nvPr/>
        </p:nvSpPr>
        <p:spPr>
          <a:xfrm>
            <a:off x="52615" y="104632"/>
            <a:ext cx="12192000" cy="861434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cs typeface="Calibri Light"/>
              </a:rPr>
              <a:t>REFERENCES </a:t>
            </a:r>
          </a:p>
          <a:p>
            <a:endParaRPr lang="en-GB" sz="1600" b="1">
              <a:latin typeface="Arial"/>
              <a:cs typeface="Calibri Light"/>
            </a:endParaRPr>
          </a:p>
          <a:p>
            <a:r>
              <a:rPr lang="en-GB" sz="1600" b="1">
                <a:latin typeface="Arial"/>
                <a:cs typeface="Arial"/>
              </a:rPr>
              <a:t>American Bar Association commission on Law &amp; Aging. (no date). Advance care planning &amp; healthcare directives &amp; Living wills. https://www.amaercanbar.org/groups/law-aging resources/</a:t>
            </a:r>
            <a:r>
              <a:rPr lang="en-GB" sz="1600" b="1" err="1">
                <a:latin typeface="Arial"/>
                <a:cs typeface="Arial"/>
              </a:rPr>
              <a:t>health_care_decision_making</a:t>
            </a:r>
            <a:r>
              <a:rPr lang="en-GB" sz="1600" b="1">
                <a:latin typeface="Arial"/>
                <a:cs typeface="Arial"/>
              </a:rPr>
              <a:t>/</a:t>
            </a:r>
            <a:r>
              <a:rPr lang="en-GB" sz="1600" b="1" err="1">
                <a:latin typeface="Arial"/>
                <a:cs typeface="Arial"/>
              </a:rPr>
              <a:t>healthcaredirectives</a:t>
            </a:r>
            <a:r>
              <a:rPr lang="en-GB" sz="1600" b="1">
                <a:latin typeface="Arial"/>
                <a:cs typeface="Arial"/>
              </a:rPr>
              <a:t>/</a:t>
            </a:r>
          </a:p>
          <a:p>
            <a:r>
              <a:rPr lang="en-GB" sz="1600" b="1">
                <a:latin typeface="Arial"/>
                <a:cs typeface="Arial"/>
              </a:rPr>
              <a:t>American Heart Association. (2015). Do not attempt resuscitation (DNAR) orders. https://www.ahajournals.org./doi/10.1161/cir.0000000000000240</a:t>
            </a:r>
          </a:p>
          <a:p>
            <a:r>
              <a:rPr lang="en-GB" sz="1600" b="1" err="1">
                <a:latin typeface="Arial"/>
                <a:cs typeface="Arial"/>
              </a:rPr>
              <a:t>Annadurai,K</a:t>
            </a:r>
            <a:r>
              <a:rPr lang="en-GB" sz="1600" b="1">
                <a:latin typeface="Arial"/>
                <a:cs typeface="Arial"/>
              </a:rPr>
              <a:t>., </a:t>
            </a:r>
            <a:r>
              <a:rPr lang="en-GB" sz="1600" b="1" err="1">
                <a:latin typeface="Arial"/>
                <a:cs typeface="Arial"/>
              </a:rPr>
              <a:t>Danasekaran,R</a:t>
            </a:r>
            <a:r>
              <a:rPr lang="en-GB" sz="1600" b="1">
                <a:latin typeface="Arial"/>
                <a:cs typeface="Arial"/>
              </a:rPr>
              <a:t>., &amp; </a:t>
            </a:r>
            <a:r>
              <a:rPr lang="en-GB" sz="1600" b="1" err="1">
                <a:latin typeface="Arial"/>
                <a:cs typeface="Arial"/>
              </a:rPr>
              <a:t>Mani,G</a:t>
            </a:r>
            <a:r>
              <a:rPr lang="en-GB" sz="1600" b="1">
                <a:latin typeface="Arial"/>
                <a:cs typeface="Arial"/>
              </a:rPr>
              <a:t>. (2014)‘Euthanasia’: Right to die with dignity: Journal of the family medicine &amp; primary care.</a:t>
            </a:r>
          </a:p>
          <a:p>
            <a:r>
              <a:rPr lang="en-GB" sz="1600" b="1" err="1">
                <a:latin typeface="Arial"/>
                <a:cs typeface="Arial"/>
              </a:rPr>
              <a:t>Asiamah</a:t>
            </a:r>
            <a:r>
              <a:rPr lang="en-GB" sz="1600" b="1">
                <a:latin typeface="Arial"/>
                <a:cs typeface="Arial"/>
              </a:rPr>
              <a:t>, N.( 2017) Social Engagement and Physical Activity: Commentary on why the activity and disengagement theories of ageing may both be valid. Cogent Medicine, 4(1), p.1289664.</a:t>
            </a:r>
          </a:p>
          <a:p>
            <a:r>
              <a:rPr lang="en-GB" sz="1600" b="1">
                <a:latin typeface="Arial"/>
                <a:cs typeface="Arial"/>
              </a:rPr>
              <a:t>Baum, E.E.( 2009) Advance Care Planning: Beyond the Living Will. Cleveland Clinic journal of medicine, 76(5), p.277.</a:t>
            </a:r>
          </a:p>
          <a:p>
            <a:r>
              <a:rPr lang="en-GB" sz="1600" b="1">
                <a:latin typeface="Arial"/>
                <a:cs typeface="Arial"/>
              </a:rPr>
              <a:t>BBC News.(2021). Assisted </a:t>
            </a:r>
            <a:r>
              <a:rPr lang="en-GB" sz="1600" b="1" err="1">
                <a:latin typeface="Arial"/>
                <a:cs typeface="Arial"/>
              </a:rPr>
              <a:t>dyingLaws</a:t>
            </a:r>
            <a:r>
              <a:rPr lang="en-GB" sz="1600" b="1">
                <a:latin typeface="Arial"/>
                <a:cs typeface="Arial"/>
              </a:rPr>
              <a:t> around the world. Retrieved from https://www.bbc.com/news/world-33009579</a:t>
            </a:r>
          </a:p>
          <a:p>
            <a:r>
              <a:rPr lang="en-GB" sz="1600" b="1">
                <a:latin typeface="Arial"/>
                <a:cs typeface="Arial"/>
              </a:rPr>
              <a:t>Brody, H. (1993) Causing, Intending, and Assisting Death. The Journal of clinical ethics, 4(2), pp.112-117.Assessed at journals. Uchicago.edu.</a:t>
            </a:r>
          </a:p>
          <a:p>
            <a:r>
              <a:rPr lang="en-GB" sz="1600" b="1">
                <a:latin typeface="Arial"/>
                <a:cs typeface="Arial"/>
              </a:rPr>
              <a:t>Burkhardt, S. La </a:t>
            </a:r>
            <a:r>
              <a:rPr lang="en-GB" sz="1600" b="1" err="1">
                <a:latin typeface="Arial"/>
                <a:cs typeface="Arial"/>
              </a:rPr>
              <a:t>Harpe</a:t>
            </a:r>
            <a:r>
              <a:rPr lang="en-GB" sz="1600" b="1">
                <a:latin typeface="Arial"/>
                <a:cs typeface="Arial"/>
              </a:rPr>
              <a:t>, R. Harding, T.W. and Sobel, J.( 2006) Euthanasia and Assisted Suicide: Comparison of Legal Aspects in Switzerland and other Countries. Medicine, science and the law, 46(4), pp.287-294. Assessed at journals. Sagepub.co.</a:t>
            </a:r>
          </a:p>
          <a:p>
            <a:r>
              <a:rPr lang="en-GB" sz="1600" b="1" err="1">
                <a:latin typeface="Arial"/>
                <a:cs typeface="Arial"/>
              </a:rPr>
              <a:t>Center</a:t>
            </a:r>
            <a:r>
              <a:rPr lang="en-GB" sz="1600" b="1">
                <a:latin typeface="Arial"/>
                <a:cs typeface="Arial"/>
              </a:rPr>
              <a:t> to Advance Palliative care. (2019). What is palliative care? Retrieved from https://www.capc.org/about/palliative-care/</a:t>
            </a:r>
          </a:p>
          <a:p>
            <a:r>
              <a:rPr lang="en-GB" sz="1600" b="1" err="1">
                <a:latin typeface="Arial"/>
                <a:cs typeface="Arial"/>
              </a:rPr>
              <a:t>Cherniack</a:t>
            </a:r>
            <a:r>
              <a:rPr lang="en-GB" sz="1600" b="1">
                <a:latin typeface="Arial"/>
                <a:cs typeface="Arial"/>
              </a:rPr>
              <a:t>, E.( 2002 ) Increasing Use of DNR Orders in the Elderly Worldwide: Whose Choice is it?. Journal of medical ethics, 28(5), pp.303-307. Assessed at escholarship.org.</a:t>
            </a:r>
          </a:p>
          <a:p>
            <a:r>
              <a:rPr lang="en-GB" sz="1600" b="1" err="1">
                <a:latin typeface="Arial"/>
                <a:cs typeface="Arial"/>
              </a:rPr>
              <a:t>Dwerkin,R</a:t>
            </a:r>
            <a:r>
              <a:rPr lang="en-GB" sz="1600" b="1">
                <a:latin typeface="Arial"/>
                <a:cs typeface="Arial"/>
              </a:rPr>
              <a:t>.(1993). Life’s dominion: An argument about </a:t>
            </a:r>
            <a:r>
              <a:rPr lang="en-GB" sz="1600" b="1" err="1">
                <a:latin typeface="Arial"/>
                <a:cs typeface="Arial"/>
              </a:rPr>
              <a:t>abortion,Euthanasia</a:t>
            </a:r>
            <a:r>
              <a:rPr lang="en-GB" sz="1600" b="1">
                <a:latin typeface="Arial"/>
                <a:cs typeface="Arial"/>
              </a:rPr>
              <a:t> and individual freedom. Vintage.</a:t>
            </a:r>
          </a:p>
          <a:p>
            <a:r>
              <a:rPr lang="en-GB" sz="1600" b="1" err="1">
                <a:latin typeface="Arial"/>
                <a:cs typeface="Arial"/>
              </a:rPr>
              <a:t>Engel,G.L</a:t>
            </a:r>
            <a:r>
              <a:rPr lang="en-GB" sz="1600" b="1">
                <a:latin typeface="Arial"/>
                <a:cs typeface="Arial"/>
              </a:rPr>
              <a:t>.(1977) The need for new medical model. A challenge for biomedicine science, 196(4286), 129-136</a:t>
            </a:r>
          </a:p>
          <a:p>
            <a:r>
              <a:rPr lang="en-GB" sz="1600" b="1" err="1">
                <a:latin typeface="Arial"/>
                <a:cs typeface="Arial"/>
              </a:rPr>
              <a:t>Engel,G.L</a:t>
            </a:r>
            <a:r>
              <a:rPr lang="en-GB" sz="1600" b="1">
                <a:latin typeface="Arial"/>
                <a:cs typeface="Arial"/>
              </a:rPr>
              <a:t>.(1977) The need for new medical model. A challenge for biomedicine science, 196(4286), 129-136</a:t>
            </a:r>
          </a:p>
          <a:p>
            <a:r>
              <a:rPr lang="en-GB" sz="1600" b="1" err="1">
                <a:latin typeface="Arial"/>
                <a:cs typeface="Arial"/>
              </a:rPr>
              <a:t>Fontalis</a:t>
            </a:r>
            <a:r>
              <a:rPr lang="en-GB" sz="1600" b="1">
                <a:latin typeface="Arial"/>
                <a:cs typeface="Arial"/>
              </a:rPr>
              <a:t>, A., </a:t>
            </a:r>
            <a:r>
              <a:rPr lang="en-GB" sz="1600" b="1" err="1">
                <a:latin typeface="Arial"/>
                <a:cs typeface="Arial"/>
              </a:rPr>
              <a:t>Prousali</a:t>
            </a:r>
            <a:r>
              <a:rPr lang="en-GB" sz="1600" b="1">
                <a:latin typeface="Arial"/>
                <a:cs typeface="Arial"/>
              </a:rPr>
              <a:t>, E. and Kulkarni, K.(2018) Euthanasia and Assisted Dying: what is the current position and what are the key arguments informing the debate?. Journal of the Royal Society of Medicine, 111(11) 407. Assessed at journals. Sagepub.com.</a:t>
            </a:r>
          </a:p>
          <a:p>
            <a:endParaRPr lang="en-GB" sz="1600">
              <a:latin typeface="Arial"/>
              <a:cs typeface="Calibri Light"/>
            </a:endParaRPr>
          </a:p>
          <a:p>
            <a:endParaRPr lang="en-GB">
              <a:latin typeface="Arial"/>
              <a:cs typeface="Calibri Light"/>
            </a:endParaRPr>
          </a:p>
          <a:p>
            <a:endParaRPr lang="en-GB">
              <a:latin typeface="Arial"/>
              <a:cs typeface="Calibri Light"/>
            </a:endParaRPr>
          </a:p>
          <a:p>
            <a:endParaRPr lang="en-GB">
              <a:latin typeface="Arial"/>
              <a:cs typeface="Calibri Light"/>
            </a:endParaRPr>
          </a:p>
          <a:p>
            <a:pPr algn="just">
              <a:lnSpc>
                <a:spcPct val="150000"/>
              </a:lnSpc>
            </a:pPr>
            <a:endParaRPr lang="en-GB" sz="1200">
              <a:solidFill>
                <a:srgbClr val="222222"/>
              </a:solidFill>
              <a:latin typeface="Arial"/>
              <a:cs typeface="Arial"/>
            </a:endParaRPr>
          </a:p>
          <a:p>
            <a:pPr algn="just">
              <a:lnSpc>
                <a:spcPct val="150000"/>
              </a:lnSpc>
            </a:pPr>
            <a:endParaRPr lang="en-GB" sz="1200">
              <a:solidFill>
                <a:srgbClr val="222222"/>
              </a:solidFill>
              <a:latin typeface="Arial"/>
              <a:cs typeface="Arial"/>
            </a:endParaRPr>
          </a:p>
          <a:p>
            <a:pPr algn="just">
              <a:lnSpc>
                <a:spcPct val="150000"/>
              </a:lnSpc>
            </a:pPr>
            <a:endParaRPr lang="en-GB" sz="1200">
              <a:solidFill>
                <a:srgbClr val="222222"/>
              </a:solidFill>
              <a:latin typeface="Arial"/>
              <a:ea typeface="Calibri Ligh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87574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BAE0B-DD72-4094-8934-3B46A9142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09A29E-018D-52A7-8C5E-EBCDBAE22C0B}"/>
              </a:ext>
            </a:extLst>
          </p:cNvPr>
          <p:cNvSpPr txBox="1"/>
          <p:nvPr/>
        </p:nvSpPr>
        <p:spPr>
          <a:xfrm>
            <a:off x="52615" y="104632"/>
            <a:ext cx="12192000" cy="81219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cs typeface="Calibri Light"/>
              </a:rPr>
              <a:t>REFERENCES </a:t>
            </a:r>
          </a:p>
          <a:p>
            <a:endParaRPr lang="en-GB" sz="2000" b="1">
              <a:latin typeface="Arial"/>
              <a:cs typeface="Arial"/>
            </a:endParaRPr>
          </a:p>
          <a:p>
            <a:r>
              <a:rPr lang="en-GB" sz="1600" b="1" err="1">
                <a:latin typeface="Arial"/>
                <a:cs typeface="Calibri Light"/>
              </a:rPr>
              <a:t>Fontalis</a:t>
            </a:r>
            <a:r>
              <a:rPr lang="en-GB" sz="1600" b="1">
                <a:latin typeface="Arial"/>
                <a:cs typeface="Calibri Light"/>
              </a:rPr>
              <a:t>, A., </a:t>
            </a:r>
            <a:r>
              <a:rPr lang="en-GB" sz="1600" b="1" err="1">
                <a:latin typeface="Arial"/>
                <a:cs typeface="Calibri Light"/>
              </a:rPr>
              <a:t>Prousali</a:t>
            </a:r>
            <a:r>
              <a:rPr lang="en-GB" sz="1600" b="1">
                <a:latin typeface="Arial"/>
                <a:cs typeface="Calibri Light"/>
              </a:rPr>
              <a:t>, E. and Kulkarni, K.(2018) Euthanasia and Assisted Dying: what is the current position and what are the key arguments informing the debate?. Journal of the Royal Society of Medicine, 111(11) 407. Assessed at journals. Sagepub.com.</a:t>
            </a:r>
          </a:p>
          <a:p>
            <a:r>
              <a:rPr lang="en-GB" sz="1600" b="1">
                <a:latin typeface="Arial"/>
                <a:cs typeface="Calibri Light"/>
              </a:rPr>
              <a:t>Glendinning, C.(2003) Breaking down Barriers: Integrating Health and Care Services for Older People in England. Health policy, 65(2), pp.139 Assessed at sciencedirect.com.</a:t>
            </a:r>
          </a:p>
          <a:p>
            <a:r>
              <a:rPr lang="en-GB" sz="1600" b="1">
                <a:latin typeface="Arial"/>
                <a:cs typeface="Calibri Light"/>
              </a:rPr>
              <a:t>Glendinning, C.(2003) Breaking down Barriers: Integrating Health and Care Services for Older People in England. Health policy, 65(2), pp.139 Assessed at sciencedirect.com.</a:t>
            </a:r>
          </a:p>
          <a:p>
            <a:r>
              <a:rPr lang="en-GB" sz="1600" b="1" err="1">
                <a:latin typeface="Arial"/>
                <a:cs typeface="Calibri Light"/>
              </a:rPr>
              <a:t>Havighurst,R.J</a:t>
            </a:r>
            <a:r>
              <a:rPr lang="en-GB" sz="1600" b="1">
                <a:latin typeface="Arial"/>
                <a:cs typeface="Calibri Light"/>
              </a:rPr>
              <a:t>.(1963) Successful Aging. The Gerontologist, 3(1), 13-17</a:t>
            </a:r>
          </a:p>
          <a:p>
            <a:r>
              <a:rPr lang="en-GB" sz="1600" b="1" err="1">
                <a:latin typeface="Arial"/>
                <a:cs typeface="Calibri Light"/>
              </a:rPr>
              <a:t>Hui,D</a:t>
            </a:r>
            <a:r>
              <a:rPr lang="en-GB" sz="1600" b="1">
                <a:latin typeface="Arial"/>
                <a:cs typeface="Calibri Light"/>
              </a:rPr>
              <a:t>., </a:t>
            </a:r>
            <a:r>
              <a:rPr lang="en-GB" sz="1600" b="1" err="1">
                <a:latin typeface="Arial"/>
                <a:cs typeface="Calibri Light"/>
              </a:rPr>
              <a:t>Mori,M</a:t>
            </a:r>
            <a:r>
              <a:rPr lang="en-GB" sz="1600" b="1">
                <a:latin typeface="Arial"/>
                <a:cs typeface="Calibri Light"/>
              </a:rPr>
              <a:t>., </a:t>
            </a:r>
            <a:r>
              <a:rPr lang="en-GB" sz="1600" b="1" err="1">
                <a:latin typeface="Arial"/>
                <a:cs typeface="Calibri Light"/>
              </a:rPr>
              <a:t>Watanabe,S.M</a:t>
            </a:r>
            <a:r>
              <a:rPr lang="en-GB" sz="1600" b="1">
                <a:latin typeface="Arial"/>
                <a:cs typeface="Calibri Light"/>
              </a:rPr>
              <a:t>., </a:t>
            </a:r>
            <a:r>
              <a:rPr lang="en-GB" sz="1600" b="1" err="1">
                <a:latin typeface="Arial"/>
                <a:cs typeface="Calibri Light"/>
              </a:rPr>
              <a:t>Caraceni,A</a:t>
            </a:r>
            <a:r>
              <a:rPr lang="en-GB" sz="1600" b="1">
                <a:latin typeface="Arial"/>
                <a:cs typeface="Calibri Light"/>
              </a:rPr>
              <a:t>., Strasser,F.,</a:t>
            </a:r>
            <a:r>
              <a:rPr lang="en-GB" sz="1600" b="1" err="1">
                <a:latin typeface="Arial"/>
                <a:cs typeface="Calibri Light"/>
              </a:rPr>
              <a:t>Saarro,T</a:t>
            </a:r>
            <a:r>
              <a:rPr lang="en-GB" sz="1600" b="1">
                <a:latin typeface="Arial"/>
                <a:cs typeface="Calibri Light"/>
              </a:rPr>
              <a:t>., &amp; </a:t>
            </a:r>
            <a:r>
              <a:rPr lang="en-GB" sz="1600" b="1" err="1">
                <a:latin typeface="Arial"/>
                <a:cs typeface="Calibri Light"/>
              </a:rPr>
              <a:t>Glare,P</a:t>
            </a:r>
            <a:r>
              <a:rPr lang="en-GB" sz="1600" b="1">
                <a:latin typeface="Arial"/>
                <a:cs typeface="Calibri Light"/>
              </a:rPr>
              <a:t>.(2018) Referral criteria for outpatient speciality. Palliative cancer care: an International consensus. The Lancet oncology, 19(12), e659-e676</a:t>
            </a:r>
          </a:p>
          <a:p>
            <a:r>
              <a:rPr lang="en-GB" sz="1600" b="1" err="1">
                <a:latin typeface="Arial"/>
                <a:cs typeface="Calibri Light"/>
              </a:rPr>
              <a:t>Kehl,K</a:t>
            </a:r>
            <a:r>
              <a:rPr lang="en-GB" sz="1600" b="1">
                <a:latin typeface="Arial"/>
                <a:cs typeface="Calibri Light"/>
              </a:rPr>
              <a:t>.(2016). Moving towards peace: An analysis of home- based Palliative Nursing, 18(4), 269-276</a:t>
            </a:r>
          </a:p>
          <a:p>
            <a:r>
              <a:rPr lang="en-GB" sz="1600" b="1" err="1">
                <a:latin typeface="Arial"/>
                <a:cs typeface="Calibri Light"/>
              </a:rPr>
              <a:t>Lewis,M</a:t>
            </a:r>
            <a:r>
              <a:rPr lang="en-GB" sz="1600" b="1">
                <a:latin typeface="Arial"/>
                <a:cs typeface="Calibri Light"/>
              </a:rPr>
              <a:t>., </a:t>
            </a:r>
            <a:r>
              <a:rPr lang="en-GB" sz="1600" b="1" err="1">
                <a:latin typeface="Arial"/>
                <a:cs typeface="Calibri Light"/>
              </a:rPr>
              <a:t>Lichtenthal,W.E</a:t>
            </a:r>
            <a:r>
              <a:rPr lang="en-GB" sz="1600" b="1">
                <a:latin typeface="Arial"/>
                <a:cs typeface="Calibri Light"/>
              </a:rPr>
              <a:t>., </a:t>
            </a:r>
            <a:r>
              <a:rPr lang="en-GB" sz="1600" b="1" err="1">
                <a:latin typeface="Arial"/>
                <a:cs typeface="Calibri Light"/>
              </a:rPr>
              <a:t>Holland,J.C</a:t>
            </a:r>
            <a:r>
              <a:rPr lang="en-GB" sz="1600" b="1">
                <a:latin typeface="Arial"/>
                <a:cs typeface="Calibri Light"/>
              </a:rPr>
              <a:t>., &amp; </a:t>
            </a:r>
            <a:r>
              <a:rPr lang="en-GB" sz="1600" b="1" err="1">
                <a:latin typeface="Arial"/>
                <a:cs typeface="Calibri Light"/>
              </a:rPr>
              <a:t>Breitbart,W.S</a:t>
            </a:r>
            <a:r>
              <a:rPr lang="en-GB" sz="1600" b="1">
                <a:latin typeface="Arial"/>
                <a:cs typeface="Calibri Light"/>
              </a:rPr>
              <a:t>.(2020). The gap between the need &amp; availability of psychological support services for relatives of patients dying from cancer. Journal of pain &amp; symptom management, 59(2), 217-222</a:t>
            </a:r>
          </a:p>
          <a:p>
            <a:r>
              <a:rPr lang="en-GB" sz="1600" b="1">
                <a:latin typeface="Arial"/>
                <a:cs typeface="Calibri Light"/>
              </a:rPr>
              <a:t>Lockwood, G., Henderson, C. and Thornicroft, G.(2012) The Equality Act 2010 and Mental Health. The British Journal of Psychiatry, 200(3), pp.182-183. Assessed at cambridge.org.</a:t>
            </a:r>
          </a:p>
          <a:p>
            <a:r>
              <a:rPr lang="en-GB" sz="1600" b="1" err="1">
                <a:latin typeface="Arial"/>
                <a:cs typeface="Calibri Light"/>
              </a:rPr>
              <a:t>Lync,S</a:t>
            </a:r>
            <a:r>
              <a:rPr lang="en-GB" sz="1600" b="1">
                <a:latin typeface="Arial"/>
                <a:cs typeface="Calibri Light"/>
              </a:rPr>
              <a:t>.(2013) </a:t>
            </a:r>
            <a:r>
              <a:rPr lang="en-GB" sz="1600" b="1" err="1">
                <a:latin typeface="Arial"/>
                <a:cs typeface="Calibri Light"/>
              </a:rPr>
              <a:t>Hospiced</a:t>
            </a:r>
            <a:r>
              <a:rPr lang="en-GB" sz="1600" b="1">
                <a:latin typeface="Arial"/>
                <a:cs typeface="Calibri Light"/>
              </a:rPr>
              <a:t> and Palliative Care access Issues in Rural areas. American journal of Hospice and Palliative Medicine. 30(2), pp172-177.</a:t>
            </a:r>
          </a:p>
          <a:p>
            <a:r>
              <a:rPr lang="en-GB" sz="1600" b="1">
                <a:latin typeface="Arial"/>
                <a:cs typeface="Calibri Light"/>
              </a:rPr>
              <a:t>Mabry, J.B. and </a:t>
            </a:r>
            <a:r>
              <a:rPr lang="en-GB" sz="1600" b="1" err="1">
                <a:latin typeface="Arial"/>
                <a:cs typeface="Calibri Light"/>
              </a:rPr>
              <a:t>Bengtson,V.L</a:t>
            </a:r>
            <a:r>
              <a:rPr lang="en-GB" sz="1600" b="1">
                <a:latin typeface="Arial"/>
                <a:cs typeface="Calibri Light"/>
              </a:rPr>
              <a:t>.(2005) Disengagement theory. </a:t>
            </a:r>
            <a:r>
              <a:rPr lang="en-GB" sz="1600" b="1" err="1">
                <a:latin typeface="Arial"/>
                <a:cs typeface="Calibri Light"/>
              </a:rPr>
              <a:t>Encyclopedia</a:t>
            </a:r>
            <a:r>
              <a:rPr lang="en-GB" sz="1600" b="1">
                <a:latin typeface="Arial"/>
                <a:cs typeface="Calibri Light"/>
              </a:rPr>
              <a:t> of ageism, pp.11e3-117</a:t>
            </a:r>
          </a:p>
          <a:p>
            <a:r>
              <a:rPr lang="en-GB" sz="1600" b="1" err="1">
                <a:latin typeface="Arial"/>
                <a:cs typeface="Calibri Light"/>
              </a:rPr>
              <a:t>Mathes,E.W</a:t>
            </a:r>
            <a:r>
              <a:rPr lang="en-GB" sz="1600" b="1">
                <a:latin typeface="Arial"/>
                <a:cs typeface="Calibri Light"/>
              </a:rPr>
              <a:t>.(1981) Maslow’s </a:t>
            </a:r>
            <a:r>
              <a:rPr lang="en-GB" sz="1600" b="1" err="1">
                <a:latin typeface="Arial"/>
                <a:cs typeface="Calibri Light"/>
              </a:rPr>
              <a:t>Hierachy</a:t>
            </a:r>
            <a:r>
              <a:rPr lang="en-GB" sz="1600" b="1">
                <a:latin typeface="Arial"/>
                <a:cs typeface="Calibri Light"/>
              </a:rPr>
              <a:t> of Needs as a guide for Living. Journal of HumanisticPsychology,21(4), pp.69-72.</a:t>
            </a:r>
          </a:p>
          <a:p>
            <a:r>
              <a:rPr lang="en-GB" sz="1600" b="1">
                <a:latin typeface="Arial"/>
                <a:cs typeface="Calibri Light"/>
              </a:rPr>
              <a:t>National Hospice &amp; Palliative Care Organization.(2010) NHPCO’s Standards of practice programs. Retrieve from https://www.nhpco.org/wp-content/uploading/nhpco-standards-book-web.pdf </a:t>
            </a:r>
          </a:p>
          <a:p>
            <a:r>
              <a:rPr lang="en-GB" sz="1600" b="1">
                <a:latin typeface="Arial"/>
                <a:cs typeface="Calibri Light"/>
              </a:rPr>
              <a:t>National Hospice &amp; Palliative Care Organization.(2021)  Hospice FAQ’s. retrieved from https://www.nhpcd.org/patients-and -caregivers;/hospice-care-</a:t>
            </a:r>
            <a:r>
              <a:rPr lang="en-GB" sz="1600" b="1" err="1">
                <a:latin typeface="Arial"/>
                <a:cs typeface="Calibri Light"/>
              </a:rPr>
              <a:t>faqs</a:t>
            </a:r>
            <a:r>
              <a:rPr lang="en-GB" sz="1600" b="1">
                <a:latin typeface="Arial"/>
                <a:cs typeface="Calibri Light"/>
              </a:rPr>
              <a:t>/</a:t>
            </a:r>
          </a:p>
          <a:p>
            <a:endParaRPr lang="en-GB" sz="1600" b="1">
              <a:latin typeface="Arial"/>
              <a:cs typeface="Calibri Light"/>
            </a:endParaRPr>
          </a:p>
          <a:p>
            <a:endParaRPr lang="en-GB">
              <a:latin typeface="Arial"/>
              <a:cs typeface="Calibri Light"/>
            </a:endParaRPr>
          </a:p>
          <a:p>
            <a:endParaRPr lang="en-GB">
              <a:latin typeface="Arial"/>
              <a:cs typeface="Calibri Light"/>
            </a:endParaRPr>
          </a:p>
          <a:p>
            <a:pPr algn="just">
              <a:lnSpc>
                <a:spcPct val="150000"/>
              </a:lnSpc>
            </a:pPr>
            <a:endParaRPr lang="en-GB" sz="1200">
              <a:solidFill>
                <a:srgbClr val="222222"/>
              </a:solidFill>
              <a:latin typeface="Arial"/>
              <a:cs typeface="Arial"/>
            </a:endParaRPr>
          </a:p>
          <a:p>
            <a:pPr algn="just">
              <a:lnSpc>
                <a:spcPct val="150000"/>
              </a:lnSpc>
            </a:pPr>
            <a:endParaRPr lang="en-GB" sz="1200">
              <a:solidFill>
                <a:srgbClr val="222222"/>
              </a:solidFill>
              <a:latin typeface="Arial"/>
              <a:cs typeface="Arial"/>
            </a:endParaRPr>
          </a:p>
          <a:p>
            <a:pPr algn="just">
              <a:lnSpc>
                <a:spcPct val="150000"/>
              </a:lnSpc>
            </a:pPr>
            <a:endParaRPr lang="en-GB" sz="1200">
              <a:solidFill>
                <a:srgbClr val="222222"/>
              </a:solidFill>
              <a:latin typeface="Arial"/>
              <a:ea typeface="Calibri Ligh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2300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D976C13-68E6-4E25-B13E-FC3A2D3F66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BAE0B-DD72-4094-8934-3B46A91428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09A29E-018D-52A7-8C5E-EBCDBAE22C0B}"/>
              </a:ext>
            </a:extLst>
          </p:cNvPr>
          <p:cNvSpPr txBox="1"/>
          <p:nvPr/>
        </p:nvSpPr>
        <p:spPr>
          <a:xfrm>
            <a:off x="52615" y="104632"/>
            <a:ext cx="12192000" cy="42746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cs typeface="Calibri Light"/>
              </a:rPr>
              <a:t>REFERENCES </a:t>
            </a:r>
          </a:p>
          <a:p>
            <a:endParaRPr lang="en-GB" sz="2000" b="1">
              <a:latin typeface="Arial"/>
              <a:cs typeface="Arial"/>
            </a:endParaRPr>
          </a:p>
          <a:p>
            <a:r>
              <a:rPr lang="en-GB" sz="1600" b="1">
                <a:latin typeface="Arial"/>
                <a:cs typeface="Calibri Light"/>
              </a:rPr>
              <a:t>National Institute for Health and Care Excellence.(2019)  End-of-life care for adults. https://www.nice.org.uk/guidance/ng 142 </a:t>
            </a:r>
          </a:p>
          <a:p>
            <a:r>
              <a:rPr lang="en-GB" sz="1600" b="1" err="1">
                <a:latin typeface="Arial"/>
                <a:cs typeface="Calibri Light"/>
              </a:rPr>
              <a:t>Sudore,R.L</a:t>
            </a:r>
            <a:r>
              <a:rPr lang="en-GB" sz="1600" b="1">
                <a:latin typeface="Arial"/>
                <a:cs typeface="Calibri Light"/>
              </a:rPr>
              <a:t>. and </a:t>
            </a:r>
            <a:r>
              <a:rPr lang="en-GB" sz="1600" b="1" err="1">
                <a:latin typeface="Arial"/>
                <a:cs typeface="Calibri Light"/>
              </a:rPr>
              <a:t>Fried,T</a:t>
            </a:r>
            <a:r>
              <a:rPr lang="en-GB" sz="1600" b="1">
                <a:latin typeface="Arial"/>
                <a:cs typeface="Calibri Light"/>
              </a:rPr>
              <a:t>.(2010) Redefining the “Planning” in Advance care Planning: Preparing for the End-of-</a:t>
            </a:r>
            <a:r>
              <a:rPr lang="en-GB" sz="1600" b="1" err="1">
                <a:latin typeface="Arial"/>
                <a:cs typeface="Calibri Light"/>
              </a:rPr>
              <a:t>lifeDecision</a:t>
            </a:r>
            <a:r>
              <a:rPr lang="en-GB" sz="1600" b="1">
                <a:latin typeface="Arial"/>
                <a:cs typeface="Calibri Light"/>
              </a:rPr>
              <a:t> Making. Annals of internal Medicine, 153(4),pp256-261.</a:t>
            </a:r>
          </a:p>
          <a:p>
            <a:r>
              <a:rPr lang="en-GB" sz="1600" b="1">
                <a:latin typeface="Arial"/>
                <a:cs typeface="Calibri Light"/>
              </a:rPr>
              <a:t>U.S. Congress.(1990)  Patient self-determination  Act. </a:t>
            </a:r>
            <a:r>
              <a:rPr lang="en-GB" sz="1600" b="1" err="1">
                <a:latin typeface="Arial"/>
                <a:cs typeface="Calibri Light"/>
              </a:rPr>
              <a:t>Pub.L</a:t>
            </a:r>
            <a:r>
              <a:rPr lang="en-GB" sz="1600" b="1">
                <a:latin typeface="Arial"/>
                <a:cs typeface="Calibri Light"/>
              </a:rPr>
              <a:t>. no. 101-508,104 stat.1388</a:t>
            </a:r>
          </a:p>
          <a:p>
            <a:r>
              <a:rPr lang="en-GB" sz="1600" b="1" err="1">
                <a:latin typeface="Arial"/>
                <a:cs typeface="Calibri Light"/>
              </a:rPr>
              <a:t>Ventegodt,S</a:t>
            </a:r>
            <a:r>
              <a:rPr lang="en-GB" sz="1600" b="1">
                <a:latin typeface="Arial"/>
                <a:cs typeface="Calibri Light"/>
              </a:rPr>
              <a:t>., </a:t>
            </a:r>
            <a:r>
              <a:rPr lang="en-GB" sz="1600" b="1" err="1">
                <a:latin typeface="Arial"/>
                <a:cs typeface="Calibri Light"/>
              </a:rPr>
              <a:t>Merrick,J</a:t>
            </a:r>
            <a:r>
              <a:rPr lang="en-GB" sz="1600" b="1">
                <a:latin typeface="Arial"/>
                <a:cs typeface="Calibri Light"/>
              </a:rPr>
              <a:t>. and </a:t>
            </a:r>
            <a:r>
              <a:rPr lang="en-GB" sz="1600" b="1" err="1">
                <a:latin typeface="Arial"/>
                <a:cs typeface="Calibri Light"/>
              </a:rPr>
              <a:t>Andersen,N.J</a:t>
            </a:r>
            <a:r>
              <a:rPr lang="en-GB" sz="1600" b="1">
                <a:latin typeface="Arial"/>
                <a:cs typeface="Calibri Light"/>
              </a:rPr>
              <a:t>. (2003)  Quality of Life Theory 111 </a:t>
            </a:r>
            <a:r>
              <a:rPr lang="en-GB" sz="1600" b="1" err="1">
                <a:latin typeface="Arial"/>
                <a:cs typeface="Calibri Light"/>
              </a:rPr>
              <a:t>TheIQQl</a:t>
            </a:r>
            <a:r>
              <a:rPr lang="en-GB" sz="1600" b="1">
                <a:latin typeface="Arial"/>
                <a:cs typeface="Calibri Light"/>
              </a:rPr>
              <a:t> theory: An Integrated Theory of the </a:t>
            </a:r>
            <a:r>
              <a:rPr lang="en-GB" sz="1600" b="1" err="1">
                <a:latin typeface="Arial"/>
                <a:cs typeface="Calibri Light"/>
              </a:rPr>
              <a:t>GlobalQuality</a:t>
            </a:r>
            <a:r>
              <a:rPr lang="en-GB" sz="1600" b="1">
                <a:latin typeface="Arial"/>
                <a:cs typeface="Calibri Light"/>
              </a:rPr>
              <a:t> of life </a:t>
            </a:r>
            <a:r>
              <a:rPr lang="en-GB" sz="1600" b="1" err="1">
                <a:latin typeface="Arial"/>
                <a:cs typeface="Calibri Light"/>
              </a:rPr>
              <a:t>Concept.The</a:t>
            </a:r>
            <a:r>
              <a:rPr lang="en-GB" sz="1600" b="1">
                <a:latin typeface="Arial"/>
                <a:cs typeface="Calibri Light"/>
              </a:rPr>
              <a:t> scientific world journal,3,pp.1030-1040.</a:t>
            </a:r>
          </a:p>
          <a:p>
            <a:r>
              <a:rPr lang="en-GB" sz="1600" b="1">
                <a:latin typeface="Arial"/>
                <a:cs typeface="Calibri Light"/>
              </a:rPr>
              <a:t>World Health Organization.(2014). Definition of Palliative Care. https://www. Who. Int/cancer/</a:t>
            </a:r>
            <a:r>
              <a:rPr lang="en-GB" sz="1600" b="1" err="1">
                <a:latin typeface="Arial"/>
                <a:cs typeface="Calibri Light"/>
              </a:rPr>
              <a:t>palliativde</a:t>
            </a:r>
            <a:r>
              <a:rPr lang="en-GB" sz="1600" b="1">
                <a:latin typeface="Arial"/>
                <a:cs typeface="Calibri Light"/>
              </a:rPr>
              <a:t>/definition/</a:t>
            </a:r>
            <a:r>
              <a:rPr lang="en-GB" sz="1600" b="1" err="1">
                <a:latin typeface="Arial"/>
                <a:cs typeface="Calibri Light"/>
              </a:rPr>
              <a:t>en</a:t>
            </a:r>
            <a:r>
              <a:rPr lang="en-GB" sz="1600" b="1">
                <a:latin typeface="Arial"/>
                <a:cs typeface="Calibri Light"/>
              </a:rPr>
              <a:t>/</a:t>
            </a:r>
          </a:p>
          <a:p>
            <a:r>
              <a:rPr lang="en-GB" sz="1600" b="1">
                <a:latin typeface="Arial"/>
                <a:cs typeface="Calibri Light"/>
              </a:rPr>
              <a:t>World Health Organization.(2019) Strengthening Palliative Care throughout the life course. https://www.who.int/news-room/fact-sheets/detail/palliative-care.</a:t>
            </a:r>
          </a:p>
          <a:p>
            <a:endParaRPr lang="en-GB">
              <a:latin typeface="Arial"/>
              <a:cs typeface="Calibri Light"/>
            </a:endParaRPr>
          </a:p>
          <a:p>
            <a:endParaRPr lang="en-GB">
              <a:latin typeface="Arial"/>
              <a:cs typeface="Calibri Light"/>
            </a:endParaRPr>
          </a:p>
          <a:p>
            <a:pPr algn="just">
              <a:lnSpc>
                <a:spcPct val="150000"/>
              </a:lnSpc>
            </a:pPr>
            <a:endParaRPr lang="en-GB" sz="1200">
              <a:solidFill>
                <a:srgbClr val="222222"/>
              </a:solidFill>
              <a:latin typeface="Arial"/>
              <a:cs typeface="Arial"/>
            </a:endParaRPr>
          </a:p>
          <a:p>
            <a:pPr algn="just">
              <a:lnSpc>
                <a:spcPct val="150000"/>
              </a:lnSpc>
            </a:pPr>
            <a:endParaRPr lang="en-GB" sz="1200">
              <a:solidFill>
                <a:srgbClr val="222222"/>
              </a:solidFill>
              <a:latin typeface="Arial"/>
              <a:cs typeface="Arial"/>
            </a:endParaRPr>
          </a:p>
          <a:p>
            <a:pPr algn="just">
              <a:lnSpc>
                <a:spcPct val="150000"/>
              </a:lnSpc>
            </a:pPr>
            <a:endParaRPr lang="en-GB" sz="1200">
              <a:solidFill>
                <a:srgbClr val="222222"/>
              </a:solidFill>
              <a:latin typeface="Arial"/>
              <a:ea typeface="Calibri Light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7466643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13</Slides>
  <Notes>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Metropolitan</vt:lpstr>
      <vt:lpstr>PowerPoint Presentation</vt:lpstr>
      <vt:lpstr>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3</cp:revision>
  <dcterms:created xsi:type="dcterms:W3CDTF">2023-10-16T20:07:59Z</dcterms:created>
  <dcterms:modified xsi:type="dcterms:W3CDTF">2023-10-26T11:13:08Z</dcterms:modified>
</cp:coreProperties>
</file>