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lvl1pPr>
    <a:lvl2pPr marL="0" marR="0" indent="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lvl2pPr>
    <a:lvl3pPr marL="0" marR="0" indent="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lvl3pPr>
    <a:lvl4pPr marL="0" marR="0" indent="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lvl4pPr>
    <a:lvl5pPr marL="0" marR="0" indent="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lvl5pPr>
    <a:lvl6pPr marL="0" marR="0" indent="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lvl6pPr>
    <a:lvl7pPr marL="0" marR="0" indent="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lvl7pPr>
    <a:lvl8pPr marL="0" marR="0" indent="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lvl8pPr>
    <a:lvl9pPr marL="0" marR="0" indent="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Avenir Next Medium"/>
          <a:ea typeface="Avenir Next Medium"/>
          <a:cs typeface="Avenir Next Medium"/>
        </a:font>
        <a:schemeClr val="accent1"/>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wholeTbl>
    <a:band2H>
      <a:tcTxStyle b="def" i="def"/>
      <a:tcStyle>
        <a:tcBdr/>
        <a:fill>
          <a:solidFill>
            <a:schemeClr val="accent1">
              <a:hueOff val="178262"/>
              <a:satOff val="-8651"/>
              <a:lumOff val="-7254"/>
              <a:alpha val="29000"/>
            </a:scheme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Col>
    <a:la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63500" cap="flat">
              <a:solidFill>
                <a:srgbClr val="5F6568"/>
              </a:solidFill>
              <a:prstDash val="solid"/>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12700" cap="flat">
              <a:noFill/>
              <a:miter lim="400000"/>
            </a:ln>
          </a:top>
          <a:bottom>
            <a:ln w="635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Row>
  </a:tblStyle>
  <a:tblStyle styleId="{C7B018BB-80A7-4F77-B60F-C8B233D01FF8}" styleName="">
    <a:tblBg/>
    <a:wholeTbl>
      <a:tcTxStyle b="off" i="off">
        <a:font>
          <a:latin typeface="Avenir Next Medium"/>
          <a:ea typeface="Avenir Next Medium"/>
          <a:cs typeface="Avenir Next Medium"/>
        </a:font>
        <a:srgbClr val="838787"/>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noFill/>
        </a:fill>
      </a:tcStyle>
    </a:wholeTbl>
    <a:band2H>
      <a:tcTxStyle b="def" i="def"/>
      <a:tcStyle>
        <a:tcBdr/>
        <a:fill>
          <a:solidFill>
            <a:schemeClr val="accent6">
              <a:alpha val="25000"/>
            </a:schemeClr>
          </a:solidFill>
        </a:fill>
      </a:tcStyle>
    </a:band2H>
    <a:firstCol>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A01D73"/>
          </a:solidFill>
        </a:fill>
      </a:tcStyle>
    </a:firstCol>
    <a:la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781873"/>
          </a:solid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781873"/>
          </a:solidFill>
        </a:fill>
      </a:tcStyle>
    </a:firstRow>
  </a:tblStyle>
  <a:tblStyle styleId="{EEE7283C-3CF3-47DC-8721-378D4A62B228}" styleName="">
    <a:tblBg/>
    <a:wholeTbl>
      <a:tcTxStyle b="off" i="off">
        <a:font>
          <a:latin typeface="Avenir Next Medium"/>
          <a:ea typeface="Avenir Next Medium"/>
          <a:cs typeface="Avenir Next Medium"/>
        </a:font>
        <a:srgbClr val="838787"/>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wholeTbl>
    <a:band2H>
      <a:tcTxStyle b="def" i="def"/>
      <a:tcStyle>
        <a:tcBdr/>
        <a:fill>
          <a:solidFill>
            <a:srgbClr val="DCDEE0">
              <a:alpha val="18000"/>
            </a:srgb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Col>
    <a:la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solidFill>
            <a:srgbClr val="838787"/>
          </a:solid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solidFill>
            <a:schemeClr val="accent5">
              <a:hueOff val="-239254"/>
              <a:lumOff val="-1399"/>
            </a:schemeClr>
          </a:solidFill>
        </a:fill>
      </a:tcStyle>
    </a:firstRow>
  </a:tblStyle>
  <a:tblStyle styleId="{CF821DB8-F4EB-4A41-A1BA-3FCAFE7338EE}" styleName="">
    <a:tblBg/>
    <a:wholeTbl>
      <a:tcTxStyle b="off" i="off">
        <a:font>
          <a:latin typeface="Avenir Next Medium"/>
          <a:ea typeface="Avenir Next Medium"/>
          <a:cs typeface="Avenir Next Medium"/>
        </a:font>
        <a:srgbClr val="838787"/>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wholeTbl>
    <a:band2H>
      <a:tcTxStyle b="def" i="def"/>
      <a:tcStyle>
        <a:tcBdr/>
        <a:fill>
          <a:solidFill>
            <a:srgbClr val="D4EB9B">
              <a:alpha val="26000"/>
            </a:srgb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Col>
    <a:la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88900" cap="flat">
              <a:solidFill>
                <a:srgbClr val="5F6568"/>
              </a:solidFill>
              <a:prstDash val="solid"/>
              <a:miter lim="400000"/>
            </a:ln>
          </a:top>
          <a:bottom>
            <a:ln w="12700" cap="flat">
              <a:noFill/>
              <a:miter lim="400000"/>
            </a:ln>
          </a:bottom>
          <a:insideH>
            <a:ln w="25400" cap="flat">
              <a:solidFill>
                <a:srgbClr val="D4EB9B">
                  <a:alpha val="26000"/>
                </a:srgbClr>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63500" cap="flat">
              <a:solidFill>
                <a:srgbClr val="5F6568"/>
              </a:solidFill>
              <a:prstDash val="solid"/>
              <a:miter lim="400000"/>
            </a:ln>
          </a:bottom>
          <a:insideH>
            <a:ln w="25400" cap="flat">
              <a:solidFill>
                <a:srgbClr val="D4EB9B">
                  <a:alpha val="26000"/>
                </a:srgbClr>
              </a:solidFill>
              <a:prstDash val="solid"/>
              <a:miter lim="400000"/>
            </a:ln>
          </a:insideH>
          <a:insideV>
            <a:ln w="12700" cap="flat">
              <a:noFill/>
              <a:miter lim="400000"/>
            </a:ln>
          </a:insideV>
        </a:tcBdr>
        <a:fill>
          <a:solidFill>
            <a:srgbClr val="147882"/>
          </a:solidFill>
        </a:fill>
      </a:tcStyle>
    </a:firstRow>
  </a:tblStyle>
  <a:tblStyle styleId="{33BA23B1-9221-436E-865A-0063620EA4FD}" styleName="">
    <a:tblBg/>
    <a:wholeTbl>
      <a:tcTxStyle b="off" i="off">
        <a:font>
          <a:latin typeface="Avenir Next Medium"/>
          <a:ea typeface="Avenir Next Medium"/>
          <a:cs typeface="Avenir Next Medium"/>
        </a:font>
        <a:srgbClr val="FFFFFF"/>
      </a:tcTxStyle>
      <a:tcStyle>
        <a:tcBdr>
          <a:left>
            <a:ln w="12700" cap="flat">
              <a:noFill/>
              <a:miter lim="400000"/>
            </a:ln>
          </a:left>
          <a:right>
            <a:ln w="12700" cap="flat">
              <a:noFill/>
              <a:miter lim="400000"/>
            </a:ln>
          </a:right>
          <a:top>
            <a:ln w="25400" cap="flat">
              <a:solidFill>
                <a:srgbClr val="222222"/>
              </a:solidFill>
              <a:prstDash val="solid"/>
              <a:miter lim="400000"/>
            </a:ln>
          </a:top>
          <a:bottom>
            <a:ln w="25400" cap="flat">
              <a:solidFill>
                <a:srgbClr val="222222"/>
              </a:solidFill>
              <a:prstDash val="solid"/>
              <a:miter lim="400000"/>
            </a:ln>
          </a:bottom>
          <a:insideH>
            <a:ln w="25400" cap="flat">
              <a:solidFill>
                <a:srgbClr val="222222"/>
              </a:solidFill>
              <a:prstDash val="solid"/>
              <a:miter lim="400000"/>
            </a:ln>
          </a:insideH>
          <a:insideV>
            <a:ln w="12700" cap="flat">
              <a:noFill/>
              <a:miter lim="400000"/>
            </a:ln>
          </a:insideV>
        </a:tcBdr>
        <a:fill>
          <a:solidFill>
            <a:srgbClr val="838787">
              <a:alpha val="75000"/>
            </a:srgbClr>
          </a:solidFill>
        </a:fill>
      </a:tcStyle>
    </a:wholeTbl>
    <a:band2H>
      <a:tcTxStyle b="def" i="def"/>
      <a:tcStyle>
        <a:tcBdr/>
        <a:fill>
          <a:solidFill>
            <a:srgbClr val="686A6A">
              <a:alpha val="85000"/>
            </a:srgbClr>
          </a:solidFill>
        </a:fill>
      </a:tcStyle>
    </a:band2H>
    <a:firstCol>
      <a:tcTxStyle b="on" i="off">
        <a:font>
          <a:latin typeface="Avenir Next Demi Bold"/>
          <a:ea typeface="Avenir Next Demi Bold"/>
          <a:cs typeface="Avenir Next Demi Bold"/>
        </a:font>
        <a:srgbClr val="222222"/>
      </a:tcTxStyle>
      <a:tcStyle>
        <a:tcBdr>
          <a:left>
            <a:ln w="12700" cap="flat">
              <a:noFill/>
              <a:miter lim="400000"/>
            </a:ln>
          </a:left>
          <a:right>
            <a:ln w="63500" cap="flat">
              <a:solidFill>
                <a:srgbClr val="222222"/>
              </a:solidFill>
              <a:prstDash val="solid"/>
              <a:miter lim="400000"/>
            </a:ln>
          </a:right>
          <a:top>
            <a:ln w="25400" cap="flat">
              <a:solidFill>
                <a:srgbClr val="222222"/>
              </a:solidFill>
              <a:prstDash val="solid"/>
              <a:miter lim="400000"/>
            </a:ln>
          </a:top>
          <a:bottom>
            <a:ln w="25400" cap="flat">
              <a:solidFill>
                <a:srgbClr val="222222"/>
              </a:solidFill>
              <a:prstDash val="solid"/>
              <a:miter lim="400000"/>
            </a:ln>
          </a:bottom>
          <a:insideH>
            <a:ln w="25400" cap="flat">
              <a:solidFill>
                <a:srgbClr val="222222"/>
              </a:solidFill>
              <a:prstDash val="solid"/>
              <a:miter lim="400000"/>
            </a:ln>
          </a:insideH>
          <a:insideV>
            <a:ln w="12700" cap="flat">
              <a:noFill/>
              <a:miter lim="400000"/>
            </a:ln>
          </a:insideV>
        </a:tcBdr>
        <a:fill>
          <a:solidFill>
            <a:srgbClr val="686A6A">
              <a:alpha val="85000"/>
            </a:srgbClr>
          </a:solidFill>
        </a:fill>
      </a:tcStyle>
    </a:firstCol>
    <a:lastRow>
      <a:tcTxStyle b="on" i="off">
        <a:font>
          <a:latin typeface="Avenir Next Demi Bold"/>
          <a:ea typeface="Avenir Next Demi Bold"/>
          <a:cs typeface="Avenir Next Demi Bold"/>
        </a:font>
        <a:srgbClr val="3D3D3D"/>
      </a:tcTxStyle>
      <a:tcStyle>
        <a:tcBdr>
          <a:left>
            <a:ln w="12700" cap="flat">
              <a:noFill/>
              <a:miter lim="400000"/>
            </a:ln>
          </a:left>
          <a:right>
            <a:ln w="12700" cap="flat">
              <a:noFill/>
              <a:miter lim="400000"/>
            </a:ln>
          </a:right>
          <a:top>
            <a:ln w="63500" cap="flat">
              <a:solidFill>
                <a:srgbClr val="222222"/>
              </a:solidFill>
              <a:prstDash val="solid"/>
              <a:miter lim="400000"/>
            </a:ln>
          </a:top>
          <a:bottom>
            <a:ln w="12700" cap="flat">
              <a:noFill/>
              <a:miter lim="400000"/>
            </a:ln>
          </a:bottom>
          <a:insideH>
            <a:ln w="25400" cap="flat">
              <a:solidFill>
                <a:srgbClr val="222222"/>
              </a:solidFill>
              <a:prstDash val="solid"/>
              <a:miter lim="400000"/>
            </a:ln>
          </a:insideH>
          <a:insideV>
            <a:ln w="12700" cap="flat">
              <a:noFill/>
              <a:miter lim="400000"/>
            </a:ln>
          </a:insideV>
        </a:tcBdr>
        <a:fill>
          <a:solidFill>
            <a:srgbClr val="838787"/>
          </a:solidFill>
        </a:fill>
      </a:tcStyle>
    </a:lastRow>
    <a:firstRow>
      <a:tcTxStyle b="on" i="off">
        <a:font>
          <a:latin typeface="Avenir Next Demi Bold"/>
          <a:ea typeface="Avenir Next Demi Bold"/>
          <a:cs typeface="Avenir Next Demi Bold"/>
        </a:font>
        <a:srgbClr val="3D3D3D"/>
      </a:tcTxStyle>
      <a:tcStyle>
        <a:tcBdr>
          <a:left>
            <a:ln w="12700" cap="flat">
              <a:noFill/>
              <a:miter lim="400000"/>
            </a:ln>
          </a:left>
          <a:right>
            <a:ln w="12700" cap="flat">
              <a:noFill/>
              <a:miter lim="400000"/>
            </a:ln>
          </a:right>
          <a:top>
            <a:ln w="12700" cap="flat">
              <a:noFill/>
              <a:miter lim="400000"/>
            </a:ln>
          </a:top>
          <a:bottom>
            <a:ln w="63500" cap="flat">
              <a:solidFill>
                <a:srgbClr val="222222"/>
              </a:solidFill>
              <a:prstDash val="solid"/>
              <a:miter lim="400000"/>
            </a:ln>
          </a:bottom>
          <a:insideH>
            <a:ln w="25400" cap="flat">
              <a:solidFill>
                <a:srgbClr val="222222"/>
              </a:solidFill>
              <a:prstDash val="solid"/>
              <a:miter lim="400000"/>
            </a:ln>
          </a:insideH>
          <a:insideV>
            <a:ln w="12700" cap="flat">
              <a:noFill/>
              <a:miter lim="400000"/>
            </a:ln>
          </a:insideV>
        </a:tcBdr>
        <a:fill>
          <a:solidFill>
            <a:srgbClr val="838787"/>
          </a:solidFill>
        </a:fill>
      </a:tcStyle>
    </a:firstRow>
  </a:tblStyle>
  <a:tblStyle styleId="{2708684C-4D16-4618-839F-0558EEFCDFE6}" styleName="">
    <a:tblBg/>
    <a:wholeTbl>
      <a:tcTxStyle b="off" i="off">
        <a:font>
          <a:latin typeface="Avenir Next Medium"/>
          <a:ea typeface="Avenir Next Medium"/>
          <a:cs typeface="Avenir Next Medium"/>
        </a:font>
        <a:srgbClr val="838787"/>
      </a:tcTxStyle>
      <a:tcStyle>
        <a:tcBdr>
          <a:left>
            <a:ln w="25400" cap="flat">
              <a:solidFill>
                <a:srgbClr val="5F6568"/>
              </a:solidFill>
              <a:prstDash val="solid"/>
              <a:miter lim="400000"/>
            </a:ln>
          </a:left>
          <a:right>
            <a:ln w="25400" cap="flat">
              <a:solidFill>
                <a:srgbClr val="5F6568"/>
              </a:solidFill>
              <a:prstDash val="solid"/>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25400" cap="flat">
              <a:solidFill>
                <a:srgbClr val="5F6568"/>
              </a:solidFill>
              <a:prstDash val="solid"/>
              <a:miter lim="400000"/>
            </a:ln>
          </a:insideV>
        </a:tcBdr>
        <a:fill>
          <a:noFill/>
        </a:fill>
      </a:tcStyle>
    </a:wholeTbl>
    <a:band2H>
      <a:tcTxStyle b="def" i="def"/>
      <a:tcStyle>
        <a:tcBdr/>
        <a:fill>
          <a:solidFill>
            <a:srgbClr val="DCDEE0">
              <a:alpha val="18000"/>
            </a:srgb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63500" cap="flat">
              <a:solidFill>
                <a:srgbClr val="5F6568"/>
              </a:solidFill>
              <a:prstDash val="solid"/>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25400" cap="flat">
              <a:solidFill>
                <a:srgbClr val="5F6568"/>
              </a:solidFill>
              <a:prstDash val="solid"/>
              <a:miter lim="400000"/>
            </a:ln>
          </a:insideV>
        </a:tcBdr>
        <a:fill>
          <a:noFill/>
        </a:fill>
      </a:tcStyle>
    </a:firstCol>
    <a:la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63500" cap="flat">
              <a:solidFill>
                <a:srgbClr val="5F6568"/>
              </a:solidFill>
              <a:prstDash val="solid"/>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A6AAA9"/>
      </a:tcTxStyle>
      <a:tcStyle>
        <a:tcBdr>
          <a:left>
            <a:ln w="25400" cap="flat">
              <a:solidFill>
                <a:srgbClr val="5F6568"/>
              </a:solidFill>
              <a:prstDash val="solid"/>
              <a:miter lim="400000"/>
            </a:ln>
          </a:left>
          <a:right>
            <a:ln w="25400" cap="flat">
              <a:solidFill>
                <a:srgbClr val="5F6568"/>
              </a:solidFill>
              <a:prstDash val="solid"/>
              <a:miter lim="400000"/>
            </a:ln>
          </a:right>
          <a:top>
            <a:ln w="12700" cap="flat">
              <a:noFill/>
              <a:miter lim="400000"/>
            </a:ln>
          </a:top>
          <a:bottom>
            <a:ln w="63500" cap="flat">
              <a:solidFill>
                <a:srgbClr val="5F6568"/>
              </a:solidFill>
              <a:prstDash val="solid"/>
              <a:miter lim="400000"/>
            </a:ln>
          </a:bottom>
          <a:insideH>
            <a:ln w="25400" cap="flat">
              <a:solidFill>
                <a:srgbClr val="5F6568"/>
              </a:solidFill>
              <a:prstDash val="solid"/>
              <a:miter lim="400000"/>
            </a:ln>
          </a:insideH>
          <a:insideV>
            <a:ln w="25400" cap="flat">
              <a:solidFill>
                <a:srgbClr val="5F6568"/>
              </a:solidFill>
              <a:prstDash val="solid"/>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63" name="Shape 163"/>
          <p:cNvSpPr/>
          <p:nvPr>
            <p:ph type="sldImg"/>
          </p:nvPr>
        </p:nvSpPr>
        <p:spPr>
          <a:xfrm>
            <a:off x="1143000" y="685800"/>
            <a:ext cx="4572000" cy="3429000"/>
          </a:xfrm>
          <a:prstGeom prst="rect">
            <a:avLst/>
          </a:prstGeom>
        </p:spPr>
        <p:txBody>
          <a:bodyPr/>
          <a:lstStyle/>
          <a:p>
            <a:pPr/>
          </a:p>
        </p:txBody>
      </p:sp>
      <p:sp>
        <p:nvSpPr>
          <p:cNvPr id="164" name="Shape 164"/>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0" showMasterPhAnim="1">
  <p:cSld name="Title &amp; Subtitle">
    <p:bg>
      <p:bgPr>
        <a:solidFill>
          <a:srgbClr val="222222"/>
        </a:solidFill>
      </p:bgPr>
    </p:bg>
    <p:spTree>
      <p:nvGrpSpPr>
        <p:cNvPr id="1" name=""/>
        <p:cNvGrpSpPr/>
        <p:nvPr/>
      </p:nvGrpSpPr>
      <p:grpSpPr>
        <a:xfrm>
          <a:off x="0" y="0"/>
          <a:ext cx="0" cy="0"/>
          <a:chOff x="0" y="0"/>
          <a:chExt cx="0" cy="0"/>
        </a:xfrm>
      </p:grpSpPr>
      <p:sp>
        <p:nvSpPr>
          <p:cNvPr id="12" name="Line"/>
          <p:cNvSpPr/>
          <p:nvPr/>
        </p:nvSpPr>
        <p:spPr>
          <a:xfrm flipV="1">
            <a:off x="406400" y="6140894"/>
            <a:ext cx="12192000" cy="263"/>
          </a:xfrm>
          <a:prstGeom prst="line">
            <a:avLst/>
          </a:prstGeom>
          <a:ln w="38100">
            <a:solidFill>
              <a:srgbClr val="A6AAA9"/>
            </a:solidFill>
            <a:miter lim="400000"/>
          </a:ln>
        </p:spPr>
        <p:txBody>
          <a:bodyPr lIns="50800" tIns="50800" rIns="50800" bIns="50800" anchor="ctr"/>
          <a:lstStyle/>
          <a:p>
            <a:pPr defTabSz="457200">
              <a:spcBef>
                <a:spcPts val="0"/>
              </a:spcBef>
              <a:defRPr sz="1200">
                <a:solidFill>
                  <a:srgbClr val="000000"/>
                </a:solidFill>
                <a:latin typeface="Helvetica"/>
                <a:ea typeface="Helvetica"/>
                <a:cs typeface="Helvetica"/>
                <a:sym typeface="Helvetica"/>
              </a:defRPr>
            </a:pPr>
          </a:p>
        </p:txBody>
      </p:sp>
      <p:sp>
        <p:nvSpPr>
          <p:cNvPr id="13" name="Title Text"/>
          <p:cNvSpPr txBox="1"/>
          <p:nvPr>
            <p:ph type="title"/>
          </p:nvPr>
        </p:nvSpPr>
        <p:spPr>
          <a:xfrm>
            <a:off x="406400" y="6426200"/>
            <a:ext cx="12192000" cy="2705100"/>
          </a:xfrm>
          <a:prstGeom prst="rect">
            <a:avLst/>
          </a:prstGeom>
        </p:spPr>
        <p:txBody>
          <a:bodyPr/>
          <a:lstStyle>
            <a:lvl1pPr>
              <a:spcBef>
                <a:spcPts val="0"/>
              </a:spcBef>
              <a:defRPr sz="17000"/>
            </a:lvl1pPr>
          </a:lstStyle>
          <a:p>
            <a:pPr/>
            <a:r>
              <a:t>Title Text</a:t>
            </a:r>
          </a:p>
        </p:txBody>
      </p:sp>
      <p:sp>
        <p:nvSpPr>
          <p:cNvPr id="14" name="Body Level One…"/>
          <p:cNvSpPr txBox="1"/>
          <p:nvPr>
            <p:ph type="body" sz="quarter" idx="1"/>
          </p:nvPr>
        </p:nvSpPr>
        <p:spPr>
          <a:xfrm>
            <a:off x="406400" y="4267200"/>
            <a:ext cx="12192000" cy="1803400"/>
          </a:xfrm>
          <a:prstGeom prst="rect">
            <a:avLst/>
          </a:prstGeom>
        </p:spPr>
        <p:txBody>
          <a:bodyPr anchor="b"/>
          <a:lstStyle>
            <a:lvl1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1pPr>
            <a:lvl2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2pPr>
            <a:lvl3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3pPr>
            <a:lvl4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4pPr>
            <a:lvl5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5pPr>
          </a:lstStyle>
          <a:p>
            <a:pPr/>
            <a:r>
              <a:t>Body Level One</a:t>
            </a:r>
          </a:p>
          <a:p>
            <a:pPr lvl="1"/>
            <a:r>
              <a:t>Body Level Two</a:t>
            </a:r>
          </a:p>
          <a:p>
            <a:pPr lvl="2"/>
            <a:r>
              <a:t>Body Level Three</a:t>
            </a:r>
          </a:p>
          <a:p>
            <a:pPr lvl="3"/>
            <a:r>
              <a:t>Body Level Four</a:t>
            </a:r>
          </a:p>
          <a:p>
            <a:pPr lvl="4"/>
            <a:r>
              <a:t>Body Level Five</a:t>
            </a:r>
          </a:p>
        </p:txBody>
      </p:sp>
      <p:sp>
        <p:nvSpPr>
          <p:cNvPr id="15" name="Slide Number"/>
          <p:cNvSpPr txBox="1"/>
          <p:nvPr>
            <p:ph type="sldNum" sz="quarter" idx="2"/>
          </p:nvPr>
        </p:nvSpPr>
        <p:spPr>
          <a:xfrm>
            <a:off x="12194440" y="431800"/>
            <a:ext cx="406898" cy="4572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Horizontal">
    <p:bg>
      <p:bgPr>
        <a:solidFill>
          <a:srgbClr val="222222"/>
        </a:solidFill>
      </p:bgPr>
    </p:bg>
    <p:spTree>
      <p:nvGrpSpPr>
        <p:cNvPr id="1" name=""/>
        <p:cNvGrpSpPr/>
        <p:nvPr/>
      </p:nvGrpSpPr>
      <p:grpSpPr>
        <a:xfrm>
          <a:off x="0" y="0"/>
          <a:ext cx="0" cy="0"/>
          <a:chOff x="0" y="0"/>
          <a:chExt cx="0" cy="0"/>
        </a:xfrm>
      </p:grpSpPr>
      <p:sp>
        <p:nvSpPr>
          <p:cNvPr id="22" name="Image"/>
          <p:cNvSpPr/>
          <p:nvPr>
            <p:ph type="pic" idx="13"/>
          </p:nvPr>
        </p:nvSpPr>
        <p:spPr>
          <a:xfrm>
            <a:off x="0" y="0"/>
            <a:ext cx="13004800" cy="9753600"/>
          </a:xfrm>
          <a:prstGeom prst="rect">
            <a:avLst/>
          </a:prstGeom>
        </p:spPr>
        <p:txBody>
          <a:bodyPr lIns="91439" tIns="45719" rIns="91439" bIns="45719">
            <a:noAutofit/>
          </a:bodyPr>
          <a:lstStyle/>
          <a:p>
            <a:pPr/>
          </a:p>
        </p:txBody>
      </p:sp>
      <p:sp>
        <p:nvSpPr>
          <p:cNvPr id="23" name="Line"/>
          <p:cNvSpPr/>
          <p:nvPr>
            <p:ph type="body" sz="quarter" idx="14"/>
          </p:nvPr>
        </p:nvSpPr>
        <p:spPr>
          <a:xfrm flipV="1">
            <a:off x="406400" y="6140894"/>
            <a:ext cx="12192000" cy="263"/>
          </a:xfrm>
          <a:prstGeom prst="line">
            <a:avLst/>
          </a:prstGeom>
          <a:ln w="38100">
            <a:solidFill>
              <a:srgbClr val="A6AAA9"/>
            </a:solidFill>
          </a:ln>
        </p:spPr>
        <p:txBody>
          <a:bodyPr anchor="ctr">
            <a:noAutofit/>
          </a:bodyPr>
          <a:lstStyle/>
          <a:p>
            <a:pPr marL="0" indent="0" defTabSz="457200">
              <a:spcBef>
                <a:spcPts val="0"/>
              </a:spcBef>
              <a:buClrTx/>
              <a:buSzTx/>
              <a:buFontTx/>
              <a:buNone/>
              <a:defRPr sz="1200">
                <a:solidFill>
                  <a:srgbClr val="000000"/>
                </a:solidFill>
                <a:latin typeface="Helvetica"/>
                <a:ea typeface="Helvetica"/>
                <a:cs typeface="Helvetica"/>
                <a:sym typeface="Helvetica"/>
              </a:defRPr>
            </a:pPr>
          </a:p>
        </p:txBody>
      </p:sp>
      <p:sp>
        <p:nvSpPr>
          <p:cNvPr id="24" name="Title Text"/>
          <p:cNvSpPr txBox="1"/>
          <p:nvPr>
            <p:ph type="title"/>
          </p:nvPr>
        </p:nvSpPr>
        <p:spPr>
          <a:xfrm>
            <a:off x="406400" y="6426200"/>
            <a:ext cx="12192000" cy="2705100"/>
          </a:xfrm>
          <a:prstGeom prst="rect">
            <a:avLst/>
          </a:prstGeom>
        </p:spPr>
        <p:txBody>
          <a:bodyPr/>
          <a:lstStyle>
            <a:lvl1pPr>
              <a:spcBef>
                <a:spcPts val="0"/>
              </a:spcBef>
              <a:defRPr sz="17000"/>
            </a:lvl1pPr>
          </a:lstStyle>
          <a:p>
            <a:pPr/>
            <a:r>
              <a:t>Title Text</a:t>
            </a:r>
          </a:p>
        </p:txBody>
      </p:sp>
      <p:sp>
        <p:nvSpPr>
          <p:cNvPr id="25" name="Body Level One…"/>
          <p:cNvSpPr txBox="1"/>
          <p:nvPr>
            <p:ph type="body" sz="quarter" idx="1"/>
          </p:nvPr>
        </p:nvSpPr>
        <p:spPr>
          <a:xfrm>
            <a:off x="406400" y="4267200"/>
            <a:ext cx="12192000" cy="1803400"/>
          </a:xfrm>
          <a:prstGeom prst="rect">
            <a:avLst/>
          </a:prstGeom>
        </p:spPr>
        <p:txBody>
          <a:bodyPr anchor="b"/>
          <a:lstStyle>
            <a:lvl1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1pPr>
            <a:lvl2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2pPr>
            <a:lvl3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3pPr>
            <a:lvl4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4pPr>
            <a:lvl5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5pPr>
          </a:lstStyle>
          <a:p>
            <a:pPr/>
            <a:r>
              <a:t>Body Level One</a:t>
            </a:r>
          </a:p>
          <a:p>
            <a:pPr lvl="1"/>
            <a:r>
              <a:t>Body Level Two</a:t>
            </a:r>
          </a:p>
          <a:p>
            <a:pPr lvl="2"/>
            <a:r>
              <a:t>Body Level Three</a:t>
            </a:r>
          </a:p>
          <a:p>
            <a:pPr lvl="3"/>
            <a:r>
              <a:t>Body Level Four</a:t>
            </a:r>
          </a:p>
          <a:p>
            <a:pPr lvl="4"/>
            <a:r>
              <a:t>Body Level Five</a:t>
            </a:r>
          </a:p>
        </p:txBody>
      </p:sp>
      <p:sp>
        <p:nvSpPr>
          <p:cNvPr id="26" name="Slide Number"/>
          <p:cNvSpPr txBox="1"/>
          <p:nvPr>
            <p:ph type="sldNum" sz="quarter" idx="2"/>
          </p:nvPr>
        </p:nvSpPr>
        <p:spPr>
          <a:xfrm>
            <a:off x="12194440" y="431800"/>
            <a:ext cx="406898" cy="4572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mp; Subtitle Alt">
    <p:spTree>
      <p:nvGrpSpPr>
        <p:cNvPr id="1" name=""/>
        <p:cNvGrpSpPr/>
        <p:nvPr/>
      </p:nvGrpSpPr>
      <p:grpSpPr>
        <a:xfrm>
          <a:off x="0" y="0"/>
          <a:ext cx="0" cy="0"/>
          <a:chOff x="0" y="0"/>
          <a:chExt cx="0" cy="0"/>
        </a:xfrm>
      </p:grpSpPr>
      <p:sp>
        <p:nvSpPr>
          <p:cNvPr id="33" name="Line"/>
          <p:cNvSpPr/>
          <p:nvPr/>
        </p:nvSpPr>
        <p:spPr>
          <a:xfrm flipV="1">
            <a:off x="406400" y="6140894"/>
            <a:ext cx="12192000" cy="263"/>
          </a:xfrm>
          <a:prstGeom prst="line">
            <a:avLst/>
          </a:prstGeom>
          <a:ln w="38100">
            <a:solidFill>
              <a:srgbClr val="A6AAA9"/>
            </a:solidFill>
            <a:miter lim="400000"/>
          </a:ln>
        </p:spPr>
        <p:txBody>
          <a:bodyPr lIns="50800" tIns="50800" rIns="50800" bIns="50800" anchor="ctr"/>
          <a:lstStyle/>
          <a:p>
            <a:pPr defTabSz="457200">
              <a:spcBef>
                <a:spcPts val="0"/>
              </a:spcBef>
              <a:defRPr sz="1200">
                <a:solidFill>
                  <a:srgbClr val="000000"/>
                </a:solidFill>
                <a:latin typeface="Helvetica"/>
                <a:ea typeface="Helvetica"/>
                <a:cs typeface="Helvetica"/>
                <a:sym typeface="Helvetica"/>
              </a:defRPr>
            </a:pPr>
          </a:p>
        </p:txBody>
      </p:sp>
      <p:sp>
        <p:nvSpPr>
          <p:cNvPr id="34" name="Title Text"/>
          <p:cNvSpPr txBox="1"/>
          <p:nvPr>
            <p:ph type="title"/>
          </p:nvPr>
        </p:nvSpPr>
        <p:spPr>
          <a:xfrm>
            <a:off x="406400" y="6426200"/>
            <a:ext cx="12192000" cy="2705100"/>
          </a:xfrm>
          <a:prstGeom prst="rect">
            <a:avLst/>
          </a:prstGeom>
        </p:spPr>
        <p:txBody>
          <a:bodyPr/>
          <a:lstStyle>
            <a:lvl1pPr>
              <a:spcBef>
                <a:spcPts val="0"/>
              </a:spcBef>
              <a:defRPr sz="17000"/>
            </a:lvl1pPr>
          </a:lstStyle>
          <a:p>
            <a:pPr/>
            <a:r>
              <a:t>Title Text</a:t>
            </a:r>
          </a:p>
        </p:txBody>
      </p:sp>
      <p:sp>
        <p:nvSpPr>
          <p:cNvPr id="35" name="Body Level One…"/>
          <p:cNvSpPr txBox="1"/>
          <p:nvPr>
            <p:ph type="body" sz="quarter" idx="1"/>
          </p:nvPr>
        </p:nvSpPr>
        <p:spPr>
          <a:xfrm>
            <a:off x="406400" y="4267200"/>
            <a:ext cx="12192000" cy="1803400"/>
          </a:xfrm>
          <a:prstGeom prst="rect">
            <a:avLst/>
          </a:prstGeom>
        </p:spPr>
        <p:txBody>
          <a:bodyPr anchor="b"/>
          <a:lstStyle>
            <a:lvl1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1pPr>
            <a:lvl2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2pPr>
            <a:lvl3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3pPr>
            <a:lvl4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4pPr>
            <a:lvl5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5pPr>
          </a:lstStyle>
          <a:p>
            <a:pPr/>
            <a:r>
              <a:t>Body Level One</a:t>
            </a:r>
          </a:p>
          <a:p>
            <a:pPr lvl="1"/>
            <a:r>
              <a:t>Body Level Two</a:t>
            </a:r>
          </a:p>
          <a:p>
            <a:pPr lvl="2"/>
            <a:r>
              <a:t>Body Level Three</a:t>
            </a:r>
          </a:p>
          <a:p>
            <a:pPr lvl="3"/>
            <a:r>
              <a:t>Body Level Four</a:t>
            </a:r>
          </a:p>
          <a:p>
            <a:pPr lvl="4"/>
            <a:r>
              <a:t>Body Level Five</a:t>
            </a:r>
          </a:p>
        </p:txBody>
      </p:sp>
      <p:sp>
        <p:nvSpPr>
          <p:cNvPr id="36" name="Slide Number"/>
          <p:cNvSpPr txBox="1"/>
          <p:nvPr>
            <p:ph type="sldNum" sz="quarter" idx="2"/>
          </p:nvPr>
        </p:nvSpPr>
        <p:spPr>
          <a:xfrm>
            <a:off x="12161859" y="419100"/>
            <a:ext cx="406898" cy="4572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 Centre">
    <p:bg>
      <p:bgPr>
        <a:solidFill>
          <a:srgbClr val="222222"/>
        </a:solidFill>
      </p:bgPr>
    </p:bg>
    <p:spTree>
      <p:nvGrpSpPr>
        <p:cNvPr id="1" name=""/>
        <p:cNvGrpSpPr/>
        <p:nvPr/>
      </p:nvGrpSpPr>
      <p:grpSpPr>
        <a:xfrm>
          <a:off x="0" y="0"/>
          <a:ext cx="0" cy="0"/>
          <a:chOff x="0" y="0"/>
          <a:chExt cx="0" cy="0"/>
        </a:xfrm>
      </p:grpSpPr>
      <p:sp>
        <p:nvSpPr>
          <p:cNvPr id="43" name="Title Text"/>
          <p:cNvSpPr txBox="1"/>
          <p:nvPr>
            <p:ph type="title"/>
          </p:nvPr>
        </p:nvSpPr>
        <p:spPr>
          <a:xfrm>
            <a:off x="406400" y="4038600"/>
            <a:ext cx="12192000" cy="4521200"/>
          </a:xfrm>
          <a:prstGeom prst="rect">
            <a:avLst/>
          </a:prstGeom>
        </p:spPr>
        <p:txBody>
          <a:bodyPr/>
          <a:lstStyle>
            <a:lvl1pPr>
              <a:spcBef>
                <a:spcPts val="0"/>
              </a:spcBef>
              <a:defRPr sz="17000"/>
            </a:lvl1pPr>
          </a:lstStyle>
          <a:p>
            <a:pPr/>
            <a:r>
              <a:t>Title Text</a:t>
            </a:r>
          </a:p>
        </p:txBody>
      </p:sp>
      <p:sp>
        <p:nvSpPr>
          <p:cNvPr id="44" name="Slide Number"/>
          <p:cNvSpPr txBox="1"/>
          <p:nvPr>
            <p:ph type="sldNum" sz="quarter" idx="2"/>
          </p:nvPr>
        </p:nvSpPr>
        <p:spPr>
          <a:xfrm>
            <a:off x="12194440" y="431800"/>
            <a:ext cx="406898" cy="4572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Vertical">
    <p:bg>
      <p:bgPr>
        <a:solidFill>
          <a:srgbClr val="222222"/>
        </a:solidFill>
      </p:bgPr>
    </p:bg>
    <p:spTree>
      <p:nvGrpSpPr>
        <p:cNvPr id="1" name=""/>
        <p:cNvGrpSpPr/>
        <p:nvPr/>
      </p:nvGrpSpPr>
      <p:grpSpPr>
        <a:xfrm>
          <a:off x="0" y="0"/>
          <a:ext cx="0" cy="0"/>
          <a:chOff x="0" y="0"/>
          <a:chExt cx="0" cy="0"/>
        </a:xfrm>
      </p:grpSpPr>
      <p:sp>
        <p:nvSpPr>
          <p:cNvPr id="51" name="Line"/>
          <p:cNvSpPr/>
          <p:nvPr/>
        </p:nvSpPr>
        <p:spPr>
          <a:xfrm flipV="1">
            <a:off x="5892800" y="6141012"/>
            <a:ext cx="6705600" cy="145"/>
          </a:xfrm>
          <a:prstGeom prst="line">
            <a:avLst/>
          </a:prstGeom>
          <a:ln w="38100">
            <a:solidFill>
              <a:srgbClr val="A6AAA9"/>
            </a:solidFill>
            <a:miter lim="400000"/>
          </a:ln>
        </p:spPr>
        <p:txBody>
          <a:bodyPr lIns="50800" tIns="50800" rIns="50800" bIns="50800" anchor="ctr"/>
          <a:lstStyle/>
          <a:p>
            <a:pPr defTabSz="457200">
              <a:spcBef>
                <a:spcPts val="0"/>
              </a:spcBef>
              <a:defRPr sz="1200">
                <a:solidFill>
                  <a:srgbClr val="000000"/>
                </a:solidFill>
                <a:latin typeface="Helvetica"/>
                <a:ea typeface="Helvetica"/>
                <a:cs typeface="Helvetica"/>
                <a:sym typeface="Helvetica"/>
              </a:defRPr>
            </a:pPr>
          </a:p>
        </p:txBody>
      </p:sp>
      <p:sp>
        <p:nvSpPr>
          <p:cNvPr id="52" name="Image"/>
          <p:cNvSpPr/>
          <p:nvPr>
            <p:ph type="pic" idx="13"/>
          </p:nvPr>
        </p:nvSpPr>
        <p:spPr>
          <a:xfrm>
            <a:off x="0" y="0"/>
            <a:ext cx="5486400" cy="9753600"/>
          </a:xfrm>
          <a:prstGeom prst="rect">
            <a:avLst/>
          </a:prstGeom>
        </p:spPr>
        <p:txBody>
          <a:bodyPr lIns="91439" tIns="45719" rIns="91439" bIns="45719">
            <a:noAutofit/>
          </a:bodyPr>
          <a:lstStyle/>
          <a:p>
            <a:pPr/>
          </a:p>
        </p:txBody>
      </p:sp>
      <p:sp>
        <p:nvSpPr>
          <p:cNvPr id="53" name="Title Text"/>
          <p:cNvSpPr txBox="1"/>
          <p:nvPr>
            <p:ph type="title"/>
          </p:nvPr>
        </p:nvSpPr>
        <p:spPr>
          <a:xfrm>
            <a:off x="5892800" y="6426200"/>
            <a:ext cx="6705600" cy="2705100"/>
          </a:xfrm>
          <a:prstGeom prst="rect">
            <a:avLst/>
          </a:prstGeom>
        </p:spPr>
        <p:txBody>
          <a:bodyPr/>
          <a:lstStyle>
            <a:lvl1pPr>
              <a:spcBef>
                <a:spcPts val="0"/>
              </a:spcBef>
              <a:defRPr sz="17000"/>
            </a:lvl1pPr>
          </a:lstStyle>
          <a:p>
            <a:pPr/>
            <a:r>
              <a:t>Title Text</a:t>
            </a:r>
          </a:p>
        </p:txBody>
      </p:sp>
      <p:sp>
        <p:nvSpPr>
          <p:cNvPr id="54" name="Body Level One…"/>
          <p:cNvSpPr txBox="1"/>
          <p:nvPr>
            <p:ph type="body" sz="quarter" idx="1"/>
          </p:nvPr>
        </p:nvSpPr>
        <p:spPr>
          <a:xfrm>
            <a:off x="5892800" y="4267200"/>
            <a:ext cx="6705600" cy="1803400"/>
          </a:xfrm>
          <a:prstGeom prst="rect">
            <a:avLst/>
          </a:prstGeom>
        </p:spPr>
        <p:txBody>
          <a:bodyPr anchor="b"/>
          <a:lstStyle>
            <a:lvl1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1pPr>
            <a:lvl2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2pPr>
            <a:lvl3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3pPr>
            <a:lvl4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4pPr>
            <a:lvl5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5pPr>
          </a:lstStyle>
          <a:p>
            <a:pPr/>
            <a:r>
              <a:t>Body Level One</a:t>
            </a:r>
          </a:p>
          <a:p>
            <a:pPr lvl="1"/>
            <a:r>
              <a:t>Body Level Two</a:t>
            </a:r>
          </a:p>
          <a:p>
            <a:pPr lvl="2"/>
            <a:r>
              <a:t>Body Level Three</a:t>
            </a:r>
          </a:p>
          <a:p>
            <a:pPr lvl="3"/>
            <a:r>
              <a:t>Body Level Four</a:t>
            </a:r>
          </a:p>
          <a:p>
            <a:pPr lvl="4"/>
            <a:r>
              <a:t>Body Level Five</a:t>
            </a:r>
          </a:p>
        </p:txBody>
      </p:sp>
      <p:sp>
        <p:nvSpPr>
          <p:cNvPr id="55" name="Slide Number"/>
          <p:cNvSpPr txBox="1"/>
          <p:nvPr>
            <p:ph type="sldNum" sz="quarter" idx="2"/>
          </p:nvPr>
        </p:nvSpPr>
        <p:spPr>
          <a:xfrm>
            <a:off x="12194440" y="431800"/>
            <a:ext cx="406898" cy="4572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Top">
    <p:spTree>
      <p:nvGrpSpPr>
        <p:cNvPr id="1" name=""/>
        <p:cNvGrpSpPr/>
        <p:nvPr/>
      </p:nvGrpSpPr>
      <p:grpSpPr>
        <a:xfrm>
          <a:off x="0" y="0"/>
          <a:ext cx="0" cy="0"/>
          <a:chOff x="0" y="0"/>
          <a:chExt cx="0" cy="0"/>
        </a:xfrm>
      </p:grpSpPr>
      <p:sp>
        <p:nvSpPr>
          <p:cNvPr id="62" name="Text"/>
          <p:cNvSpPr txBox="1"/>
          <p:nvPr>
            <p:ph type="body" sz="quarter" idx="13"/>
          </p:nvPr>
        </p:nvSpPr>
        <p:spPr>
          <a:xfrm>
            <a:off x="406400" y="457200"/>
            <a:ext cx="11176000" cy="457200"/>
          </a:xfrm>
          <a:prstGeom prst="rect">
            <a:avLst/>
          </a:prstGeom>
        </p:spPr>
        <p:txBody>
          <a:bodyPr anchor="b">
            <a:spAutoFit/>
          </a:bodyPr>
          <a:lstStyle>
            <a:lvl1pPr marL="0" indent="0" defTabSz="457200">
              <a:lnSpc>
                <a:spcPct val="80000"/>
              </a:lnSpc>
              <a:spcBef>
                <a:spcPts val="0"/>
              </a:spcBef>
              <a:buClrTx/>
              <a:buSzTx/>
              <a:buFontTx/>
              <a:buNone/>
              <a:defRPr cap="all" spc="120" sz="2400">
                <a:latin typeface="DIN Alternate"/>
                <a:ea typeface="DIN Alternate"/>
                <a:cs typeface="DIN Alternate"/>
                <a:sym typeface="DIN Alternate"/>
              </a:defRPr>
            </a:lvl1pPr>
          </a:lstStyle>
          <a:p>
            <a:pPr/>
            <a:r>
              <a:t>Text</a:t>
            </a:r>
          </a:p>
        </p:txBody>
      </p:sp>
      <p:sp>
        <p:nvSpPr>
          <p:cNvPr id="63" name="Title Text"/>
          <p:cNvSpPr txBox="1"/>
          <p:nvPr>
            <p:ph type="title"/>
          </p:nvPr>
        </p:nvSpPr>
        <p:spPr>
          <a:prstGeom prst="rect">
            <a:avLst/>
          </a:prstGeom>
        </p:spPr>
        <p:txBody>
          <a:bodyPr/>
          <a:lstStyle/>
          <a:p>
            <a:pPr/>
            <a:r>
              <a:t>Title Text</a:t>
            </a:r>
          </a:p>
        </p:txBody>
      </p:sp>
      <p:sp>
        <p:nvSpPr>
          <p:cNvPr id="6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bg>
      <p:bgPr>
        <a:solidFill>
          <a:srgbClr val="222222"/>
        </a:solidFill>
      </p:bgPr>
    </p:bg>
    <p:spTree>
      <p:nvGrpSpPr>
        <p:cNvPr id="1" name=""/>
        <p:cNvGrpSpPr/>
        <p:nvPr/>
      </p:nvGrpSpPr>
      <p:grpSpPr>
        <a:xfrm>
          <a:off x="0" y="0"/>
          <a:ext cx="0" cy="0"/>
          <a:chOff x="0" y="0"/>
          <a:chExt cx="0" cy="0"/>
        </a:xfrm>
      </p:grpSpPr>
      <p:sp>
        <p:nvSpPr>
          <p:cNvPr id="71" name="Text"/>
          <p:cNvSpPr txBox="1"/>
          <p:nvPr>
            <p:ph type="body" sz="quarter" idx="13"/>
          </p:nvPr>
        </p:nvSpPr>
        <p:spPr>
          <a:xfrm>
            <a:off x="406400" y="457200"/>
            <a:ext cx="11176000" cy="457200"/>
          </a:xfrm>
          <a:prstGeom prst="rect">
            <a:avLst/>
          </a:prstGeom>
        </p:spPr>
        <p:txBody>
          <a:bodyPr anchor="b">
            <a:spAutoFit/>
          </a:bodyPr>
          <a:lstStyle>
            <a:lvl1pPr marL="0" indent="0" defTabSz="457200">
              <a:lnSpc>
                <a:spcPct val="80000"/>
              </a:lnSpc>
              <a:spcBef>
                <a:spcPts val="0"/>
              </a:spcBef>
              <a:buClrTx/>
              <a:buSzTx/>
              <a:buFontTx/>
              <a:buNone/>
              <a:defRPr cap="all" spc="120" sz="2400">
                <a:latin typeface="DIN Alternate"/>
                <a:ea typeface="DIN Alternate"/>
                <a:cs typeface="DIN Alternate"/>
                <a:sym typeface="DIN Alternate"/>
              </a:defRPr>
            </a:lvl1pPr>
          </a:lstStyle>
          <a:p>
            <a:pPr/>
            <a:r>
              <a:t>Text</a:t>
            </a:r>
          </a:p>
        </p:txBody>
      </p:sp>
      <p:sp>
        <p:nvSpPr>
          <p:cNvPr id="72" name="Title Text"/>
          <p:cNvSpPr txBox="1"/>
          <p:nvPr>
            <p:ph type="title"/>
          </p:nvPr>
        </p:nvSpPr>
        <p:spPr>
          <a:prstGeom prst="rect">
            <a:avLst/>
          </a:prstGeom>
        </p:spPr>
        <p:txBody>
          <a:bodyPr/>
          <a:lstStyle/>
          <a:p>
            <a:pPr/>
            <a:r>
              <a:t>Title Text</a:t>
            </a:r>
          </a:p>
        </p:txBody>
      </p:sp>
      <p:sp>
        <p:nvSpPr>
          <p:cNvPr id="73" name="Body Level One…"/>
          <p:cNvSpPr txBox="1"/>
          <p:nvPr>
            <p:ph type="body" idx="1"/>
          </p:nvPr>
        </p:nvSpPr>
        <p:spPr>
          <a:prstGeom prst="rect">
            <a:avLst/>
          </a:prstGeom>
        </p:spPr>
        <p:txBody>
          <a:bodyPr/>
          <a:lstStyle>
            <a:lvl1pPr>
              <a:buClr>
                <a:schemeClr val="accent1"/>
              </a:buClr>
              <a:buChar char="▸"/>
            </a:lvl1pPr>
            <a:lvl2pPr>
              <a:buClr>
                <a:schemeClr val="accent1"/>
              </a:buClr>
              <a:buChar char="▸"/>
            </a:lvl2pPr>
            <a:lvl3pPr>
              <a:buClr>
                <a:schemeClr val="accent1"/>
              </a:buClr>
              <a:buChar char="▸"/>
            </a:lvl3pPr>
            <a:lvl4pPr>
              <a:buClr>
                <a:schemeClr val="accent1"/>
              </a:buClr>
              <a:buChar char="▸"/>
            </a:lvl4pPr>
            <a:lvl5pPr>
              <a:buClr>
                <a:schemeClr val="accent1"/>
              </a:buClr>
              <a:buChar char="▸"/>
            </a:lvl5pPr>
          </a:lstStyle>
          <a:p>
            <a:pPr/>
            <a:r>
              <a:t>Body Level One</a:t>
            </a:r>
          </a:p>
          <a:p>
            <a:pPr lvl="1"/>
            <a:r>
              <a:t>Body Level Two</a:t>
            </a:r>
          </a:p>
          <a:p>
            <a:pPr lvl="2"/>
            <a:r>
              <a:t>Body Level Three</a:t>
            </a:r>
          </a:p>
          <a:p>
            <a:pPr lvl="3"/>
            <a:r>
              <a:t>Body Level Four</a:t>
            </a:r>
          </a:p>
          <a:p>
            <a:pPr lvl="4"/>
            <a:r>
              <a:t>Body Level Five</a:t>
            </a:r>
          </a:p>
        </p:txBody>
      </p:sp>
      <p:sp>
        <p:nvSpPr>
          <p:cNvPr id="7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Alt">
    <p:spTree>
      <p:nvGrpSpPr>
        <p:cNvPr id="1" name=""/>
        <p:cNvGrpSpPr/>
        <p:nvPr/>
      </p:nvGrpSpPr>
      <p:grpSpPr>
        <a:xfrm>
          <a:off x="0" y="0"/>
          <a:ext cx="0" cy="0"/>
          <a:chOff x="0" y="0"/>
          <a:chExt cx="0" cy="0"/>
        </a:xfrm>
      </p:grpSpPr>
      <p:sp>
        <p:nvSpPr>
          <p:cNvPr id="81" name="Text"/>
          <p:cNvSpPr txBox="1"/>
          <p:nvPr>
            <p:ph type="body" sz="quarter" idx="13"/>
          </p:nvPr>
        </p:nvSpPr>
        <p:spPr>
          <a:xfrm>
            <a:off x="406400" y="457200"/>
            <a:ext cx="11176000" cy="457200"/>
          </a:xfrm>
          <a:prstGeom prst="rect">
            <a:avLst/>
          </a:prstGeom>
        </p:spPr>
        <p:txBody>
          <a:bodyPr anchor="b">
            <a:spAutoFit/>
          </a:bodyPr>
          <a:lstStyle>
            <a:lvl1pPr marL="0" indent="0" defTabSz="457200">
              <a:lnSpc>
                <a:spcPct val="80000"/>
              </a:lnSpc>
              <a:spcBef>
                <a:spcPts val="0"/>
              </a:spcBef>
              <a:buClrTx/>
              <a:buSzTx/>
              <a:buFontTx/>
              <a:buNone/>
              <a:defRPr cap="all" spc="120" sz="2400">
                <a:latin typeface="DIN Alternate"/>
                <a:ea typeface="DIN Alternate"/>
                <a:cs typeface="DIN Alternate"/>
                <a:sym typeface="DIN Alternate"/>
              </a:defRPr>
            </a:lvl1pPr>
          </a:lstStyle>
          <a:p>
            <a:pPr/>
            <a:r>
              <a:t>Text</a:t>
            </a:r>
          </a:p>
        </p:txBody>
      </p:sp>
      <p:sp>
        <p:nvSpPr>
          <p:cNvPr id="82" name="Title Text"/>
          <p:cNvSpPr txBox="1"/>
          <p:nvPr>
            <p:ph type="title"/>
          </p:nvPr>
        </p:nvSpPr>
        <p:spPr>
          <a:prstGeom prst="rect">
            <a:avLst/>
          </a:prstGeom>
        </p:spPr>
        <p:txBody>
          <a:bodyPr/>
          <a:lstStyle/>
          <a:p>
            <a:pPr/>
            <a:r>
              <a:t>Title Text</a:t>
            </a:r>
          </a:p>
        </p:txBody>
      </p:sp>
      <p:sp>
        <p:nvSpPr>
          <p:cNvPr id="83" name="Body Level One…"/>
          <p:cNvSpPr txBox="1"/>
          <p:nvPr>
            <p:ph type="body" idx="1"/>
          </p:nvPr>
        </p:nvSpPr>
        <p:spPr>
          <a:prstGeom prst="rect">
            <a:avLst/>
          </a:prstGeom>
        </p:spPr>
        <p:txBody>
          <a:bodyPr/>
          <a:lstStyle>
            <a:lvl1pPr>
              <a:buClr>
                <a:schemeClr val="accent1"/>
              </a:buClr>
              <a:buChar char="▸"/>
            </a:lvl1pPr>
            <a:lvl2pPr>
              <a:buClr>
                <a:schemeClr val="accent1"/>
              </a:buClr>
              <a:buChar char="▸"/>
            </a:lvl2pPr>
            <a:lvl3pPr>
              <a:buClr>
                <a:schemeClr val="accent1"/>
              </a:buClr>
              <a:buChar char="▸"/>
            </a:lvl3pPr>
            <a:lvl4pPr>
              <a:buClr>
                <a:schemeClr val="accent1"/>
              </a:buClr>
              <a:buChar char="▸"/>
            </a:lvl4pPr>
            <a:lvl5pPr>
              <a:buClr>
                <a:schemeClr val="accent1"/>
              </a:buClr>
              <a:buChar char="▸"/>
            </a:lvl5pPr>
          </a:lstStyle>
          <a:p>
            <a:pPr/>
            <a:r>
              <a:t>Body Level One</a:t>
            </a:r>
          </a:p>
          <a:p>
            <a:pPr lvl="1"/>
            <a:r>
              <a:t>Body Level Two</a:t>
            </a:r>
          </a:p>
          <a:p>
            <a:pPr lvl="2"/>
            <a:r>
              <a:t>Body Level Three</a:t>
            </a:r>
          </a:p>
          <a:p>
            <a:pPr lvl="3"/>
            <a:r>
              <a:t>Body Level Four</a:t>
            </a:r>
          </a:p>
          <a:p>
            <a:pPr lvl="4"/>
            <a:r>
              <a:t>Body Level Five</a:t>
            </a:r>
          </a:p>
        </p:txBody>
      </p:sp>
      <p:sp>
        <p:nvSpPr>
          <p:cNvPr id="8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bg>
      <p:bgPr>
        <a:solidFill>
          <a:srgbClr val="222222"/>
        </a:solidFill>
      </p:bgPr>
    </p:bg>
    <p:spTree>
      <p:nvGrpSpPr>
        <p:cNvPr id="1" name=""/>
        <p:cNvGrpSpPr/>
        <p:nvPr/>
      </p:nvGrpSpPr>
      <p:grpSpPr>
        <a:xfrm>
          <a:off x="0" y="0"/>
          <a:ext cx="0" cy="0"/>
          <a:chOff x="0" y="0"/>
          <a:chExt cx="0" cy="0"/>
        </a:xfrm>
      </p:grpSpPr>
      <p:sp>
        <p:nvSpPr>
          <p:cNvPr id="91" name="Text"/>
          <p:cNvSpPr txBox="1"/>
          <p:nvPr>
            <p:ph type="body" sz="quarter" idx="13"/>
          </p:nvPr>
        </p:nvSpPr>
        <p:spPr>
          <a:xfrm>
            <a:off x="406400" y="457200"/>
            <a:ext cx="11176000" cy="457200"/>
          </a:xfrm>
          <a:prstGeom prst="rect">
            <a:avLst/>
          </a:prstGeom>
        </p:spPr>
        <p:txBody>
          <a:bodyPr anchor="b">
            <a:spAutoFit/>
          </a:bodyPr>
          <a:lstStyle>
            <a:lvl1pPr marL="0" indent="0" defTabSz="457200">
              <a:lnSpc>
                <a:spcPct val="80000"/>
              </a:lnSpc>
              <a:spcBef>
                <a:spcPts val="0"/>
              </a:spcBef>
              <a:buClrTx/>
              <a:buSzTx/>
              <a:buFontTx/>
              <a:buNone/>
              <a:defRPr cap="all" spc="120" sz="2400">
                <a:latin typeface="DIN Alternate"/>
                <a:ea typeface="DIN Alternate"/>
                <a:cs typeface="DIN Alternate"/>
                <a:sym typeface="DIN Alternate"/>
              </a:defRPr>
            </a:lvl1pPr>
          </a:lstStyle>
          <a:p>
            <a:pPr/>
            <a:r>
              <a:t>Text</a:t>
            </a:r>
          </a:p>
        </p:txBody>
      </p:sp>
      <p:sp>
        <p:nvSpPr>
          <p:cNvPr id="92" name="Image"/>
          <p:cNvSpPr/>
          <p:nvPr>
            <p:ph type="pic" sz="half" idx="14"/>
          </p:nvPr>
        </p:nvSpPr>
        <p:spPr>
          <a:xfrm>
            <a:off x="7112000" y="1536700"/>
            <a:ext cx="5486400" cy="7797800"/>
          </a:xfrm>
          <a:prstGeom prst="rect">
            <a:avLst/>
          </a:prstGeom>
        </p:spPr>
        <p:txBody>
          <a:bodyPr lIns="91439" tIns="45719" rIns="91439" bIns="45719">
            <a:noAutofit/>
          </a:bodyPr>
          <a:lstStyle/>
          <a:p>
            <a:pPr/>
          </a:p>
        </p:txBody>
      </p:sp>
      <p:sp>
        <p:nvSpPr>
          <p:cNvPr id="93" name="Title Text"/>
          <p:cNvSpPr txBox="1"/>
          <p:nvPr>
            <p:ph type="title"/>
          </p:nvPr>
        </p:nvSpPr>
        <p:spPr>
          <a:xfrm>
            <a:off x="406400" y="1536700"/>
            <a:ext cx="6299200" cy="723900"/>
          </a:xfrm>
          <a:prstGeom prst="rect">
            <a:avLst/>
          </a:prstGeom>
        </p:spPr>
        <p:txBody>
          <a:bodyPr/>
          <a:lstStyle/>
          <a:p>
            <a:pPr/>
            <a:r>
              <a:t>Title Text</a:t>
            </a:r>
          </a:p>
        </p:txBody>
      </p:sp>
      <p:sp>
        <p:nvSpPr>
          <p:cNvPr id="94" name="Body Level One…"/>
          <p:cNvSpPr txBox="1"/>
          <p:nvPr>
            <p:ph type="body" sz="half" idx="1"/>
          </p:nvPr>
        </p:nvSpPr>
        <p:spPr>
          <a:xfrm>
            <a:off x="406400" y="2743200"/>
            <a:ext cx="6299200" cy="6108700"/>
          </a:xfrm>
          <a:prstGeom prst="rect">
            <a:avLst/>
          </a:prstGeom>
        </p:spPr>
        <p:txBody>
          <a:bodyPr/>
          <a:lstStyle>
            <a:lvl1pPr>
              <a:buClr>
                <a:schemeClr val="accent1"/>
              </a:buClr>
              <a:buChar char="▸"/>
              <a:defRPr sz="2800"/>
            </a:lvl1pPr>
            <a:lvl2pPr>
              <a:buClr>
                <a:schemeClr val="accent1"/>
              </a:buClr>
              <a:buChar char="▸"/>
              <a:defRPr sz="2800"/>
            </a:lvl2pPr>
            <a:lvl3pPr>
              <a:buClr>
                <a:schemeClr val="accent1"/>
              </a:buClr>
              <a:buChar char="▸"/>
              <a:defRPr sz="2800"/>
            </a:lvl3pPr>
            <a:lvl4pPr>
              <a:buClr>
                <a:schemeClr val="accent1"/>
              </a:buClr>
              <a:buChar char="▸"/>
              <a:defRPr sz="2800"/>
            </a:lvl4pPr>
            <a:lvl5pPr>
              <a:buClr>
                <a:schemeClr val="accent1"/>
              </a:buClr>
              <a:buChar char="▸"/>
              <a:defRPr sz="2800"/>
            </a:lvl5pPr>
          </a:lstStyle>
          <a:p>
            <a:pPr/>
            <a:r>
              <a:t>Body Level One</a:t>
            </a:r>
          </a:p>
          <a:p>
            <a:pPr lvl="1"/>
            <a:r>
              <a:t>Body Level Two</a:t>
            </a:r>
          </a:p>
          <a:p>
            <a:pPr lvl="2"/>
            <a:r>
              <a:t>Body Level Three</a:t>
            </a:r>
          </a:p>
          <a:p>
            <a:pPr lvl="3"/>
            <a:r>
              <a:t>Body Level Four</a:t>
            </a:r>
          </a:p>
          <a:p>
            <a:pPr lvl="4"/>
            <a:r>
              <a:t>Body Level Five</a:t>
            </a:r>
          </a:p>
        </p:txBody>
      </p:sp>
      <p:sp>
        <p:nvSpPr>
          <p:cNvPr id="9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bg>
      <p:bgPr>
        <a:solidFill>
          <a:srgbClr val="222222"/>
        </a:solidFill>
      </p:bgPr>
    </p:bg>
    <p:spTree>
      <p:nvGrpSpPr>
        <p:cNvPr id="1" name=""/>
        <p:cNvGrpSpPr/>
        <p:nvPr/>
      </p:nvGrpSpPr>
      <p:grpSpPr>
        <a:xfrm>
          <a:off x="0" y="0"/>
          <a:ext cx="0" cy="0"/>
          <a:chOff x="0" y="0"/>
          <a:chExt cx="0" cy="0"/>
        </a:xfrm>
      </p:grpSpPr>
      <p:sp>
        <p:nvSpPr>
          <p:cNvPr id="102" name="Text"/>
          <p:cNvSpPr txBox="1"/>
          <p:nvPr>
            <p:ph type="body" sz="quarter" idx="13"/>
          </p:nvPr>
        </p:nvSpPr>
        <p:spPr>
          <a:xfrm>
            <a:off x="406400" y="457200"/>
            <a:ext cx="11176000" cy="457200"/>
          </a:xfrm>
          <a:prstGeom prst="rect">
            <a:avLst/>
          </a:prstGeom>
        </p:spPr>
        <p:txBody>
          <a:bodyPr anchor="b">
            <a:spAutoFit/>
          </a:bodyPr>
          <a:lstStyle>
            <a:lvl1pPr marL="0" indent="0" defTabSz="457200">
              <a:lnSpc>
                <a:spcPct val="80000"/>
              </a:lnSpc>
              <a:spcBef>
                <a:spcPts val="0"/>
              </a:spcBef>
              <a:buClrTx/>
              <a:buSzTx/>
              <a:buFontTx/>
              <a:buNone/>
              <a:defRPr cap="all" spc="120" sz="2400">
                <a:latin typeface="DIN Alternate"/>
                <a:ea typeface="DIN Alternate"/>
                <a:cs typeface="DIN Alternate"/>
                <a:sym typeface="DIN Alternate"/>
              </a:defRPr>
            </a:lvl1pPr>
          </a:lstStyle>
          <a:p>
            <a:pPr/>
            <a:r>
              <a:t>Text</a:t>
            </a:r>
          </a:p>
        </p:txBody>
      </p:sp>
      <p:sp>
        <p:nvSpPr>
          <p:cNvPr id="103" name="Body Level One…"/>
          <p:cNvSpPr txBox="1"/>
          <p:nvPr>
            <p:ph type="body" idx="1"/>
          </p:nvPr>
        </p:nvSpPr>
        <p:spPr>
          <a:prstGeom prst="rect">
            <a:avLst/>
          </a:prstGeom>
        </p:spPr>
        <p:txBody>
          <a:bodyPr/>
          <a:lstStyle>
            <a:lvl1pPr>
              <a:buClr>
                <a:schemeClr val="accent1"/>
              </a:buClr>
              <a:buChar char="▸"/>
            </a:lvl1pPr>
            <a:lvl2pPr>
              <a:buClr>
                <a:schemeClr val="accent1"/>
              </a:buClr>
              <a:buChar char="▸"/>
            </a:lvl2pPr>
            <a:lvl3pPr>
              <a:buClr>
                <a:schemeClr val="accent1"/>
              </a:buClr>
              <a:buChar char="▸"/>
            </a:lvl3pPr>
            <a:lvl4pPr>
              <a:buClr>
                <a:schemeClr val="accent1"/>
              </a:buClr>
              <a:buChar char="▸"/>
            </a:lvl4pPr>
            <a:lvl5pPr>
              <a:buClr>
                <a:schemeClr val="accent1"/>
              </a:buClr>
              <a:buChar char="▸"/>
            </a:lvl5pPr>
          </a:lstStyle>
          <a:p>
            <a:pPr/>
            <a:r>
              <a:t>Body Level One</a:t>
            </a:r>
          </a:p>
          <a:p>
            <a:pPr lvl="1"/>
            <a:r>
              <a:t>Body Level Two</a:t>
            </a:r>
          </a:p>
          <a:p>
            <a:pPr lvl="2"/>
            <a:r>
              <a:t>Body Level Three</a:t>
            </a:r>
          </a:p>
          <a:p>
            <a:pPr lvl="3"/>
            <a:r>
              <a:t>Body Level Four</a:t>
            </a:r>
          </a:p>
          <a:p>
            <a:pPr lvl="4"/>
            <a:r>
              <a:t>Body Level Five</a:t>
            </a:r>
          </a:p>
        </p:txBody>
      </p:sp>
      <p:sp>
        <p:nvSpPr>
          <p:cNvPr id="10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3 Up">
    <p:bg>
      <p:bgPr>
        <a:solidFill>
          <a:srgbClr val="222222"/>
        </a:solidFill>
      </p:bgPr>
    </p:bg>
    <p:spTree>
      <p:nvGrpSpPr>
        <p:cNvPr id="1" name=""/>
        <p:cNvGrpSpPr/>
        <p:nvPr/>
      </p:nvGrpSpPr>
      <p:grpSpPr>
        <a:xfrm>
          <a:off x="0" y="0"/>
          <a:ext cx="0" cy="0"/>
          <a:chOff x="0" y="0"/>
          <a:chExt cx="0" cy="0"/>
        </a:xfrm>
      </p:grpSpPr>
      <p:sp>
        <p:nvSpPr>
          <p:cNvPr id="111" name="Image"/>
          <p:cNvSpPr/>
          <p:nvPr>
            <p:ph type="pic" sz="half" idx="13"/>
          </p:nvPr>
        </p:nvSpPr>
        <p:spPr>
          <a:xfrm>
            <a:off x="6503154" y="0"/>
            <a:ext cx="6502401" cy="4864100"/>
          </a:xfrm>
          <a:prstGeom prst="rect">
            <a:avLst/>
          </a:prstGeom>
        </p:spPr>
        <p:txBody>
          <a:bodyPr lIns="91439" tIns="45719" rIns="91439" bIns="45719">
            <a:noAutofit/>
          </a:bodyPr>
          <a:lstStyle/>
          <a:p>
            <a:pPr/>
          </a:p>
        </p:txBody>
      </p:sp>
      <p:sp>
        <p:nvSpPr>
          <p:cNvPr id="112" name="Image"/>
          <p:cNvSpPr/>
          <p:nvPr>
            <p:ph type="pic" sz="half" idx="14"/>
          </p:nvPr>
        </p:nvSpPr>
        <p:spPr>
          <a:xfrm>
            <a:off x="6502400" y="4902200"/>
            <a:ext cx="6502400" cy="4864100"/>
          </a:xfrm>
          <a:prstGeom prst="rect">
            <a:avLst/>
          </a:prstGeom>
        </p:spPr>
        <p:txBody>
          <a:bodyPr lIns="91439" tIns="45719" rIns="91439" bIns="45719">
            <a:noAutofit/>
          </a:bodyPr>
          <a:lstStyle/>
          <a:p>
            <a:pPr/>
          </a:p>
        </p:txBody>
      </p:sp>
      <p:sp>
        <p:nvSpPr>
          <p:cNvPr id="113" name="Image"/>
          <p:cNvSpPr/>
          <p:nvPr>
            <p:ph type="pic" idx="15"/>
          </p:nvPr>
        </p:nvSpPr>
        <p:spPr>
          <a:xfrm>
            <a:off x="0" y="0"/>
            <a:ext cx="6468534" cy="9753600"/>
          </a:xfrm>
          <a:prstGeom prst="rect">
            <a:avLst/>
          </a:prstGeom>
        </p:spPr>
        <p:txBody>
          <a:bodyPr lIns="91439" tIns="45719" rIns="91439" bIns="45719">
            <a:noAutofit/>
          </a:bodyPr>
          <a:lstStyle/>
          <a:p>
            <a:pPr/>
          </a:p>
        </p:txBody>
      </p:sp>
      <p:sp>
        <p:nvSpPr>
          <p:cNvPr id="11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bg>
      <p:bgPr>
        <a:solidFill>
          <a:srgbClr val="222222"/>
        </a:solidFill>
      </p:bgPr>
    </p:bg>
    <p:spTree>
      <p:nvGrpSpPr>
        <p:cNvPr id="1" name=""/>
        <p:cNvGrpSpPr/>
        <p:nvPr/>
      </p:nvGrpSpPr>
      <p:grpSpPr>
        <a:xfrm>
          <a:off x="0" y="0"/>
          <a:ext cx="0" cy="0"/>
          <a:chOff x="0" y="0"/>
          <a:chExt cx="0" cy="0"/>
        </a:xfrm>
      </p:grpSpPr>
      <p:sp>
        <p:nvSpPr>
          <p:cNvPr id="121" name="Callout"/>
          <p:cNvSpPr/>
          <p:nvPr/>
        </p:nvSpPr>
        <p:spPr>
          <a:xfrm>
            <a:off x="469900" y="2362200"/>
            <a:ext cx="12065000" cy="522922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24" y="0"/>
                </a:moveTo>
                <a:cubicBezTo>
                  <a:pt x="100" y="0"/>
                  <a:pt x="0" y="232"/>
                  <a:pt x="0" y="516"/>
                </a:cubicBezTo>
                <a:lnTo>
                  <a:pt x="0" y="18789"/>
                </a:lnTo>
                <a:cubicBezTo>
                  <a:pt x="0" y="19073"/>
                  <a:pt x="100" y="19305"/>
                  <a:pt x="224" y="19305"/>
                </a:cubicBezTo>
                <a:lnTo>
                  <a:pt x="17228" y="19305"/>
                </a:lnTo>
                <a:lnTo>
                  <a:pt x="17850" y="21600"/>
                </a:lnTo>
                <a:lnTo>
                  <a:pt x="18471" y="19305"/>
                </a:lnTo>
                <a:lnTo>
                  <a:pt x="21376" y="19305"/>
                </a:lnTo>
                <a:cubicBezTo>
                  <a:pt x="21500" y="19305"/>
                  <a:pt x="21600" y="19073"/>
                  <a:pt x="21600" y="18789"/>
                </a:cubicBezTo>
                <a:lnTo>
                  <a:pt x="21600" y="516"/>
                </a:lnTo>
                <a:cubicBezTo>
                  <a:pt x="21600" y="232"/>
                  <a:pt x="21500" y="0"/>
                  <a:pt x="21376" y="0"/>
                </a:cubicBezTo>
                <a:lnTo>
                  <a:pt x="224" y="0"/>
                </a:lnTo>
                <a:close/>
              </a:path>
            </a:pathLst>
          </a:custGeom>
          <a:solidFill>
            <a:schemeClr val="accent1"/>
          </a:solidFill>
          <a:ln w="12700">
            <a:miter lim="400000"/>
          </a:ln>
        </p:spPr>
        <p:txBody>
          <a:bodyPr lIns="50800" tIns="50800" rIns="50800" bIns="50800" anchor="ctr"/>
          <a:lstStyle/>
          <a:p>
            <a:pPr algn="ctr">
              <a:lnSpc>
                <a:spcPct val="80000"/>
              </a:lnSpc>
              <a:spcBef>
                <a:spcPts val="0"/>
              </a:spcBef>
              <a:defRPr cap="all" sz="2800">
                <a:solidFill>
                  <a:srgbClr val="FFFFFF"/>
                </a:solidFill>
                <a:latin typeface="+mn-lt"/>
                <a:ea typeface="+mn-ea"/>
                <a:cs typeface="+mn-cs"/>
                <a:sym typeface="DIN Condensed"/>
              </a:defRPr>
            </a:pPr>
          </a:p>
        </p:txBody>
      </p:sp>
      <p:sp>
        <p:nvSpPr>
          <p:cNvPr id="122" name="Type a quote here."/>
          <p:cNvSpPr txBox="1"/>
          <p:nvPr>
            <p:ph type="body" sz="quarter" idx="13"/>
          </p:nvPr>
        </p:nvSpPr>
        <p:spPr>
          <a:xfrm>
            <a:off x="889000" y="2908300"/>
            <a:ext cx="11226800" cy="1297944"/>
          </a:xfrm>
          <a:prstGeom prst="rect">
            <a:avLst/>
          </a:prstGeom>
        </p:spPr>
        <p:txBody>
          <a:bodyPr>
            <a:spAutoFit/>
          </a:bodyPr>
          <a:lstStyle>
            <a:lvl1pPr marL="0" indent="0">
              <a:lnSpc>
                <a:spcPct val="80000"/>
              </a:lnSpc>
              <a:spcBef>
                <a:spcPts val="0"/>
              </a:spcBef>
              <a:buClrTx/>
              <a:buSzTx/>
              <a:buFontTx/>
              <a:buNone/>
              <a:defRPr cap="all" sz="9400">
                <a:solidFill>
                  <a:srgbClr val="FFFFFF"/>
                </a:solidFill>
                <a:latin typeface="+mn-lt"/>
                <a:ea typeface="+mn-ea"/>
                <a:cs typeface="+mn-cs"/>
                <a:sym typeface="DIN Condensed"/>
              </a:defRPr>
            </a:lvl1pPr>
          </a:lstStyle>
          <a:p>
            <a:pPr/>
            <a:r>
              <a:t>Type a quote here.</a:t>
            </a:r>
          </a:p>
        </p:txBody>
      </p:sp>
      <p:sp>
        <p:nvSpPr>
          <p:cNvPr id="123" name="Johnny Appleseed"/>
          <p:cNvSpPr txBox="1"/>
          <p:nvPr>
            <p:ph type="body" sz="quarter" idx="14"/>
          </p:nvPr>
        </p:nvSpPr>
        <p:spPr>
          <a:xfrm>
            <a:off x="406400" y="7789333"/>
            <a:ext cx="12192000" cy="863604"/>
          </a:xfrm>
          <a:prstGeom prst="rect">
            <a:avLst/>
          </a:prstGeom>
        </p:spPr>
        <p:txBody>
          <a:bodyPr>
            <a:spAutoFit/>
          </a:bodyPr>
          <a:lstStyle>
            <a:lvl1pPr marL="0" indent="0" algn="r">
              <a:lnSpc>
                <a:spcPct val="80000"/>
              </a:lnSpc>
              <a:spcBef>
                <a:spcPts val="0"/>
              </a:spcBef>
              <a:buClrTx/>
              <a:buSzTx/>
              <a:buFontTx/>
              <a:buNone/>
              <a:defRPr sz="6000">
                <a:latin typeface="+mn-lt"/>
                <a:ea typeface="+mn-ea"/>
                <a:cs typeface="+mn-cs"/>
                <a:sym typeface="DIN Condensed"/>
              </a:defRPr>
            </a:lvl1pPr>
          </a:lstStyle>
          <a:p>
            <a:pPr/>
            <a:r>
              <a:t>Johnny Appleseed</a:t>
            </a:r>
          </a:p>
        </p:txBody>
      </p:sp>
      <p:sp>
        <p:nvSpPr>
          <p:cNvPr id="124" name="Text"/>
          <p:cNvSpPr txBox="1"/>
          <p:nvPr>
            <p:ph type="body" sz="quarter" idx="15"/>
          </p:nvPr>
        </p:nvSpPr>
        <p:spPr>
          <a:xfrm>
            <a:off x="406400" y="457200"/>
            <a:ext cx="11176000" cy="457200"/>
          </a:xfrm>
          <a:prstGeom prst="rect">
            <a:avLst/>
          </a:prstGeom>
        </p:spPr>
        <p:txBody>
          <a:bodyPr anchor="b">
            <a:spAutoFit/>
          </a:bodyPr>
          <a:lstStyle>
            <a:lvl1pPr marL="0" indent="0" defTabSz="457200">
              <a:lnSpc>
                <a:spcPct val="80000"/>
              </a:lnSpc>
              <a:spcBef>
                <a:spcPts val="0"/>
              </a:spcBef>
              <a:buClrTx/>
              <a:buSzTx/>
              <a:buFontTx/>
              <a:buNone/>
              <a:defRPr cap="all" spc="120" sz="2400">
                <a:latin typeface="DIN Alternate"/>
                <a:ea typeface="DIN Alternate"/>
                <a:cs typeface="DIN Alternate"/>
                <a:sym typeface="DIN Alternate"/>
              </a:defRPr>
            </a:lvl1pPr>
          </a:lstStyle>
          <a:p>
            <a:pPr/>
            <a:r>
              <a:t>Text</a:t>
            </a:r>
          </a:p>
        </p:txBody>
      </p:sp>
      <p:sp>
        <p:nvSpPr>
          <p:cNvPr id="12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ote Alt">
    <p:bg>
      <p:bgPr>
        <a:solidFill>
          <a:schemeClr val="accent1"/>
        </a:solidFill>
      </p:bgPr>
    </p:bg>
    <p:spTree>
      <p:nvGrpSpPr>
        <p:cNvPr id="1" name=""/>
        <p:cNvGrpSpPr/>
        <p:nvPr/>
      </p:nvGrpSpPr>
      <p:grpSpPr>
        <a:xfrm>
          <a:off x="0" y="0"/>
          <a:ext cx="0" cy="0"/>
          <a:chOff x="0" y="0"/>
          <a:chExt cx="0" cy="0"/>
        </a:xfrm>
      </p:grpSpPr>
      <p:sp>
        <p:nvSpPr>
          <p:cNvPr id="132" name="Type a quote here."/>
          <p:cNvSpPr txBox="1"/>
          <p:nvPr>
            <p:ph type="body" sz="quarter" idx="13"/>
          </p:nvPr>
        </p:nvSpPr>
        <p:spPr>
          <a:xfrm>
            <a:off x="5892800" y="2641600"/>
            <a:ext cx="6705600" cy="2501900"/>
          </a:xfrm>
          <a:prstGeom prst="rect">
            <a:avLst/>
          </a:prstGeom>
        </p:spPr>
        <p:txBody>
          <a:bodyPr>
            <a:spAutoFit/>
          </a:bodyPr>
          <a:lstStyle>
            <a:lvl1pPr marL="0" indent="0">
              <a:lnSpc>
                <a:spcPct val="80000"/>
              </a:lnSpc>
              <a:spcBef>
                <a:spcPts val="0"/>
              </a:spcBef>
              <a:buClrTx/>
              <a:buSzTx/>
              <a:buFontTx/>
              <a:buNone/>
              <a:defRPr cap="all" sz="9400">
                <a:solidFill>
                  <a:srgbClr val="FFFFFF"/>
                </a:solidFill>
                <a:latin typeface="+mn-lt"/>
                <a:ea typeface="+mn-ea"/>
                <a:cs typeface="+mn-cs"/>
                <a:sym typeface="DIN Condensed"/>
              </a:defRPr>
            </a:lvl1pPr>
          </a:lstStyle>
          <a:p>
            <a:pPr/>
            <a:r>
              <a:t>Type a quote here.</a:t>
            </a:r>
          </a:p>
        </p:txBody>
      </p:sp>
      <p:sp>
        <p:nvSpPr>
          <p:cNvPr id="133" name="Image"/>
          <p:cNvSpPr/>
          <p:nvPr>
            <p:ph type="pic" idx="14"/>
          </p:nvPr>
        </p:nvSpPr>
        <p:spPr>
          <a:xfrm>
            <a:off x="0" y="0"/>
            <a:ext cx="5486400" cy="9753600"/>
          </a:xfrm>
          <a:prstGeom prst="rect">
            <a:avLst/>
          </a:prstGeom>
        </p:spPr>
        <p:txBody>
          <a:bodyPr lIns="91439" tIns="45719" rIns="91439" bIns="45719">
            <a:noAutofit/>
          </a:bodyPr>
          <a:lstStyle/>
          <a:p>
            <a:pPr/>
          </a:p>
        </p:txBody>
      </p:sp>
      <p:sp>
        <p:nvSpPr>
          <p:cNvPr id="134" name="Johnny Appleseed"/>
          <p:cNvSpPr txBox="1"/>
          <p:nvPr>
            <p:ph type="body" sz="quarter" idx="15"/>
          </p:nvPr>
        </p:nvSpPr>
        <p:spPr>
          <a:xfrm>
            <a:off x="5892800" y="7789333"/>
            <a:ext cx="6705600" cy="863604"/>
          </a:xfrm>
          <a:prstGeom prst="rect">
            <a:avLst/>
          </a:prstGeom>
        </p:spPr>
        <p:txBody>
          <a:bodyPr anchor="ctr">
            <a:spAutoFit/>
          </a:bodyPr>
          <a:lstStyle>
            <a:lvl1pPr marL="0" indent="0" defTabSz="457200">
              <a:spcBef>
                <a:spcPts val="0"/>
              </a:spcBef>
              <a:buClrTx/>
              <a:buSzTx/>
              <a:buFontTx/>
              <a:buNone/>
              <a:defRPr sz="6000">
                <a:solidFill>
                  <a:srgbClr val="232323"/>
                </a:solidFill>
                <a:latin typeface="+mn-lt"/>
                <a:ea typeface="+mn-ea"/>
                <a:cs typeface="+mn-cs"/>
                <a:sym typeface="DIN Condensed"/>
              </a:defRPr>
            </a:lvl1pPr>
          </a:lstStyle>
          <a:p>
            <a:pPr/>
            <a:r>
              <a:t>Johnny Appleseed</a:t>
            </a:r>
          </a:p>
        </p:txBody>
      </p:sp>
      <p:sp>
        <p:nvSpPr>
          <p:cNvPr id="13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p:bg>
      <p:bgPr>
        <a:solidFill>
          <a:srgbClr val="222222"/>
        </a:solidFill>
      </p:bgPr>
    </p:bg>
    <p:spTree>
      <p:nvGrpSpPr>
        <p:cNvPr id="1" name=""/>
        <p:cNvGrpSpPr/>
        <p:nvPr/>
      </p:nvGrpSpPr>
      <p:grpSpPr>
        <a:xfrm>
          <a:off x="0" y="0"/>
          <a:ext cx="0" cy="0"/>
          <a:chOff x="0" y="0"/>
          <a:chExt cx="0" cy="0"/>
        </a:xfrm>
      </p:grpSpPr>
      <p:sp>
        <p:nvSpPr>
          <p:cNvPr id="142" name="Image"/>
          <p:cNvSpPr/>
          <p:nvPr>
            <p:ph type="pic" idx="13"/>
          </p:nvPr>
        </p:nvSpPr>
        <p:spPr>
          <a:xfrm>
            <a:off x="0" y="0"/>
            <a:ext cx="13004800" cy="9753600"/>
          </a:xfrm>
          <a:prstGeom prst="rect">
            <a:avLst/>
          </a:prstGeom>
        </p:spPr>
        <p:txBody>
          <a:bodyPr lIns="91439" tIns="45719" rIns="91439" bIns="45719">
            <a:noAutofit/>
          </a:bodyPr>
          <a:lstStyle/>
          <a:p>
            <a:pPr/>
          </a:p>
        </p:txBody>
      </p:sp>
      <p:sp>
        <p:nvSpPr>
          <p:cNvPr id="14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solidFill>
          <a:srgbClr val="222222"/>
        </a:solidFill>
      </p:bgPr>
    </p:bg>
    <p:spTree>
      <p:nvGrpSpPr>
        <p:cNvPr id="1" name=""/>
        <p:cNvGrpSpPr/>
        <p:nvPr/>
      </p:nvGrpSpPr>
      <p:grpSpPr>
        <a:xfrm>
          <a:off x="0" y="0"/>
          <a:ext cx="0" cy="0"/>
          <a:chOff x="0" y="0"/>
          <a:chExt cx="0" cy="0"/>
        </a:xfrm>
      </p:grpSpPr>
      <p:sp>
        <p:nvSpPr>
          <p:cNvPr id="1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Alt">
    <p:spTree>
      <p:nvGrpSpPr>
        <p:cNvPr id="1" name=""/>
        <p:cNvGrpSpPr/>
        <p:nvPr/>
      </p:nvGrpSpPr>
      <p:grpSpPr>
        <a:xfrm>
          <a:off x="0" y="0"/>
          <a:ext cx="0" cy="0"/>
          <a:chOff x="0" y="0"/>
          <a:chExt cx="0" cy="0"/>
        </a:xfrm>
      </p:grpSpPr>
      <p:sp>
        <p:nvSpPr>
          <p:cNvPr id="15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Line"/>
          <p:cNvSpPr/>
          <p:nvPr/>
        </p:nvSpPr>
        <p:spPr>
          <a:xfrm flipV="1">
            <a:off x="406400" y="993160"/>
            <a:ext cx="12192000" cy="263"/>
          </a:xfrm>
          <a:prstGeom prst="line">
            <a:avLst/>
          </a:prstGeom>
          <a:ln w="25400">
            <a:solidFill>
              <a:srgbClr val="A6AAA9"/>
            </a:solidFill>
            <a:miter lim="400000"/>
          </a:ln>
        </p:spPr>
        <p:txBody>
          <a:bodyPr lIns="50800" tIns="50800" rIns="50800" bIns="50800" anchor="ctr"/>
          <a:lstStyle/>
          <a:p>
            <a:pPr defTabSz="457200">
              <a:spcBef>
                <a:spcPts val="0"/>
              </a:spcBef>
              <a:defRPr sz="1200">
                <a:solidFill>
                  <a:srgbClr val="000000"/>
                </a:solidFill>
                <a:latin typeface="Helvetica"/>
                <a:ea typeface="Helvetica"/>
                <a:cs typeface="Helvetica"/>
                <a:sym typeface="Helvetica"/>
              </a:defRPr>
            </a:pPr>
          </a:p>
        </p:txBody>
      </p:sp>
      <p:sp>
        <p:nvSpPr>
          <p:cNvPr id="3" name="Title Text"/>
          <p:cNvSpPr txBox="1"/>
          <p:nvPr>
            <p:ph type="title"/>
          </p:nvPr>
        </p:nvSpPr>
        <p:spPr>
          <a:xfrm>
            <a:off x="406400" y="1536700"/>
            <a:ext cx="12192000" cy="7239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Title Text</a:t>
            </a:r>
          </a:p>
        </p:txBody>
      </p:sp>
      <p:sp>
        <p:nvSpPr>
          <p:cNvPr id="4" name="Body Level One…"/>
          <p:cNvSpPr txBox="1"/>
          <p:nvPr>
            <p:ph type="body" idx="1"/>
          </p:nvPr>
        </p:nvSpPr>
        <p:spPr>
          <a:xfrm>
            <a:off x="406400" y="2743200"/>
            <a:ext cx="12192000" cy="61087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5" name="Slide Number"/>
          <p:cNvSpPr txBox="1"/>
          <p:nvPr>
            <p:ph type="sldNum" sz="quarter" idx="2"/>
          </p:nvPr>
        </p:nvSpPr>
        <p:spPr>
          <a:xfrm>
            <a:off x="12186622" y="431800"/>
            <a:ext cx="406897" cy="457200"/>
          </a:xfrm>
          <a:prstGeom prst="rect">
            <a:avLst/>
          </a:prstGeom>
          <a:ln w="12700">
            <a:miter lim="400000"/>
          </a:ln>
        </p:spPr>
        <p:txBody>
          <a:bodyPr wrap="none" lIns="50800" tIns="50800" rIns="50800" bIns="50800">
            <a:spAutoFit/>
          </a:bodyPr>
          <a:lstStyle>
            <a:lvl1pPr algn="r">
              <a:lnSpc>
                <a:spcPct val="80000"/>
              </a:lnSpc>
              <a:spcBef>
                <a:spcPts val="0"/>
              </a:spcBef>
              <a:defRPr sz="2400">
                <a:latin typeface="DIN Alternate"/>
                <a:ea typeface="DIN Alternate"/>
                <a:cs typeface="DIN Alternate"/>
                <a:sym typeface="DIN Alternate"/>
              </a:defRPr>
            </a:lvl1pPr>
          </a:lstStyle>
          <a:p>
            <a:pPr/>
            <a:fld id="{86CB4B4D-7CA3-9044-876B-883B54F8677D}" type="slidenum"/>
          </a:p>
        </p:txBody>
      </p:sp>
    </p:spTree>
  </p:cSld>
  <p:clrMap bg1="dk1" tx1="lt1" bg2="dk2" tx2="lt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transition xmlns:p14="http://schemas.microsoft.com/office/powerpoint/2010/main" spd="med" advClick="1"/>
  <p:txStyles>
    <p:titleStyle>
      <a:lvl1pPr marL="0" marR="0" indent="0" algn="l" defTabSz="584200" rtl="0" latinLnBrk="0">
        <a:lnSpc>
          <a:spcPct val="80000"/>
        </a:lnSpc>
        <a:spcBef>
          <a:spcPts val="2800"/>
        </a:spcBef>
        <a:spcAft>
          <a:spcPts val="0"/>
        </a:spcAft>
        <a:buClrTx/>
        <a:buSzTx/>
        <a:buFontTx/>
        <a:buNone/>
        <a:tabLst/>
        <a:defRPr b="0" baseline="0" cap="all" i="0" spc="0" strike="noStrike" sz="6000" u="none">
          <a:ln>
            <a:noFill/>
          </a:ln>
          <a:solidFill>
            <a:schemeClr val="accent1"/>
          </a:solidFill>
          <a:uFillTx/>
          <a:latin typeface="+mn-lt"/>
          <a:ea typeface="+mn-ea"/>
          <a:cs typeface="+mn-cs"/>
          <a:sym typeface="DIN Condensed"/>
        </a:defRPr>
      </a:lvl1pPr>
      <a:lvl2pPr marL="0" marR="0" indent="0" algn="l" defTabSz="584200" rtl="0" latinLnBrk="0">
        <a:lnSpc>
          <a:spcPct val="80000"/>
        </a:lnSpc>
        <a:spcBef>
          <a:spcPts val="2800"/>
        </a:spcBef>
        <a:spcAft>
          <a:spcPts val="0"/>
        </a:spcAft>
        <a:buClrTx/>
        <a:buSzTx/>
        <a:buFontTx/>
        <a:buNone/>
        <a:tabLst/>
        <a:defRPr b="0" baseline="0" cap="all" i="0" spc="0" strike="noStrike" sz="6000" u="none">
          <a:ln>
            <a:noFill/>
          </a:ln>
          <a:solidFill>
            <a:schemeClr val="accent1"/>
          </a:solidFill>
          <a:uFillTx/>
          <a:latin typeface="+mn-lt"/>
          <a:ea typeface="+mn-ea"/>
          <a:cs typeface="+mn-cs"/>
          <a:sym typeface="DIN Condensed"/>
        </a:defRPr>
      </a:lvl2pPr>
      <a:lvl3pPr marL="0" marR="0" indent="0" algn="l" defTabSz="584200" rtl="0" latinLnBrk="0">
        <a:lnSpc>
          <a:spcPct val="80000"/>
        </a:lnSpc>
        <a:spcBef>
          <a:spcPts val="2800"/>
        </a:spcBef>
        <a:spcAft>
          <a:spcPts val="0"/>
        </a:spcAft>
        <a:buClrTx/>
        <a:buSzTx/>
        <a:buFontTx/>
        <a:buNone/>
        <a:tabLst/>
        <a:defRPr b="0" baseline="0" cap="all" i="0" spc="0" strike="noStrike" sz="6000" u="none">
          <a:ln>
            <a:noFill/>
          </a:ln>
          <a:solidFill>
            <a:schemeClr val="accent1"/>
          </a:solidFill>
          <a:uFillTx/>
          <a:latin typeface="+mn-lt"/>
          <a:ea typeface="+mn-ea"/>
          <a:cs typeface="+mn-cs"/>
          <a:sym typeface="DIN Condensed"/>
        </a:defRPr>
      </a:lvl3pPr>
      <a:lvl4pPr marL="0" marR="0" indent="0" algn="l" defTabSz="584200" rtl="0" latinLnBrk="0">
        <a:lnSpc>
          <a:spcPct val="80000"/>
        </a:lnSpc>
        <a:spcBef>
          <a:spcPts val="2800"/>
        </a:spcBef>
        <a:spcAft>
          <a:spcPts val="0"/>
        </a:spcAft>
        <a:buClrTx/>
        <a:buSzTx/>
        <a:buFontTx/>
        <a:buNone/>
        <a:tabLst/>
        <a:defRPr b="0" baseline="0" cap="all" i="0" spc="0" strike="noStrike" sz="6000" u="none">
          <a:ln>
            <a:noFill/>
          </a:ln>
          <a:solidFill>
            <a:schemeClr val="accent1"/>
          </a:solidFill>
          <a:uFillTx/>
          <a:latin typeface="+mn-lt"/>
          <a:ea typeface="+mn-ea"/>
          <a:cs typeface="+mn-cs"/>
          <a:sym typeface="DIN Condensed"/>
        </a:defRPr>
      </a:lvl4pPr>
      <a:lvl5pPr marL="0" marR="0" indent="0" algn="l" defTabSz="584200" rtl="0" latinLnBrk="0">
        <a:lnSpc>
          <a:spcPct val="80000"/>
        </a:lnSpc>
        <a:spcBef>
          <a:spcPts val="2800"/>
        </a:spcBef>
        <a:spcAft>
          <a:spcPts val="0"/>
        </a:spcAft>
        <a:buClrTx/>
        <a:buSzTx/>
        <a:buFontTx/>
        <a:buNone/>
        <a:tabLst/>
        <a:defRPr b="0" baseline="0" cap="all" i="0" spc="0" strike="noStrike" sz="6000" u="none">
          <a:ln>
            <a:noFill/>
          </a:ln>
          <a:solidFill>
            <a:schemeClr val="accent1"/>
          </a:solidFill>
          <a:uFillTx/>
          <a:latin typeface="+mn-lt"/>
          <a:ea typeface="+mn-ea"/>
          <a:cs typeface="+mn-cs"/>
          <a:sym typeface="DIN Condensed"/>
        </a:defRPr>
      </a:lvl5pPr>
      <a:lvl6pPr marL="0" marR="0" indent="0" algn="l" defTabSz="584200" rtl="0" latinLnBrk="0">
        <a:lnSpc>
          <a:spcPct val="80000"/>
        </a:lnSpc>
        <a:spcBef>
          <a:spcPts val="2800"/>
        </a:spcBef>
        <a:spcAft>
          <a:spcPts val="0"/>
        </a:spcAft>
        <a:buClrTx/>
        <a:buSzTx/>
        <a:buFontTx/>
        <a:buNone/>
        <a:tabLst/>
        <a:defRPr b="0" baseline="0" cap="all" i="0" spc="0" strike="noStrike" sz="6000" u="none">
          <a:ln>
            <a:noFill/>
          </a:ln>
          <a:solidFill>
            <a:schemeClr val="accent1"/>
          </a:solidFill>
          <a:uFillTx/>
          <a:latin typeface="+mn-lt"/>
          <a:ea typeface="+mn-ea"/>
          <a:cs typeface="+mn-cs"/>
          <a:sym typeface="DIN Condensed"/>
        </a:defRPr>
      </a:lvl6pPr>
      <a:lvl7pPr marL="0" marR="0" indent="0" algn="l" defTabSz="584200" rtl="0" latinLnBrk="0">
        <a:lnSpc>
          <a:spcPct val="80000"/>
        </a:lnSpc>
        <a:spcBef>
          <a:spcPts val="2800"/>
        </a:spcBef>
        <a:spcAft>
          <a:spcPts val="0"/>
        </a:spcAft>
        <a:buClrTx/>
        <a:buSzTx/>
        <a:buFontTx/>
        <a:buNone/>
        <a:tabLst/>
        <a:defRPr b="0" baseline="0" cap="all" i="0" spc="0" strike="noStrike" sz="6000" u="none">
          <a:ln>
            <a:noFill/>
          </a:ln>
          <a:solidFill>
            <a:schemeClr val="accent1"/>
          </a:solidFill>
          <a:uFillTx/>
          <a:latin typeface="+mn-lt"/>
          <a:ea typeface="+mn-ea"/>
          <a:cs typeface="+mn-cs"/>
          <a:sym typeface="DIN Condensed"/>
        </a:defRPr>
      </a:lvl7pPr>
      <a:lvl8pPr marL="0" marR="0" indent="0" algn="l" defTabSz="584200" rtl="0" latinLnBrk="0">
        <a:lnSpc>
          <a:spcPct val="80000"/>
        </a:lnSpc>
        <a:spcBef>
          <a:spcPts val="2800"/>
        </a:spcBef>
        <a:spcAft>
          <a:spcPts val="0"/>
        </a:spcAft>
        <a:buClrTx/>
        <a:buSzTx/>
        <a:buFontTx/>
        <a:buNone/>
        <a:tabLst/>
        <a:defRPr b="0" baseline="0" cap="all" i="0" spc="0" strike="noStrike" sz="6000" u="none">
          <a:ln>
            <a:noFill/>
          </a:ln>
          <a:solidFill>
            <a:schemeClr val="accent1"/>
          </a:solidFill>
          <a:uFillTx/>
          <a:latin typeface="+mn-lt"/>
          <a:ea typeface="+mn-ea"/>
          <a:cs typeface="+mn-cs"/>
          <a:sym typeface="DIN Condensed"/>
        </a:defRPr>
      </a:lvl8pPr>
      <a:lvl9pPr marL="0" marR="0" indent="0" algn="l" defTabSz="584200" rtl="0" latinLnBrk="0">
        <a:lnSpc>
          <a:spcPct val="80000"/>
        </a:lnSpc>
        <a:spcBef>
          <a:spcPts val="2800"/>
        </a:spcBef>
        <a:spcAft>
          <a:spcPts val="0"/>
        </a:spcAft>
        <a:buClrTx/>
        <a:buSzTx/>
        <a:buFontTx/>
        <a:buNone/>
        <a:tabLst/>
        <a:defRPr b="0" baseline="0" cap="all" i="0" spc="0" strike="noStrike" sz="6000" u="none">
          <a:ln>
            <a:noFill/>
          </a:ln>
          <a:solidFill>
            <a:schemeClr val="accent1"/>
          </a:solidFill>
          <a:uFillTx/>
          <a:latin typeface="+mn-lt"/>
          <a:ea typeface="+mn-ea"/>
          <a:cs typeface="+mn-cs"/>
          <a:sym typeface="DIN Condensed"/>
        </a:defRPr>
      </a:lvl9pPr>
    </p:titleStyle>
    <p:bodyStyle>
      <a:lvl1pPr marL="444500" marR="0" indent="-444500" algn="l" defTabSz="584200" latinLnBrk="0">
        <a:lnSpc>
          <a:spcPct val="100000"/>
        </a:lnSpc>
        <a:spcBef>
          <a:spcPts val="2800"/>
        </a:spcBef>
        <a:spcAft>
          <a:spcPts val="0"/>
        </a:spcAft>
        <a:buClr>
          <a:schemeClr val="accent1">
            <a:satOff val="-4060"/>
          </a:schemeClr>
        </a:buClr>
        <a:buSzPct val="104999"/>
        <a:buFont typeface="Avenir Next"/>
        <a:buChar char="‣"/>
        <a:tabLst/>
        <a:defRPr b="0" baseline="0" cap="none" i="0" spc="0" strike="noStrike" sz="3400" u="none">
          <a:ln>
            <a:noFill/>
          </a:ln>
          <a:solidFill>
            <a:srgbClr val="838787"/>
          </a:solidFill>
          <a:uFillTx/>
          <a:latin typeface="Avenir Next Medium"/>
          <a:ea typeface="Avenir Next Medium"/>
          <a:cs typeface="Avenir Next Medium"/>
          <a:sym typeface="Avenir Next Medium"/>
        </a:defRPr>
      </a:lvl1pPr>
      <a:lvl2pPr marL="889000" marR="0" indent="-444500" algn="l" defTabSz="584200" latinLnBrk="0">
        <a:lnSpc>
          <a:spcPct val="100000"/>
        </a:lnSpc>
        <a:spcBef>
          <a:spcPts val="2800"/>
        </a:spcBef>
        <a:spcAft>
          <a:spcPts val="0"/>
        </a:spcAft>
        <a:buClr>
          <a:schemeClr val="accent1">
            <a:satOff val="-4060"/>
          </a:schemeClr>
        </a:buClr>
        <a:buSzPct val="104999"/>
        <a:buFont typeface="Avenir Next"/>
        <a:buChar char="‣"/>
        <a:tabLst/>
        <a:defRPr b="0" baseline="0" cap="none" i="0" spc="0" strike="noStrike" sz="3400" u="none">
          <a:ln>
            <a:noFill/>
          </a:ln>
          <a:solidFill>
            <a:srgbClr val="838787"/>
          </a:solidFill>
          <a:uFillTx/>
          <a:latin typeface="Avenir Next Medium"/>
          <a:ea typeface="Avenir Next Medium"/>
          <a:cs typeface="Avenir Next Medium"/>
          <a:sym typeface="Avenir Next Medium"/>
        </a:defRPr>
      </a:lvl2pPr>
      <a:lvl3pPr marL="1333500" marR="0" indent="-444500" algn="l" defTabSz="584200" latinLnBrk="0">
        <a:lnSpc>
          <a:spcPct val="100000"/>
        </a:lnSpc>
        <a:spcBef>
          <a:spcPts val="2800"/>
        </a:spcBef>
        <a:spcAft>
          <a:spcPts val="0"/>
        </a:spcAft>
        <a:buClr>
          <a:schemeClr val="accent1">
            <a:satOff val="-4060"/>
          </a:schemeClr>
        </a:buClr>
        <a:buSzPct val="104999"/>
        <a:buFont typeface="Avenir Next"/>
        <a:buChar char="‣"/>
        <a:tabLst/>
        <a:defRPr b="0" baseline="0" cap="none" i="0" spc="0" strike="noStrike" sz="3400" u="none">
          <a:ln>
            <a:noFill/>
          </a:ln>
          <a:solidFill>
            <a:srgbClr val="838787"/>
          </a:solidFill>
          <a:uFillTx/>
          <a:latin typeface="Avenir Next Medium"/>
          <a:ea typeface="Avenir Next Medium"/>
          <a:cs typeface="Avenir Next Medium"/>
          <a:sym typeface="Avenir Next Medium"/>
        </a:defRPr>
      </a:lvl3pPr>
      <a:lvl4pPr marL="1778000" marR="0" indent="-444500" algn="l" defTabSz="584200" latinLnBrk="0">
        <a:lnSpc>
          <a:spcPct val="100000"/>
        </a:lnSpc>
        <a:spcBef>
          <a:spcPts val="2800"/>
        </a:spcBef>
        <a:spcAft>
          <a:spcPts val="0"/>
        </a:spcAft>
        <a:buClr>
          <a:schemeClr val="accent1">
            <a:satOff val="-4060"/>
          </a:schemeClr>
        </a:buClr>
        <a:buSzPct val="104999"/>
        <a:buFont typeface="Avenir Next"/>
        <a:buChar char="‣"/>
        <a:tabLst/>
        <a:defRPr b="0" baseline="0" cap="none" i="0" spc="0" strike="noStrike" sz="3400" u="none">
          <a:ln>
            <a:noFill/>
          </a:ln>
          <a:solidFill>
            <a:srgbClr val="838787"/>
          </a:solidFill>
          <a:uFillTx/>
          <a:latin typeface="Avenir Next Medium"/>
          <a:ea typeface="Avenir Next Medium"/>
          <a:cs typeface="Avenir Next Medium"/>
          <a:sym typeface="Avenir Next Medium"/>
        </a:defRPr>
      </a:lvl4pPr>
      <a:lvl5pPr marL="2222500" marR="0" indent="-444500" algn="l" defTabSz="584200" latinLnBrk="0">
        <a:lnSpc>
          <a:spcPct val="100000"/>
        </a:lnSpc>
        <a:spcBef>
          <a:spcPts val="2800"/>
        </a:spcBef>
        <a:spcAft>
          <a:spcPts val="0"/>
        </a:spcAft>
        <a:buClr>
          <a:schemeClr val="accent1">
            <a:satOff val="-4060"/>
          </a:schemeClr>
        </a:buClr>
        <a:buSzPct val="104999"/>
        <a:buFont typeface="Avenir Next"/>
        <a:buChar char="‣"/>
        <a:tabLst/>
        <a:defRPr b="0" baseline="0" cap="none" i="0" spc="0" strike="noStrike" sz="3400" u="none">
          <a:ln>
            <a:noFill/>
          </a:ln>
          <a:solidFill>
            <a:srgbClr val="838787"/>
          </a:solidFill>
          <a:uFillTx/>
          <a:latin typeface="Avenir Next Medium"/>
          <a:ea typeface="Avenir Next Medium"/>
          <a:cs typeface="Avenir Next Medium"/>
          <a:sym typeface="Avenir Next Medium"/>
        </a:defRPr>
      </a:lvl5pPr>
      <a:lvl6pPr marL="2667000" marR="0" indent="-444500" algn="l" defTabSz="584200" latinLnBrk="0">
        <a:lnSpc>
          <a:spcPct val="100000"/>
        </a:lnSpc>
        <a:spcBef>
          <a:spcPts val="2800"/>
        </a:spcBef>
        <a:spcAft>
          <a:spcPts val="0"/>
        </a:spcAft>
        <a:buClr>
          <a:schemeClr val="accent1">
            <a:satOff val="-4060"/>
          </a:schemeClr>
        </a:buClr>
        <a:buSzPct val="104999"/>
        <a:buFont typeface="Avenir Next"/>
        <a:buChar char="‣"/>
        <a:tabLst/>
        <a:defRPr b="0" baseline="0" cap="none" i="0" spc="0" strike="noStrike" sz="3400" u="none">
          <a:ln>
            <a:noFill/>
          </a:ln>
          <a:solidFill>
            <a:srgbClr val="838787"/>
          </a:solidFill>
          <a:uFillTx/>
          <a:latin typeface="Avenir Next Medium"/>
          <a:ea typeface="Avenir Next Medium"/>
          <a:cs typeface="Avenir Next Medium"/>
          <a:sym typeface="Avenir Next Medium"/>
        </a:defRPr>
      </a:lvl6pPr>
      <a:lvl7pPr marL="3111500" marR="0" indent="-444500" algn="l" defTabSz="584200" latinLnBrk="0">
        <a:lnSpc>
          <a:spcPct val="100000"/>
        </a:lnSpc>
        <a:spcBef>
          <a:spcPts val="2800"/>
        </a:spcBef>
        <a:spcAft>
          <a:spcPts val="0"/>
        </a:spcAft>
        <a:buClr>
          <a:schemeClr val="accent1">
            <a:satOff val="-4060"/>
          </a:schemeClr>
        </a:buClr>
        <a:buSzPct val="104999"/>
        <a:buFont typeface="Avenir Next"/>
        <a:buChar char="‣"/>
        <a:tabLst/>
        <a:defRPr b="0" baseline="0" cap="none" i="0" spc="0" strike="noStrike" sz="3400" u="none">
          <a:ln>
            <a:noFill/>
          </a:ln>
          <a:solidFill>
            <a:srgbClr val="838787"/>
          </a:solidFill>
          <a:uFillTx/>
          <a:latin typeface="Avenir Next Medium"/>
          <a:ea typeface="Avenir Next Medium"/>
          <a:cs typeface="Avenir Next Medium"/>
          <a:sym typeface="Avenir Next Medium"/>
        </a:defRPr>
      </a:lvl7pPr>
      <a:lvl8pPr marL="3556000" marR="0" indent="-444500" algn="l" defTabSz="584200" latinLnBrk="0">
        <a:lnSpc>
          <a:spcPct val="100000"/>
        </a:lnSpc>
        <a:spcBef>
          <a:spcPts val="2800"/>
        </a:spcBef>
        <a:spcAft>
          <a:spcPts val="0"/>
        </a:spcAft>
        <a:buClr>
          <a:schemeClr val="accent1">
            <a:satOff val="-4060"/>
          </a:schemeClr>
        </a:buClr>
        <a:buSzPct val="104999"/>
        <a:buFont typeface="Avenir Next"/>
        <a:buChar char="‣"/>
        <a:tabLst/>
        <a:defRPr b="0" baseline="0" cap="none" i="0" spc="0" strike="noStrike" sz="3400" u="none">
          <a:ln>
            <a:noFill/>
          </a:ln>
          <a:solidFill>
            <a:srgbClr val="838787"/>
          </a:solidFill>
          <a:uFillTx/>
          <a:latin typeface="Avenir Next Medium"/>
          <a:ea typeface="Avenir Next Medium"/>
          <a:cs typeface="Avenir Next Medium"/>
          <a:sym typeface="Avenir Next Medium"/>
        </a:defRPr>
      </a:lvl8pPr>
      <a:lvl9pPr marL="4000500" marR="0" indent="-444500" algn="l" defTabSz="584200" latinLnBrk="0">
        <a:lnSpc>
          <a:spcPct val="100000"/>
        </a:lnSpc>
        <a:spcBef>
          <a:spcPts val="2800"/>
        </a:spcBef>
        <a:spcAft>
          <a:spcPts val="0"/>
        </a:spcAft>
        <a:buClr>
          <a:schemeClr val="accent1">
            <a:satOff val="-4060"/>
          </a:schemeClr>
        </a:buClr>
        <a:buSzPct val="104999"/>
        <a:buFont typeface="Avenir Next"/>
        <a:buChar char="‣"/>
        <a:tabLst/>
        <a:defRPr b="0" baseline="0" cap="none" i="0" spc="0" strike="noStrike" sz="3400" u="none">
          <a:ln>
            <a:noFill/>
          </a:ln>
          <a:solidFill>
            <a:srgbClr val="838787"/>
          </a:solidFill>
          <a:uFillTx/>
          <a:latin typeface="Avenir Next Medium"/>
          <a:ea typeface="Avenir Next Medium"/>
          <a:cs typeface="Avenir Next Medium"/>
          <a:sym typeface="Avenir Next Medium"/>
        </a:defRPr>
      </a:lvl9pPr>
    </p:bodyStyle>
    <p:otherStyle>
      <a:lvl1pPr marL="0" marR="0" indent="0" algn="r" defTabSz="584200" latinLnBrk="0">
        <a:lnSpc>
          <a:spcPct val="8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DIN Alternate"/>
        </a:defRPr>
      </a:lvl1pPr>
      <a:lvl2pPr marL="0" marR="0" indent="228600" algn="r" defTabSz="584200" latinLnBrk="0">
        <a:lnSpc>
          <a:spcPct val="8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DIN Alternate"/>
        </a:defRPr>
      </a:lvl2pPr>
      <a:lvl3pPr marL="0" marR="0" indent="457200" algn="r" defTabSz="584200" latinLnBrk="0">
        <a:lnSpc>
          <a:spcPct val="8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DIN Alternate"/>
        </a:defRPr>
      </a:lvl3pPr>
      <a:lvl4pPr marL="0" marR="0" indent="685800" algn="r" defTabSz="584200" latinLnBrk="0">
        <a:lnSpc>
          <a:spcPct val="8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DIN Alternate"/>
        </a:defRPr>
      </a:lvl4pPr>
      <a:lvl5pPr marL="0" marR="0" indent="914400" algn="r" defTabSz="584200" latinLnBrk="0">
        <a:lnSpc>
          <a:spcPct val="8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DIN Alternate"/>
        </a:defRPr>
      </a:lvl5pPr>
      <a:lvl6pPr marL="0" marR="0" indent="1143000" algn="r" defTabSz="584200" latinLnBrk="0">
        <a:lnSpc>
          <a:spcPct val="8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DIN Alternate"/>
        </a:defRPr>
      </a:lvl6pPr>
      <a:lvl7pPr marL="0" marR="0" indent="1371600" algn="r" defTabSz="584200" latinLnBrk="0">
        <a:lnSpc>
          <a:spcPct val="8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DIN Alternate"/>
        </a:defRPr>
      </a:lvl7pPr>
      <a:lvl8pPr marL="0" marR="0" indent="1600200" algn="r" defTabSz="584200" latinLnBrk="0">
        <a:lnSpc>
          <a:spcPct val="8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DIN Alternate"/>
        </a:defRPr>
      </a:lvl8pPr>
      <a:lvl9pPr marL="0" marR="0" indent="1828800" algn="r" defTabSz="584200" latinLnBrk="0">
        <a:lnSpc>
          <a:spcPct val="8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DIN Alternate"/>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privacyinternational.org/explainer/56/what-privacy" TargetMode="External"/><Relationship Id="rId3" Type="http://schemas.openxmlformats.org/officeDocument/2006/relationships/hyperlink" Target="https://www.investopedia.com/terms/t/trust.asp" TargetMode="External"/><Relationship Id="rId4" Type="http://schemas.openxmlformats.org/officeDocument/2006/relationships/hyperlink" Target="https://digitalguardian.com/blog/what-cyber-security"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6" name="Privacy, trust and security issues."/>
          <p:cNvSpPr txBox="1"/>
          <p:nvPr>
            <p:ph type="ctrTitle"/>
          </p:nvPr>
        </p:nvSpPr>
        <p:spPr>
          <a:prstGeom prst="rect">
            <a:avLst/>
          </a:prstGeom>
        </p:spPr>
        <p:txBody>
          <a:bodyPr/>
          <a:lstStyle>
            <a:lvl1pPr defTabSz="350520">
              <a:defRPr sz="10200"/>
            </a:lvl1pPr>
          </a:lstStyle>
          <a:p>
            <a:pPr/>
            <a:r>
              <a:t>Privacy, trust and security issues.</a:t>
            </a:r>
          </a:p>
        </p:txBody>
      </p:sp>
      <p:sp>
        <p:nvSpPr>
          <p:cNvPr id="167" name="Samuel dymock-brown"/>
          <p:cNvSpPr txBox="1"/>
          <p:nvPr>
            <p:ph type="subTitle" sz="quarter" idx="1"/>
          </p:nvPr>
        </p:nvSpPr>
        <p:spPr>
          <a:prstGeom prst="rect">
            <a:avLst/>
          </a:prstGeom>
        </p:spPr>
        <p:txBody>
          <a:bodyPr/>
          <a:lstStyle/>
          <a:p>
            <a:pPr/>
            <a:r>
              <a:t>Samuel dymock-brown</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9" name="Privacy, trust and security."/>
          <p:cNvSpPr txBox="1"/>
          <p:nvPr>
            <p:ph type="body" idx="13"/>
          </p:nvPr>
        </p:nvSpPr>
        <p:spPr>
          <a:prstGeom prst="rect">
            <a:avLst/>
          </a:prstGeom>
        </p:spPr>
        <p:txBody>
          <a:bodyPr/>
          <a:lstStyle/>
          <a:p>
            <a:pPr/>
            <a:r>
              <a:t>Privacy, trust and security.</a:t>
            </a:r>
          </a:p>
        </p:txBody>
      </p:sp>
      <p:sp>
        <p:nvSpPr>
          <p:cNvPr id="170" name="Two digital channels that are being focused on."/>
          <p:cNvSpPr txBox="1"/>
          <p:nvPr>
            <p:ph type="title"/>
          </p:nvPr>
        </p:nvSpPr>
        <p:spPr>
          <a:prstGeom prst="rect">
            <a:avLst/>
          </a:prstGeom>
        </p:spPr>
        <p:txBody>
          <a:bodyPr/>
          <a:lstStyle>
            <a:lvl1pPr defTabSz="467359">
              <a:spcBef>
                <a:spcPts val="2200"/>
              </a:spcBef>
              <a:defRPr sz="4800"/>
            </a:lvl1pPr>
          </a:lstStyle>
          <a:p>
            <a:pPr/>
            <a:r>
              <a:t>Two digital channels that are being focused on.</a:t>
            </a:r>
          </a:p>
        </p:txBody>
      </p:sp>
      <p:sp>
        <p:nvSpPr>
          <p:cNvPr id="171" name="The two digital channels that will be focused are the website of HERA and also the social media platforms e.g Instagram.…"/>
          <p:cNvSpPr txBox="1"/>
          <p:nvPr>
            <p:ph type="body" idx="1"/>
          </p:nvPr>
        </p:nvSpPr>
        <p:spPr>
          <a:xfrm>
            <a:off x="406400" y="2749550"/>
            <a:ext cx="12192000" cy="6108700"/>
          </a:xfrm>
          <a:prstGeom prst="rect">
            <a:avLst/>
          </a:prstGeom>
        </p:spPr>
        <p:txBody>
          <a:bodyPr/>
          <a:lstStyle/>
          <a:p>
            <a:pPr/>
            <a:r>
              <a:t>The two digital channels that will be focused are the website of HERA and also the social media platforms e.g Instagram.</a:t>
            </a:r>
          </a:p>
          <a:p>
            <a:pPr/>
            <a:r>
              <a:t>These are the chosen channels due to the highest risk of them being breached or compromised within the modern world.</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3" name="Privacy"/>
          <p:cNvSpPr txBox="1"/>
          <p:nvPr>
            <p:ph type="body" idx="13"/>
          </p:nvPr>
        </p:nvSpPr>
        <p:spPr>
          <a:prstGeom prst="rect">
            <a:avLst/>
          </a:prstGeom>
        </p:spPr>
        <p:txBody>
          <a:bodyPr/>
          <a:lstStyle/>
          <a:p>
            <a:pPr/>
            <a:r>
              <a:t>Privacy</a:t>
            </a:r>
          </a:p>
        </p:txBody>
      </p:sp>
      <p:sp>
        <p:nvSpPr>
          <p:cNvPr id="174" name="What is privacy?"/>
          <p:cNvSpPr txBox="1"/>
          <p:nvPr>
            <p:ph type="title"/>
          </p:nvPr>
        </p:nvSpPr>
        <p:spPr>
          <a:prstGeom prst="rect">
            <a:avLst/>
          </a:prstGeom>
        </p:spPr>
        <p:txBody>
          <a:bodyPr/>
          <a:lstStyle>
            <a:lvl1pPr defTabSz="467359">
              <a:spcBef>
                <a:spcPts val="2200"/>
              </a:spcBef>
              <a:defRPr sz="4800"/>
            </a:lvl1pPr>
          </a:lstStyle>
          <a:p>
            <a:pPr/>
            <a:r>
              <a:t>What is privacy?</a:t>
            </a:r>
          </a:p>
        </p:txBody>
      </p:sp>
      <p:sp>
        <p:nvSpPr>
          <p:cNvPr id="175" name="The definition of privacy is, ‘a state in which one is not observed or disturbed by other people.’…"/>
          <p:cNvSpPr txBox="1"/>
          <p:nvPr>
            <p:ph type="body" idx="1"/>
          </p:nvPr>
        </p:nvSpPr>
        <p:spPr>
          <a:xfrm>
            <a:off x="406400" y="2749550"/>
            <a:ext cx="12192000" cy="6108700"/>
          </a:xfrm>
          <a:prstGeom prst="rect">
            <a:avLst/>
          </a:prstGeom>
        </p:spPr>
        <p:txBody>
          <a:bodyPr/>
          <a:lstStyle/>
          <a:p>
            <a:pPr/>
            <a:r>
              <a:t>The definition of privacy is, ‘a state in which one is not observed or disturbed by other people.’</a:t>
            </a:r>
          </a:p>
          <a:p>
            <a:pPr/>
            <a:r>
              <a:t>Privacy is one of the most important things to confirm with a customer when selling products and needing personal information from them to ensure they receive the product that they have ordered e.g home address.</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7" name="Privacy"/>
          <p:cNvSpPr txBox="1"/>
          <p:nvPr>
            <p:ph type="body" idx="13"/>
          </p:nvPr>
        </p:nvSpPr>
        <p:spPr>
          <a:prstGeom prst="rect">
            <a:avLst/>
          </a:prstGeom>
        </p:spPr>
        <p:txBody>
          <a:bodyPr/>
          <a:lstStyle/>
          <a:p>
            <a:pPr/>
            <a:r>
              <a:t>Privacy</a:t>
            </a:r>
          </a:p>
        </p:txBody>
      </p:sp>
      <p:sp>
        <p:nvSpPr>
          <p:cNvPr id="178" name="What is the privacy or Hera"/>
          <p:cNvSpPr txBox="1"/>
          <p:nvPr>
            <p:ph type="title"/>
          </p:nvPr>
        </p:nvSpPr>
        <p:spPr>
          <a:prstGeom prst="rect">
            <a:avLst/>
          </a:prstGeom>
        </p:spPr>
        <p:txBody>
          <a:bodyPr/>
          <a:lstStyle>
            <a:lvl1pPr defTabSz="467359">
              <a:spcBef>
                <a:spcPts val="2200"/>
              </a:spcBef>
              <a:defRPr sz="4800"/>
            </a:lvl1pPr>
          </a:lstStyle>
          <a:p>
            <a:pPr/>
            <a:r>
              <a:t>What is the privacy or Hera </a:t>
            </a:r>
          </a:p>
        </p:txBody>
      </p:sp>
      <p:sp>
        <p:nvSpPr>
          <p:cNvPr id="179" name="As soon as you enter HERA London’s website a prompt asks for you to accept cookies. This prompt is purposely made small and it’s not something you will notice straight away. This is very good as it’s not forcing you to let companies track you and your data that’s been shared with the website you have entered, meaning your data is kept private between customer and seller."/>
          <p:cNvSpPr txBox="1"/>
          <p:nvPr>
            <p:ph type="body" idx="1"/>
          </p:nvPr>
        </p:nvSpPr>
        <p:spPr>
          <a:prstGeom prst="rect">
            <a:avLst/>
          </a:prstGeom>
        </p:spPr>
        <p:txBody>
          <a:bodyPr/>
          <a:lstStyle/>
          <a:p>
            <a:pPr/>
            <a:r>
              <a:t>As soon as you enter HERA London’s website a prompt asks for you to accept cookies. This prompt is purposely made small and it’s not something you will notice straight away. This is very good as it’s not forcing you to let companies track you and your data that’s been shared with the website you have entered, meaning your data is kept private between customer and seller.</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1" name="Privacy"/>
          <p:cNvSpPr txBox="1"/>
          <p:nvPr>
            <p:ph type="body" idx="13"/>
          </p:nvPr>
        </p:nvSpPr>
        <p:spPr>
          <a:prstGeom prst="rect">
            <a:avLst/>
          </a:prstGeom>
        </p:spPr>
        <p:txBody>
          <a:bodyPr/>
          <a:lstStyle/>
          <a:p>
            <a:pPr/>
            <a:r>
              <a:t>Privacy</a:t>
            </a:r>
          </a:p>
        </p:txBody>
      </p:sp>
      <p:sp>
        <p:nvSpPr>
          <p:cNvPr id="182" name="What data is collected by shoppers?"/>
          <p:cNvSpPr txBox="1"/>
          <p:nvPr>
            <p:ph type="title"/>
          </p:nvPr>
        </p:nvSpPr>
        <p:spPr>
          <a:prstGeom prst="rect">
            <a:avLst/>
          </a:prstGeom>
        </p:spPr>
        <p:txBody>
          <a:bodyPr/>
          <a:lstStyle>
            <a:lvl1pPr defTabSz="467359">
              <a:spcBef>
                <a:spcPts val="2200"/>
              </a:spcBef>
              <a:defRPr sz="4800"/>
            </a:lvl1pPr>
          </a:lstStyle>
          <a:p>
            <a:pPr/>
            <a:r>
              <a:t>What data is collected by shoppers?</a:t>
            </a:r>
          </a:p>
        </p:txBody>
      </p:sp>
      <p:sp>
        <p:nvSpPr>
          <p:cNvPr id="183" name="HERA London’s website has been created through Shopify. This means that HERA don’t need to create their own privacy terms, these are created by Shopify.…"/>
          <p:cNvSpPr txBox="1"/>
          <p:nvPr>
            <p:ph type="body" idx="1"/>
          </p:nvPr>
        </p:nvSpPr>
        <p:spPr>
          <a:prstGeom prst="rect">
            <a:avLst/>
          </a:prstGeom>
        </p:spPr>
        <p:txBody>
          <a:bodyPr/>
          <a:lstStyle/>
          <a:p>
            <a:pPr marL="351155" indent="-351155" defTabSz="461518">
              <a:spcBef>
                <a:spcPts val="2200"/>
              </a:spcBef>
              <a:defRPr sz="2686"/>
            </a:pPr>
            <a:r>
              <a:t>HERA London’s website has been created through Shopify. This means that HERA don’t need to create their own privacy terms, these are created by Shopify.</a:t>
            </a:r>
          </a:p>
          <a:p>
            <a:pPr marL="351155" indent="-351155" defTabSz="461518">
              <a:spcBef>
                <a:spcPts val="2200"/>
              </a:spcBef>
              <a:defRPr sz="2686"/>
            </a:pPr>
            <a:r>
              <a:t>Shopify collect: Name, company name, address, email, phone number(s) and payment details. </a:t>
            </a:r>
          </a:p>
          <a:p>
            <a:pPr marL="351155" indent="-351155" defTabSz="461518">
              <a:spcBef>
                <a:spcPts val="2200"/>
              </a:spcBef>
              <a:defRPr sz="2686"/>
            </a:pPr>
            <a:r>
              <a:t>Also data about the Shopify store you have visited is collected and stored. Shopify don’t sell any data but may use it to complete marketing campaigns.</a:t>
            </a:r>
          </a:p>
          <a:p>
            <a:pPr marL="351155" indent="-351155" defTabSz="461518">
              <a:spcBef>
                <a:spcPts val="2200"/>
              </a:spcBef>
              <a:defRPr sz="2686"/>
            </a:pPr>
            <a:r>
              <a:t>The only issue for customers is if there was a breach of data, but Spotify are very secure and customers shouldn’t worry about anything happening.</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5" name="Trust"/>
          <p:cNvSpPr txBox="1"/>
          <p:nvPr>
            <p:ph type="body" idx="13"/>
          </p:nvPr>
        </p:nvSpPr>
        <p:spPr>
          <a:prstGeom prst="rect">
            <a:avLst/>
          </a:prstGeom>
        </p:spPr>
        <p:txBody>
          <a:bodyPr/>
          <a:lstStyle/>
          <a:p>
            <a:pPr/>
            <a:r>
              <a:t>Trust</a:t>
            </a:r>
          </a:p>
        </p:txBody>
      </p:sp>
      <p:sp>
        <p:nvSpPr>
          <p:cNvPr id="186" name="What is trust within a business?"/>
          <p:cNvSpPr txBox="1"/>
          <p:nvPr>
            <p:ph type="title"/>
          </p:nvPr>
        </p:nvSpPr>
        <p:spPr>
          <a:prstGeom prst="rect">
            <a:avLst/>
          </a:prstGeom>
        </p:spPr>
        <p:txBody>
          <a:bodyPr/>
          <a:lstStyle>
            <a:lvl1pPr defTabSz="467359">
              <a:spcBef>
                <a:spcPts val="2200"/>
              </a:spcBef>
              <a:defRPr sz="4800"/>
            </a:lvl1pPr>
          </a:lstStyle>
          <a:p>
            <a:pPr/>
            <a:r>
              <a:t>What is trust within a business?</a:t>
            </a:r>
          </a:p>
        </p:txBody>
      </p:sp>
      <p:sp>
        <p:nvSpPr>
          <p:cNvPr id="187" name="Trust is the most important business and brand asset a company must manage, especially in relationships with customers, clients, employees, and stakeholders. Our economy works because people trust each other and the businesses they support. Your brand must work hard to earn trust.…"/>
          <p:cNvSpPr txBox="1"/>
          <p:nvPr>
            <p:ph type="body" idx="1"/>
          </p:nvPr>
        </p:nvSpPr>
        <p:spPr>
          <a:xfrm>
            <a:off x="406400" y="2743200"/>
            <a:ext cx="11724899" cy="6108700"/>
          </a:xfrm>
          <a:prstGeom prst="rect">
            <a:avLst/>
          </a:prstGeom>
        </p:spPr>
        <p:txBody>
          <a:bodyPr/>
          <a:lstStyle/>
          <a:p>
            <a:pPr marL="413384" indent="-413384" defTabSz="543305">
              <a:spcBef>
                <a:spcPts val="2600"/>
              </a:spcBef>
              <a:defRPr sz="3162"/>
            </a:pPr>
            <a:r>
              <a:t>Trust is the most important business and brand asset a company must manage, especially in relationships with customers, clients, employees, and stakeholders. Our economy works because people trust each other and the businesses they support. Your brand must work hard to earn trust.</a:t>
            </a:r>
          </a:p>
          <a:p>
            <a:pPr marL="413384" indent="-413384" defTabSz="543305">
              <a:spcBef>
                <a:spcPts val="2600"/>
              </a:spcBef>
              <a:defRPr sz="3162"/>
            </a:pPr>
            <a:r>
              <a:t>Trust is extremely important within a business to expand due to higher customer satisfaction, stronger links with suppliers and even employees wanting to work harder due to them knowing they are working for a trustworthy company.</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9" name="Trust"/>
          <p:cNvSpPr txBox="1"/>
          <p:nvPr>
            <p:ph type="body" idx="13"/>
          </p:nvPr>
        </p:nvSpPr>
        <p:spPr>
          <a:prstGeom prst="rect">
            <a:avLst/>
          </a:prstGeom>
        </p:spPr>
        <p:txBody>
          <a:bodyPr/>
          <a:lstStyle/>
          <a:p>
            <a:pPr/>
            <a:r>
              <a:t>Trust</a:t>
            </a:r>
          </a:p>
        </p:txBody>
      </p:sp>
      <p:sp>
        <p:nvSpPr>
          <p:cNvPr id="190" name="Do customers trust Hera?"/>
          <p:cNvSpPr txBox="1"/>
          <p:nvPr>
            <p:ph type="title"/>
          </p:nvPr>
        </p:nvSpPr>
        <p:spPr>
          <a:prstGeom prst="rect">
            <a:avLst/>
          </a:prstGeom>
        </p:spPr>
        <p:txBody>
          <a:bodyPr/>
          <a:lstStyle>
            <a:lvl1pPr defTabSz="467359">
              <a:spcBef>
                <a:spcPts val="2200"/>
              </a:spcBef>
              <a:defRPr sz="4800"/>
            </a:lvl1pPr>
          </a:lstStyle>
          <a:p>
            <a:pPr/>
            <a:r>
              <a:t>Do customers trust Hera?</a:t>
            </a:r>
          </a:p>
        </p:txBody>
      </p:sp>
      <p:sp>
        <p:nvSpPr>
          <p:cNvPr id="191" name="Trust is so important in today’s market and it is hard for people to trust many small businesses due to the thought of being scammed. Luckily, over the last few years websites like Trust Pilot have grown largely in order to show customers what the company is like through previous customers reviews."/>
          <p:cNvSpPr txBox="1"/>
          <p:nvPr>
            <p:ph type="body" sz="quarter" idx="1"/>
          </p:nvPr>
        </p:nvSpPr>
        <p:spPr>
          <a:xfrm>
            <a:off x="1302476" y="3104526"/>
            <a:ext cx="4283168" cy="5398748"/>
          </a:xfrm>
          <a:prstGeom prst="rect">
            <a:avLst/>
          </a:prstGeom>
        </p:spPr>
        <p:txBody>
          <a:bodyPr/>
          <a:lstStyle>
            <a:lvl1pPr marL="306704" indent="-306704" defTabSz="403097">
              <a:spcBef>
                <a:spcPts val="1900"/>
              </a:spcBef>
              <a:defRPr sz="2346"/>
            </a:lvl1pPr>
          </a:lstStyle>
          <a:p>
            <a:pPr/>
            <a:r>
              <a:t>Trust is so important in today’s market and it is hard for people to trust many small businesses due to the thought of being scammed. Luckily, over the last few years websites like Trust Pilot have grown largely in order to show customers what the company is like through previous customers reviews.</a:t>
            </a:r>
          </a:p>
        </p:txBody>
      </p:sp>
      <p:pic>
        <p:nvPicPr>
          <p:cNvPr id="192" name="84CE2FC8-E27D-4D57-A91D-91DB287B46C4-L0-001.png" descr="84CE2FC8-E27D-4D57-A91D-91DB287B46C4-L0-001.png"/>
          <p:cNvPicPr>
            <a:picLocks noChangeAspect="1"/>
          </p:cNvPicPr>
          <p:nvPr/>
        </p:nvPicPr>
        <p:blipFill>
          <a:blip r:embed="rId2">
            <a:extLst/>
          </a:blip>
          <a:srcRect l="0" t="4356" r="0" b="4356"/>
          <a:stretch>
            <a:fillRect/>
          </a:stretch>
        </p:blipFill>
        <p:spPr>
          <a:xfrm>
            <a:off x="7143836" y="3494466"/>
            <a:ext cx="5385676" cy="3685479"/>
          </a:xfrm>
          <a:prstGeom prst="rect">
            <a:avLst/>
          </a:prstGeom>
          <a:ln w="12700">
            <a:miter lim="400000"/>
          </a:ln>
        </p:spPr>
      </p:pic>
      <p:sp>
        <p:nvSpPr>
          <p:cNvPr id="193" name="Line"/>
          <p:cNvSpPr/>
          <p:nvPr/>
        </p:nvSpPr>
        <p:spPr>
          <a:xfrm>
            <a:off x="8078999" y="5955487"/>
            <a:ext cx="368090" cy="1"/>
          </a:xfrm>
          <a:prstGeom prst="line">
            <a:avLst/>
          </a:prstGeom>
          <a:ln w="25400">
            <a:solidFill>
              <a:schemeClr val="accent1"/>
            </a:solidFill>
            <a:miter lim="400000"/>
          </a:ln>
        </p:spPr>
        <p:txBody>
          <a:bodyPr lIns="50800" tIns="50800" rIns="50800" bIns="50800" anchor="ctr"/>
          <a:lstStyle/>
          <a:p>
            <a:pPr algn="ctr">
              <a:lnSpc>
                <a:spcPct val="80000"/>
              </a:lnSpc>
              <a:spcBef>
                <a:spcPts val="0"/>
              </a:spcBef>
              <a:defRPr cap="all" sz="2800">
                <a:latin typeface="+mn-lt"/>
                <a:ea typeface="+mn-ea"/>
                <a:cs typeface="+mn-cs"/>
                <a:sym typeface="DIN Condensed"/>
              </a:defRPr>
            </a:pPr>
          </a:p>
        </p:txBody>
      </p:sp>
      <p:sp>
        <p:nvSpPr>
          <p:cNvPr id="194" name="Line"/>
          <p:cNvSpPr/>
          <p:nvPr/>
        </p:nvSpPr>
        <p:spPr>
          <a:xfrm>
            <a:off x="8075194" y="7146131"/>
            <a:ext cx="715435" cy="1"/>
          </a:xfrm>
          <a:prstGeom prst="line">
            <a:avLst/>
          </a:prstGeom>
          <a:ln w="25400">
            <a:solidFill>
              <a:schemeClr val="accent1"/>
            </a:solidFill>
            <a:miter lim="400000"/>
          </a:ln>
        </p:spPr>
        <p:txBody>
          <a:bodyPr lIns="50800" tIns="50800" rIns="50800" bIns="50800" anchor="ctr"/>
          <a:lstStyle/>
          <a:p>
            <a:pPr algn="ctr">
              <a:lnSpc>
                <a:spcPct val="80000"/>
              </a:lnSpc>
              <a:spcBef>
                <a:spcPts val="0"/>
              </a:spcBef>
              <a:defRPr cap="all" sz="2800">
                <a:latin typeface="+mn-lt"/>
                <a:ea typeface="+mn-ea"/>
                <a:cs typeface="+mn-cs"/>
                <a:sym typeface="DIN Condensed"/>
              </a:defRPr>
            </a:pPr>
          </a:p>
        </p:txBody>
      </p:sp>
      <p:sp>
        <p:nvSpPr>
          <p:cNvPr id="195" name="Circle"/>
          <p:cNvSpPr/>
          <p:nvPr/>
        </p:nvSpPr>
        <p:spPr>
          <a:xfrm>
            <a:off x="7860493" y="5906553"/>
            <a:ext cx="212169" cy="212170"/>
          </a:xfrm>
          <a:prstGeom prst="ellipse">
            <a:avLst/>
          </a:prstGeom>
          <a:solidFill>
            <a:schemeClr val="accent1"/>
          </a:solidFill>
          <a:ln w="12700">
            <a:miter lim="400000"/>
          </a:ln>
        </p:spPr>
        <p:txBody>
          <a:bodyPr lIns="50800" tIns="50800" rIns="50800" bIns="50800" anchor="ctr"/>
          <a:lstStyle/>
          <a:p>
            <a:pPr algn="ctr">
              <a:lnSpc>
                <a:spcPct val="80000"/>
              </a:lnSpc>
              <a:spcBef>
                <a:spcPts val="0"/>
              </a:spcBef>
              <a:defRPr cap="all" sz="2800">
                <a:solidFill>
                  <a:srgbClr val="FFFFFF"/>
                </a:solidFill>
                <a:latin typeface="+mn-lt"/>
                <a:ea typeface="+mn-ea"/>
                <a:cs typeface="+mn-cs"/>
                <a:sym typeface="DIN Condensed"/>
              </a:defRPr>
            </a:pPr>
          </a:p>
        </p:txBody>
      </p:sp>
      <p:sp>
        <p:nvSpPr>
          <p:cNvPr id="196" name="Circle"/>
          <p:cNvSpPr/>
          <p:nvPr/>
        </p:nvSpPr>
        <p:spPr>
          <a:xfrm>
            <a:off x="7890377" y="7069931"/>
            <a:ext cx="152401" cy="152401"/>
          </a:xfrm>
          <a:prstGeom prst="ellipse">
            <a:avLst/>
          </a:prstGeom>
          <a:solidFill>
            <a:schemeClr val="accent1"/>
          </a:solidFill>
          <a:ln w="12700">
            <a:miter lim="400000"/>
          </a:ln>
        </p:spPr>
        <p:txBody>
          <a:bodyPr lIns="50800" tIns="50800" rIns="50800" bIns="50800" anchor="ctr"/>
          <a:lstStyle/>
          <a:p>
            <a:pPr algn="ctr">
              <a:lnSpc>
                <a:spcPct val="80000"/>
              </a:lnSpc>
              <a:spcBef>
                <a:spcPts val="0"/>
              </a:spcBef>
              <a:defRPr cap="all" sz="2800">
                <a:solidFill>
                  <a:srgbClr val="FFFFFF"/>
                </a:solidFill>
                <a:latin typeface="+mn-lt"/>
                <a:ea typeface="+mn-ea"/>
                <a:cs typeface="+mn-cs"/>
                <a:sym typeface="DIN Condensed"/>
              </a:defRPr>
            </a:pP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8" name="Trust"/>
          <p:cNvSpPr txBox="1"/>
          <p:nvPr>
            <p:ph type="body" idx="13"/>
          </p:nvPr>
        </p:nvSpPr>
        <p:spPr>
          <a:prstGeom prst="rect">
            <a:avLst/>
          </a:prstGeom>
        </p:spPr>
        <p:txBody>
          <a:bodyPr/>
          <a:lstStyle/>
          <a:p>
            <a:pPr/>
            <a:r>
              <a:t>Trust</a:t>
            </a:r>
          </a:p>
        </p:txBody>
      </p:sp>
      <p:sp>
        <p:nvSpPr>
          <p:cNvPr id="199" name="How can Hera improve their trust?"/>
          <p:cNvSpPr txBox="1"/>
          <p:nvPr>
            <p:ph type="title"/>
          </p:nvPr>
        </p:nvSpPr>
        <p:spPr>
          <a:prstGeom prst="rect">
            <a:avLst/>
          </a:prstGeom>
        </p:spPr>
        <p:txBody>
          <a:bodyPr/>
          <a:lstStyle>
            <a:lvl1pPr defTabSz="467359">
              <a:spcBef>
                <a:spcPts val="2200"/>
              </a:spcBef>
              <a:defRPr sz="4800"/>
            </a:lvl1pPr>
          </a:lstStyle>
          <a:p>
            <a:pPr/>
            <a:r>
              <a:t>How can Hera improve their trust?</a:t>
            </a:r>
          </a:p>
        </p:txBody>
      </p:sp>
      <p:sp>
        <p:nvSpPr>
          <p:cNvPr id="200" name="HERA can improve the business’ trustworthiness by completing simple tasks to a good level. The best traits that HERA need to possess to increase the trust are, demonstrating that you trust others, create relationships that are mutually beneficial, directly addressing issues that occur, tell the truth, respect others time (e.g phone calls) and delivering the unexpected."/>
          <p:cNvSpPr txBox="1"/>
          <p:nvPr>
            <p:ph type="body" idx="1"/>
          </p:nvPr>
        </p:nvSpPr>
        <p:spPr>
          <a:prstGeom prst="rect">
            <a:avLst/>
          </a:prstGeom>
        </p:spPr>
        <p:txBody>
          <a:bodyPr/>
          <a:lstStyle/>
          <a:p>
            <a:pPr/>
            <a:r>
              <a:t>HERA can improve the business’ trustworthiness by completing simple tasks to a good level. The best traits that HERA need to possess to increase the trust are, demonstrating that you trust others, create relationships that are mutually beneficial, directly addressing issues that occur, tell the truth, respect others time (e.g phone calls) and delivering the unexpected. </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2" name="Security issues"/>
          <p:cNvSpPr txBox="1"/>
          <p:nvPr>
            <p:ph type="body" idx="13"/>
          </p:nvPr>
        </p:nvSpPr>
        <p:spPr>
          <a:prstGeom prst="rect">
            <a:avLst/>
          </a:prstGeom>
        </p:spPr>
        <p:txBody>
          <a:bodyPr/>
          <a:lstStyle/>
          <a:p>
            <a:pPr/>
            <a:r>
              <a:t>Security issues</a:t>
            </a:r>
          </a:p>
        </p:txBody>
      </p:sp>
      <p:sp>
        <p:nvSpPr>
          <p:cNvPr id="203" name="What type of cyber security issues occur ?"/>
          <p:cNvSpPr txBox="1"/>
          <p:nvPr>
            <p:ph type="title"/>
          </p:nvPr>
        </p:nvSpPr>
        <p:spPr>
          <a:prstGeom prst="rect">
            <a:avLst/>
          </a:prstGeom>
        </p:spPr>
        <p:txBody>
          <a:bodyPr/>
          <a:lstStyle>
            <a:lvl1pPr defTabSz="467359">
              <a:spcBef>
                <a:spcPts val="2200"/>
              </a:spcBef>
              <a:defRPr sz="4800"/>
            </a:lvl1pPr>
          </a:lstStyle>
          <a:p>
            <a:pPr/>
            <a:r>
              <a:t>What type of cyber security issues occur ?</a:t>
            </a:r>
          </a:p>
        </p:txBody>
      </p:sp>
      <p:sp>
        <p:nvSpPr>
          <p:cNvPr id="204" name="Cyber security refers to the body of technologies, processes, and practices designed to protect networks, devices, programs, and data from attack, damage, or unauthorised access."/>
          <p:cNvSpPr txBox="1"/>
          <p:nvPr>
            <p:ph type="body" idx="1"/>
          </p:nvPr>
        </p:nvSpPr>
        <p:spPr>
          <a:prstGeom prst="rect">
            <a:avLst/>
          </a:prstGeom>
        </p:spPr>
        <p:txBody>
          <a:bodyPr/>
          <a:lstStyle/>
          <a:p>
            <a:pPr marL="0" indent="0" defTabSz="457200">
              <a:spcBef>
                <a:spcPts val="0"/>
              </a:spcBef>
              <a:buClrTx/>
              <a:buSzTx/>
              <a:buFontTx/>
              <a:buNone/>
              <a:defRPr sz="1800">
                <a:solidFill>
                  <a:srgbClr val="3C4043"/>
                </a:solidFill>
                <a:latin typeface="Helvetica Neue"/>
                <a:ea typeface="Helvetica Neue"/>
                <a:cs typeface="Helvetica Neue"/>
                <a:sym typeface="Helvetica Neue"/>
              </a:defRPr>
            </a:pPr>
          </a:p>
          <a:p>
            <a:pPr/>
            <a:r>
              <a:t> Cyber security refers to the body of technologies, processes, and practices designed to protect networks, devices, programs, and data from attack, damage, or unauthorised access.</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6" name="Security"/>
          <p:cNvSpPr txBox="1"/>
          <p:nvPr>
            <p:ph type="body" idx="13"/>
          </p:nvPr>
        </p:nvSpPr>
        <p:spPr>
          <a:prstGeom prst="rect">
            <a:avLst/>
          </a:prstGeom>
        </p:spPr>
        <p:txBody>
          <a:bodyPr/>
          <a:lstStyle/>
          <a:p>
            <a:pPr/>
            <a:r>
              <a:t>Security</a:t>
            </a:r>
          </a:p>
        </p:txBody>
      </p:sp>
      <p:sp>
        <p:nvSpPr>
          <p:cNvPr id="207" name="Hera London cyber security?"/>
          <p:cNvSpPr txBox="1"/>
          <p:nvPr>
            <p:ph type="title"/>
          </p:nvPr>
        </p:nvSpPr>
        <p:spPr>
          <a:prstGeom prst="rect">
            <a:avLst/>
          </a:prstGeom>
        </p:spPr>
        <p:txBody>
          <a:bodyPr/>
          <a:lstStyle>
            <a:lvl1pPr defTabSz="467359">
              <a:spcBef>
                <a:spcPts val="2200"/>
              </a:spcBef>
              <a:defRPr sz="4800"/>
            </a:lvl1pPr>
          </a:lstStyle>
          <a:p>
            <a:pPr/>
            <a:r>
              <a:t>Hera London cyber security?</a:t>
            </a:r>
          </a:p>
        </p:txBody>
      </p:sp>
      <p:sp>
        <p:nvSpPr>
          <p:cNvPr id="208" name="Buying products from an online company always comes with the second thought of, is this safe? The number one aspect that shows that Hera London has a safe and secure way of paying is that they have the option to use PayPal and ShopifyPay both great secure payment methods. These payment methods allow customers to trust the business therefore the security standard are proven to be high."/>
          <p:cNvSpPr txBox="1"/>
          <p:nvPr>
            <p:ph type="body" idx="1"/>
          </p:nvPr>
        </p:nvSpPr>
        <p:spPr>
          <a:prstGeom prst="rect">
            <a:avLst/>
          </a:prstGeom>
        </p:spPr>
        <p:txBody>
          <a:bodyPr/>
          <a:lstStyle/>
          <a:p>
            <a:pPr/>
            <a:r>
              <a:t>Buying products from an online company always comes with the second thought of, is this safe? The number one aspect that shows that Hera London has a safe and secure way of paying is that they have the option to use PayPal and ShopifyPay both great secure payment methods. These payment methods allow customers to trust the business therefore the security standard are proven to be high.</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0" name="QUESTIONS???"/>
          <p:cNvSpPr txBox="1"/>
          <p:nvPr>
            <p:ph type="title"/>
          </p:nvPr>
        </p:nvSpPr>
        <p:spPr>
          <a:prstGeom prst="rect">
            <a:avLst/>
          </a:prstGeom>
        </p:spPr>
        <p:txBody>
          <a:bodyPr/>
          <a:lstStyle/>
          <a:p>
            <a:pPr/>
            <a:r>
              <a:t>QUESTIONS???</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2" name="References"/>
          <p:cNvSpPr txBox="1"/>
          <p:nvPr>
            <p:ph type="body" idx="13"/>
          </p:nvPr>
        </p:nvSpPr>
        <p:spPr>
          <a:prstGeom prst="rect">
            <a:avLst/>
          </a:prstGeom>
        </p:spPr>
        <p:txBody>
          <a:bodyPr/>
          <a:lstStyle/>
          <a:p>
            <a:pPr/>
            <a:r>
              <a:t>References</a:t>
            </a:r>
          </a:p>
        </p:txBody>
      </p:sp>
      <p:sp>
        <p:nvSpPr>
          <p:cNvPr id="213" name="References"/>
          <p:cNvSpPr txBox="1"/>
          <p:nvPr>
            <p:ph type="title"/>
          </p:nvPr>
        </p:nvSpPr>
        <p:spPr>
          <a:prstGeom prst="rect">
            <a:avLst/>
          </a:prstGeom>
        </p:spPr>
        <p:txBody>
          <a:bodyPr/>
          <a:lstStyle>
            <a:lvl1pPr defTabSz="467359">
              <a:spcBef>
                <a:spcPts val="2200"/>
              </a:spcBef>
              <a:defRPr sz="4800"/>
            </a:lvl1pPr>
          </a:lstStyle>
          <a:p>
            <a:pPr/>
            <a:r>
              <a:t>References</a:t>
            </a:r>
          </a:p>
        </p:txBody>
      </p:sp>
      <p:sp>
        <p:nvSpPr>
          <p:cNvPr id="214" name="Privacy - https://privacyinternational.org/explainer/56/what-privacy…"/>
          <p:cNvSpPr txBox="1"/>
          <p:nvPr>
            <p:ph type="body" idx="1"/>
          </p:nvPr>
        </p:nvSpPr>
        <p:spPr>
          <a:prstGeom prst="rect">
            <a:avLst/>
          </a:prstGeom>
        </p:spPr>
        <p:txBody>
          <a:bodyPr/>
          <a:lstStyle/>
          <a:p>
            <a:pPr/>
            <a:r>
              <a:t>Privacy - </a:t>
            </a:r>
            <a:r>
              <a:rPr u="sng">
                <a:solidFill>
                  <a:schemeClr val="accent1"/>
                </a:solidFill>
                <a:hlinkClick r:id="rId2" invalidUrl="" action="" tgtFrame="" tooltip="" history="1" highlightClick="0" endSnd="0"/>
              </a:rPr>
              <a:t>https://privacyinternational.org/explainer/56/what-privacy</a:t>
            </a:r>
            <a:r>
              <a:t> </a:t>
            </a:r>
          </a:p>
          <a:p>
            <a:pPr/>
            <a:r>
              <a:t>Trust - </a:t>
            </a:r>
            <a:r>
              <a:rPr u="sng">
                <a:solidFill>
                  <a:schemeClr val="accent1"/>
                </a:solidFill>
                <a:hlinkClick r:id="rId3" invalidUrl="" action="" tgtFrame="" tooltip="" history="1" highlightClick="0" endSnd="0"/>
              </a:rPr>
              <a:t>https://www.investopedia.com/terms/t/trust.asp</a:t>
            </a:r>
            <a:r>
              <a:t> </a:t>
            </a:r>
          </a:p>
          <a:p>
            <a:pPr/>
            <a:r>
              <a:t>Cyber security - </a:t>
            </a:r>
            <a:r>
              <a:rPr u="sng">
                <a:solidFill>
                  <a:schemeClr val="accent1"/>
                </a:solidFill>
                <a:hlinkClick r:id="rId4" invalidUrl="" action="" tgtFrame="" tooltip="" history="1" highlightClick="0" endSnd="0"/>
              </a:rPr>
              <a:t>https://digitalguardian.com/blog/what-cyber-security</a:t>
            </a:r>
            <a:r>
              <a:t> </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New_Template7">
  <a:themeElements>
    <a:clrScheme name="New_Template7">
      <a:dk1>
        <a:srgbClr val="222222"/>
      </a:dk1>
      <a:lt1>
        <a:srgbClr val="838787"/>
      </a:lt1>
      <a:dk2>
        <a:srgbClr val="222222"/>
      </a:dk2>
      <a:lt2>
        <a:srgbClr val="A6AAA9"/>
      </a:lt2>
      <a:accent1>
        <a:srgbClr val="34A5DA"/>
      </a:accent1>
      <a:accent2>
        <a:srgbClr val="3F969A"/>
      </a:accent2>
      <a:accent3>
        <a:srgbClr val="8ABE5E"/>
      </a:accent3>
      <a:accent4>
        <a:srgbClr val="FDCB56"/>
      </a:accent4>
      <a:accent5>
        <a:srgbClr val="E42832"/>
      </a:accent5>
      <a:accent6>
        <a:srgbClr val="C52060"/>
      </a:accent6>
      <a:hlink>
        <a:srgbClr val="0000FF"/>
      </a:hlink>
      <a:folHlink>
        <a:srgbClr val="FF00FF"/>
      </a:folHlink>
    </a:clrScheme>
    <a:fontScheme name="New_Template7">
      <a:majorFont>
        <a:latin typeface="DIN Condensed"/>
        <a:ea typeface="DIN Condensed"/>
        <a:cs typeface="DIN Condensed"/>
      </a:majorFont>
      <a:minorFont>
        <a:latin typeface="DIN Condensed"/>
        <a:ea typeface="DIN Condensed"/>
        <a:cs typeface="DIN Condensed"/>
      </a:minorFont>
    </a:fontScheme>
    <a:fmtScheme name="New_Templat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80000"/>
          </a:lnSpc>
          <a:spcBef>
            <a:spcPts val="0"/>
          </a:spcBef>
          <a:spcAft>
            <a:spcPts val="0"/>
          </a:spcAft>
          <a:buClrTx/>
          <a:buSzTx/>
          <a:buFontTx/>
          <a:buNone/>
          <a:tabLst/>
          <a:defRPr b="0" baseline="0" cap="all" i="0" spc="0" strike="noStrike" sz="2800" u="none" kumimoji="0" normalizeH="0">
            <a:ln>
              <a:noFill/>
            </a:ln>
            <a:solidFill>
              <a:srgbClr val="FFFFFF"/>
            </a:solidFill>
            <a:effectLst/>
            <a:uFillTx/>
            <a:latin typeface="+mn-lt"/>
            <a:ea typeface="+mn-ea"/>
            <a:cs typeface="+mn-cs"/>
            <a:sym typeface="DIN Condense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New_Template7">
  <a:themeElements>
    <a:clrScheme name="New_Template7">
      <a:dk1>
        <a:srgbClr val="000000"/>
      </a:dk1>
      <a:lt1>
        <a:srgbClr val="FFFFFF"/>
      </a:lt1>
      <a:dk2>
        <a:srgbClr val="222222"/>
      </a:dk2>
      <a:lt2>
        <a:srgbClr val="A6AAA9"/>
      </a:lt2>
      <a:accent1>
        <a:srgbClr val="34A5DA"/>
      </a:accent1>
      <a:accent2>
        <a:srgbClr val="3F969A"/>
      </a:accent2>
      <a:accent3>
        <a:srgbClr val="8ABE5E"/>
      </a:accent3>
      <a:accent4>
        <a:srgbClr val="FDCB56"/>
      </a:accent4>
      <a:accent5>
        <a:srgbClr val="E42832"/>
      </a:accent5>
      <a:accent6>
        <a:srgbClr val="C52060"/>
      </a:accent6>
      <a:hlink>
        <a:srgbClr val="0000FF"/>
      </a:hlink>
      <a:folHlink>
        <a:srgbClr val="FF00FF"/>
      </a:folHlink>
    </a:clrScheme>
    <a:fontScheme name="New_Template7">
      <a:majorFont>
        <a:latin typeface="DIN Condensed"/>
        <a:ea typeface="DIN Condensed"/>
        <a:cs typeface="DIN Condensed"/>
      </a:majorFont>
      <a:minorFont>
        <a:latin typeface="DIN Condensed"/>
        <a:ea typeface="DIN Condensed"/>
        <a:cs typeface="DIN Condensed"/>
      </a:minorFont>
    </a:fontScheme>
    <a:fmtScheme name="New_Templat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80000"/>
          </a:lnSpc>
          <a:spcBef>
            <a:spcPts val="0"/>
          </a:spcBef>
          <a:spcAft>
            <a:spcPts val="0"/>
          </a:spcAft>
          <a:buClrTx/>
          <a:buSzTx/>
          <a:buFontTx/>
          <a:buNone/>
          <a:tabLst/>
          <a:defRPr b="0" baseline="0" cap="all" i="0" spc="0" strike="noStrike" sz="2800" u="none" kumimoji="0" normalizeH="0">
            <a:ln>
              <a:noFill/>
            </a:ln>
            <a:solidFill>
              <a:srgbClr val="FFFFFF"/>
            </a:solidFill>
            <a:effectLst/>
            <a:uFillTx/>
            <a:latin typeface="+mn-lt"/>
            <a:ea typeface="+mn-ea"/>
            <a:cs typeface="+mn-cs"/>
            <a:sym typeface="DIN Condense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