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6.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20.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2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40"/>
  </p:notesMasterIdLst>
  <p:sldIdLst>
    <p:sldId id="258" r:id="rId2"/>
    <p:sldId id="257" r:id="rId3"/>
    <p:sldId id="259" r:id="rId4"/>
    <p:sldId id="262" r:id="rId5"/>
    <p:sldId id="290" r:id="rId6"/>
    <p:sldId id="260" r:id="rId7"/>
    <p:sldId id="267" r:id="rId8"/>
    <p:sldId id="268" r:id="rId9"/>
    <p:sldId id="269" r:id="rId10"/>
    <p:sldId id="270" r:id="rId11"/>
    <p:sldId id="291" r:id="rId12"/>
    <p:sldId id="261" r:id="rId13"/>
    <p:sldId id="263" r:id="rId14"/>
    <p:sldId id="298" r:id="rId15"/>
    <p:sldId id="297" r:id="rId16"/>
    <p:sldId id="271" r:id="rId17"/>
    <p:sldId id="272" r:id="rId18"/>
    <p:sldId id="273" r:id="rId19"/>
    <p:sldId id="274" r:id="rId20"/>
    <p:sldId id="275" r:id="rId21"/>
    <p:sldId id="276" r:id="rId22"/>
    <p:sldId id="277" r:id="rId23"/>
    <p:sldId id="278" r:id="rId24"/>
    <p:sldId id="279" r:id="rId25"/>
    <p:sldId id="280" r:id="rId26"/>
    <p:sldId id="281" r:id="rId27"/>
    <p:sldId id="283" r:id="rId28"/>
    <p:sldId id="284" r:id="rId29"/>
    <p:sldId id="285" r:id="rId30"/>
    <p:sldId id="292" r:id="rId31"/>
    <p:sldId id="282" r:id="rId32"/>
    <p:sldId id="294" r:id="rId33"/>
    <p:sldId id="286" r:id="rId34"/>
    <p:sldId id="295" r:id="rId35"/>
    <p:sldId id="296" r:id="rId36"/>
    <p:sldId id="287" r:id="rId37"/>
    <p:sldId id="288" r:id="rId38"/>
    <p:sldId id="289"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DBFBF"/>
    <a:srgbClr val="FFFFCC"/>
    <a:srgbClr val="CCCCFF"/>
    <a:srgbClr val="F1540D"/>
    <a:srgbClr val="DF9AEA"/>
    <a:srgbClr val="B6BF3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83" autoAdjust="0"/>
    <p:restoredTop sz="94586"/>
  </p:normalViewPr>
  <p:slideViewPr>
    <p:cSldViewPr snapToGrid="0" showGuides="1">
      <p:cViewPr varScale="1">
        <p:scale>
          <a:sx n="109" d="100"/>
          <a:sy n="109" d="100"/>
        </p:scale>
        <p:origin x="720" y="176"/>
      </p:cViewPr>
      <p:guideLst>
        <p:guide orient="horz" pos="2160"/>
        <p:guide pos="3840"/>
      </p:guideLst>
    </p:cSldViewPr>
  </p:slideViewPr>
  <p:notesTextViewPr>
    <p:cViewPr>
      <p:scale>
        <a:sx n="1" d="1"/>
        <a:sy n="1" d="1"/>
      </p:scale>
      <p:origin x="0" y="0"/>
    </p:cViewPr>
  </p:notesTextViewPr>
  <p:sorterViewPr>
    <p:cViewPr>
      <p:scale>
        <a:sx n="100" d="100"/>
        <a:sy n="100" d="100"/>
      </p:scale>
      <p:origin x="0" y="-12744"/>
    </p:cViewPr>
  </p:sorter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s>
</file>

<file path=ppt/diagrams/_rels/data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_rels/data4.xml.rels><?xml version="1.0" encoding="UTF-8" standalone="yes"?>
<Relationships xmlns="http://schemas.openxmlformats.org/package/2006/relationships"><Relationship Id="rId1" Type="http://schemas.openxmlformats.org/officeDocument/2006/relationships/image" Target="../media/image7.png"/></Relationships>
</file>

<file path=ppt/diagrams/_rels/drawing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image" Target="../media/image4.png"/></Relationships>
</file>

<file path=ppt/diagrams/_rels/drawing4.xml.rels><?xml version="1.0" encoding="UTF-8" standalone="yes"?>
<Relationships xmlns="http://schemas.openxmlformats.org/package/2006/relationships"><Relationship Id="rId1" Type="http://schemas.openxmlformats.org/officeDocument/2006/relationships/image" Target="../media/image7.pn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1">
  <dgm:title val=""/>
  <dgm:desc val=""/>
  <dgm:catLst>
    <dgm:cat type="accent3" pri="11100"/>
  </dgm:catLst>
  <dgm:styleLbl name="node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3">
        <a:shade val="80000"/>
      </a:schemeClr>
    </dgm:linClrLst>
    <dgm:effectClrLst/>
    <dgm:txLinClrLst/>
    <dgm:txFillClrLst/>
    <dgm:txEffectClrLst/>
  </dgm:styleLbl>
  <dgm:styleLbl name="node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f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align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bgImgPlace1">
    <dgm:fillClrLst meth="repeat">
      <a:schemeClr val="accent3">
        <a:tint val="40000"/>
      </a:schemeClr>
    </dgm:fillClrLst>
    <dgm:linClrLst meth="repeat">
      <a:schemeClr val="accent3">
        <a:shade val="80000"/>
      </a:schemeClr>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meth="repeat">
      <a:schemeClr val="dk1"/>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dgm:linClrLst>
    <dgm:effectClrLst/>
    <dgm:txLinClrLst/>
    <dgm:txFillClrLst meth="repeat">
      <a:schemeClr val="tx1"/>
    </dgm:txFillClrLst>
    <dgm:txEffectClrLst/>
  </dgm:styleLbl>
  <dgm:styleLbl name="asst0">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3">
        <a:shade val="80000"/>
      </a:schemeClr>
    </dgm:linClrLst>
    <dgm:effectClrLst/>
    <dgm:txLinClrLst/>
    <dgm:txFillClrLst meth="repeat">
      <a:schemeClr val="dk1"/>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dgm:txEffectClrLst/>
  </dgm:styleLbl>
  <dgm:styleLbl name="parChTrans2D2">
    <dgm:fillClrLst meth="repeat">
      <a:schemeClr val="accent3"/>
    </dgm:fillClrLst>
    <dgm:linClrLst meth="repeat">
      <a:schemeClr val="accent3"/>
    </dgm:linClrLst>
    <dgm:effectClrLst/>
    <dgm:txLinClrLst/>
    <dgm:txFillClrLst/>
    <dgm:txEffectClrLst/>
  </dgm:styleLbl>
  <dgm:styleLbl name="parChTrans2D3">
    <dgm:fillClrLst meth="repeat">
      <a:schemeClr val="accent3"/>
    </dgm:fillClrLst>
    <dgm:linClrLst meth="repeat">
      <a:schemeClr val="accent3"/>
    </dgm:linClrLst>
    <dgm:effectClrLst/>
    <dgm:txLinClrLst/>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conF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align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trAlignAcc1">
    <dgm:fillClrLst meth="repeat">
      <a:schemeClr val="accent3">
        <a:alpha val="40000"/>
        <a:tint val="40000"/>
      </a:schemeClr>
    </dgm:fillClrLst>
    <dgm:linClrLst meth="repeat">
      <a:schemeClr val="accent3"/>
    </dgm:linClrLst>
    <dgm:effectClrLst/>
    <dgm:txLinClrLst/>
    <dgm:txFillClrLst meth="repeat">
      <a:schemeClr val="dk1"/>
    </dgm:txFillClrLst>
    <dgm:txEffectClrLst/>
  </dgm:styleLbl>
  <dgm:styleLbl name="bgAcc1">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3">
        <a:alpha val="90000"/>
      </a:schemeClr>
    </dgm:linClrLst>
    <dgm:effectClrLst/>
    <dgm:txLinClrLst/>
    <dgm:txFillClrLst meth="repeat">
      <a:schemeClr val="dk1"/>
    </dgm:txFillClrLst>
    <dgm:txEffectClrLst/>
  </dgm:styleLbl>
  <dgm:styleLbl name="fgAcc0">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2">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3">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fgAcc4">
    <dgm:fillClrLst meth="repeat">
      <a:schemeClr val="accent3">
        <a:alpha val="90000"/>
        <a:tint val="4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1">
  <dgm:title val=""/>
  <dgm:desc val=""/>
  <dgm:catLst>
    <dgm:cat type="accent1" pri="11100"/>
  </dgm:catLst>
  <dgm:styleLbl name="node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1">
        <a:shade val="80000"/>
      </a:schemeClr>
    </dgm:linClrLst>
    <dgm:effectClrLst/>
    <dgm:txLinClrLst/>
    <dgm:txFillClrLst/>
    <dgm:txEffectClrLst/>
  </dgm:styleLbl>
  <dgm:styleLbl name="node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f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align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bgImgPlace1">
    <dgm:fillClrLst meth="repeat">
      <a:schemeClr val="accent1">
        <a:tint val="40000"/>
      </a:schemeClr>
    </dgm:fillClrLst>
    <dgm:linClrLst meth="repeat">
      <a:schemeClr val="accent1">
        <a:shade val="80000"/>
      </a:schemeClr>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meth="repeat">
      <a:schemeClr val="dk1"/>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dgm:linClrLst>
    <dgm:effectClrLst/>
    <dgm:txLinClrLst/>
    <dgm:txFillClrLst meth="repeat">
      <a:schemeClr val="tx1"/>
    </dgm:txFillClrLst>
    <dgm:txEffectClrLst/>
  </dgm:styleLbl>
  <dgm:styleLbl name="asst0">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1">
        <a:shade val="80000"/>
      </a:schemeClr>
    </dgm:linClrLst>
    <dgm:effectClrLst/>
    <dgm:txLinClrLst/>
    <dgm:txFillClrLst meth="repeat">
      <a:schemeClr val="dk1"/>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dgm:txEffectClrLst/>
  </dgm:styleLbl>
  <dgm:styleLbl name="parChTrans2D2">
    <dgm:fillClrLst meth="repeat">
      <a:schemeClr val="accent1"/>
    </dgm:fillClrLst>
    <dgm:linClrLst meth="repeat">
      <a:schemeClr val="accent1"/>
    </dgm:linClrLst>
    <dgm:effectClrLst/>
    <dgm:txLinClrLst/>
    <dgm:txFillClrLst/>
    <dgm:txEffectClrLst/>
  </dgm:styleLbl>
  <dgm:styleLbl name="parChTrans2D3">
    <dgm:fillClrLst meth="repeat">
      <a:schemeClr val="accent1"/>
    </dgm:fillClrLst>
    <dgm:linClrLst meth="repeat">
      <a:schemeClr val="accent1"/>
    </dgm:linClrLst>
    <dgm:effectClrLst/>
    <dgm:txLinClrLst/>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conF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align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trAlignAcc1">
    <dgm:fillClrLst meth="repeat">
      <a:schemeClr val="accent1">
        <a:alpha val="40000"/>
        <a:tint val="40000"/>
      </a:schemeClr>
    </dgm:fillClrLst>
    <dgm:linClrLst meth="repeat">
      <a:schemeClr val="accent1"/>
    </dgm:linClrLst>
    <dgm:effectClrLst/>
    <dgm:txLinClrLst/>
    <dgm:txFillClrLst meth="repeat">
      <a:schemeClr val="dk1"/>
    </dgm:txFillClrLst>
    <dgm:txEffectClrLst/>
  </dgm:styleLbl>
  <dgm:styleLbl name="bgAcc1">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1">
        <a:alpha val="90000"/>
      </a:schemeClr>
    </dgm:linClrLst>
    <dgm:effectClrLst/>
    <dgm:txLinClrLst/>
    <dgm:txFillClrLst meth="repeat">
      <a:schemeClr val="dk1"/>
    </dgm:txFillClrLst>
    <dgm:txEffectClrLst/>
  </dgm:styleLbl>
  <dgm:styleLbl name="fgAcc0">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2">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3">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fgAcc4">
    <dgm:fillClrLst meth="repeat">
      <a:schemeClr val="accent1">
        <a:alpha val="90000"/>
        <a:tint val="4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102ABE8-D170-4203-9AB5-94999A2281C5}" type="doc">
      <dgm:prSet loTypeId="urn:microsoft.com/office/officeart/2005/8/layout/radial5" loCatId="cycle" qsTypeId="urn:microsoft.com/office/officeart/2005/8/quickstyle/simple1" qsCatId="simple" csTypeId="urn:microsoft.com/office/officeart/2005/8/colors/colorful3" csCatId="colorful" phldr="1"/>
      <dgm:spPr/>
      <dgm:t>
        <a:bodyPr/>
        <a:lstStyle/>
        <a:p>
          <a:endParaRPr lang="en-US"/>
        </a:p>
      </dgm:t>
    </dgm:pt>
    <dgm:pt modelId="{DB88620E-95B3-4563-88FC-BB59ECAD1BE8}">
      <dgm:prSet phldrT="[Text]"/>
      <dgm:spPr/>
      <dgm:t>
        <a:bodyPr/>
        <a:lstStyle/>
        <a:p>
          <a:r>
            <a:rPr lang="en-US" b="1" dirty="0">
              <a:solidFill>
                <a:schemeClr val="tx1"/>
              </a:solidFill>
            </a:rPr>
            <a:t>Response to change</a:t>
          </a:r>
        </a:p>
      </dgm:t>
    </dgm:pt>
    <dgm:pt modelId="{87FB120B-7D65-4FB6-B287-A1D34BBA89FB}" type="parTrans" cxnId="{B2CE6D60-BE06-4F97-BA7B-E07A1F26D8DF}">
      <dgm:prSet/>
      <dgm:spPr/>
      <dgm:t>
        <a:bodyPr/>
        <a:lstStyle/>
        <a:p>
          <a:endParaRPr lang="en-US" b="1">
            <a:solidFill>
              <a:schemeClr val="tx1"/>
            </a:solidFill>
          </a:endParaRPr>
        </a:p>
      </dgm:t>
    </dgm:pt>
    <dgm:pt modelId="{1DFEC0BC-E97B-46A3-9F37-D56DECAF58B6}" type="sibTrans" cxnId="{B2CE6D60-BE06-4F97-BA7B-E07A1F26D8DF}">
      <dgm:prSet/>
      <dgm:spPr/>
      <dgm:t>
        <a:bodyPr/>
        <a:lstStyle/>
        <a:p>
          <a:endParaRPr lang="en-US" b="1">
            <a:solidFill>
              <a:schemeClr val="tx1"/>
            </a:solidFill>
          </a:endParaRPr>
        </a:p>
      </dgm:t>
    </dgm:pt>
    <dgm:pt modelId="{6DEC326B-AA7D-463F-8E3B-803046B9CF91}">
      <dgm:prSet phldrT="[Text]"/>
      <dgm:spPr/>
      <dgm:t>
        <a:bodyPr/>
        <a:lstStyle/>
        <a:p>
          <a:r>
            <a:rPr lang="en-US" b="1" dirty="0">
              <a:solidFill>
                <a:schemeClr val="tx1"/>
              </a:solidFill>
            </a:rPr>
            <a:t>1. Nature of change </a:t>
          </a:r>
        </a:p>
      </dgm:t>
    </dgm:pt>
    <dgm:pt modelId="{635FAA4D-5470-496A-9104-BC337F7DA84E}" type="parTrans" cxnId="{112F31E0-61E3-4AEC-BB9C-EE468743D827}">
      <dgm:prSet/>
      <dgm:spPr/>
      <dgm:t>
        <a:bodyPr/>
        <a:lstStyle/>
        <a:p>
          <a:endParaRPr lang="en-US" b="1">
            <a:solidFill>
              <a:schemeClr val="tx1"/>
            </a:solidFill>
          </a:endParaRPr>
        </a:p>
      </dgm:t>
    </dgm:pt>
    <dgm:pt modelId="{F8585A68-72F6-4E18-A9D0-E1C178444653}" type="sibTrans" cxnId="{112F31E0-61E3-4AEC-BB9C-EE468743D827}">
      <dgm:prSet/>
      <dgm:spPr/>
      <dgm:t>
        <a:bodyPr/>
        <a:lstStyle/>
        <a:p>
          <a:endParaRPr lang="en-US" b="1">
            <a:solidFill>
              <a:schemeClr val="tx1"/>
            </a:solidFill>
          </a:endParaRPr>
        </a:p>
      </dgm:t>
    </dgm:pt>
    <dgm:pt modelId="{60204AB9-199C-482F-ADC6-8FD0D1F7BEEB}">
      <dgm:prSet phldrT="[Text]"/>
      <dgm:spPr>
        <a:solidFill>
          <a:srgbClr val="B6BF3F"/>
        </a:solidFill>
      </dgm:spPr>
      <dgm:t>
        <a:bodyPr/>
        <a:lstStyle/>
        <a:p>
          <a:r>
            <a:rPr lang="en-US" b="1" dirty="0">
              <a:solidFill>
                <a:schemeClr val="tx1"/>
              </a:solidFill>
            </a:rPr>
            <a:t>2. Consequences of change</a:t>
          </a:r>
        </a:p>
      </dgm:t>
    </dgm:pt>
    <dgm:pt modelId="{6ED1AD0E-4DA0-41AF-8A2A-A191F2A785D5}" type="parTrans" cxnId="{DE9F9A6B-B47B-4A49-9D19-8080B799CD18}">
      <dgm:prSet/>
      <dgm:spPr/>
      <dgm:t>
        <a:bodyPr/>
        <a:lstStyle/>
        <a:p>
          <a:endParaRPr lang="en-US" b="1">
            <a:solidFill>
              <a:schemeClr val="tx1"/>
            </a:solidFill>
          </a:endParaRPr>
        </a:p>
      </dgm:t>
    </dgm:pt>
    <dgm:pt modelId="{5B596BEC-A7CB-4513-9E30-32B9EFF61CBE}" type="sibTrans" cxnId="{DE9F9A6B-B47B-4A49-9D19-8080B799CD18}">
      <dgm:prSet/>
      <dgm:spPr/>
      <dgm:t>
        <a:bodyPr/>
        <a:lstStyle/>
        <a:p>
          <a:endParaRPr lang="en-US" b="1">
            <a:solidFill>
              <a:schemeClr val="tx1"/>
            </a:solidFill>
          </a:endParaRPr>
        </a:p>
      </dgm:t>
    </dgm:pt>
    <dgm:pt modelId="{5618D2AF-2CAF-468A-8567-E35FDC523525}">
      <dgm:prSet phldrT="[Text]"/>
      <dgm:spPr>
        <a:solidFill>
          <a:srgbClr val="F1540D"/>
        </a:solidFill>
      </dgm:spPr>
      <dgm:t>
        <a:bodyPr/>
        <a:lstStyle/>
        <a:p>
          <a:r>
            <a:rPr lang="en-US" b="1" dirty="0">
              <a:solidFill>
                <a:schemeClr val="tx1"/>
              </a:solidFill>
            </a:rPr>
            <a:t>3. Organizational History </a:t>
          </a:r>
        </a:p>
      </dgm:t>
    </dgm:pt>
    <dgm:pt modelId="{8D04E9C6-5E79-4339-AF8F-03B23C3E1928}" type="parTrans" cxnId="{1E4BEA0D-B09E-4582-9F5A-192514B2CD6E}">
      <dgm:prSet/>
      <dgm:spPr/>
      <dgm:t>
        <a:bodyPr/>
        <a:lstStyle/>
        <a:p>
          <a:endParaRPr lang="en-US" b="1">
            <a:solidFill>
              <a:schemeClr val="tx1"/>
            </a:solidFill>
          </a:endParaRPr>
        </a:p>
      </dgm:t>
    </dgm:pt>
    <dgm:pt modelId="{72BA8C62-E3CF-4D4A-A472-A5FC382FEF59}" type="sibTrans" cxnId="{1E4BEA0D-B09E-4582-9F5A-192514B2CD6E}">
      <dgm:prSet/>
      <dgm:spPr/>
      <dgm:t>
        <a:bodyPr/>
        <a:lstStyle/>
        <a:p>
          <a:endParaRPr lang="en-US" b="1">
            <a:solidFill>
              <a:schemeClr val="tx1"/>
            </a:solidFill>
          </a:endParaRPr>
        </a:p>
      </dgm:t>
    </dgm:pt>
    <dgm:pt modelId="{9B0D33EB-06C8-417B-A810-E998FA98A220}">
      <dgm:prSet phldrT="[Text]"/>
      <dgm:spPr/>
      <dgm:t>
        <a:bodyPr/>
        <a:lstStyle/>
        <a:p>
          <a:r>
            <a:rPr lang="en-US" b="1" dirty="0">
              <a:solidFill>
                <a:schemeClr val="tx1"/>
              </a:solidFill>
            </a:rPr>
            <a:t>5. Individual history</a:t>
          </a:r>
        </a:p>
      </dgm:t>
    </dgm:pt>
    <dgm:pt modelId="{A424D64B-7D5C-4144-856B-E17A7703A606}" type="parTrans" cxnId="{959350A1-A7A7-4333-A6ED-656B77E9D65D}">
      <dgm:prSet/>
      <dgm:spPr/>
      <dgm:t>
        <a:bodyPr/>
        <a:lstStyle/>
        <a:p>
          <a:endParaRPr lang="en-US" b="1">
            <a:solidFill>
              <a:schemeClr val="tx1"/>
            </a:solidFill>
          </a:endParaRPr>
        </a:p>
      </dgm:t>
    </dgm:pt>
    <dgm:pt modelId="{390A96CD-D221-47CE-9D21-C944B2C96718}" type="sibTrans" cxnId="{959350A1-A7A7-4333-A6ED-656B77E9D65D}">
      <dgm:prSet/>
      <dgm:spPr/>
      <dgm:t>
        <a:bodyPr/>
        <a:lstStyle/>
        <a:p>
          <a:endParaRPr lang="en-US" b="1">
            <a:solidFill>
              <a:schemeClr val="tx1"/>
            </a:solidFill>
          </a:endParaRPr>
        </a:p>
      </dgm:t>
    </dgm:pt>
    <dgm:pt modelId="{8D1279F7-3C09-437F-A845-9792101B7C67}">
      <dgm:prSet/>
      <dgm:spPr>
        <a:solidFill>
          <a:srgbClr val="DF9AEA"/>
        </a:solidFill>
      </dgm:spPr>
      <dgm:t>
        <a:bodyPr/>
        <a:lstStyle/>
        <a:p>
          <a:r>
            <a:rPr lang="en-US" b="1" dirty="0">
              <a:solidFill>
                <a:schemeClr val="tx1"/>
              </a:solidFill>
            </a:rPr>
            <a:t>4. Types of individual</a:t>
          </a:r>
        </a:p>
      </dgm:t>
    </dgm:pt>
    <dgm:pt modelId="{75156098-5BDE-4A57-A6AB-F295D7EA238C}" type="parTrans" cxnId="{47D3D0E5-ED96-433E-9356-98A30D81A0AF}">
      <dgm:prSet/>
      <dgm:spPr/>
      <dgm:t>
        <a:bodyPr/>
        <a:lstStyle/>
        <a:p>
          <a:endParaRPr lang="en-US" b="1">
            <a:solidFill>
              <a:schemeClr val="tx1"/>
            </a:solidFill>
          </a:endParaRPr>
        </a:p>
      </dgm:t>
    </dgm:pt>
    <dgm:pt modelId="{63EBC128-E9C3-4219-B758-8368379B5A20}" type="sibTrans" cxnId="{47D3D0E5-ED96-433E-9356-98A30D81A0AF}">
      <dgm:prSet/>
      <dgm:spPr/>
      <dgm:t>
        <a:bodyPr/>
        <a:lstStyle/>
        <a:p>
          <a:endParaRPr lang="en-US" b="1">
            <a:solidFill>
              <a:schemeClr val="tx1"/>
            </a:solidFill>
          </a:endParaRPr>
        </a:p>
      </dgm:t>
    </dgm:pt>
    <dgm:pt modelId="{1AF6FB3E-3AA2-453E-A9C2-EAAB1B83B85B}" type="pres">
      <dgm:prSet presAssocID="{D102ABE8-D170-4203-9AB5-94999A2281C5}" presName="Name0" presStyleCnt="0">
        <dgm:presLayoutVars>
          <dgm:chMax val="1"/>
          <dgm:dir/>
          <dgm:animLvl val="ctr"/>
          <dgm:resizeHandles val="exact"/>
        </dgm:presLayoutVars>
      </dgm:prSet>
      <dgm:spPr/>
    </dgm:pt>
    <dgm:pt modelId="{47313B27-BDC6-4BC8-B683-7FBE8BE97D06}" type="pres">
      <dgm:prSet presAssocID="{DB88620E-95B3-4563-88FC-BB59ECAD1BE8}" presName="centerShape" presStyleLbl="node0" presStyleIdx="0" presStyleCnt="1"/>
      <dgm:spPr/>
    </dgm:pt>
    <dgm:pt modelId="{EB0A2C63-DC69-47D1-8CC4-3C003198E28B}" type="pres">
      <dgm:prSet presAssocID="{635FAA4D-5470-496A-9104-BC337F7DA84E}" presName="parTrans" presStyleLbl="sibTrans2D1" presStyleIdx="0" presStyleCnt="5" custFlipHor="1" custScaleX="89748"/>
      <dgm:spPr/>
    </dgm:pt>
    <dgm:pt modelId="{B998255D-F79A-49DA-B4F9-E2554A16E459}" type="pres">
      <dgm:prSet presAssocID="{635FAA4D-5470-496A-9104-BC337F7DA84E}" presName="connectorText" presStyleLbl="sibTrans2D1" presStyleIdx="0" presStyleCnt="5"/>
      <dgm:spPr/>
    </dgm:pt>
    <dgm:pt modelId="{73D091A7-725D-4082-B415-FF221B795677}" type="pres">
      <dgm:prSet presAssocID="{6DEC326B-AA7D-463F-8E3B-803046B9CF91}" presName="node" presStyleLbl="node1" presStyleIdx="0" presStyleCnt="5">
        <dgm:presLayoutVars>
          <dgm:bulletEnabled val="1"/>
        </dgm:presLayoutVars>
      </dgm:prSet>
      <dgm:spPr/>
    </dgm:pt>
    <dgm:pt modelId="{15F59F93-4CA4-4FD3-8D35-406D2198E031}" type="pres">
      <dgm:prSet presAssocID="{6ED1AD0E-4DA0-41AF-8A2A-A191F2A785D5}" presName="parTrans" presStyleLbl="sibTrans2D1" presStyleIdx="1" presStyleCnt="5"/>
      <dgm:spPr/>
    </dgm:pt>
    <dgm:pt modelId="{D0F50268-D046-4F3E-98C6-F7C53C8039FC}" type="pres">
      <dgm:prSet presAssocID="{6ED1AD0E-4DA0-41AF-8A2A-A191F2A785D5}" presName="connectorText" presStyleLbl="sibTrans2D1" presStyleIdx="1" presStyleCnt="5"/>
      <dgm:spPr/>
    </dgm:pt>
    <dgm:pt modelId="{ED46ECD6-D3BF-46D5-837C-0734199B7C20}" type="pres">
      <dgm:prSet presAssocID="{60204AB9-199C-482F-ADC6-8FD0D1F7BEEB}" presName="node" presStyleLbl="node1" presStyleIdx="1" presStyleCnt="5">
        <dgm:presLayoutVars>
          <dgm:bulletEnabled val="1"/>
        </dgm:presLayoutVars>
      </dgm:prSet>
      <dgm:spPr/>
    </dgm:pt>
    <dgm:pt modelId="{60E79401-84BD-40A8-B983-FB2046F0A1E7}" type="pres">
      <dgm:prSet presAssocID="{8D04E9C6-5E79-4339-AF8F-03B23C3E1928}" presName="parTrans" presStyleLbl="sibTrans2D1" presStyleIdx="2" presStyleCnt="5"/>
      <dgm:spPr/>
    </dgm:pt>
    <dgm:pt modelId="{B1F95BF0-D3A7-4443-916F-5564D4FF600B}" type="pres">
      <dgm:prSet presAssocID="{8D04E9C6-5E79-4339-AF8F-03B23C3E1928}" presName="connectorText" presStyleLbl="sibTrans2D1" presStyleIdx="2" presStyleCnt="5"/>
      <dgm:spPr/>
    </dgm:pt>
    <dgm:pt modelId="{C9D040E7-0A37-43E8-830B-4766B5561934}" type="pres">
      <dgm:prSet presAssocID="{5618D2AF-2CAF-468A-8567-E35FDC523525}" presName="node" presStyleLbl="node1" presStyleIdx="2" presStyleCnt="5">
        <dgm:presLayoutVars>
          <dgm:bulletEnabled val="1"/>
        </dgm:presLayoutVars>
      </dgm:prSet>
      <dgm:spPr/>
    </dgm:pt>
    <dgm:pt modelId="{3C7EF64A-29AD-4807-A351-8749EDB68A54}" type="pres">
      <dgm:prSet presAssocID="{75156098-5BDE-4A57-A6AB-F295D7EA238C}" presName="parTrans" presStyleLbl="sibTrans2D1" presStyleIdx="3" presStyleCnt="5"/>
      <dgm:spPr/>
    </dgm:pt>
    <dgm:pt modelId="{8D116774-D3BB-4B44-938C-B00FA17F990A}" type="pres">
      <dgm:prSet presAssocID="{75156098-5BDE-4A57-A6AB-F295D7EA238C}" presName="connectorText" presStyleLbl="sibTrans2D1" presStyleIdx="3" presStyleCnt="5"/>
      <dgm:spPr/>
    </dgm:pt>
    <dgm:pt modelId="{E306EBE8-41F8-4C2B-8312-4EDC8867757C}" type="pres">
      <dgm:prSet presAssocID="{8D1279F7-3C09-437F-A845-9792101B7C67}" presName="node" presStyleLbl="node1" presStyleIdx="3" presStyleCnt="5">
        <dgm:presLayoutVars>
          <dgm:bulletEnabled val="1"/>
        </dgm:presLayoutVars>
      </dgm:prSet>
      <dgm:spPr/>
    </dgm:pt>
    <dgm:pt modelId="{C94B788E-8326-454C-A101-B736D3A51E07}" type="pres">
      <dgm:prSet presAssocID="{A424D64B-7D5C-4144-856B-E17A7703A606}" presName="parTrans" presStyleLbl="sibTrans2D1" presStyleIdx="4" presStyleCnt="5"/>
      <dgm:spPr/>
    </dgm:pt>
    <dgm:pt modelId="{06D71069-BB58-43D0-A82B-B86C8BD3F045}" type="pres">
      <dgm:prSet presAssocID="{A424D64B-7D5C-4144-856B-E17A7703A606}" presName="connectorText" presStyleLbl="sibTrans2D1" presStyleIdx="4" presStyleCnt="5"/>
      <dgm:spPr/>
    </dgm:pt>
    <dgm:pt modelId="{3B9DD822-07D6-4559-A9EA-7B47C5B707B0}" type="pres">
      <dgm:prSet presAssocID="{9B0D33EB-06C8-417B-A810-E998FA98A220}" presName="node" presStyleLbl="node1" presStyleIdx="4" presStyleCnt="5">
        <dgm:presLayoutVars>
          <dgm:bulletEnabled val="1"/>
        </dgm:presLayoutVars>
      </dgm:prSet>
      <dgm:spPr/>
    </dgm:pt>
  </dgm:ptLst>
  <dgm:cxnLst>
    <dgm:cxn modelId="{DCF28F07-325F-4803-BEB8-259FA19639F8}" type="presOf" srcId="{DB88620E-95B3-4563-88FC-BB59ECAD1BE8}" destId="{47313B27-BDC6-4BC8-B683-7FBE8BE97D06}" srcOrd="0" destOrd="0" presId="urn:microsoft.com/office/officeart/2005/8/layout/radial5"/>
    <dgm:cxn modelId="{1E4BEA0D-B09E-4582-9F5A-192514B2CD6E}" srcId="{DB88620E-95B3-4563-88FC-BB59ECAD1BE8}" destId="{5618D2AF-2CAF-468A-8567-E35FDC523525}" srcOrd="2" destOrd="0" parTransId="{8D04E9C6-5E79-4339-AF8F-03B23C3E1928}" sibTransId="{72BA8C62-E3CF-4D4A-A472-A5FC382FEF59}"/>
    <dgm:cxn modelId="{176D0313-B108-4730-BB6D-716A5ED33732}" type="presOf" srcId="{8D04E9C6-5E79-4339-AF8F-03B23C3E1928}" destId="{60E79401-84BD-40A8-B983-FB2046F0A1E7}" srcOrd="0" destOrd="0" presId="urn:microsoft.com/office/officeart/2005/8/layout/radial5"/>
    <dgm:cxn modelId="{0448F629-8B36-4D65-ACFB-4FEFAF7CACC1}" type="presOf" srcId="{60204AB9-199C-482F-ADC6-8FD0D1F7BEEB}" destId="{ED46ECD6-D3BF-46D5-837C-0734199B7C20}" srcOrd="0" destOrd="0" presId="urn:microsoft.com/office/officeart/2005/8/layout/radial5"/>
    <dgm:cxn modelId="{8D087F38-DC27-4538-B898-AC6EE17FEFA7}" type="presOf" srcId="{5618D2AF-2CAF-468A-8567-E35FDC523525}" destId="{C9D040E7-0A37-43E8-830B-4766B5561934}" srcOrd="0" destOrd="0" presId="urn:microsoft.com/office/officeart/2005/8/layout/radial5"/>
    <dgm:cxn modelId="{9F07665D-4EF5-410B-B205-0343382428A2}" type="presOf" srcId="{8D1279F7-3C09-437F-A845-9792101B7C67}" destId="{E306EBE8-41F8-4C2B-8312-4EDC8867757C}" srcOrd="0" destOrd="0" presId="urn:microsoft.com/office/officeart/2005/8/layout/radial5"/>
    <dgm:cxn modelId="{B2CE6D60-BE06-4F97-BA7B-E07A1F26D8DF}" srcId="{D102ABE8-D170-4203-9AB5-94999A2281C5}" destId="{DB88620E-95B3-4563-88FC-BB59ECAD1BE8}" srcOrd="0" destOrd="0" parTransId="{87FB120B-7D65-4FB6-B287-A1D34BBA89FB}" sibTransId="{1DFEC0BC-E97B-46A3-9F37-D56DECAF58B6}"/>
    <dgm:cxn modelId="{F74FB668-1528-49DA-A3C8-660EE6E8A256}" type="presOf" srcId="{6ED1AD0E-4DA0-41AF-8A2A-A191F2A785D5}" destId="{15F59F93-4CA4-4FD3-8D35-406D2198E031}" srcOrd="0" destOrd="0" presId="urn:microsoft.com/office/officeart/2005/8/layout/radial5"/>
    <dgm:cxn modelId="{CBA9F46A-D12E-4CA6-A3C7-2344F1260543}" type="presOf" srcId="{6DEC326B-AA7D-463F-8E3B-803046B9CF91}" destId="{73D091A7-725D-4082-B415-FF221B795677}" srcOrd="0" destOrd="0" presId="urn:microsoft.com/office/officeart/2005/8/layout/radial5"/>
    <dgm:cxn modelId="{DE9F9A6B-B47B-4A49-9D19-8080B799CD18}" srcId="{DB88620E-95B3-4563-88FC-BB59ECAD1BE8}" destId="{60204AB9-199C-482F-ADC6-8FD0D1F7BEEB}" srcOrd="1" destOrd="0" parTransId="{6ED1AD0E-4DA0-41AF-8A2A-A191F2A785D5}" sibTransId="{5B596BEC-A7CB-4513-9E30-32B9EFF61CBE}"/>
    <dgm:cxn modelId="{C47D5A7A-1324-4F37-A25C-37883DD5C683}" type="presOf" srcId="{6ED1AD0E-4DA0-41AF-8A2A-A191F2A785D5}" destId="{D0F50268-D046-4F3E-98C6-F7C53C8039FC}" srcOrd="1" destOrd="0" presId="urn:microsoft.com/office/officeart/2005/8/layout/radial5"/>
    <dgm:cxn modelId="{A7E4E089-B7B5-4FEF-892F-3587B630C533}" type="presOf" srcId="{8D04E9C6-5E79-4339-AF8F-03B23C3E1928}" destId="{B1F95BF0-D3A7-4443-916F-5564D4FF600B}" srcOrd="1" destOrd="0" presId="urn:microsoft.com/office/officeart/2005/8/layout/radial5"/>
    <dgm:cxn modelId="{E0A2388D-4D3B-4C88-8B2B-7AE605561A36}" type="presOf" srcId="{D102ABE8-D170-4203-9AB5-94999A2281C5}" destId="{1AF6FB3E-3AA2-453E-A9C2-EAAB1B83B85B}" srcOrd="0" destOrd="0" presId="urn:microsoft.com/office/officeart/2005/8/layout/radial5"/>
    <dgm:cxn modelId="{583ECC94-B7FC-4EC2-9E45-7D88E87273BB}" type="presOf" srcId="{635FAA4D-5470-496A-9104-BC337F7DA84E}" destId="{EB0A2C63-DC69-47D1-8CC4-3C003198E28B}" srcOrd="0" destOrd="0" presId="urn:microsoft.com/office/officeart/2005/8/layout/radial5"/>
    <dgm:cxn modelId="{BE775D9E-9892-4977-A8B8-0DA7FA40B3F6}" type="presOf" srcId="{9B0D33EB-06C8-417B-A810-E998FA98A220}" destId="{3B9DD822-07D6-4559-A9EA-7B47C5B707B0}" srcOrd="0" destOrd="0" presId="urn:microsoft.com/office/officeart/2005/8/layout/radial5"/>
    <dgm:cxn modelId="{959350A1-A7A7-4333-A6ED-656B77E9D65D}" srcId="{DB88620E-95B3-4563-88FC-BB59ECAD1BE8}" destId="{9B0D33EB-06C8-417B-A810-E998FA98A220}" srcOrd="4" destOrd="0" parTransId="{A424D64B-7D5C-4144-856B-E17A7703A606}" sibTransId="{390A96CD-D221-47CE-9D21-C944B2C96718}"/>
    <dgm:cxn modelId="{7DD31EC2-B825-4FB1-9433-120096547D87}" type="presOf" srcId="{A424D64B-7D5C-4144-856B-E17A7703A606}" destId="{C94B788E-8326-454C-A101-B736D3A51E07}" srcOrd="0" destOrd="0" presId="urn:microsoft.com/office/officeart/2005/8/layout/radial5"/>
    <dgm:cxn modelId="{D59FFEC2-108D-4E49-97FF-3B078C33240F}" type="presOf" srcId="{A424D64B-7D5C-4144-856B-E17A7703A606}" destId="{06D71069-BB58-43D0-A82B-B86C8BD3F045}" srcOrd="1" destOrd="0" presId="urn:microsoft.com/office/officeart/2005/8/layout/radial5"/>
    <dgm:cxn modelId="{3FCF08D6-7833-4D6C-AC62-2329750CB9B7}" type="presOf" srcId="{75156098-5BDE-4A57-A6AB-F295D7EA238C}" destId="{3C7EF64A-29AD-4807-A351-8749EDB68A54}" srcOrd="0" destOrd="0" presId="urn:microsoft.com/office/officeart/2005/8/layout/radial5"/>
    <dgm:cxn modelId="{112F31E0-61E3-4AEC-BB9C-EE468743D827}" srcId="{DB88620E-95B3-4563-88FC-BB59ECAD1BE8}" destId="{6DEC326B-AA7D-463F-8E3B-803046B9CF91}" srcOrd="0" destOrd="0" parTransId="{635FAA4D-5470-496A-9104-BC337F7DA84E}" sibTransId="{F8585A68-72F6-4E18-A9D0-E1C178444653}"/>
    <dgm:cxn modelId="{47D3D0E5-ED96-433E-9356-98A30D81A0AF}" srcId="{DB88620E-95B3-4563-88FC-BB59ECAD1BE8}" destId="{8D1279F7-3C09-437F-A845-9792101B7C67}" srcOrd="3" destOrd="0" parTransId="{75156098-5BDE-4A57-A6AB-F295D7EA238C}" sibTransId="{63EBC128-E9C3-4219-B758-8368379B5A20}"/>
    <dgm:cxn modelId="{ADF799EB-5A2B-48C8-9C36-0C9F095212DE}" type="presOf" srcId="{635FAA4D-5470-496A-9104-BC337F7DA84E}" destId="{B998255D-F79A-49DA-B4F9-E2554A16E459}" srcOrd="1" destOrd="0" presId="urn:microsoft.com/office/officeart/2005/8/layout/radial5"/>
    <dgm:cxn modelId="{36048AEC-1928-4F17-B8A7-66756F4491B5}" type="presOf" srcId="{75156098-5BDE-4A57-A6AB-F295D7EA238C}" destId="{8D116774-D3BB-4B44-938C-B00FA17F990A}" srcOrd="1" destOrd="0" presId="urn:microsoft.com/office/officeart/2005/8/layout/radial5"/>
    <dgm:cxn modelId="{6F26BCDC-3A9C-4E36-B4E8-DAFABCFCB4B5}" type="presParOf" srcId="{1AF6FB3E-3AA2-453E-A9C2-EAAB1B83B85B}" destId="{47313B27-BDC6-4BC8-B683-7FBE8BE97D06}" srcOrd="0" destOrd="0" presId="urn:microsoft.com/office/officeart/2005/8/layout/radial5"/>
    <dgm:cxn modelId="{C47790B5-79D4-47D4-A289-131407B3860F}" type="presParOf" srcId="{1AF6FB3E-3AA2-453E-A9C2-EAAB1B83B85B}" destId="{EB0A2C63-DC69-47D1-8CC4-3C003198E28B}" srcOrd="1" destOrd="0" presId="urn:microsoft.com/office/officeart/2005/8/layout/radial5"/>
    <dgm:cxn modelId="{0E498D2C-AA94-4B3B-BC49-BB8E1EB718EF}" type="presParOf" srcId="{EB0A2C63-DC69-47D1-8CC4-3C003198E28B}" destId="{B998255D-F79A-49DA-B4F9-E2554A16E459}" srcOrd="0" destOrd="0" presId="urn:microsoft.com/office/officeart/2005/8/layout/radial5"/>
    <dgm:cxn modelId="{96387E4C-B45E-4BED-AEA9-4B32078CC778}" type="presParOf" srcId="{1AF6FB3E-3AA2-453E-A9C2-EAAB1B83B85B}" destId="{73D091A7-725D-4082-B415-FF221B795677}" srcOrd="2" destOrd="0" presId="urn:microsoft.com/office/officeart/2005/8/layout/radial5"/>
    <dgm:cxn modelId="{E7FEEC9A-70B1-4B9E-9E63-FA2B73800830}" type="presParOf" srcId="{1AF6FB3E-3AA2-453E-A9C2-EAAB1B83B85B}" destId="{15F59F93-4CA4-4FD3-8D35-406D2198E031}" srcOrd="3" destOrd="0" presId="urn:microsoft.com/office/officeart/2005/8/layout/radial5"/>
    <dgm:cxn modelId="{01651B4E-6C06-4E3A-BBDF-86774A58ECFF}" type="presParOf" srcId="{15F59F93-4CA4-4FD3-8D35-406D2198E031}" destId="{D0F50268-D046-4F3E-98C6-F7C53C8039FC}" srcOrd="0" destOrd="0" presId="urn:microsoft.com/office/officeart/2005/8/layout/radial5"/>
    <dgm:cxn modelId="{73305AB0-18EC-4108-94EB-54DAA446D681}" type="presParOf" srcId="{1AF6FB3E-3AA2-453E-A9C2-EAAB1B83B85B}" destId="{ED46ECD6-D3BF-46D5-837C-0734199B7C20}" srcOrd="4" destOrd="0" presId="urn:microsoft.com/office/officeart/2005/8/layout/radial5"/>
    <dgm:cxn modelId="{D81C4F6C-7553-463A-B8AA-D7A3B30A0CC3}" type="presParOf" srcId="{1AF6FB3E-3AA2-453E-A9C2-EAAB1B83B85B}" destId="{60E79401-84BD-40A8-B983-FB2046F0A1E7}" srcOrd="5" destOrd="0" presId="urn:microsoft.com/office/officeart/2005/8/layout/radial5"/>
    <dgm:cxn modelId="{62006478-C61C-4ECA-AEFC-36EE2990C010}" type="presParOf" srcId="{60E79401-84BD-40A8-B983-FB2046F0A1E7}" destId="{B1F95BF0-D3A7-4443-916F-5564D4FF600B}" srcOrd="0" destOrd="0" presId="urn:microsoft.com/office/officeart/2005/8/layout/radial5"/>
    <dgm:cxn modelId="{1B3A482D-7DB9-4E71-8F46-935B7B3F904B}" type="presParOf" srcId="{1AF6FB3E-3AA2-453E-A9C2-EAAB1B83B85B}" destId="{C9D040E7-0A37-43E8-830B-4766B5561934}" srcOrd="6" destOrd="0" presId="urn:microsoft.com/office/officeart/2005/8/layout/radial5"/>
    <dgm:cxn modelId="{AC24363B-E26C-4B4E-80EA-E192CB64E362}" type="presParOf" srcId="{1AF6FB3E-3AA2-453E-A9C2-EAAB1B83B85B}" destId="{3C7EF64A-29AD-4807-A351-8749EDB68A54}" srcOrd="7" destOrd="0" presId="urn:microsoft.com/office/officeart/2005/8/layout/radial5"/>
    <dgm:cxn modelId="{69FE4085-DA49-4D1E-8909-9C8BB4AF2621}" type="presParOf" srcId="{3C7EF64A-29AD-4807-A351-8749EDB68A54}" destId="{8D116774-D3BB-4B44-938C-B00FA17F990A}" srcOrd="0" destOrd="0" presId="urn:microsoft.com/office/officeart/2005/8/layout/radial5"/>
    <dgm:cxn modelId="{981C6935-7045-4FDD-A595-3A9C8D7AFF4E}" type="presParOf" srcId="{1AF6FB3E-3AA2-453E-A9C2-EAAB1B83B85B}" destId="{E306EBE8-41F8-4C2B-8312-4EDC8867757C}" srcOrd="8" destOrd="0" presId="urn:microsoft.com/office/officeart/2005/8/layout/radial5"/>
    <dgm:cxn modelId="{2A3499A7-C297-47DE-B509-7859D4C74F02}" type="presParOf" srcId="{1AF6FB3E-3AA2-453E-A9C2-EAAB1B83B85B}" destId="{C94B788E-8326-454C-A101-B736D3A51E07}" srcOrd="9" destOrd="0" presId="urn:microsoft.com/office/officeart/2005/8/layout/radial5"/>
    <dgm:cxn modelId="{F30417B8-2287-468F-A00D-1FC6FB13A19A}" type="presParOf" srcId="{C94B788E-8326-454C-A101-B736D3A51E07}" destId="{06D71069-BB58-43D0-A82B-B86C8BD3F045}" srcOrd="0" destOrd="0" presId="urn:microsoft.com/office/officeart/2005/8/layout/radial5"/>
    <dgm:cxn modelId="{0919353A-B9B3-49D2-8D9D-664D97A84C30}" type="presParOf" srcId="{1AF6FB3E-3AA2-453E-A9C2-EAAB1B83B85B}" destId="{3B9DD822-07D6-4559-A9EA-7B47C5B707B0}" srcOrd="10" destOrd="0" presId="urn:microsoft.com/office/officeart/2005/8/layout/radial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B1187FE-EA6C-4D55-850A-4E7AE3FE7E7B}" type="doc">
      <dgm:prSet loTypeId="urn:microsoft.com/office/officeart/2005/8/layout/vList3" loCatId="list" qsTypeId="urn:microsoft.com/office/officeart/2005/8/quickstyle/simple1" qsCatId="simple" csTypeId="urn:microsoft.com/office/officeart/2005/8/colors/accent3_1" csCatId="accent3" phldr="1"/>
      <dgm:spPr/>
      <dgm:t>
        <a:bodyPr/>
        <a:lstStyle/>
        <a:p>
          <a:endParaRPr lang="en-US"/>
        </a:p>
      </dgm:t>
    </dgm:pt>
    <dgm:pt modelId="{104C801D-C889-4FFB-8809-6B3D1B511A48}">
      <dgm:prSet phldrT="[Text]"/>
      <dgm:spPr/>
      <dgm:t>
        <a:bodyPr/>
        <a:lstStyle/>
        <a:p>
          <a:r>
            <a:rPr lang="en-GB" dirty="0">
              <a:solidFill>
                <a:schemeClr val="tx2"/>
              </a:solidFill>
            </a:rPr>
            <a:t>Organisation</a:t>
          </a:r>
          <a:r>
            <a:rPr lang="en-GB" dirty="0"/>
            <a:t> – does the change involves a system/ process or company’s structure</a:t>
          </a:r>
          <a:endParaRPr lang="en-US" dirty="0"/>
        </a:p>
      </dgm:t>
    </dgm:pt>
    <dgm:pt modelId="{659A8913-764B-4135-A351-4605998E431B}" type="parTrans" cxnId="{DC1985D0-32BF-442D-9A92-0F871A7CED9D}">
      <dgm:prSet/>
      <dgm:spPr/>
      <dgm:t>
        <a:bodyPr/>
        <a:lstStyle/>
        <a:p>
          <a:endParaRPr lang="en-US"/>
        </a:p>
      </dgm:t>
    </dgm:pt>
    <dgm:pt modelId="{4BA19460-5B65-4607-946D-42F3B4697471}" type="sibTrans" cxnId="{DC1985D0-32BF-442D-9A92-0F871A7CED9D}">
      <dgm:prSet/>
      <dgm:spPr/>
      <dgm:t>
        <a:bodyPr/>
        <a:lstStyle/>
        <a:p>
          <a:endParaRPr lang="en-US"/>
        </a:p>
      </dgm:t>
    </dgm:pt>
    <dgm:pt modelId="{769EA23E-91F6-4EAE-A0CA-66B06FDD9378}">
      <dgm:prSet phldrT="[Text]"/>
      <dgm:spPr/>
      <dgm:t>
        <a:bodyPr/>
        <a:lstStyle/>
        <a:p>
          <a:r>
            <a:rPr lang="en-GB" dirty="0"/>
            <a:t>Discomfort leads to </a:t>
          </a:r>
          <a:r>
            <a:rPr lang="en-GB" dirty="0">
              <a:solidFill>
                <a:schemeClr val="tx2"/>
              </a:solidFill>
            </a:rPr>
            <a:t>resistance</a:t>
          </a:r>
          <a:r>
            <a:rPr lang="en-GB" dirty="0"/>
            <a:t> rather than embracing change</a:t>
          </a:r>
          <a:endParaRPr lang="en-US" dirty="0"/>
        </a:p>
      </dgm:t>
    </dgm:pt>
    <dgm:pt modelId="{F566B68D-A18C-43A8-9544-2498DB8C03BB}" type="parTrans" cxnId="{6676305D-4EC2-4595-97F2-1204310B0106}">
      <dgm:prSet/>
      <dgm:spPr/>
      <dgm:t>
        <a:bodyPr/>
        <a:lstStyle/>
        <a:p>
          <a:endParaRPr lang="en-US"/>
        </a:p>
      </dgm:t>
    </dgm:pt>
    <dgm:pt modelId="{A1FDD720-C04D-4406-9961-9775469E9553}" type="sibTrans" cxnId="{6676305D-4EC2-4595-97F2-1204310B0106}">
      <dgm:prSet/>
      <dgm:spPr/>
      <dgm:t>
        <a:bodyPr/>
        <a:lstStyle/>
        <a:p>
          <a:endParaRPr lang="en-US"/>
        </a:p>
      </dgm:t>
    </dgm:pt>
    <dgm:pt modelId="{2413A1C5-43BA-49BE-9F03-2CC98E9F9460}">
      <dgm:prSet/>
      <dgm:spPr/>
      <dgm:t>
        <a:bodyPr/>
        <a:lstStyle/>
        <a:p>
          <a:r>
            <a:rPr lang="en-GB" dirty="0"/>
            <a:t>Moving </a:t>
          </a:r>
          <a:r>
            <a:rPr lang="en-GB" dirty="0">
              <a:solidFill>
                <a:schemeClr val="tx2"/>
              </a:solidFill>
            </a:rPr>
            <a:t>people</a:t>
          </a:r>
          <a:r>
            <a:rPr lang="en-GB" dirty="0"/>
            <a:t>/ their teams from familiar/ comfort to unfamiliar situations</a:t>
          </a:r>
          <a:endParaRPr lang="en-US" dirty="0"/>
        </a:p>
      </dgm:t>
    </dgm:pt>
    <dgm:pt modelId="{4C85331B-003F-414E-85E6-B5071B446246}" type="parTrans" cxnId="{A8887679-4E5C-4EDF-941F-D1FE055A72E0}">
      <dgm:prSet/>
      <dgm:spPr/>
      <dgm:t>
        <a:bodyPr/>
        <a:lstStyle/>
        <a:p>
          <a:endParaRPr lang="en-US"/>
        </a:p>
      </dgm:t>
    </dgm:pt>
    <dgm:pt modelId="{2279A260-FEF6-439F-8E45-14393D854349}" type="sibTrans" cxnId="{A8887679-4E5C-4EDF-941F-D1FE055A72E0}">
      <dgm:prSet/>
      <dgm:spPr/>
      <dgm:t>
        <a:bodyPr/>
        <a:lstStyle/>
        <a:p>
          <a:endParaRPr lang="en-US"/>
        </a:p>
      </dgm:t>
    </dgm:pt>
    <dgm:pt modelId="{72F2506A-482A-4065-A4A2-665E89974BC3}" type="pres">
      <dgm:prSet presAssocID="{3B1187FE-EA6C-4D55-850A-4E7AE3FE7E7B}" presName="linearFlow" presStyleCnt="0">
        <dgm:presLayoutVars>
          <dgm:dir/>
          <dgm:resizeHandles val="exact"/>
        </dgm:presLayoutVars>
      </dgm:prSet>
      <dgm:spPr/>
    </dgm:pt>
    <dgm:pt modelId="{501DA9EF-5087-4796-A1A1-EA3D3EFE6C67}" type="pres">
      <dgm:prSet presAssocID="{104C801D-C889-4FFB-8809-6B3D1B511A48}" presName="composite" presStyleCnt="0"/>
      <dgm:spPr/>
    </dgm:pt>
    <dgm:pt modelId="{C91B981D-4576-40AF-9821-8F39EF4E684C}" type="pres">
      <dgm:prSet presAssocID="{104C801D-C889-4FFB-8809-6B3D1B511A48}" presName="imgShp" presStyleLbl="fgImgPlace1" presStyleIdx="0" presStyleCnt="3"/>
      <dgm:spPr>
        <a:blipFill rotWithShape="1">
          <a:blip xmlns:r="http://schemas.openxmlformats.org/officeDocument/2006/relationships" r:embed="rId1"/>
          <a:stretch>
            <a:fillRect/>
          </a:stretch>
        </a:blipFill>
      </dgm:spPr>
    </dgm:pt>
    <dgm:pt modelId="{D6B5AE7C-4007-412F-B688-9AC7ABF7179C}" type="pres">
      <dgm:prSet presAssocID="{104C801D-C889-4FFB-8809-6B3D1B511A48}" presName="txShp" presStyleLbl="node1" presStyleIdx="0" presStyleCnt="3">
        <dgm:presLayoutVars>
          <dgm:bulletEnabled val="1"/>
        </dgm:presLayoutVars>
      </dgm:prSet>
      <dgm:spPr/>
    </dgm:pt>
    <dgm:pt modelId="{0A0A48F2-B283-4510-8994-2C94E0AA46E5}" type="pres">
      <dgm:prSet presAssocID="{4BA19460-5B65-4607-946D-42F3B4697471}" presName="spacing" presStyleCnt="0"/>
      <dgm:spPr/>
    </dgm:pt>
    <dgm:pt modelId="{EED23BB3-3FC1-48F3-BF9D-D8A4C4C831E2}" type="pres">
      <dgm:prSet presAssocID="{2413A1C5-43BA-49BE-9F03-2CC98E9F9460}" presName="composite" presStyleCnt="0"/>
      <dgm:spPr/>
    </dgm:pt>
    <dgm:pt modelId="{DD6A7B01-C1C0-47E1-861B-930767079763}" type="pres">
      <dgm:prSet presAssocID="{2413A1C5-43BA-49BE-9F03-2CC98E9F9460}" presName="imgShp" presStyleLbl="fgImgPlace1" presStyleIdx="1" presStyleCnt="3"/>
      <dgm:spPr>
        <a:blipFill rotWithShape="1">
          <a:blip xmlns:r="http://schemas.openxmlformats.org/officeDocument/2006/relationships" r:embed="rId2"/>
          <a:stretch>
            <a:fillRect/>
          </a:stretch>
        </a:blipFill>
      </dgm:spPr>
    </dgm:pt>
    <dgm:pt modelId="{2FDE5661-E84B-4714-954E-B0B4EBF472CC}" type="pres">
      <dgm:prSet presAssocID="{2413A1C5-43BA-49BE-9F03-2CC98E9F9460}" presName="txShp" presStyleLbl="node1" presStyleIdx="1" presStyleCnt="3">
        <dgm:presLayoutVars>
          <dgm:bulletEnabled val="1"/>
        </dgm:presLayoutVars>
      </dgm:prSet>
      <dgm:spPr/>
    </dgm:pt>
    <dgm:pt modelId="{75199110-45B9-4DB8-8143-C30F6BA12AF9}" type="pres">
      <dgm:prSet presAssocID="{2279A260-FEF6-439F-8E45-14393D854349}" presName="spacing" presStyleCnt="0"/>
      <dgm:spPr/>
    </dgm:pt>
    <dgm:pt modelId="{45630164-2C9C-4891-983E-201934D858DB}" type="pres">
      <dgm:prSet presAssocID="{769EA23E-91F6-4EAE-A0CA-66B06FDD9378}" presName="composite" presStyleCnt="0"/>
      <dgm:spPr/>
    </dgm:pt>
    <dgm:pt modelId="{3D9C71C2-F325-4208-8DEC-19812183B066}" type="pres">
      <dgm:prSet presAssocID="{769EA23E-91F6-4EAE-A0CA-66B06FDD9378}" presName="imgShp" presStyleLbl="fgImgPlace1" presStyleIdx="2" presStyleCnt="3"/>
      <dgm:spPr>
        <a:blipFill rotWithShape="1">
          <a:blip xmlns:r="http://schemas.openxmlformats.org/officeDocument/2006/relationships" r:embed="rId3"/>
          <a:stretch>
            <a:fillRect/>
          </a:stretch>
        </a:blipFill>
      </dgm:spPr>
    </dgm:pt>
    <dgm:pt modelId="{8A2325B3-B155-4823-9C19-042315100DF1}" type="pres">
      <dgm:prSet presAssocID="{769EA23E-91F6-4EAE-A0CA-66B06FDD9378}" presName="txShp" presStyleLbl="node1" presStyleIdx="2" presStyleCnt="3">
        <dgm:presLayoutVars>
          <dgm:bulletEnabled val="1"/>
        </dgm:presLayoutVars>
      </dgm:prSet>
      <dgm:spPr/>
    </dgm:pt>
  </dgm:ptLst>
  <dgm:cxnLst>
    <dgm:cxn modelId="{2D9D0C55-6444-4972-B84B-50C6B5B0E87C}" type="presOf" srcId="{769EA23E-91F6-4EAE-A0CA-66B06FDD9378}" destId="{8A2325B3-B155-4823-9C19-042315100DF1}" srcOrd="0" destOrd="0" presId="urn:microsoft.com/office/officeart/2005/8/layout/vList3"/>
    <dgm:cxn modelId="{6676305D-4EC2-4595-97F2-1204310B0106}" srcId="{3B1187FE-EA6C-4D55-850A-4E7AE3FE7E7B}" destId="{769EA23E-91F6-4EAE-A0CA-66B06FDD9378}" srcOrd="2" destOrd="0" parTransId="{F566B68D-A18C-43A8-9544-2498DB8C03BB}" sibTransId="{A1FDD720-C04D-4406-9961-9775469E9553}"/>
    <dgm:cxn modelId="{22675D70-A33A-49AD-A1BB-33DDF960A10F}" type="presOf" srcId="{2413A1C5-43BA-49BE-9F03-2CC98E9F9460}" destId="{2FDE5661-E84B-4714-954E-B0B4EBF472CC}" srcOrd="0" destOrd="0" presId="urn:microsoft.com/office/officeart/2005/8/layout/vList3"/>
    <dgm:cxn modelId="{A8887679-4E5C-4EDF-941F-D1FE055A72E0}" srcId="{3B1187FE-EA6C-4D55-850A-4E7AE3FE7E7B}" destId="{2413A1C5-43BA-49BE-9F03-2CC98E9F9460}" srcOrd="1" destOrd="0" parTransId="{4C85331B-003F-414E-85E6-B5071B446246}" sibTransId="{2279A260-FEF6-439F-8E45-14393D854349}"/>
    <dgm:cxn modelId="{1807A5A7-9D5D-4F4C-8339-E82C6E935EBB}" type="presOf" srcId="{104C801D-C889-4FFB-8809-6B3D1B511A48}" destId="{D6B5AE7C-4007-412F-B688-9AC7ABF7179C}" srcOrd="0" destOrd="0" presId="urn:microsoft.com/office/officeart/2005/8/layout/vList3"/>
    <dgm:cxn modelId="{DC1985D0-32BF-442D-9A92-0F871A7CED9D}" srcId="{3B1187FE-EA6C-4D55-850A-4E7AE3FE7E7B}" destId="{104C801D-C889-4FFB-8809-6B3D1B511A48}" srcOrd="0" destOrd="0" parTransId="{659A8913-764B-4135-A351-4605998E431B}" sibTransId="{4BA19460-5B65-4607-946D-42F3B4697471}"/>
    <dgm:cxn modelId="{42C5DBE3-349C-45FE-8F68-4C6CE9C75892}" type="presOf" srcId="{3B1187FE-EA6C-4D55-850A-4E7AE3FE7E7B}" destId="{72F2506A-482A-4065-A4A2-665E89974BC3}" srcOrd="0" destOrd="0" presId="urn:microsoft.com/office/officeart/2005/8/layout/vList3"/>
    <dgm:cxn modelId="{A0FA8C5F-9715-45B8-B941-B1661FD50C93}" type="presParOf" srcId="{72F2506A-482A-4065-A4A2-665E89974BC3}" destId="{501DA9EF-5087-4796-A1A1-EA3D3EFE6C67}" srcOrd="0" destOrd="0" presId="urn:microsoft.com/office/officeart/2005/8/layout/vList3"/>
    <dgm:cxn modelId="{20ED7EB3-4831-4527-85BD-25CC48423D9A}" type="presParOf" srcId="{501DA9EF-5087-4796-A1A1-EA3D3EFE6C67}" destId="{C91B981D-4576-40AF-9821-8F39EF4E684C}" srcOrd="0" destOrd="0" presId="urn:microsoft.com/office/officeart/2005/8/layout/vList3"/>
    <dgm:cxn modelId="{CC05B123-13B9-4029-9BB5-7929593671BB}" type="presParOf" srcId="{501DA9EF-5087-4796-A1A1-EA3D3EFE6C67}" destId="{D6B5AE7C-4007-412F-B688-9AC7ABF7179C}" srcOrd="1" destOrd="0" presId="urn:microsoft.com/office/officeart/2005/8/layout/vList3"/>
    <dgm:cxn modelId="{D1B54AC8-24FB-42E1-9CD7-DB464EA06748}" type="presParOf" srcId="{72F2506A-482A-4065-A4A2-665E89974BC3}" destId="{0A0A48F2-B283-4510-8994-2C94E0AA46E5}" srcOrd="1" destOrd="0" presId="urn:microsoft.com/office/officeart/2005/8/layout/vList3"/>
    <dgm:cxn modelId="{33312406-3B3D-4C9F-A3C1-AE8D27B75F05}" type="presParOf" srcId="{72F2506A-482A-4065-A4A2-665E89974BC3}" destId="{EED23BB3-3FC1-48F3-BF9D-D8A4C4C831E2}" srcOrd="2" destOrd="0" presId="urn:microsoft.com/office/officeart/2005/8/layout/vList3"/>
    <dgm:cxn modelId="{B10458A8-0262-4F13-AF54-D9F2D854AB14}" type="presParOf" srcId="{EED23BB3-3FC1-48F3-BF9D-D8A4C4C831E2}" destId="{DD6A7B01-C1C0-47E1-861B-930767079763}" srcOrd="0" destOrd="0" presId="urn:microsoft.com/office/officeart/2005/8/layout/vList3"/>
    <dgm:cxn modelId="{E1358CB0-1800-4240-B913-2F2D27ADFD26}" type="presParOf" srcId="{EED23BB3-3FC1-48F3-BF9D-D8A4C4C831E2}" destId="{2FDE5661-E84B-4714-954E-B0B4EBF472CC}" srcOrd="1" destOrd="0" presId="urn:microsoft.com/office/officeart/2005/8/layout/vList3"/>
    <dgm:cxn modelId="{875B2FF9-3DE7-40F0-B10B-E8DFD833A847}" type="presParOf" srcId="{72F2506A-482A-4065-A4A2-665E89974BC3}" destId="{75199110-45B9-4DB8-8143-C30F6BA12AF9}" srcOrd="3" destOrd="0" presId="urn:microsoft.com/office/officeart/2005/8/layout/vList3"/>
    <dgm:cxn modelId="{53A323E9-ECDC-444D-BF7D-4E75C7EFFD5E}" type="presParOf" srcId="{72F2506A-482A-4065-A4A2-665E89974BC3}" destId="{45630164-2C9C-4891-983E-201934D858DB}" srcOrd="4" destOrd="0" presId="urn:microsoft.com/office/officeart/2005/8/layout/vList3"/>
    <dgm:cxn modelId="{AA6684F7-7F25-4F55-B344-E9D82BF728F5}" type="presParOf" srcId="{45630164-2C9C-4891-983E-201934D858DB}" destId="{3D9C71C2-F325-4208-8DEC-19812183B066}" srcOrd="0" destOrd="0" presId="urn:microsoft.com/office/officeart/2005/8/layout/vList3"/>
    <dgm:cxn modelId="{01F80BDD-E4B3-4C1B-AF22-766F45643A41}" type="presParOf" srcId="{45630164-2C9C-4891-983E-201934D858DB}" destId="{8A2325B3-B155-4823-9C19-042315100DF1}" srcOrd="1" destOrd="0" presId="urn:microsoft.com/office/officeart/2005/8/layout/vList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D23D22-F573-4B01-B39B-7C957A8F4B18}" type="doc">
      <dgm:prSet loTypeId="urn:microsoft.com/office/officeart/2005/8/layout/radial1" loCatId="cycle" qsTypeId="urn:microsoft.com/office/officeart/2005/8/quickstyle/simple1" qsCatId="simple" csTypeId="urn:microsoft.com/office/officeart/2005/8/colors/accent3_1" csCatId="accent3" phldr="1"/>
      <dgm:spPr/>
      <dgm:t>
        <a:bodyPr/>
        <a:lstStyle/>
        <a:p>
          <a:endParaRPr lang="en-US"/>
        </a:p>
      </dgm:t>
    </dgm:pt>
    <dgm:pt modelId="{ED6F8FC4-A73B-4F96-BDE9-CB6FDE30868C}">
      <dgm:prSet phldrT="[Text]" custT="1"/>
      <dgm:spPr/>
      <dgm:t>
        <a:bodyPr/>
        <a:lstStyle/>
        <a:p>
          <a:r>
            <a:rPr lang="en-US" sz="1400" b="1" dirty="0">
              <a:solidFill>
                <a:srgbClr val="7030A0"/>
              </a:solidFill>
            </a:rPr>
            <a:t>Individual resistance to change</a:t>
          </a:r>
        </a:p>
      </dgm:t>
    </dgm:pt>
    <dgm:pt modelId="{9A033C05-B156-429B-B2FA-5519BC7F3D9D}" type="parTrans" cxnId="{0DE82C65-21C1-470F-8ADB-B0D8E03DF8CD}">
      <dgm:prSet/>
      <dgm:spPr/>
      <dgm:t>
        <a:bodyPr/>
        <a:lstStyle/>
        <a:p>
          <a:endParaRPr lang="en-US" sz="1400" b="1"/>
        </a:p>
      </dgm:t>
    </dgm:pt>
    <dgm:pt modelId="{E95A82FC-606C-4877-9762-720A089BFA0C}" type="sibTrans" cxnId="{0DE82C65-21C1-470F-8ADB-B0D8E03DF8CD}">
      <dgm:prSet/>
      <dgm:spPr/>
      <dgm:t>
        <a:bodyPr/>
        <a:lstStyle/>
        <a:p>
          <a:endParaRPr lang="en-US" sz="1400" b="1"/>
        </a:p>
      </dgm:t>
    </dgm:pt>
    <dgm:pt modelId="{8B1EA7F4-103B-4EFB-B13E-5922F4F186EF}">
      <dgm:prSet phldrT="[Text]" custT="1"/>
      <dgm:spPr/>
      <dgm:t>
        <a:bodyPr/>
        <a:lstStyle/>
        <a:p>
          <a:r>
            <a:rPr lang="en-US" sz="1400" b="1" dirty="0"/>
            <a:t>Lack of communication /</a:t>
          </a:r>
          <a:r>
            <a:rPr lang="en-US" sz="1200" b="1" dirty="0"/>
            <a:t>misunderstanding</a:t>
          </a:r>
        </a:p>
      </dgm:t>
    </dgm:pt>
    <dgm:pt modelId="{3C746838-4529-4651-84AC-DEE283691BE9}" type="parTrans" cxnId="{9DFB8FE2-D092-4A33-8F9E-14A1EECEBA9B}">
      <dgm:prSet custT="1"/>
      <dgm:spPr/>
      <dgm:t>
        <a:bodyPr/>
        <a:lstStyle/>
        <a:p>
          <a:endParaRPr lang="en-US" sz="1400" b="1"/>
        </a:p>
      </dgm:t>
    </dgm:pt>
    <dgm:pt modelId="{78F0F5D6-6D1E-42A1-8D32-52A3A51BF32C}" type="sibTrans" cxnId="{9DFB8FE2-D092-4A33-8F9E-14A1EECEBA9B}">
      <dgm:prSet/>
      <dgm:spPr/>
      <dgm:t>
        <a:bodyPr/>
        <a:lstStyle/>
        <a:p>
          <a:endParaRPr lang="en-US" sz="1400" b="1"/>
        </a:p>
      </dgm:t>
    </dgm:pt>
    <dgm:pt modelId="{8BD18DD6-03C9-45E7-98F7-D9E3B64EB2E0}">
      <dgm:prSet phldrT="[Text]" custT="1"/>
      <dgm:spPr/>
      <dgm:t>
        <a:bodyPr/>
        <a:lstStyle/>
        <a:p>
          <a:r>
            <a:rPr lang="en-US" sz="1400" b="1" dirty="0"/>
            <a:t>Restrictions/ lack of freedom</a:t>
          </a:r>
        </a:p>
      </dgm:t>
    </dgm:pt>
    <dgm:pt modelId="{1907B672-2DC2-4D7E-852D-28F2011C8CD8}" type="parTrans" cxnId="{78D6441C-F571-4427-9F98-A3E55937349F}">
      <dgm:prSet custT="1"/>
      <dgm:spPr/>
      <dgm:t>
        <a:bodyPr/>
        <a:lstStyle/>
        <a:p>
          <a:endParaRPr lang="en-US" sz="1400" b="1"/>
        </a:p>
      </dgm:t>
    </dgm:pt>
    <dgm:pt modelId="{9B45224E-A0E4-47A7-A019-52F96FA54AD3}" type="sibTrans" cxnId="{78D6441C-F571-4427-9F98-A3E55937349F}">
      <dgm:prSet/>
      <dgm:spPr/>
      <dgm:t>
        <a:bodyPr/>
        <a:lstStyle/>
        <a:p>
          <a:endParaRPr lang="en-US" sz="1400" b="1"/>
        </a:p>
      </dgm:t>
    </dgm:pt>
    <dgm:pt modelId="{1759EF33-4ACA-4425-A5A7-B9056B051778}">
      <dgm:prSet phldrT="[Text]" custT="1"/>
      <dgm:spPr/>
      <dgm:t>
        <a:bodyPr/>
        <a:lstStyle/>
        <a:p>
          <a:r>
            <a:rPr lang="en-US" sz="1400" b="1" dirty="0"/>
            <a:t>Fear of unknown/ failure</a:t>
          </a:r>
        </a:p>
      </dgm:t>
    </dgm:pt>
    <dgm:pt modelId="{FA774F6E-5E24-45FF-815E-98CBD3A720D6}" type="parTrans" cxnId="{5A3E3605-DF35-4B20-9734-188043BB30B3}">
      <dgm:prSet custT="1"/>
      <dgm:spPr/>
      <dgm:t>
        <a:bodyPr/>
        <a:lstStyle/>
        <a:p>
          <a:endParaRPr lang="en-US" sz="1400" b="1"/>
        </a:p>
      </dgm:t>
    </dgm:pt>
    <dgm:pt modelId="{2CD27D8C-4EB3-45D7-BEE6-9D6CD9DFF6BC}" type="sibTrans" cxnId="{5A3E3605-DF35-4B20-9734-188043BB30B3}">
      <dgm:prSet/>
      <dgm:spPr/>
      <dgm:t>
        <a:bodyPr/>
        <a:lstStyle/>
        <a:p>
          <a:endParaRPr lang="en-US" sz="1400" b="1"/>
        </a:p>
      </dgm:t>
    </dgm:pt>
    <dgm:pt modelId="{03754C95-0E91-4F8E-A386-05606BD43B71}">
      <dgm:prSet phldrT="[Text]" custT="1"/>
      <dgm:spPr/>
      <dgm:t>
        <a:bodyPr/>
        <a:lstStyle/>
        <a:p>
          <a:r>
            <a:rPr lang="en-US" sz="1400" b="1" dirty="0"/>
            <a:t>Lack of perceived benefit</a:t>
          </a:r>
        </a:p>
      </dgm:t>
    </dgm:pt>
    <dgm:pt modelId="{6DD41419-C04B-4ECD-9859-7D9692E30818}" type="parTrans" cxnId="{FB07CDB1-6B3C-4221-B4B0-1271683DF17F}">
      <dgm:prSet custT="1"/>
      <dgm:spPr/>
      <dgm:t>
        <a:bodyPr/>
        <a:lstStyle/>
        <a:p>
          <a:endParaRPr lang="en-US" sz="1400" b="1"/>
        </a:p>
      </dgm:t>
    </dgm:pt>
    <dgm:pt modelId="{02AAC6F4-5793-46C4-B323-219A47FF8440}" type="sibTrans" cxnId="{FB07CDB1-6B3C-4221-B4B0-1271683DF17F}">
      <dgm:prSet/>
      <dgm:spPr/>
      <dgm:t>
        <a:bodyPr/>
        <a:lstStyle/>
        <a:p>
          <a:endParaRPr lang="en-US" sz="1400" b="1"/>
        </a:p>
      </dgm:t>
    </dgm:pt>
    <dgm:pt modelId="{8F8DBD70-EB9E-42FE-81CD-69936D5830E4}">
      <dgm:prSet phldrT="[Text]" custT="1"/>
      <dgm:spPr/>
      <dgm:t>
        <a:bodyPr/>
        <a:lstStyle/>
        <a:p>
          <a:r>
            <a:rPr lang="en-US" sz="1400" b="1" dirty="0"/>
            <a:t>Previous experience</a:t>
          </a:r>
        </a:p>
      </dgm:t>
    </dgm:pt>
    <dgm:pt modelId="{636B79CC-E099-4635-B385-10E697A9A4EE}" type="parTrans" cxnId="{27499581-AF06-4F95-B2A8-66F245505C8C}">
      <dgm:prSet custT="1"/>
      <dgm:spPr/>
      <dgm:t>
        <a:bodyPr/>
        <a:lstStyle/>
        <a:p>
          <a:endParaRPr lang="en-US" sz="1400" b="1"/>
        </a:p>
      </dgm:t>
    </dgm:pt>
    <dgm:pt modelId="{6C8F479A-9855-4674-9210-3EFF65CA7AC0}" type="sibTrans" cxnId="{27499581-AF06-4F95-B2A8-66F245505C8C}">
      <dgm:prSet/>
      <dgm:spPr/>
      <dgm:t>
        <a:bodyPr/>
        <a:lstStyle/>
        <a:p>
          <a:endParaRPr lang="en-US" sz="1400" b="1"/>
        </a:p>
      </dgm:t>
    </dgm:pt>
    <dgm:pt modelId="{519CF935-EB5D-4501-B041-044F543B8DE4}">
      <dgm:prSet phldrT="[Text]" custT="1"/>
      <dgm:spPr/>
      <dgm:t>
        <a:bodyPr/>
        <a:lstStyle/>
        <a:p>
          <a:r>
            <a:rPr lang="en-US" sz="1400" b="1" dirty="0"/>
            <a:t>Threat to skill/ competence/ existing status</a:t>
          </a:r>
        </a:p>
      </dgm:t>
    </dgm:pt>
    <dgm:pt modelId="{31DFD9CD-7E13-4CA0-9D9C-05AFFC6EE346}" type="parTrans" cxnId="{B2570F60-621A-47E2-B31B-9D2424DCBAF3}">
      <dgm:prSet custT="1"/>
      <dgm:spPr/>
      <dgm:t>
        <a:bodyPr/>
        <a:lstStyle/>
        <a:p>
          <a:endParaRPr lang="en-US" sz="1400" b="1"/>
        </a:p>
      </dgm:t>
    </dgm:pt>
    <dgm:pt modelId="{C9B04EBE-F84F-4056-B537-BE6D57FDACE3}" type="sibTrans" cxnId="{B2570F60-621A-47E2-B31B-9D2424DCBAF3}">
      <dgm:prSet/>
      <dgm:spPr/>
      <dgm:t>
        <a:bodyPr/>
        <a:lstStyle/>
        <a:p>
          <a:endParaRPr lang="en-US" sz="1400" b="1"/>
        </a:p>
      </dgm:t>
    </dgm:pt>
    <dgm:pt modelId="{C55737DF-F3CE-4499-96BA-49D47D8242C2}">
      <dgm:prSet phldrT="[Text]" custT="1"/>
      <dgm:spPr/>
      <dgm:t>
        <a:bodyPr/>
        <a:lstStyle/>
        <a:p>
          <a:r>
            <a:rPr lang="en-US" sz="1400" b="1" dirty="0"/>
            <a:t>uncertainty</a:t>
          </a:r>
        </a:p>
      </dgm:t>
    </dgm:pt>
    <dgm:pt modelId="{835819C0-9769-4578-97D1-DFEE59D2BC3D}" type="parTrans" cxnId="{B55A3C57-01B2-43AB-8E3F-3672D50CED9F}">
      <dgm:prSet custT="1"/>
      <dgm:spPr/>
      <dgm:t>
        <a:bodyPr/>
        <a:lstStyle/>
        <a:p>
          <a:endParaRPr lang="en-US" sz="1400" b="1"/>
        </a:p>
      </dgm:t>
    </dgm:pt>
    <dgm:pt modelId="{244D84C5-C12F-4A28-A03E-A5E312D8A106}" type="sibTrans" cxnId="{B55A3C57-01B2-43AB-8E3F-3672D50CED9F}">
      <dgm:prSet/>
      <dgm:spPr/>
      <dgm:t>
        <a:bodyPr/>
        <a:lstStyle/>
        <a:p>
          <a:endParaRPr lang="en-US" sz="1400" b="1"/>
        </a:p>
      </dgm:t>
    </dgm:pt>
    <dgm:pt modelId="{1A9F0F41-3E80-4114-AD5A-3F051074EEEE}">
      <dgm:prSet phldrT="[Text]" custT="1"/>
      <dgm:spPr/>
      <dgm:t>
        <a:bodyPr/>
        <a:lstStyle/>
        <a:p>
          <a:r>
            <a:rPr lang="en-US" sz="1400" b="1" dirty="0"/>
            <a:t>Reluctance to let go</a:t>
          </a:r>
        </a:p>
      </dgm:t>
    </dgm:pt>
    <dgm:pt modelId="{8B54C907-DF8A-45C3-852B-8D65D928FF3C}" type="parTrans" cxnId="{793C4DBB-F6A6-4EC4-A365-E5D32F49E14C}">
      <dgm:prSet custT="1"/>
      <dgm:spPr/>
      <dgm:t>
        <a:bodyPr/>
        <a:lstStyle/>
        <a:p>
          <a:endParaRPr lang="en-US" sz="1400" b="1"/>
        </a:p>
      </dgm:t>
    </dgm:pt>
    <dgm:pt modelId="{3092100F-1B42-4D4A-B7B5-3818CC5BE77E}" type="sibTrans" cxnId="{793C4DBB-F6A6-4EC4-A365-E5D32F49E14C}">
      <dgm:prSet/>
      <dgm:spPr/>
      <dgm:t>
        <a:bodyPr/>
        <a:lstStyle/>
        <a:p>
          <a:endParaRPr lang="en-US" sz="1400" b="1"/>
        </a:p>
      </dgm:t>
    </dgm:pt>
    <dgm:pt modelId="{02432BE2-5D82-48EB-8FE1-68791E3B19B3}" type="pres">
      <dgm:prSet presAssocID="{A9D23D22-F573-4B01-B39B-7C957A8F4B18}" presName="cycle" presStyleCnt="0">
        <dgm:presLayoutVars>
          <dgm:chMax val="1"/>
          <dgm:dir/>
          <dgm:animLvl val="ctr"/>
          <dgm:resizeHandles val="exact"/>
        </dgm:presLayoutVars>
      </dgm:prSet>
      <dgm:spPr/>
    </dgm:pt>
    <dgm:pt modelId="{23AB50CE-21D6-4E59-B51C-CB25733215B1}" type="pres">
      <dgm:prSet presAssocID="{ED6F8FC4-A73B-4F96-BDE9-CB6FDE30868C}" presName="centerShape" presStyleLbl="node0" presStyleIdx="0" presStyleCnt="1"/>
      <dgm:spPr/>
    </dgm:pt>
    <dgm:pt modelId="{5821F1E2-01FC-4108-BE5E-D5CE19BF4E4E}" type="pres">
      <dgm:prSet presAssocID="{3C746838-4529-4651-84AC-DEE283691BE9}" presName="Name9" presStyleLbl="parChTrans1D2" presStyleIdx="0" presStyleCnt="8"/>
      <dgm:spPr/>
    </dgm:pt>
    <dgm:pt modelId="{6CFDE4B1-3164-4284-ACBC-ABDEE840E373}" type="pres">
      <dgm:prSet presAssocID="{3C746838-4529-4651-84AC-DEE283691BE9}" presName="connTx" presStyleLbl="parChTrans1D2" presStyleIdx="0" presStyleCnt="8"/>
      <dgm:spPr/>
    </dgm:pt>
    <dgm:pt modelId="{9C987752-25E8-4337-8CCA-22A927AD21BB}" type="pres">
      <dgm:prSet presAssocID="{8B1EA7F4-103B-4EFB-B13E-5922F4F186EF}" presName="node" presStyleLbl="node1" presStyleIdx="0" presStyleCnt="8" custScaleX="132145">
        <dgm:presLayoutVars>
          <dgm:bulletEnabled val="1"/>
        </dgm:presLayoutVars>
      </dgm:prSet>
      <dgm:spPr/>
    </dgm:pt>
    <dgm:pt modelId="{E979D370-95CF-47C4-9671-9BC20C4CC64A}" type="pres">
      <dgm:prSet presAssocID="{636B79CC-E099-4635-B385-10E697A9A4EE}" presName="Name9" presStyleLbl="parChTrans1D2" presStyleIdx="1" presStyleCnt="8"/>
      <dgm:spPr/>
    </dgm:pt>
    <dgm:pt modelId="{E033ED57-43E3-49B0-A989-79208297336E}" type="pres">
      <dgm:prSet presAssocID="{636B79CC-E099-4635-B385-10E697A9A4EE}" presName="connTx" presStyleLbl="parChTrans1D2" presStyleIdx="1" presStyleCnt="8"/>
      <dgm:spPr/>
    </dgm:pt>
    <dgm:pt modelId="{DF91C35F-0CD0-4C59-99B3-43DA2C206F97}" type="pres">
      <dgm:prSet presAssocID="{8F8DBD70-EB9E-42FE-81CD-69936D5830E4}" presName="node" presStyleLbl="node1" presStyleIdx="1" presStyleCnt="8">
        <dgm:presLayoutVars>
          <dgm:bulletEnabled val="1"/>
        </dgm:presLayoutVars>
      </dgm:prSet>
      <dgm:spPr/>
    </dgm:pt>
    <dgm:pt modelId="{905248AA-D896-41E6-BFCB-1F5AD6089532}" type="pres">
      <dgm:prSet presAssocID="{31DFD9CD-7E13-4CA0-9D9C-05AFFC6EE346}" presName="Name9" presStyleLbl="parChTrans1D2" presStyleIdx="2" presStyleCnt="8"/>
      <dgm:spPr/>
    </dgm:pt>
    <dgm:pt modelId="{EEBDB980-751F-49B9-A29A-755C3F077D4C}" type="pres">
      <dgm:prSet presAssocID="{31DFD9CD-7E13-4CA0-9D9C-05AFFC6EE346}" presName="connTx" presStyleLbl="parChTrans1D2" presStyleIdx="2" presStyleCnt="8"/>
      <dgm:spPr/>
    </dgm:pt>
    <dgm:pt modelId="{334E907A-786D-405D-A43E-4ABD80A3AB52}" type="pres">
      <dgm:prSet presAssocID="{519CF935-EB5D-4501-B041-044F543B8DE4}" presName="node" presStyleLbl="node1" presStyleIdx="2" presStyleCnt="8">
        <dgm:presLayoutVars>
          <dgm:bulletEnabled val="1"/>
        </dgm:presLayoutVars>
      </dgm:prSet>
      <dgm:spPr/>
    </dgm:pt>
    <dgm:pt modelId="{06BC6983-1480-4C36-9ACB-276165DE700A}" type="pres">
      <dgm:prSet presAssocID="{835819C0-9769-4578-97D1-DFEE59D2BC3D}" presName="Name9" presStyleLbl="parChTrans1D2" presStyleIdx="3" presStyleCnt="8"/>
      <dgm:spPr/>
    </dgm:pt>
    <dgm:pt modelId="{6B21E3DB-8676-4C24-B27D-B0702FADB91E}" type="pres">
      <dgm:prSet presAssocID="{835819C0-9769-4578-97D1-DFEE59D2BC3D}" presName="connTx" presStyleLbl="parChTrans1D2" presStyleIdx="3" presStyleCnt="8"/>
      <dgm:spPr/>
    </dgm:pt>
    <dgm:pt modelId="{E887169E-3F8B-45E5-8427-7162DF5B6622}" type="pres">
      <dgm:prSet presAssocID="{C55737DF-F3CE-4499-96BA-49D47D8242C2}" presName="node" presStyleLbl="node1" presStyleIdx="3" presStyleCnt="8">
        <dgm:presLayoutVars>
          <dgm:bulletEnabled val="1"/>
        </dgm:presLayoutVars>
      </dgm:prSet>
      <dgm:spPr/>
    </dgm:pt>
    <dgm:pt modelId="{07C37428-9C3C-43CD-AB54-8AA5F7CDC6CC}" type="pres">
      <dgm:prSet presAssocID="{1907B672-2DC2-4D7E-852D-28F2011C8CD8}" presName="Name9" presStyleLbl="parChTrans1D2" presStyleIdx="4" presStyleCnt="8"/>
      <dgm:spPr/>
    </dgm:pt>
    <dgm:pt modelId="{5A948A76-7790-4979-AF17-6A06084B5E7A}" type="pres">
      <dgm:prSet presAssocID="{1907B672-2DC2-4D7E-852D-28F2011C8CD8}" presName="connTx" presStyleLbl="parChTrans1D2" presStyleIdx="4" presStyleCnt="8"/>
      <dgm:spPr/>
    </dgm:pt>
    <dgm:pt modelId="{0549FC18-5BE6-4AF7-9BF1-85D87FCCA7D5}" type="pres">
      <dgm:prSet presAssocID="{8BD18DD6-03C9-45E7-98F7-D9E3B64EB2E0}" presName="node" presStyleLbl="node1" presStyleIdx="4" presStyleCnt="8">
        <dgm:presLayoutVars>
          <dgm:bulletEnabled val="1"/>
        </dgm:presLayoutVars>
      </dgm:prSet>
      <dgm:spPr/>
    </dgm:pt>
    <dgm:pt modelId="{838F5E5B-5953-4302-9D89-C61B73E31479}" type="pres">
      <dgm:prSet presAssocID="{FA774F6E-5E24-45FF-815E-98CBD3A720D6}" presName="Name9" presStyleLbl="parChTrans1D2" presStyleIdx="5" presStyleCnt="8"/>
      <dgm:spPr/>
    </dgm:pt>
    <dgm:pt modelId="{E6E74B2B-D27D-490F-9F38-3A7C2A3B1058}" type="pres">
      <dgm:prSet presAssocID="{FA774F6E-5E24-45FF-815E-98CBD3A720D6}" presName="connTx" presStyleLbl="parChTrans1D2" presStyleIdx="5" presStyleCnt="8"/>
      <dgm:spPr/>
    </dgm:pt>
    <dgm:pt modelId="{4F233494-343F-4006-90BB-B177C72F2BBA}" type="pres">
      <dgm:prSet presAssocID="{1759EF33-4ACA-4425-A5A7-B9056B051778}" presName="node" presStyleLbl="node1" presStyleIdx="5" presStyleCnt="8">
        <dgm:presLayoutVars>
          <dgm:bulletEnabled val="1"/>
        </dgm:presLayoutVars>
      </dgm:prSet>
      <dgm:spPr/>
    </dgm:pt>
    <dgm:pt modelId="{89CEFAD4-9469-4AE8-A02C-6B38C9AE1CF7}" type="pres">
      <dgm:prSet presAssocID="{8B54C907-DF8A-45C3-852B-8D65D928FF3C}" presName="Name9" presStyleLbl="parChTrans1D2" presStyleIdx="6" presStyleCnt="8"/>
      <dgm:spPr/>
    </dgm:pt>
    <dgm:pt modelId="{8146EEA6-CEAF-424C-B7BD-4A931A6E9DC1}" type="pres">
      <dgm:prSet presAssocID="{8B54C907-DF8A-45C3-852B-8D65D928FF3C}" presName="connTx" presStyleLbl="parChTrans1D2" presStyleIdx="6" presStyleCnt="8"/>
      <dgm:spPr/>
    </dgm:pt>
    <dgm:pt modelId="{D18FEDA6-5B2C-442C-8B87-85449698A3B4}" type="pres">
      <dgm:prSet presAssocID="{1A9F0F41-3E80-4114-AD5A-3F051074EEEE}" presName="node" presStyleLbl="node1" presStyleIdx="6" presStyleCnt="8">
        <dgm:presLayoutVars>
          <dgm:bulletEnabled val="1"/>
        </dgm:presLayoutVars>
      </dgm:prSet>
      <dgm:spPr/>
    </dgm:pt>
    <dgm:pt modelId="{08AF33D7-7204-4892-93C3-E61EE9C24615}" type="pres">
      <dgm:prSet presAssocID="{6DD41419-C04B-4ECD-9859-7D9692E30818}" presName="Name9" presStyleLbl="parChTrans1D2" presStyleIdx="7" presStyleCnt="8"/>
      <dgm:spPr/>
    </dgm:pt>
    <dgm:pt modelId="{8BBF6431-DC32-4980-9951-8FE7A360FFEF}" type="pres">
      <dgm:prSet presAssocID="{6DD41419-C04B-4ECD-9859-7D9692E30818}" presName="connTx" presStyleLbl="parChTrans1D2" presStyleIdx="7" presStyleCnt="8"/>
      <dgm:spPr/>
    </dgm:pt>
    <dgm:pt modelId="{BE16C8BB-AB2D-4648-A779-9F28F5155B4E}" type="pres">
      <dgm:prSet presAssocID="{03754C95-0E91-4F8E-A386-05606BD43B71}" presName="node" presStyleLbl="node1" presStyleIdx="7" presStyleCnt="8">
        <dgm:presLayoutVars>
          <dgm:bulletEnabled val="1"/>
        </dgm:presLayoutVars>
      </dgm:prSet>
      <dgm:spPr/>
    </dgm:pt>
  </dgm:ptLst>
  <dgm:cxnLst>
    <dgm:cxn modelId="{5A3E3605-DF35-4B20-9734-188043BB30B3}" srcId="{ED6F8FC4-A73B-4F96-BDE9-CB6FDE30868C}" destId="{1759EF33-4ACA-4425-A5A7-B9056B051778}" srcOrd="5" destOrd="0" parTransId="{FA774F6E-5E24-45FF-815E-98CBD3A720D6}" sibTransId="{2CD27D8C-4EB3-45D7-BEE6-9D6CD9DFF6BC}"/>
    <dgm:cxn modelId="{B73BFF06-B24B-4E00-970E-EB1CFD5057DE}" type="presOf" srcId="{519CF935-EB5D-4501-B041-044F543B8DE4}" destId="{334E907A-786D-405D-A43E-4ABD80A3AB52}" srcOrd="0" destOrd="0" presId="urn:microsoft.com/office/officeart/2005/8/layout/radial1"/>
    <dgm:cxn modelId="{640C370B-D90B-4D8E-B28E-B708502F57A4}" type="presOf" srcId="{1907B672-2DC2-4D7E-852D-28F2011C8CD8}" destId="{07C37428-9C3C-43CD-AB54-8AA5F7CDC6CC}" srcOrd="0" destOrd="0" presId="urn:microsoft.com/office/officeart/2005/8/layout/radial1"/>
    <dgm:cxn modelId="{EE484F10-BD99-4802-9754-2F7D5066E97E}" type="presOf" srcId="{A9D23D22-F573-4B01-B39B-7C957A8F4B18}" destId="{02432BE2-5D82-48EB-8FE1-68791E3B19B3}" srcOrd="0" destOrd="0" presId="urn:microsoft.com/office/officeart/2005/8/layout/radial1"/>
    <dgm:cxn modelId="{78D6441C-F571-4427-9F98-A3E55937349F}" srcId="{ED6F8FC4-A73B-4F96-BDE9-CB6FDE30868C}" destId="{8BD18DD6-03C9-45E7-98F7-D9E3B64EB2E0}" srcOrd="4" destOrd="0" parTransId="{1907B672-2DC2-4D7E-852D-28F2011C8CD8}" sibTransId="{9B45224E-A0E4-47A7-A019-52F96FA54AD3}"/>
    <dgm:cxn modelId="{7C5DAE1E-0FAC-4D8D-B9F7-9F7C37E35D06}" type="presOf" srcId="{6DD41419-C04B-4ECD-9859-7D9692E30818}" destId="{8BBF6431-DC32-4980-9951-8FE7A360FFEF}" srcOrd="1" destOrd="0" presId="urn:microsoft.com/office/officeart/2005/8/layout/radial1"/>
    <dgm:cxn modelId="{46A4872F-5BCF-4E65-9ABF-7A45964D9895}" type="presOf" srcId="{FA774F6E-5E24-45FF-815E-98CBD3A720D6}" destId="{838F5E5B-5953-4302-9D89-C61B73E31479}" srcOrd="0" destOrd="0" presId="urn:microsoft.com/office/officeart/2005/8/layout/radial1"/>
    <dgm:cxn modelId="{2613A331-AE9C-41C1-95C3-57949DD02062}" type="presOf" srcId="{835819C0-9769-4578-97D1-DFEE59D2BC3D}" destId="{06BC6983-1480-4C36-9ACB-276165DE700A}" srcOrd="0" destOrd="0" presId="urn:microsoft.com/office/officeart/2005/8/layout/radial1"/>
    <dgm:cxn modelId="{9D6B8235-C05A-435F-89D7-68D88563C263}" type="presOf" srcId="{8F8DBD70-EB9E-42FE-81CD-69936D5830E4}" destId="{DF91C35F-0CD0-4C59-99B3-43DA2C206F97}" srcOrd="0" destOrd="0" presId="urn:microsoft.com/office/officeart/2005/8/layout/radial1"/>
    <dgm:cxn modelId="{AD997B38-84C5-4D2F-BEF4-2A249BA68985}" type="presOf" srcId="{31DFD9CD-7E13-4CA0-9D9C-05AFFC6EE346}" destId="{905248AA-D896-41E6-BFCB-1F5AD6089532}" srcOrd="0" destOrd="0" presId="urn:microsoft.com/office/officeart/2005/8/layout/radial1"/>
    <dgm:cxn modelId="{AB558F3C-D6EC-4898-B479-320DA597B182}" type="presOf" srcId="{3C746838-4529-4651-84AC-DEE283691BE9}" destId="{5821F1E2-01FC-4108-BE5E-D5CE19BF4E4E}" srcOrd="0" destOrd="0" presId="urn:microsoft.com/office/officeart/2005/8/layout/radial1"/>
    <dgm:cxn modelId="{04CE9A41-283B-4E21-852B-2AA6999BBD12}" type="presOf" srcId="{ED6F8FC4-A73B-4F96-BDE9-CB6FDE30868C}" destId="{23AB50CE-21D6-4E59-B51C-CB25733215B1}" srcOrd="0" destOrd="0" presId="urn:microsoft.com/office/officeart/2005/8/layout/radial1"/>
    <dgm:cxn modelId="{B55A3C57-01B2-43AB-8E3F-3672D50CED9F}" srcId="{ED6F8FC4-A73B-4F96-BDE9-CB6FDE30868C}" destId="{C55737DF-F3CE-4499-96BA-49D47D8242C2}" srcOrd="3" destOrd="0" parTransId="{835819C0-9769-4578-97D1-DFEE59D2BC3D}" sibTransId="{244D84C5-C12F-4A28-A03E-A5E312D8A106}"/>
    <dgm:cxn modelId="{D6D7F858-75AF-4FEA-AE8A-B3BC345BE18F}" type="presOf" srcId="{31DFD9CD-7E13-4CA0-9D9C-05AFFC6EE346}" destId="{EEBDB980-751F-49B9-A29A-755C3F077D4C}" srcOrd="1" destOrd="0" presId="urn:microsoft.com/office/officeart/2005/8/layout/radial1"/>
    <dgm:cxn modelId="{1D6E915D-67D2-401D-8A8F-E75594165A1E}" type="presOf" srcId="{3C746838-4529-4651-84AC-DEE283691BE9}" destId="{6CFDE4B1-3164-4284-ACBC-ABDEE840E373}" srcOrd="1" destOrd="0" presId="urn:microsoft.com/office/officeart/2005/8/layout/radial1"/>
    <dgm:cxn modelId="{B2570F60-621A-47E2-B31B-9D2424DCBAF3}" srcId="{ED6F8FC4-A73B-4F96-BDE9-CB6FDE30868C}" destId="{519CF935-EB5D-4501-B041-044F543B8DE4}" srcOrd="2" destOrd="0" parTransId="{31DFD9CD-7E13-4CA0-9D9C-05AFFC6EE346}" sibTransId="{C9B04EBE-F84F-4056-B537-BE6D57FDACE3}"/>
    <dgm:cxn modelId="{0DE82C65-21C1-470F-8ADB-B0D8E03DF8CD}" srcId="{A9D23D22-F573-4B01-B39B-7C957A8F4B18}" destId="{ED6F8FC4-A73B-4F96-BDE9-CB6FDE30868C}" srcOrd="0" destOrd="0" parTransId="{9A033C05-B156-429B-B2FA-5519BC7F3D9D}" sibTransId="{E95A82FC-606C-4877-9762-720A089BFA0C}"/>
    <dgm:cxn modelId="{08BFB165-DFDA-4674-AEFF-41C0AD4E158B}" type="presOf" srcId="{8BD18DD6-03C9-45E7-98F7-D9E3B64EB2E0}" destId="{0549FC18-5BE6-4AF7-9BF1-85D87FCCA7D5}" srcOrd="0" destOrd="0" presId="urn:microsoft.com/office/officeart/2005/8/layout/radial1"/>
    <dgm:cxn modelId="{C2D87F7D-C412-4403-B233-878D5EE0A8AD}" type="presOf" srcId="{8B54C907-DF8A-45C3-852B-8D65D928FF3C}" destId="{8146EEA6-CEAF-424C-B7BD-4A931A6E9DC1}" srcOrd="1" destOrd="0" presId="urn:microsoft.com/office/officeart/2005/8/layout/radial1"/>
    <dgm:cxn modelId="{27499581-AF06-4F95-B2A8-66F245505C8C}" srcId="{ED6F8FC4-A73B-4F96-BDE9-CB6FDE30868C}" destId="{8F8DBD70-EB9E-42FE-81CD-69936D5830E4}" srcOrd="1" destOrd="0" parTransId="{636B79CC-E099-4635-B385-10E697A9A4EE}" sibTransId="{6C8F479A-9855-4674-9210-3EFF65CA7AC0}"/>
    <dgm:cxn modelId="{53EFF78D-1C28-4587-B50C-F036E49F1613}" type="presOf" srcId="{8B54C907-DF8A-45C3-852B-8D65D928FF3C}" destId="{89CEFAD4-9469-4AE8-A02C-6B38C9AE1CF7}" srcOrd="0" destOrd="0" presId="urn:microsoft.com/office/officeart/2005/8/layout/radial1"/>
    <dgm:cxn modelId="{3772E6AE-1E91-4F71-89EC-79A3A441C67C}" type="presOf" srcId="{FA774F6E-5E24-45FF-815E-98CBD3A720D6}" destId="{E6E74B2B-D27D-490F-9F38-3A7C2A3B1058}" srcOrd="1" destOrd="0" presId="urn:microsoft.com/office/officeart/2005/8/layout/radial1"/>
    <dgm:cxn modelId="{FB07CDB1-6B3C-4221-B4B0-1271683DF17F}" srcId="{ED6F8FC4-A73B-4F96-BDE9-CB6FDE30868C}" destId="{03754C95-0E91-4F8E-A386-05606BD43B71}" srcOrd="7" destOrd="0" parTransId="{6DD41419-C04B-4ECD-9859-7D9692E30818}" sibTransId="{02AAC6F4-5793-46C4-B323-219A47FF8440}"/>
    <dgm:cxn modelId="{793C4DBB-F6A6-4EC4-A365-E5D32F49E14C}" srcId="{ED6F8FC4-A73B-4F96-BDE9-CB6FDE30868C}" destId="{1A9F0F41-3E80-4114-AD5A-3F051074EEEE}" srcOrd="6" destOrd="0" parTransId="{8B54C907-DF8A-45C3-852B-8D65D928FF3C}" sibTransId="{3092100F-1B42-4D4A-B7B5-3818CC5BE77E}"/>
    <dgm:cxn modelId="{B821E1C0-209F-489C-AE0B-A5715080366D}" type="presOf" srcId="{1759EF33-4ACA-4425-A5A7-B9056B051778}" destId="{4F233494-343F-4006-90BB-B177C72F2BBA}" srcOrd="0" destOrd="0" presId="urn:microsoft.com/office/officeart/2005/8/layout/radial1"/>
    <dgm:cxn modelId="{7669BFC9-6703-4FB8-A111-81811EAE31B3}" type="presOf" srcId="{1A9F0F41-3E80-4114-AD5A-3F051074EEEE}" destId="{D18FEDA6-5B2C-442C-8B87-85449698A3B4}" srcOrd="0" destOrd="0" presId="urn:microsoft.com/office/officeart/2005/8/layout/radial1"/>
    <dgm:cxn modelId="{286E75CB-6CFE-484C-8F06-B1E379C2014F}" type="presOf" srcId="{1907B672-2DC2-4D7E-852D-28F2011C8CD8}" destId="{5A948A76-7790-4979-AF17-6A06084B5E7A}" srcOrd="1" destOrd="0" presId="urn:microsoft.com/office/officeart/2005/8/layout/radial1"/>
    <dgm:cxn modelId="{BFF5F5D2-14C0-4819-A113-B78B22486F3C}" type="presOf" srcId="{C55737DF-F3CE-4499-96BA-49D47D8242C2}" destId="{E887169E-3F8B-45E5-8427-7162DF5B6622}" srcOrd="0" destOrd="0" presId="urn:microsoft.com/office/officeart/2005/8/layout/radial1"/>
    <dgm:cxn modelId="{9DFB8FE2-D092-4A33-8F9E-14A1EECEBA9B}" srcId="{ED6F8FC4-A73B-4F96-BDE9-CB6FDE30868C}" destId="{8B1EA7F4-103B-4EFB-B13E-5922F4F186EF}" srcOrd="0" destOrd="0" parTransId="{3C746838-4529-4651-84AC-DEE283691BE9}" sibTransId="{78F0F5D6-6D1E-42A1-8D32-52A3A51BF32C}"/>
    <dgm:cxn modelId="{79E919E7-CD59-4AA3-993B-C5B7EFC415A3}" type="presOf" srcId="{636B79CC-E099-4635-B385-10E697A9A4EE}" destId="{E979D370-95CF-47C4-9671-9BC20C4CC64A}" srcOrd="0" destOrd="0" presId="urn:microsoft.com/office/officeart/2005/8/layout/radial1"/>
    <dgm:cxn modelId="{47F64AE8-E1C3-4328-B80A-416B80EE9C51}" type="presOf" srcId="{636B79CC-E099-4635-B385-10E697A9A4EE}" destId="{E033ED57-43E3-49B0-A989-79208297336E}" srcOrd="1" destOrd="0" presId="urn:microsoft.com/office/officeart/2005/8/layout/radial1"/>
    <dgm:cxn modelId="{BE1586EB-656B-4E1E-9563-B12AAF95D487}" type="presOf" srcId="{8B1EA7F4-103B-4EFB-B13E-5922F4F186EF}" destId="{9C987752-25E8-4337-8CCA-22A927AD21BB}" srcOrd="0" destOrd="0" presId="urn:microsoft.com/office/officeart/2005/8/layout/radial1"/>
    <dgm:cxn modelId="{1A397AED-88F3-4A1D-8353-7464246515AF}" type="presOf" srcId="{6DD41419-C04B-4ECD-9859-7D9692E30818}" destId="{08AF33D7-7204-4892-93C3-E61EE9C24615}" srcOrd="0" destOrd="0" presId="urn:microsoft.com/office/officeart/2005/8/layout/radial1"/>
    <dgm:cxn modelId="{E26E4DEF-D129-47FF-B479-07634BEC65E2}" type="presOf" srcId="{03754C95-0E91-4F8E-A386-05606BD43B71}" destId="{BE16C8BB-AB2D-4648-A779-9F28F5155B4E}" srcOrd="0" destOrd="0" presId="urn:microsoft.com/office/officeart/2005/8/layout/radial1"/>
    <dgm:cxn modelId="{22EC7CF1-1142-4071-A24D-3DAD5AE334B8}" type="presOf" srcId="{835819C0-9769-4578-97D1-DFEE59D2BC3D}" destId="{6B21E3DB-8676-4C24-B27D-B0702FADB91E}" srcOrd="1" destOrd="0" presId="urn:microsoft.com/office/officeart/2005/8/layout/radial1"/>
    <dgm:cxn modelId="{7F44706A-E2E6-40BD-B587-123553D3CA12}" type="presParOf" srcId="{02432BE2-5D82-48EB-8FE1-68791E3B19B3}" destId="{23AB50CE-21D6-4E59-B51C-CB25733215B1}" srcOrd="0" destOrd="0" presId="urn:microsoft.com/office/officeart/2005/8/layout/radial1"/>
    <dgm:cxn modelId="{6E1EE5EE-DC78-41D0-841C-7B96ABC3E482}" type="presParOf" srcId="{02432BE2-5D82-48EB-8FE1-68791E3B19B3}" destId="{5821F1E2-01FC-4108-BE5E-D5CE19BF4E4E}" srcOrd="1" destOrd="0" presId="urn:microsoft.com/office/officeart/2005/8/layout/radial1"/>
    <dgm:cxn modelId="{75A1106B-ACE5-4C5B-A424-526A75277A69}" type="presParOf" srcId="{5821F1E2-01FC-4108-BE5E-D5CE19BF4E4E}" destId="{6CFDE4B1-3164-4284-ACBC-ABDEE840E373}" srcOrd="0" destOrd="0" presId="urn:microsoft.com/office/officeart/2005/8/layout/radial1"/>
    <dgm:cxn modelId="{25BB3526-B6F8-405A-B22F-B1F2D8605BCC}" type="presParOf" srcId="{02432BE2-5D82-48EB-8FE1-68791E3B19B3}" destId="{9C987752-25E8-4337-8CCA-22A927AD21BB}" srcOrd="2" destOrd="0" presId="urn:microsoft.com/office/officeart/2005/8/layout/radial1"/>
    <dgm:cxn modelId="{7BBAD2D8-85A0-44B5-9CA6-333863DE5B57}" type="presParOf" srcId="{02432BE2-5D82-48EB-8FE1-68791E3B19B3}" destId="{E979D370-95CF-47C4-9671-9BC20C4CC64A}" srcOrd="3" destOrd="0" presId="urn:microsoft.com/office/officeart/2005/8/layout/radial1"/>
    <dgm:cxn modelId="{D4F9509D-1F22-47E5-8DA9-9B5F8332E2A3}" type="presParOf" srcId="{E979D370-95CF-47C4-9671-9BC20C4CC64A}" destId="{E033ED57-43E3-49B0-A989-79208297336E}" srcOrd="0" destOrd="0" presId="urn:microsoft.com/office/officeart/2005/8/layout/radial1"/>
    <dgm:cxn modelId="{5E0B5514-9BBF-49F2-8921-4781A09FD46A}" type="presParOf" srcId="{02432BE2-5D82-48EB-8FE1-68791E3B19B3}" destId="{DF91C35F-0CD0-4C59-99B3-43DA2C206F97}" srcOrd="4" destOrd="0" presId="urn:microsoft.com/office/officeart/2005/8/layout/radial1"/>
    <dgm:cxn modelId="{0ECCAC4A-FF3D-4A2B-9CC0-5F07B48B1456}" type="presParOf" srcId="{02432BE2-5D82-48EB-8FE1-68791E3B19B3}" destId="{905248AA-D896-41E6-BFCB-1F5AD6089532}" srcOrd="5" destOrd="0" presId="urn:microsoft.com/office/officeart/2005/8/layout/radial1"/>
    <dgm:cxn modelId="{551187C7-0979-43F1-81F9-091400FC6852}" type="presParOf" srcId="{905248AA-D896-41E6-BFCB-1F5AD6089532}" destId="{EEBDB980-751F-49B9-A29A-755C3F077D4C}" srcOrd="0" destOrd="0" presId="urn:microsoft.com/office/officeart/2005/8/layout/radial1"/>
    <dgm:cxn modelId="{38D85CE1-81B0-4215-92A2-59CD9B02DB8E}" type="presParOf" srcId="{02432BE2-5D82-48EB-8FE1-68791E3B19B3}" destId="{334E907A-786D-405D-A43E-4ABD80A3AB52}" srcOrd="6" destOrd="0" presId="urn:microsoft.com/office/officeart/2005/8/layout/radial1"/>
    <dgm:cxn modelId="{46ECADD1-0CC4-4F04-9FDB-EB3D10A52E8B}" type="presParOf" srcId="{02432BE2-5D82-48EB-8FE1-68791E3B19B3}" destId="{06BC6983-1480-4C36-9ACB-276165DE700A}" srcOrd="7" destOrd="0" presId="urn:microsoft.com/office/officeart/2005/8/layout/radial1"/>
    <dgm:cxn modelId="{7BAC43CE-C310-45A7-918B-076C5822269D}" type="presParOf" srcId="{06BC6983-1480-4C36-9ACB-276165DE700A}" destId="{6B21E3DB-8676-4C24-B27D-B0702FADB91E}" srcOrd="0" destOrd="0" presId="urn:microsoft.com/office/officeart/2005/8/layout/radial1"/>
    <dgm:cxn modelId="{95E3E997-8911-42BB-B2A7-3F5EF3B3B081}" type="presParOf" srcId="{02432BE2-5D82-48EB-8FE1-68791E3B19B3}" destId="{E887169E-3F8B-45E5-8427-7162DF5B6622}" srcOrd="8" destOrd="0" presId="urn:microsoft.com/office/officeart/2005/8/layout/radial1"/>
    <dgm:cxn modelId="{A97468BE-6D4F-4B04-A7C5-14D8C2869387}" type="presParOf" srcId="{02432BE2-5D82-48EB-8FE1-68791E3B19B3}" destId="{07C37428-9C3C-43CD-AB54-8AA5F7CDC6CC}" srcOrd="9" destOrd="0" presId="urn:microsoft.com/office/officeart/2005/8/layout/radial1"/>
    <dgm:cxn modelId="{88A498C2-A2E0-4C47-97F2-FBC2A1939E39}" type="presParOf" srcId="{07C37428-9C3C-43CD-AB54-8AA5F7CDC6CC}" destId="{5A948A76-7790-4979-AF17-6A06084B5E7A}" srcOrd="0" destOrd="0" presId="urn:microsoft.com/office/officeart/2005/8/layout/radial1"/>
    <dgm:cxn modelId="{2AB41DBC-2B9B-4FFF-B105-81AC6F0BF6F7}" type="presParOf" srcId="{02432BE2-5D82-48EB-8FE1-68791E3B19B3}" destId="{0549FC18-5BE6-4AF7-9BF1-85D87FCCA7D5}" srcOrd="10" destOrd="0" presId="urn:microsoft.com/office/officeart/2005/8/layout/radial1"/>
    <dgm:cxn modelId="{C79198FC-BBE6-4B17-89F6-7ECD55CBC4A5}" type="presParOf" srcId="{02432BE2-5D82-48EB-8FE1-68791E3B19B3}" destId="{838F5E5B-5953-4302-9D89-C61B73E31479}" srcOrd="11" destOrd="0" presId="urn:microsoft.com/office/officeart/2005/8/layout/radial1"/>
    <dgm:cxn modelId="{E880AC83-D727-43E9-963F-4E150E842F76}" type="presParOf" srcId="{838F5E5B-5953-4302-9D89-C61B73E31479}" destId="{E6E74B2B-D27D-490F-9F38-3A7C2A3B1058}" srcOrd="0" destOrd="0" presId="urn:microsoft.com/office/officeart/2005/8/layout/radial1"/>
    <dgm:cxn modelId="{70B92C9B-CA53-4AA4-8A7B-1E6E38BD7896}" type="presParOf" srcId="{02432BE2-5D82-48EB-8FE1-68791E3B19B3}" destId="{4F233494-343F-4006-90BB-B177C72F2BBA}" srcOrd="12" destOrd="0" presId="urn:microsoft.com/office/officeart/2005/8/layout/radial1"/>
    <dgm:cxn modelId="{EF0A1118-F40E-41C2-987C-17A68D7E8F7F}" type="presParOf" srcId="{02432BE2-5D82-48EB-8FE1-68791E3B19B3}" destId="{89CEFAD4-9469-4AE8-A02C-6B38C9AE1CF7}" srcOrd="13" destOrd="0" presId="urn:microsoft.com/office/officeart/2005/8/layout/radial1"/>
    <dgm:cxn modelId="{653DB719-9E7D-4A32-B85B-68AD832F1B9C}" type="presParOf" srcId="{89CEFAD4-9469-4AE8-A02C-6B38C9AE1CF7}" destId="{8146EEA6-CEAF-424C-B7BD-4A931A6E9DC1}" srcOrd="0" destOrd="0" presId="urn:microsoft.com/office/officeart/2005/8/layout/radial1"/>
    <dgm:cxn modelId="{160C612E-AD43-49DE-8605-E81D95CCBD01}" type="presParOf" srcId="{02432BE2-5D82-48EB-8FE1-68791E3B19B3}" destId="{D18FEDA6-5B2C-442C-8B87-85449698A3B4}" srcOrd="14" destOrd="0" presId="urn:microsoft.com/office/officeart/2005/8/layout/radial1"/>
    <dgm:cxn modelId="{D8B131A2-AA9A-4FDF-9DD9-FB4617EA5514}" type="presParOf" srcId="{02432BE2-5D82-48EB-8FE1-68791E3B19B3}" destId="{08AF33D7-7204-4892-93C3-E61EE9C24615}" srcOrd="15" destOrd="0" presId="urn:microsoft.com/office/officeart/2005/8/layout/radial1"/>
    <dgm:cxn modelId="{1D21763B-46CB-4475-B9AA-76459F913060}" type="presParOf" srcId="{08AF33D7-7204-4892-93C3-E61EE9C24615}" destId="{8BBF6431-DC32-4980-9951-8FE7A360FFEF}" srcOrd="0" destOrd="0" presId="urn:microsoft.com/office/officeart/2005/8/layout/radial1"/>
    <dgm:cxn modelId="{0AA53331-24EB-45D1-942F-EB9610C9F4BC}" type="presParOf" srcId="{02432BE2-5D82-48EB-8FE1-68791E3B19B3}" destId="{BE16C8BB-AB2D-4648-A779-9F28F5155B4E}" srcOrd="16" destOrd="0" presId="urn:microsoft.com/office/officeart/2005/8/layout/radial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9932DA1-B5BD-47E6-8408-0481EC2BBF03}" type="doc">
      <dgm:prSet loTypeId="urn:microsoft.com/office/officeart/2008/layout/RadialCluster" loCatId="cycle" qsTypeId="urn:microsoft.com/office/officeart/2005/8/quickstyle/simple3" qsCatId="simple" csTypeId="urn:microsoft.com/office/officeart/2005/8/colors/accent1_2" csCatId="accent1" phldr="1"/>
      <dgm:spPr/>
      <dgm:t>
        <a:bodyPr/>
        <a:lstStyle/>
        <a:p>
          <a:endParaRPr lang="en-US"/>
        </a:p>
      </dgm:t>
    </dgm:pt>
    <dgm:pt modelId="{78C2E689-3829-49AF-91A6-99798AA389F8}">
      <dgm:prSet phldrT="[Text]"/>
      <dgm:spPr/>
      <dgm:t>
        <a:bodyPr/>
        <a:lstStyle/>
        <a:p>
          <a:r>
            <a:rPr lang="en-US" dirty="0">
              <a:solidFill>
                <a:srgbClr val="C00000"/>
              </a:solidFill>
            </a:rPr>
            <a:t>Group/ organisation resistance to change</a:t>
          </a:r>
        </a:p>
      </dgm:t>
    </dgm:pt>
    <dgm:pt modelId="{9295684E-342E-4060-840E-347EEE8458E7}" type="parTrans" cxnId="{9274A6AD-92CB-4910-950F-7FA941A373FC}">
      <dgm:prSet/>
      <dgm:spPr/>
      <dgm:t>
        <a:bodyPr/>
        <a:lstStyle/>
        <a:p>
          <a:endParaRPr lang="en-US"/>
        </a:p>
      </dgm:t>
    </dgm:pt>
    <dgm:pt modelId="{77A6974C-2A47-4C56-90A8-E60F6CC00038}" type="sibTrans" cxnId="{9274A6AD-92CB-4910-950F-7FA941A373FC}">
      <dgm:prSet/>
      <dgm:spPr/>
      <dgm:t>
        <a:bodyPr/>
        <a:lstStyle/>
        <a:p>
          <a:endParaRPr lang="en-US"/>
        </a:p>
      </dgm:t>
    </dgm:pt>
    <dgm:pt modelId="{596845DA-44BC-4108-9DA3-04042476D482}">
      <dgm:prSet phldrT="[Text]"/>
      <dgm:spPr/>
      <dgm:t>
        <a:bodyPr/>
        <a:lstStyle/>
        <a:p>
          <a:r>
            <a:rPr lang="en-US" dirty="0"/>
            <a:t>Tradition bound</a:t>
          </a:r>
        </a:p>
      </dgm:t>
    </dgm:pt>
    <dgm:pt modelId="{04BBBB25-0BE2-4D95-90DD-B1553054ABB9}" type="parTrans" cxnId="{C317B6F6-BF20-47BB-AEED-DCD435D24D95}">
      <dgm:prSet/>
      <dgm:spPr/>
      <dgm:t>
        <a:bodyPr/>
        <a:lstStyle/>
        <a:p>
          <a:endParaRPr lang="en-US"/>
        </a:p>
      </dgm:t>
    </dgm:pt>
    <dgm:pt modelId="{E637A343-B271-498F-A039-AEEBA51B3D0B}" type="sibTrans" cxnId="{C317B6F6-BF20-47BB-AEED-DCD435D24D95}">
      <dgm:prSet/>
      <dgm:spPr/>
      <dgm:t>
        <a:bodyPr/>
        <a:lstStyle/>
        <a:p>
          <a:endParaRPr lang="en-US"/>
        </a:p>
      </dgm:t>
    </dgm:pt>
    <dgm:pt modelId="{25CCFB36-5A0A-47EE-9F79-BC1A923C65D5}">
      <dgm:prSet phldrT="[Text]"/>
      <dgm:spPr/>
      <dgm:t>
        <a:bodyPr/>
        <a:lstStyle/>
        <a:p>
          <a:r>
            <a:rPr lang="en-US" dirty="0"/>
            <a:t>Resource limitations</a:t>
          </a:r>
        </a:p>
      </dgm:t>
    </dgm:pt>
    <dgm:pt modelId="{94F088C6-5AB8-4AD6-A025-48083C4358AA}" type="parTrans" cxnId="{C4F09F4D-0315-49F4-BCC2-3D5BBD0745E3}">
      <dgm:prSet/>
      <dgm:spPr/>
      <dgm:t>
        <a:bodyPr/>
        <a:lstStyle/>
        <a:p>
          <a:endParaRPr lang="en-US"/>
        </a:p>
      </dgm:t>
    </dgm:pt>
    <dgm:pt modelId="{85B00264-56A5-44D5-95B8-F81E1B8A47A7}" type="sibTrans" cxnId="{C4F09F4D-0315-49F4-BCC2-3D5BBD0745E3}">
      <dgm:prSet/>
      <dgm:spPr/>
      <dgm:t>
        <a:bodyPr/>
        <a:lstStyle/>
        <a:p>
          <a:endParaRPr lang="en-US"/>
        </a:p>
      </dgm:t>
    </dgm:pt>
    <dgm:pt modelId="{98CF82D2-7046-4528-88BD-93605DC92B31}">
      <dgm:prSet phldrT="[Text]"/>
      <dgm:spPr/>
      <dgm:t>
        <a:bodyPr/>
        <a:lstStyle/>
        <a:p>
          <a:r>
            <a:rPr lang="en-US" dirty="0"/>
            <a:t>Poor relationships</a:t>
          </a:r>
        </a:p>
      </dgm:t>
    </dgm:pt>
    <dgm:pt modelId="{5E0457E7-A703-4C30-A935-C3119A9DCDA4}" type="parTrans" cxnId="{247B15D9-50C2-4F2C-8A58-B3896197AA46}">
      <dgm:prSet/>
      <dgm:spPr/>
      <dgm:t>
        <a:bodyPr/>
        <a:lstStyle/>
        <a:p>
          <a:endParaRPr lang="en-US"/>
        </a:p>
      </dgm:t>
    </dgm:pt>
    <dgm:pt modelId="{EC20BA1A-F7A1-4C3A-8BDE-9A80DC17C0FA}" type="sibTrans" cxnId="{247B15D9-50C2-4F2C-8A58-B3896197AA46}">
      <dgm:prSet/>
      <dgm:spPr/>
      <dgm:t>
        <a:bodyPr/>
        <a:lstStyle/>
        <a:p>
          <a:endParaRPr lang="en-US"/>
        </a:p>
      </dgm:t>
    </dgm:pt>
    <dgm:pt modelId="{BBA1EE59-AB69-49BA-BB81-0CE46F30830E}">
      <dgm:prSet phldrT="[Text]"/>
      <dgm:spPr/>
      <dgm:t>
        <a:bodyPr/>
        <a:lstStyle/>
        <a:p>
          <a:r>
            <a:rPr lang="en-US" dirty="0"/>
            <a:t>Misinformation</a:t>
          </a:r>
        </a:p>
      </dgm:t>
    </dgm:pt>
    <dgm:pt modelId="{B5E42FB2-CC15-47F6-B9C7-8FF992CB20FC}" type="parTrans" cxnId="{C0B97099-8C17-406E-8615-7EEF54F055AE}">
      <dgm:prSet/>
      <dgm:spPr/>
      <dgm:t>
        <a:bodyPr/>
        <a:lstStyle/>
        <a:p>
          <a:endParaRPr lang="en-US"/>
        </a:p>
      </dgm:t>
    </dgm:pt>
    <dgm:pt modelId="{8BA79FAA-9F58-4B0A-9AF6-D91E9B7325A1}" type="sibTrans" cxnId="{C0B97099-8C17-406E-8615-7EEF54F055AE}">
      <dgm:prSet/>
      <dgm:spPr/>
      <dgm:t>
        <a:bodyPr/>
        <a:lstStyle/>
        <a:p>
          <a:endParaRPr lang="en-US"/>
        </a:p>
      </dgm:t>
    </dgm:pt>
    <dgm:pt modelId="{8F3AD551-55D1-4498-9638-7F5800D68990}">
      <dgm:prSet phldrT="[Text]"/>
      <dgm:spPr>
        <a:blipFill rotWithShape="0">
          <a:blip xmlns:r="http://schemas.openxmlformats.org/officeDocument/2006/relationships" r:embed="rId1"/>
          <a:stretch>
            <a:fillRect/>
          </a:stretch>
        </a:blipFill>
      </dgm:spPr>
      <dgm:t>
        <a:bodyPr/>
        <a:lstStyle/>
        <a:p>
          <a:r>
            <a:rPr lang="en-US" dirty="0"/>
            <a:t>Structure/ Culture</a:t>
          </a:r>
        </a:p>
      </dgm:t>
    </dgm:pt>
    <dgm:pt modelId="{89C61A73-54DC-4548-BE49-8216708DE612}" type="parTrans" cxnId="{815CC34A-4DC6-4954-8A21-CA7512A8EBEE}">
      <dgm:prSet/>
      <dgm:spPr/>
      <dgm:t>
        <a:bodyPr/>
        <a:lstStyle/>
        <a:p>
          <a:endParaRPr lang="en-US"/>
        </a:p>
      </dgm:t>
    </dgm:pt>
    <dgm:pt modelId="{08449686-F4FE-4664-838F-EB6EF35DAB9F}" type="sibTrans" cxnId="{815CC34A-4DC6-4954-8A21-CA7512A8EBEE}">
      <dgm:prSet/>
      <dgm:spPr/>
      <dgm:t>
        <a:bodyPr/>
        <a:lstStyle/>
        <a:p>
          <a:endParaRPr lang="en-US"/>
        </a:p>
      </dgm:t>
    </dgm:pt>
    <dgm:pt modelId="{5DB95FD2-91D9-4B24-BB01-7E6F982E4A5F}">
      <dgm:prSet phldrT="[Text]"/>
      <dgm:spPr/>
      <dgm:t>
        <a:bodyPr/>
        <a:lstStyle/>
        <a:p>
          <a:r>
            <a:rPr lang="en-US" dirty="0"/>
            <a:t>Lack of trust</a:t>
          </a:r>
        </a:p>
      </dgm:t>
    </dgm:pt>
    <dgm:pt modelId="{D92F0530-D3DE-47E4-BCA9-7C2FD49157BB}" type="parTrans" cxnId="{6F7DB367-84A3-481D-9E8D-FAFF416690D6}">
      <dgm:prSet/>
      <dgm:spPr/>
      <dgm:t>
        <a:bodyPr/>
        <a:lstStyle/>
        <a:p>
          <a:endParaRPr lang="en-US"/>
        </a:p>
      </dgm:t>
    </dgm:pt>
    <dgm:pt modelId="{86B95062-18C1-4F19-B690-CF2FA2D8412F}" type="sibTrans" cxnId="{6F7DB367-84A3-481D-9E8D-FAFF416690D6}">
      <dgm:prSet/>
      <dgm:spPr/>
      <dgm:t>
        <a:bodyPr/>
        <a:lstStyle/>
        <a:p>
          <a:endParaRPr lang="en-US"/>
        </a:p>
      </dgm:t>
    </dgm:pt>
    <dgm:pt modelId="{CDC19AA0-95CA-4091-A6BF-26FBF888A1BD}">
      <dgm:prSet phldrT="[Text]"/>
      <dgm:spPr/>
      <dgm:t>
        <a:bodyPr/>
        <a:lstStyle/>
        <a:p>
          <a:r>
            <a:rPr lang="en-US" dirty="0"/>
            <a:t>Power/ politics</a:t>
          </a:r>
        </a:p>
      </dgm:t>
    </dgm:pt>
    <dgm:pt modelId="{28FB269D-6366-4322-9BA5-313162BEB8FA}" type="parTrans" cxnId="{37E2155A-9E8C-4FC1-A401-042A912F7C93}">
      <dgm:prSet/>
      <dgm:spPr/>
      <dgm:t>
        <a:bodyPr/>
        <a:lstStyle/>
        <a:p>
          <a:endParaRPr lang="en-US"/>
        </a:p>
      </dgm:t>
    </dgm:pt>
    <dgm:pt modelId="{054A0E19-3C2D-40A7-9E44-BA62AD62ADC4}" type="sibTrans" cxnId="{37E2155A-9E8C-4FC1-A401-042A912F7C93}">
      <dgm:prSet/>
      <dgm:spPr/>
      <dgm:t>
        <a:bodyPr/>
        <a:lstStyle/>
        <a:p>
          <a:endParaRPr lang="en-US"/>
        </a:p>
      </dgm:t>
    </dgm:pt>
    <dgm:pt modelId="{034F0967-C1D2-44DD-A2CF-AD9F713462F1}" type="pres">
      <dgm:prSet presAssocID="{C9932DA1-B5BD-47E6-8408-0481EC2BBF03}" presName="Name0" presStyleCnt="0">
        <dgm:presLayoutVars>
          <dgm:chMax val="1"/>
          <dgm:chPref val="1"/>
          <dgm:dir/>
          <dgm:animOne val="branch"/>
          <dgm:animLvl val="lvl"/>
        </dgm:presLayoutVars>
      </dgm:prSet>
      <dgm:spPr/>
    </dgm:pt>
    <dgm:pt modelId="{85FD81ED-535B-40A1-919D-B4B795210E8D}" type="pres">
      <dgm:prSet presAssocID="{78C2E689-3829-49AF-91A6-99798AA389F8}" presName="singleCycle" presStyleCnt="0"/>
      <dgm:spPr/>
    </dgm:pt>
    <dgm:pt modelId="{D61694A6-05C2-43DC-AA50-9B6F60B73DAA}" type="pres">
      <dgm:prSet presAssocID="{78C2E689-3829-49AF-91A6-99798AA389F8}" presName="singleCenter" presStyleLbl="node1" presStyleIdx="0" presStyleCnt="8">
        <dgm:presLayoutVars>
          <dgm:chMax val="7"/>
          <dgm:chPref val="7"/>
        </dgm:presLayoutVars>
      </dgm:prSet>
      <dgm:spPr/>
    </dgm:pt>
    <dgm:pt modelId="{651D250B-27D4-45A1-B2BA-F7335390CCB1}" type="pres">
      <dgm:prSet presAssocID="{04BBBB25-0BE2-4D95-90DD-B1553054ABB9}" presName="Name56" presStyleLbl="parChTrans1D2" presStyleIdx="0" presStyleCnt="7"/>
      <dgm:spPr/>
    </dgm:pt>
    <dgm:pt modelId="{E57C7BF0-F4A8-4732-890B-01452802F0E8}" type="pres">
      <dgm:prSet presAssocID="{596845DA-44BC-4108-9DA3-04042476D482}" presName="text0" presStyleLbl="node1" presStyleIdx="1" presStyleCnt="8">
        <dgm:presLayoutVars>
          <dgm:bulletEnabled val="1"/>
        </dgm:presLayoutVars>
      </dgm:prSet>
      <dgm:spPr/>
    </dgm:pt>
    <dgm:pt modelId="{3C36004B-22A0-4F91-A5AB-E9C511FBB17B}" type="pres">
      <dgm:prSet presAssocID="{5E0457E7-A703-4C30-A935-C3119A9DCDA4}" presName="Name56" presStyleLbl="parChTrans1D2" presStyleIdx="1" presStyleCnt="7"/>
      <dgm:spPr/>
    </dgm:pt>
    <dgm:pt modelId="{4535F7B6-CDEC-48E3-AB2B-7674047EB207}" type="pres">
      <dgm:prSet presAssocID="{98CF82D2-7046-4528-88BD-93605DC92B31}" presName="text0" presStyleLbl="node1" presStyleIdx="2" presStyleCnt="8">
        <dgm:presLayoutVars>
          <dgm:bulletEnabled val="1"/>
        </dgm:presLayoutVars>
      </dgm:prSet>
      <dgm:spPr/>
    </dgm:pt>
    <dgm:pt modelId="{A88C307F-0CB0-4D18-9E7C-5D10E0E129A9}" type="pres">
      <dgm:prSet presAssocID="{B5E42FB2-CC15-47F6-B9C7-8FF992CB20FC}" presName="Name56" presStyleLbl="parChTrans1D2" presStyleIdx="2" presStyleCnt="7"/>
      <dgm:spPr/>
    </dgm:pt>
    <dgm:pt modelId="{40EE81BC-D9B5-4E72-A99C-0E265B2ACD39}" type="pres">
      <dgm:prSet presAssocID="{BBA1EE59-AB69-49BA-BB81-0CE46F30830E}" presName="text0" presStyleLbl="node1" presStyleIdx="3" presStyleCnt="8">
        <dgm:presLayoutVars>
          <dgm:bulletEnabled val="1"/>
        </dgm:presLayoutVars>
      </dgm:prSet>
      <dgm:spPr/>
    </dgm:pt>
    <dgm:pt modelId="{270F88D8-C7F0-41A2-A4BE-DA7091B027C6}" type="pres">
      <dgm:prSet presAssocID="{89C61A73-54DC-4548-BE49-8216708DE612}" presName="Name56" presStyleLbl="parChTrans1D2" presStyleIdx="3" presStyleCnt="7"/>
      <dgm:spPr/>
    </dgm:pt>
    <dgm:pt modelId="{F43A45CE-B5BC-42A5-B64B-4299A8CB91E8}" type="pres">
      <dgm:prSet presAssocID="{8F3AD551-55D1-4498-9638-7F5800D68990}" presName="text0" presStyleLbl="node1" presStyleIdx="4" presStyleCnt="8">
        <dgm:presLayoutVars>
          <dgm:bulletEnabled val="1"/>
        </dgm:presLayoutVars>
      </dgm:prSet>
      <dgm:spPr/>
    </dgm:pt>
    <dgm:pt modelId="{34A9A55B-C20B-4C6D-B8EA-906F2C9FF25E}" type="pres">
      <dgm:prSet presAssocID="{D92F0530-D3DE-47E4-BCA9-7C2FD49157BB}" presName="Name56" presStyleLbl="parChTrans1D2" presStyleIdx="4" presStyleCnt="7"/>
      <dgm:spPr/>
    </dgm:pt>
    <dgm:pt modelId="{451A046E-8801-4DFB-AEEB-0EBA821B7B44}" type="pres">
      <dgm:prSet presAssocID="{5DB95FD2-91D9-4B24-BB01-7E6F982E4A5F}" presName="text0" presStyleLbl="node1" presStyleIdx="5" presStyleCnt="8">
        <dgm:presLayoutVars>
          <dgm:bulletEnabled val="1"/>
        </dgm:presLayoutVars>
      </dgm:prSet>
      <dgm:spPr/>
    </dgm:pt>
    <dgm:pt modelId="{D2C741DE-1D32-449C-9749-648B420D4694}" type="pres">
      <dgm:prSet presAssocID="{94F088C6-5AB8-4AD6-A025-48083C4358AA}" presName="Name56" presStyleLbl="parChTrans1D2" presStyleIdx="5" presStyleCnt="7"/>
      <dgm:spPr/>
    </dgm:pt>
    <dgm:pt modelId="{A34F8763-3CFF-4B67-A634-283CF747BFC0}" type="pres">
      <dgm:prSet presAssocID="{25CCFB36-5A0A-47EE-9F79-BC1A923C65D5}" presName="text0" presStyleLbl="node1" presStyleIdx="6" presStyleCnt="8">
        <dgm:presLayoutVars>
          <dgm:bulletEnabled val="1"/>
        </dgm:presLayoutVars>
      </dgm:prSet>
      <dgm:spPr/>
    </dgm:pt>
    <dgm:pt modelId="{67E672C2-6757-49FA-A548-4E7B715F31A9}" type="pres">
      <dgm:prSet presAssocID="{28FB269D-6366-4322-9BA5-313162BEB8FA}" presName="Name56" presStyleLbl="parChTrans1D2" presStyleIdx="6" presStyleCnt="7"/>
      <dgm:spPr/>
    </dgm:pt>
    <dgm:pt modelId="{621C783E-9439-4891-9BAC-0C59E4384B5D}" type="pres">
      <dgm:prSet presAssocID="{CDC19AA0-95CA-4091-A6BF-26FBF888A1BD}" presName="text0" presStyleLbl="node1" presStyleIdx="7" presStyleCnt="8">
        <dgm:presLayoutVars>
          <dgm:bulletEnabled val="1"/>
        </dgm:presLayoutVars>
      </dgm:prSet>
      <dgm:spPr/>
    </dgm:pt>
  </dgm:ptLst>
  <dgm:cxnLst>
    <dgm:cxn modelId="{5E61EA02-B07D-462B-A818-5857A3BE4708}" type="presOf" srcId="{5DB95FD2-91D9-4B24-BB01-7E6F982E4A5F}" destId="{451A046E-8801-4DFB-AEEB-0EBA821B7B44}" srcOrd="0" destOrd="0" presId="urn:microsoft.com/office/officeart/2008/layout/RadialCluster"/>
    <dgm:cxn modelId="{C2AC9703-0392-4862-9780-E4448FCE430D}" type="presOf" srcId="{D92F0530-D3DE-47E4-BCA9-7C2FD49157BB}" destId="{34A9A55B-C20B-4C6D-B8EA-906F2C9FF25E}" srcOrd="0" destOrd="0" presId="urn:microsoft.com/office/officeart/2008/layout/RadialCluster"/>
    <dgm:cxn modelId="{E2063117-A120-4D7E-96FE-49E38C013EE8}" type="presOf" srcId="{78C2E689-3829-49AF-91A6-99798AA389F8}" destId="{D61694A6-05C2-43DC-AA50-9B6F60B73DAA}" srcOrd="0" destOrd="0" presId="urn:microsoft.com/office/officeart/2008/layout/RadialCluster"/>
    <dgm:cxn modelId="{A80F2D1F-30B6-44F1-BBE0-7FB185C36B60}" type="presOf" srcId="{04BBBB25-0BE2-4D95-90DD-B1553054ABB9}" destId="{651D250B-27D4-45A1-B2BA-F7335390CCB1}" srcOrd="0" destOrd="0" presId="urn:microsoft.com/office/officeart/2008/layout/RadialCluster"/>
    <dgm:cxn modelId="{32A04425-933F-44B5-9E08-21250149C96D}" type="presOf" srcId="{596845DA-44BC-4108-9DA3-04042476D482}" destId="{E57C7BF0-F4A8-4732-890B-01452802F0E8}" srcOrd="0" destOrd="0" presId="urn:microsoft.com/office/officeart/2008/layout/RadialCluster"/>
    <dgm:cxn modelId="{5080102D-4111-4A3B-AF83-1446BEE73265}" type="presOf" srcId="{8F3AD551-55D1-4498-9638-7F5800D68990}" destId="{F43A45CE-B5BC-42A5-B64B-4299A8CB91E8}" srcOrd="0" destOrd="0" presId="urn:microsoft.com/office/officeart/2008/layout/RadialCluster"/>
    <dgm:cxn modelId="{DE3A5E3D-0A6B-42D2-BDC8-A4CC1A0FC4D4}" type="presOf" srcId="{28FB269D-6366-4322-9BA5-313162BEB8FA}" destId="{67E672C2-6757-49FA-A548-4E7B715F31A9}" srcOrd="0" destOrd="0" presId="urn:microsoft.com/office/officeart/2008/layout/RadialCluster"/>
    <dgm:cxn modelId="{36D14341-9C99-4079-A64F-42ED2CCCF1FB}" type="presOf" srcId="{98CF82D2-7046-4528-88BD-93605DC92B31}" destId="{4535F7B6-CDEC-48E3-AB2B-7674047EB207}" srcOrd="0" destOrd="0" presId="urn:microsoft.com/office/officeart/2008/layout/RadialCluster"/>
    <dgm:cxn modelId="{03C82C47-072F-42AB-B73B-9F4A2C5AFA7E}" type="presOf" srcId="{C9932DA1-B5BD-47E6-8408-0481EC2BBF03}" destId="{034F0967-C1D2-44DD-A2CF-AD9F713462F1}" srcOrd="0" destOrd="0" presId="urn:microsoft.com/office/officeart/2008/layout/RadialCluster"/>
    <dgm:cxn modelId="{815CC34A-4DC6-4954-8A21-CA7512A8EBEE}" srcId="{78C2E689-3829-49AF-91A6-99798AA389F8}" destId="{8F3AD551-55D1-4498-9638-7F5800D68990}" srcOrd="3" destOrd="0" parTransId="{89C61A73-54DC-4548-BE49-8216708DE612}" sibTransId="{08449686-F4FE-4664-838F-EB6EF35DAB9F}"/>
    <dgm:cxn modelId="{C4F09F4D-0315-49F4-BCC2-3D5BBD0745E3}" srcId="{78C2E689-3829-49AF-91A6-99798AA389F8}" destId="{25CCFB36-5A0A-47EE-9F79-BC1A923C65D5}" srcOrd="5" destOrd="0" parTransId="{94F088C6-5AB8-4AD6-A025-48083C4358AA}" sibTransId="{85B00264-56A5-44D5-95B8-F81E1B8A47A7}"/>
    <dgm:cxn modelId="{37E2155A-9E8C-4FC1-A401-042A912F7C93}" srcId="{78C2E689-3829-49AF-91A6-99798AA389F8}" destId="{CDC19AA0-95CA-4091-A6BF-26FBF888A1BD}" srcOrd="6" destOrd="0" parTransId="{28FB269D-6366-4322-9BA5-313162BEB8FA}" sibTransId="{054A0E19-3C2D-40A7-9E44-BA62AD62ADC4}"/>
    <dgm:cxn modelId="{6F7DB367-84A3-481D-9E8D-FAFF416690D6}" srcId="{78C2E689-3829-49AF-91A6-99798AA389F8}" destId="{5DB95FD2-91D9-4B24-BB01-7E6F982E4A5F}" srcOrd="4" destOrd="0" parTransId="{D92F0530-D3DE-47E4-BCA9-7C2FD49157BB}" sibTransId="{86B95062-18C1-4F19-B690-CF2FA2D8412F}"/>
    <dgm:cxn modelId="{EA5E6885-07D8-42B2-85FC-BCCFBB53DD85}" type="presOf" srcId="{CDC19AA0-95CA-4091-A6BF-26FBF888A1BD}" destId="{621C783E-9439-4891-9BAC-0C59E4384B5D}" srcOrd="0" destOrd="0" presId="urn:microsoft.com/office/officeart/2008/layout/RadialCluster"/>
    <dgm:cxn modelId="{4BAFCA8F-F0E0-48D9-BF5A-923C7DCDE523}" type="presOf" srcId="{B5E42FB2-CC15-47F6-B9C7-8FF992CB20FC}" destId="{A88C307F-0CB0-4D18-9E7C-5D10E0E129A9}" srcOrd="0" destOrd="0" presId="urn:microsoft.com/office/officeart/2008/layout/RadialCluster"/>
    <dgm:cxn modelId="{C0B97099-8C17-406E-8615-7EEF54F055AE}" srcId="{78C2E689-3829-49AF-91A6-99798AA389F8}" destId="{BBA1EE59-AB69-49BA-BB81-0CE46F30830E}" srcOrd="2" destOrd="0" parTransId="{B5E42FB2-CC15-47F6-B9C7-8FF992CB20FC}" sibTransId="{8BA79FAA-9F58-4B0A-9AF6-D91E9B7325A1}"/>
    <dgm:cxn modelId="{71A2A2A4-D169-4FCD-A5B0-635A95A46231}" type="presOf" srcId="{5E0457E7-A703-4C30-A935-C3119A9DCDA4}" destId="{3C36004B-22A0-4F91-A5AB-E9C511FBB17B}" srcOrd="0" destOrd="0" presId="urn:microsoft.com/office/officeart/2008/layout/RadialCluster"/>
    <dgm:cxn modelId="{9274A6AD-92CB-4910-950F-7FA941A373FC}" srcId="{C9932DA1-B5BD-47E6-8408-0481EC2BBF03}" destId="{78C2E689-3829-49AF-91A6-99798AA389F8}" srcOrd="0" destOrd="0" parTransId="{9295684E-342E-4060-840E-347EEE8458E7}" sibTransId="{77A6974C-2A47-4C56-90A8-E60F6CC00038}"/>
    <dgm:cxn modelId="{DFCA48B0-55DD-4D3E-8AA7-8B3751536F4E}" type="presOf" srcId="{BBA1EE59-AB69-49BA-BB81-0CE46F30830E}" destId="{40EE81BC-D9B5-4E72-A99C-0E265B2ACD39}" srcOrd="0" destOrd="0" presId="urn:microsoft.com/office/officeart/2008/layout/RadialCluster"/>
    <dgm:cxn modelId="{C86846C2-BB17-4833-BD46-7F67AF546B14}" type="presOf" srcId="{94F088C6-5AB8-4AD6-A025-48083C4358AA}" destId="{D2C741DE-1D32-449C-9749-648B420D4694}" srcOrd="0" destOrd="0" presId="urn:microsoft.com/office/officeart/2008/layout/RadialCluster"/>
    <dgm:cxn modelId="{247B15D9-50C2-4F2C-8A58-B3896197AA46}" srcId="{78C2E689-3829-49AF-91A6-99798AA389F8}" destId="{98CF82D2-7046-4528-88BD-93605DC92B31}" srcOrd="1" destOrd="0" parTransId="{5E0457E7-A703-4C30-A935-C3119A9DCDA4}" sibTransId="{EC20BA1A-F7A1-4C3A-8BDE-9A80DC17C0FA}"/>
    <dgm:cxn modelId="{E12243E1-A8D7-43A3-BAB0-7253A4A19267}" type="presOf" srcId="{25CCFB36-5A0A-47EE-9F79-BC1A923C65D5}" destId="{A34F8763-3CFF-4B67-A634-283CF747BFC0}" srcOrd="0" destOrd="0" presId="urn:microsoft.com/office/officeart/2008/layout/RadialCluster"/>
    <dgm:cxn modelId="{C317B6F6-BF20-47BB-AEED-DCD435D24D95}" srcId="{78C2E689-3829-49AF-91A6-99798AA389F8}" destId="{596845DA-44BC-4108-9DA3-04042476D482}" srcOrd="0" destOrd="0" parTransId="{04BBBB25-0BE2-4D95-90DD-B1553054ABB9}" sibTransId="{E637A343-B271-498F-A039-AEEBA51B3D0B}"/>
    <dgm:cxn modelId="{B5075BFA-DA9C-4D60-9989-3C56321CB556}" type="presOf" srcId="{89C61A73-54DC-4548-BE49-8216708DE612}" destId="{270F88D8-C7F0-41A2-A4BE-DA7091B027C6}" srcOrd="0" destOrd="0" presId="urn:microsoft.com/office/officeart/2008/layout/RadialCluster"/>
    <dgm:cxn modelId="{6A882E9D-74D9-4215-BACB-153DA77605CE}" type="presParOf" srcId="{034F0967-C1D2-44DD-A2CF-AD9F713462F1}" destId="{85FD81ED-535B-40A1-919D-B4B795210E8D}" srcOrd="0" destOrd="0" presId="urn:microsoft.com/office/officeart/2008/layout/RadialCluster"/>
    <dgm:cxn modelId="{EDA15EE1-7231-4306-A296-20150A3A14D0}" type="presParOf" srcId="{85FD81ED-535B-40A1-919D-B4B795210E8D}" destId="{D61694A6-05C2-43DC-AA50-9B6F60B73DAA}" srcOrd="0" destOrd="0" presId="urn:microsoft.com/office/officeart/2008/layout/RadialCluster"/>
    <dgm:cxn modelId="{3302DCFB-E40C-40CD-BD8B-3ED7C49D3CD2}" type="presParOf" srcId="{85FD81ED-535B-40A1-919D-B4B795210E8D}" destId="{651D250B-27D4-45A1-B2BA-F7335390CCB1}" srcOrd="1" destOrd="0" presId="urn:microsoft.com/office/officeart/2008/layout/RadialCluster"/>
    <dgm:cxn modelId="{AF621DD2-048F-464D-AC8F-8DE0A7C1EF8A}" type="presParOf" srcId="{85FD81ED-535B-40A1-919D-B4B795210E8D}" destId="{E57C7BF0-F4A8-4732-890B-01452802F0E8}" srcOrd="2" destOrd="0" presId="urn:microsoft.com/office/officeart/2008/layout/RadialCluster"/>
    <dgm:cxn modelId="{21B26699-A09D-4750-83E1-82E9B39A7B2E}" type="presParOf" srcId="{85FD81ED-535B-40A1-919D-B4B795210E8D}" destId="{3C36004B-22A0-4F91-A5AB-E9C511FBB17B}" srcOrd="3" destOrd="0" presId="urn:microsoft.com/office/officeart/2008/layout/RadialCluster"/>
    <dgm:cxn modelId="{8B37F75C-219A-486E-9D6B-0D5E0E19406F}" type="presParOf" srcId="{85FD81ED-535B-40A1-919D-B4B795210E8D}" destId="{4535F7B6-CDEC-48E3-AB2B-7674047EB207}" srcOrd="4" destOrd="0" presId="urn:microsoft.com/office/officeart/2008/layout/RadialCluster"/>
    <dgm:cxn modelId="{4013697F-CEC0-4B66-A443-266A5FB33E94}" type="presParOf" srcId="{85FD81ED-535B-40A1-919D-B4B795210E8D}" destId="{A88C307F-0CB0-4D18-9E7C-5D10E0E129A9}" srcOrd="5" destOrd="0" presId="urn:microsoft.com/office/officeart/2008/layout/RadialCluster"/>
    <dgm:cxn modelId="{FEADCF96-B84F-4394-B085-B898BA301F57}" type="presParOf" srcId="{85FD81ED-535B-40A1-919D-B4B795210E8D}" destId="{40EE81BC-D9B5-4E72-A99C-0E265B2ACD39}" srcOrd="6" destOrd="0" presId="urn:microsoft.com/office/officeart/2008/layout/RadialCluster"/>
    <dgm:cxn modelId="{B120BAA1-BCB0-4948-8E1D-99B51D2BA0D0}" type="presParOf" srcId="{85FD81ED-535B-40A1-919D-B4B795210E8D}" destId="{270F88D8-C7F0-41A2-A4BE-DA7091B027C6}" srcOrd="7" destOrd="0" presId="urn:microsoft.com/office/officeart/2008/layout/RadialCluster"/>
    <dgm:cxn modelId="{3A92DAEF-A6CC-4F06-93D3-0D1D5703678B}" type="presParOf" srcId="{85FD81ED-535B-40A1-919D-B4B795210E8D}" destId="{F43A45CE-B5BC-42A5-B64B-4299A8CB91E8}" srcOrd="8" destOrd="0" presId="urn:microsoft.com/office/officeart/2008/layout/RadialCluster"/>
    <dgm:cxn modelId="{D9BFB064-5E6B-4CF1-99D4-710A83FA4CCA}" type="presParOf" srcId="{85FD81ED-535B-40A1-919D-B4B795210E8D}" destId="{34A9A55B-C20B-4C6D-B8EA-906F2C9FF25E}" srcOrd="9" destOrd="0" presId="urn:microsoft.com/office/officeart/2008/layout/RadialCluster"/>
    <dgm:cxn modelId="{900646C7-ED8D-47DF-8FE5-C175478228AA}" type="presParOf" srcId="{85FD81ED-535B-40A1-919D-B4B795210E8D}" destId="{451A046E-8801-4DFB-AEEB-0EBA821B7B44}" srcOrd="10" destOrd="0" presId="urn:microsoft.com/office/officeart/2008/layout/RadialCluster"/>
    <dgm:cxn modelId="{7C1B404E-3104-4C4F-A455-67001BA4F510}" type="presParOf" srcId="{85FD81ED-535B-40A1-919D-B4B795210E8D}" destId="{D2C741DE-1D32-449C-9749-648B420D4694}" srcOrd="11" destOrd="0" presId="urn:microsoft.com/office/officeart/2008/layout/RadialCluster"/>
    <dgm:cxn modelId="{D27533CE-6FA2-4145-915C-34A5471AE8A1}" type="presParOf" srcId="{85FD81ED-535B-40A1-919D-B4B795210E8D}" destId="{A34F8763-3CFF-4B67-A634-283CF747BFC0}" srcOrd="12" destOrd="0" presId="urn:microsoft.com/office/officeart/2008/layout/RadialCluster"/>
    <dgm:cxn modelId="{660437A1-B27B-4C9D-95C3-8FDB6750EEF0}" type="presParOf" srcId="{85FD81ED-535B-40A1-919D-B4B795210E8D}" destId="{67E672C2-6757-49FA-A548-4E7B715F31A9}" srcOrd="13" destOrd="0" presId="urn:microsoft.com/office/officeart/2008/layout/RadialCluster"/>
    <dgm:cxn modelId="{A49A8DE5-2273-4A73-BD50-805083C4A469}" type="presParOf" srcId="{85FD81ED-535B-40A1-919D-B4B795210E8D}" destId="{621C783E-9439-4891-9BAC-0C59E4384B5D}" srcOrd="14"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29E0BA2-02A9-4266-947A-B72BE615A94F}"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15BC0235-E497-49F3-9847-A07CF0E5E975}">
      <dgm:prSet phldrT="[Text]"/>
      <dgm:spPr/>
      <dgm:t>
        <a:bodyPr/>
        <a:lstStyle/>
        <a:p>
          <a:r>
            <a:rPr lang="en-US" dirty="0"/>
            <a:t>Organisational level</a:t>
          </a:r>
        </a:p>
        <a:p>
          <a:r>
            <a:rPr lang="en-US" dirty="0"/>
            <a:t>Structure</a:t>
          </a:r>
        </a:p>
        <a:p>
          <a:r>
            <a:rPr lang="en-US" dirty="0"/>
            <a:t>Culture</a:t>
          </a:r>
        </a:p>
        <a:p>
          <a:r>
            <a:rPr lang="en-US" dirty="0"/>
            <a:t>Strategy </a:t>
          </a:r>
        </a:p>
      </dgm:t>
    </dgm:pt>
    <dgm:pt modelId="{A24AE31E-E0CA-48EC-8068-296A20127E52}" type="parTrans" cxnId="{DB2EBF9B-50A5-40E9-8D69-4E4293BEFCE9}">
      <dgm:prSet/>
      <dgm:spPr/>
      <dgm:t>
        <a:bodyPr/>
        <a:lstStyle/>
        <a:p>
          <a:endParaRPr lang="en-US"/>
        </a:p>
      </dgm:t>
    </dgm:pt>
    <dgm:pt modelId="{B94E0E4E-B897-4A25-BA32-F3445203C1B0}" type="sibTrans" cxnId="{DB2EBF9B-50A5-40E9-8D69-4E4293BEFCE9}">
      <dgm:prSet/>
      <dgm:spPr/>
      <dgm:t>
        <a:bodyPr/>
        <a:lstStyle/>
        <a:p>
          <a:endParaRPr lang="en-US"/>
        </a:p>
      </dgm:t>
    </dgm:pt>
    <dgm:pt modelId="{711B739C-73A4-45C8-9CD6-027C7B025BEE}">
      <dgm:prSet phldrT="[Text]"/>
      <dgm:spPr/>
      <dgm:t>
        <a:bodyPr/>
        <a:lstStyle/>
        <a:p>
          <a:r>
            <a:rPr lang="en-US" dirty="0"/>
            <a:t>Group Level</a:t>
          </a:r>
        </a:p>
        <a:p>
          <a:r>
            <a:rPr lang="en-US" dirty="0"/>
            <a:t>Norms</a:t>
          </a:r>
        </a:p>
        <a:p>
          <a:r>
            <a:rPr lang="en-US" dirty="0"/>
            <a:t>Cohesiveness</a:t>
          </a:r>
        </a:p>
        <a:p>
          <a:r>
            <a:rPr lang="en-US" dirty="0"/>
            <a:t>Groupthink</a:t>
          </a:r>
        </a:p>
      </dgm:t>
    </dgm:pt>
    <dgm:pt modelId="{2EC72003-8134-4E9C-8283-2D2E17DB2B6B}" type="parTrans" cxnId="{FAF13BBD-7EA9-455A-B541-CABB794A2A0B}">
      <dgm:prSet/>
      <dgm:spPr/>
      <dgm:t>
        <a:bodyPr/>
        <a:lstStyle/>
        <a:p>
          <a:endParaRPr lang="en-US"/>
        </a:p>
      </dgm:t>
    </dgm:pt>
    <dgm:pt modelId="{4CC440F1-0BB5-4EC3-B469-F891822B2B32}" type="sibTrans" cxnId="{FAF13BBD-7EA9-455A-B541-CABB794A2A0B}">
      <dgm:prSet/>
      <dgm:spPr/>
      <dgm:t>
        <a:bodyPr/>
        <a:lstStyle/>
        <a:p>
          <a:endParaRPr lang="en-US"/>
        </a:p>
      </dgm:t>
    </dgm:pt>
    <dgm:pt modelId="{B03F6129-E658-45A4-B85A-34AD5CF17DB3}">
      <dgm:prSet phldrT="[Text]"/>
      <dgm:spPr/>
      <dgm:t>
        <a:bodyPr/>
        <a:lstStyle/>
        <a:p>
          <a:r>
            <a:rPr lang="en-US" dirty="0"/>
            <a:t>Individual Level</a:t>
          </a:r>
        </a:p>
        <a:p>
          <a:r>
            <a:rPr lang="en-US" dirty="0"/>
            <a:t>Cognitive biases</a:t>
          </a:r>
        </a:p>
        <a:p>
          <a:r>
            <a:rPr lang="en-US" dirty="0"/>
            <a:t>Uncertainty and insecurity</a:t>
          </a:r>
        </a:p>
        <a:p>
          <a:r>
            <a:rPr lang="en-US" dirty="0"/>
            <a:t>Selective perception and retention</a:t>
          </a:r>
        </a:p>
        <a:p>
          <a:r>
            <a:rPr lang="en-US" dirty="0"/>
            <a:t>Habit</a:t>
          </a:r>
        </a:p>
      </dgm:t>
    </dgm:pt>
    <dgm:pt modelId="{C71A8578-7B49-447C-84A0-380830A71A78}" type="parTrans" cxnId="{280469A9-B147-4F8C-AB78-993A7685987A}">
      <dgm:prSet/>
      <dgm:spPr/>
      <dgm:t>
        <a:bodyPr/>
        <a:lstStyle/>
        <a:p>
          <a:endParaRPr lang="en-US"/>
        </a:p>
      </dgm:t>
    </dgm:pt>
    <dgm:pt modelId="{68E300BE-A8A7-4C41-A1AC-2CB8290CF6A4}" type="sibTrans" cxnId="{280469A9-B147-4F8C-AB78-993A7685987A}">
      <dgm:prSet/>
      <dgm:spPr/>
      <dgm:t>
        <a:bodyPr/>
        <a:lstStyle/>
        <a:p>
          <a:endParaRPr lang="en-US"/>
        </a:p>
      </dgm:t>
    </dgm:pt>
    <dgm:pt modelId="{689B902D-792E-4EDA-B0C5-E388B7388B65}" type="pres">
      <dgm:prSet presAssocID="{B29E0BA2-02A9-4266-947A-B72BE615A94F}" presName="Name0" presStyleCnt="0">
        <dgm:presLayoutVars>
          <dgm:dir/>
          <dgm:resizeHandles val="exact"/>
        </dgm:presLayoutVars>
      </dgm:prSet>
      <dgm:spPr/>
    </dgm:pt>
    <dgm:pt modelId="{69458D16-0443-4D4A-A3B5-58F0D942F3A1}" type="pres">
      <dgm:prSet presAssocID="{15BC0235-E497-49F3-9847-A07CF0E5E975}" presName="node" presStyleLbl="node1" presStyleIdx="0" presStyleCnt="3">
        <dgm:presLayoutVars>
          <dgm:bulletEnabled val="1"/>
        </dgm:presLayoutVars>
      </dgm:prSet>
      <dgm:spPr/>
    </dgm:pt>
    <dgm:pt modelId="{0C2B92B8-D1E0-401D-98FB-13F2D6D8F259}" type="pres">
      <dgm:prSet presAssocID="{B94E0E4E-B897-4A25-BA32-F3445203C1B0}" presName="sibTrans" presStyleLbl="sibTrans1D1" presStyleIdx="0" presStyleCnt="2"/>
      <dgm:spPr/>
    </dgm:pt>
    <dgm:pt modelId="{EAAEC665-0E51-4EDB-A4F4-D318DAB51047}" type="pres">
      <dgm:prSet presAssocID="{B94E0E4E-B897-4A25-BA32-F3445203C1B0}" presName="connectorText" presStyleLbl="sibTrans1D1" presStyleIdx="0" presStyleCnt="2"/>
      <dgm:spPr/>
    </dgm:pt>
    <dgm:pt modelId="{66BE4A89-6A37-4F91-93AD-7B96355472BF}" type="pres">
      <dgm:prSet presAssocID="{711B739C-73A4-45C8-9CD6-027C7B025BEE}" presName="node" presStyleLbl="node1" presStyleIdx="1" presStyleCnt="3">
        <dgm:presLayoutVars>
          <dgm:bulletEnabled val="1"/>
        </dgm:presLayoutVars>
      </dgm:prSet>
      <dgm:spPr/>
    </dgm:pt>
    <dgm:pt modelId="{BEE81AB7-F062-4BDD-8CD0-59889898C9F9}" type="pres">
      <dgm:prSet presAssocID="{4CC440F1-0BB5-4EC3-B469-F891822B2B32}" presName="sibTrans" presStyleLbl="sibTrans1D1" presStyleIdx="1" presStyleCnt="2"/>
      <dgm:spPr/>
    </dgm:pt>
    <dgm:pt modelId="{6871BA6A-216F-4425-AE7F-0589EC657AAD}" type="pres">
      <dgm:prSet presAssocID="{4CC440F1-0BB5-4EC3-B469-F891822B2B32}" presName="connectorText" presStyleLbl="sibTrans1D1" presStyleIdx="1" presStyleCnt="2"/>
      <dgm:spPr/>
    </dgm:pt>
    <dgm:pt modelId="{DD36E746-84DE-464F-BA2B-93885DF9C1CB}" type="pres">
      <dgm:prSet presAssocID="{B03F6129-E658-45A4-B85A-34AD5CF17DB3}" presName="node" presStyleLbl="node1" presStyleIdx="2" presStyleCnt="3">
        <dgm:presLayoutVars>
          <dgm:bulletEnabled val="1"/>
        </dgm:presLayoutVars>
      </dgm:prSet>
      <dgm:spPr/>
    </dgm:pt>
  </dgm:ptLst>
  <dgm:cxnLst>
    <dgm:cxn modelId="{2D6F8E36-B937-4C3F-BCDB-8446FD7C12E9}" type="presOf" srcId="{B94E0E4E-B897-4A25-BA32-F3445203C1B0}" destId="{0C2B92B8-D1E0-401D-98FB-13F2D6D8F259}" srcOrd="0" destOrd="0" presId="urn:microsoft.com/office/officeart/2016/7/layout/RepeatingBendingProcessNew"/>
    <dgm:cxn modelId="{4B05AF73-403F-4202-9B8D-0D474C8B0F07}" type="presOf" srcId="{711B739C-73A4-45C8-9CD6-027C7B025BEE}" destId="{66BE4A89-6A37-4F91-93AD-7B96355472BF}" srcOrd="0" destOrd="0" presId="urn:microsoft.com/office/officeart/2016/7/layout/RepeatingBendingProcessNew"/>
    <dgm:cxn modelId="{68173D75-8232-47B0-8E47-7464BEE74AAC}" type="presOf" srcId="{15BC0235-E497-49F3-9847-A07CF0E5E975}" destId="{69458D16-0443-4D4A-A3B5-58F0D942F3A1}" srcOrd="0" destOrd="0" presId="urn:microsoft.com/office/officeart/2016/7/layout/RepeatingBendingProcessNew"/>
    <dgm:cxn modelId="{DB2EBF9B-50A5-40E9-8D69-4E4293BEFCE9}" srcId="{B29E0BA2-02A9-4266-947A-B72BE615A94F}" destId="{15BC0235-E497-49F3-9847-A07CF0E5E975}" srcOrd="0" destOrd="0" parTransId="{A24AE31E-E0CA-48EC-8068-296A20127E52}" sibTransId="{B94E0E4E-B897-4A25-BA32-F3445203C1B0}"/>
    <dgm:cxn modelId="{1CD7EF9B-2639-45A1-A538-BEF56E9B69C1}" type="presOf" srcId="{4CC440F1-0BB5-4EC3-B469-F891822B2B32}" destId="{BEE81AB7-F062-4BDD-8CD0-59889898C9F9}" srcOrd="0" destOrd="0" presId="urn:microsoft.com/office/officeart/2016/7/layout/RepeatingBendingProcessNew"/>
    <dgm:cxn modelId="{280469A9-B147-4F8C-AB78-993A7685987A}" srcId="{B29E0BA2-02A9-4266-947A-B72BE615A94F}" destId="{B03F6129-E658-45A4-B85A-34AD5CF17DB3}" srcOrd="2" destOrd="0" parTransId="{C71A8578-7B49-447C-84A0-380830A71A78}" sibTransId="{68E300BE-A8A7-4C41-A1AC-2CB8290CF6A4}"/>
    <dgm:cxn modelId="{4EA9FEB7-6A9D-414B-986C-F6492EEB3594}" type="presOf" srcId="{B03F6129-E658-45A4-B85A-34AD5CF17DB3}" destId="{DD36E746-84DE-464F-BA2B-93885DF9C1CB}" srcOrd="0" destOrd="0" presId="urn:microsoft.com/office/officeart/2016/7/layout/RepeatingBendingProcessNew"/>
    <dgm:cxn modelId="{FAF13BBD-7EA9-455A-B541-CABB794A2A0B}" srcId="{B29E0BA2-02A9-4266-947A-B72BE615A94F}" destId="{711B739C-73A4-45C8-9CD6-027C7B025BEE}" srcOrd="1" destOrd="0" parTransId="{2EC72003-8134-4E9C-8283-2D2E17DB2B6B}" sibTransId="{4CC440F1-0BB5-4EC3-B469-F891822B2B32}"/>
    <dgm:cxn modelId="{9205BCD4-1F68-4AB7-B379-A38531F38311}" type="presOf" srcId="{B94E0E4E-B897-4A25-BA32-F3445203C1B0}" destId="{EAAEC665-0E51-4EDB-A4F4-D318DAB51047}" srcOrd="1" destOrd="0" presId="urn:microsoft.com/office/officeart/2016/7/layout/RepeatingBendingProcessNew"/>
    <dgm:cxn modelId="{A34BA2D9-39E2-4A5C-87BA-343E07700BBE}" type="presOf" srcId="{B29E0BA2-02A9-4266-947A-B72BE615A94F}" destId="{689B902D-792E-4EDA-B0C5-E388B7388B65}" srcOrd="0" destOrd="0" presId="urn:microsoft.com/office/officeart/2016/7/layout/RepeatingBendingProcessNew"/>
    <dgm:cxn modelId="{974E6FFC-A74A-4AF6-93B0-F2526BA072CB}" type="presOf" srcId="{4CC440F1-0BB5-4EC3-B469-F891822B2B32}" destId="{6871BA6A-216F-4425-AE7F-0589EC657AAD}" srcOrd="1" destOrd="0" presId="urn:microsoft.com/office/officeart/2016/7/layout/RepeatingBendingProcessNew"/>
    <dgm:cxn modelId="{F9C98471-ED43-41B8-989A-35956DA8407A}" type="presParOf" srcId="{689B902D-792E-4EDA-B0C5-E388B7388B65}" destId="{69458D16-0443-4D4A-A3B5-58F0D942F3A1}" srcOrd="0" destOrd="0" presId="urn:microsoft.com/office/officeart/2016/7/layout/RepeatingBendingProcessNew"/>
    <dgm:cxn modelId="{D900F397-713B-490B-AEC6-BE389A2C1BC7}" type="presParOf" srcId="{689B902D-792E-4EDA-B0C5-E388B7388B65}" destId="{0C2B92B8-D1E0-401D-98FB-13F2D6D8F259}" srcOrd="1" destOrd="0" presId="urn:microsoft.com/office/officeart/2016/7/layout/RepeatingBendingProcessNew"/>
    <dgm:cxn modelId="{E464767F-B294-47B3-B34C-E0E5301D57A4}" type="presParOf" srcId="{0C2B92B8-D1E0-401D-98FB-13F2D6D8F259}" destId="{EAAEC665-0E51-4EDB-A4F4-D318DAB51047}" srcOrd="0" destOrd="0" presId="urn:microsoft.com/office/officeart/2016/7/layout/RepeatingBendingProcessNew"/>
    <dgm:cxn modelId="{B10B3A47-44AD-417D-8747-49C9071F4ACE}" type="presParOf" srcId="{689B902D-792E-4EDA-B0C5-E388B7388B65}" destId="{66BE4A89-6A37-4F91-93AD-7B96355472BF}" srcOrd="2" destOrd="0" presId="urn:microsoft.com/office/officeart/2016/7/layout/RepeatingBendingProcessNew"/>
    <dgm:cxn modelId="{C95C06B9-FBBB-4DAD-AD6B-C61346488A73}" type="presParOf" srcId="{689B902D-792E-4EDA-B0C5-E388B7388B65}" destId="{BEE81AB7-F062-4BDD-8CD0-59889898C9F9}" srcOrd="3" destOrd="0" presId="urn:microsoft.com/office/officeart/2016/7/layout/RepeatingBendingProcessNew"/>
    <dgm:cxn modelId="{2CA2BCA4-E051-48F1-8F9C-849691CA2997}" type="presParOf" srcId="{BEE81AB7-F062-4BDD-8CD0-59889898C9F9}" destId="{6871BA6A-216F-4425-AE7F-0589EC657AAD}" srcOrd="0" destOrd="0" presId="urn:microsoft.com/office/officeart/2016/7/layout/RepeatingBendingProcessNew"/>
    <dgm:cxn modelId="{AAD4E4CC-7C6A-4B5C-B1B5-CAFE8F330821}" type="presParOf" srcId="{689B902D-792E-4EDA-B0C5-E388B7388B65}" destId="{DD36E746-84DE-464F-BA2B-93885DF9C1CB}" srcOrd="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613287B-AA56-4916-80C7-9BC4B17C39FE}" type="doc">
      <dgm:prSet loTypeId="urn:microsoft.com/office/officeart/2009/3/layout/PieProcess" loCatId="list" qsTypeId="urn:microsoft.com/office/officeart/2005/8/quickstyle/simple1" qsCatId="simple" csTypeId="urn:microsoft.com/office/officeart/2005/8/colors/accent6_2" csCatId="accent6" phldr="1"/>
      <dgm:spPr/>
      <dgm:t>
        <a:bodyPr/>
        <a:lstStyle/>
        <a:p>
          <a:endParaRPr lang="en-US"/>
        </a:p>
      </dgm:t>
    </dgm:pt>
    <dgm:pt modelId="{250C5363-5498-4F0F-AA62-7AA12AFD813F}">
      <dgm:prSet phldrT="[Text]"/>
      <dgm:spPr/>
      <dgm:t>
        <a:bodyPr/>
        <a:lstStyle/>
        <a:p>
          <a:r>
            <a:rPr lang="en-US" dirty="0"/>
            <a:t>Influenced by their perception of Change leader</a:t>
          </a:r>
        </a:p>
      </dgm:t>
    </dgm:pt>
    <dgm:pt modelId="{7F00FDA9-E520-4FCA-B664-CEECA22E0057}" type="parTrans" cxnId="{1C3ED5A7-3C9D-4457-ACF2-E73E4B667027}">
      <dgm:prSet/>
      <dgm:spPr/>
      <dgm:t>
        <a:bodyPr/>
        <a:lstStyle/>
        <a:p>
          <a:endParaRPr lang="en-US"/>
        </a:p>
      </dgm:t>
    </dgm:pt>
    <dgm:pt modelId="{A9E2633C-7974-47CD-A247-D258DDC48CF4}" type="sibTrans" cxnId="{1C3ED5A7-3C9D-4457-ACF2-E73E4B667027}">
      <dgm:prSet/>
      <dgm:spPr/>
      <dgm:t>
        <a:bodyPr/>
        <a:lstStyle/>
        <a:p>
          <a:endParaRPr lang="en-US"/>
        </a:p>
      </dgm:t>
    </dgm:pt>
    <dgm:pt modelId="{B4DA133A-ABD5-4719-BE68-367D8BF27453}">
      <dgm:prSet phldrT="[Text]"/>
      <dgm:spPr/>
      <dgm:t>
        <a:bodyPr/>
        <a:lstStyle/>
        <a:p>
          <a:r>
            <a:rPr lang="en-US" dirty="0"/>
            <a:t>People’s reaction to change</a:t>
          </a:r>
        </a:p>
      </dgm:t>
    </dgm:pt>
    <dgm:pt modelId="{F4F57106-A32E-4296-8A12-E733D48A60FF}" type="parTrans" cxnId="{908856EC-48DF-46C8-B370-52F0D3B3EB98}">
      <dgm:prSet/>
      <dgm:spPr/>
      <dgm:t>
        <a:bodyPr/>
        <a:lstStyle/>
        <a:p>
          <a:endParaRPr lang="en-US"/>
        </a:p>
      </dgm:t>
    </dgm:pt>
    <dgm:pt modelId="{7E31A4E6-AA78-435B-ACBA-24CA3BD359B5}" type="sibTrans" cxnId="{908856EC-48DF-46C8-B370-52F0D3B3EB98}">
      <dgm:prSet/>
      <dgm:spPr/>
      <dgm:t>
        <a:bodyPr/>
        <a:lstStyle/>
        <a:p>
          <a:endParaRPr lang="en-US"/>
        </a:p>
      </dgm:t>
    </dgm:pt>
    <dgm:pt modelId="{7C7D874B-2038-449B-867E-1C8A4A2E434D}">
      <dgm:prSet phldrT="[Text]"/>
      <dgm:spPr/>
      <dgm:t>
        <a:bodyPr/>
        <a:lstStyle/>
        <a:p>
          <a:r>
            <a:rPr lang="en-US" dirty="0"/>
            <a:t>Trust the leader</a:t>
          </a:r>
        </a:p>
      </dgm:t>
    </dgm:pt>
    <dgm:pt modelId="{00DC0051-15AB-4C47-BBA1-411156331027}" type="parTrans" cxnId="{9F74E918-E6FA-4BBC-8D2B-98BB6AED228B}">
      <dgm:prSet/>
      <dgm:spPr/>
      <dgm:t>
        <a:bodyPr/>
        <a:lstStyle/>
        <a:p>
          <a:endParaRPr lang="en-US"/>
        </a:p>
      </dgm:t>
    </dgm:pt>
    <dgm:pt modelId="{3F2A14E6-3C93-47EA-9848-A113BDAD1E38}" type="sibTrans" cxnId="{9F74E918-E6FA-4BBC-8D2B-98BB6AED228B}">
      <dgm:prSet/>
      <dgm:spPr/>
      <dgm:t>
        <a:bodyPr/>
        <a:lstStyle/>
        <a:p>
          <a:endParaRPr lang="en-US"/>
        </a:p>
      </dgm:t>
    </dgm:pt>
    <dgm:pt modelId="{63706971-3FE6-4BB2-BF5C-334728038FE2}">
      <dgm:prSet phldrT="[Text]"/>
      <dgm:spPr/>
      <dgm:t>
        <a:bodyPr/>
        <a:lstStyle/>
        <a:p>
          <a:r>
            <a:rPr lang="en-US" dirty="0"/>
            <a:t>Respond positively</a:t>
          </a:r>
        </a:p>
      </dgm:t>
    </dgm:pt>
    <dgm:pt modelId="{EDD3ECDA-61D1-41BB-A275-8523EBDE1E93}" type="parTrans" cxnId="{A68A6091-4FC8-4F33-B6F3-CC357D01AD0D}">
      <dgm:prSet/>
      <dgm:spPr/>
      <dgm:t>
        <a:bodyPr/>
        <a:lstStyle/>
        <a:p>
          <a:endParaRPr lang="en-US"/>
        </a:p>
      </dgm:t>
    </dgm:pt>
    <dgm:pt modelId="{59F97EAB-A888-49C2-9CA0-FD268B1E30E2}" type="sibTrans" cxnId="{A68A6091-4FC8-4F33-B6F3-CC357D01AD0D}">
      <dgm:prSet/>
      <dgm:spPr/>
      <dgm:t>
        <a:bodyPr/>
        <a:lstStyle/>
        <a:p>
          <a:endParaRPr lang="en-US"/>
        </a:p>
      </dgm:t>
    </dgm:pt>
    <dgm:pt modelId="{047E1218-23E2-4054-AA35-7E88602E6AC6}">
      <dgm:prSet phldrT="[Text]"/>
      <dgm:spPr/>
      <dgm:t>
        <a:bodyPr/>
        <a:lstStyle/>
        <a:p>
          <a:r>
            <a:rPr lang="en-US" dirty="0"/>
            <a:t>Believe them</a:t>
          </a:r>
        </a:p>
      </dgm:t>
    </dgm:pt>
    <dgm:pt modelId="{E3633848-F190-4ADF-BCF0-420DC7771C49}" type="parTrans" cxnId="{01DAF34A-4893-476D-83D5-E6E80A9D0421}">
      <dgm:prSet/>
      <dgm:spPr/>
      <dgm:t>
        <a:bodyPr/>
        <a:lstStyle/>
        <a:p>
          <a:endParaRPr lang="en-US"/>
        </a:p>
      </dgm:t>
    </dgm:pt>
    <dgm:pt modelId="{91E019F5-3338-4C89-81C5-2E4C3C258023}" type="sibTrans" cxnId="{01DAF34A-4893-476D-83D5-E6E80A9D0421}">
      <dgm:prSet/>
      <dgm:spPr/>
      <dgm:t>
        <a:bodyPr/>
        <a:lstStyle/>
        <a:p>
          <a:endParaRPr lang="en-US"/>
        </a:p>
      </dgm:t>
    </dgm:pt>
    <dgm:pt modelId="{8A773350-35B9-4226-858B-A4F12DE554C2}">
      <dgm:prSet phldrT="[Text]"/>
      <dgm:spPr/>
      <dgm:t>
        <a:bodyPr/>
        <a:lstStyle/>
        <a:p>
          <a:r>
            <a:rPr lang="en-US" dirty="0"/>
            <a:t>If shared and recognized interest</a:t>
          </a:r>
        </a:p>
      </dgm:t>
    </dgm:pt>
    <dgm:pt modelId="{91252167-190E-4BDB-8E77-5CD6FA06A760}" type="parTrans" cxnId="{006745DB-E60D-41BE-87E4-E0F4B484B18F}">
      <dgm:prSet/>
      <dgm:spPr/>
      <dgm:t>
        <a:bodyPr/>
        <a:lstStyle/>
        <a:p>
          <a:endParaRPr lang="en-US"/>
        </a:p>
      </dgm:t>
    </dgm:pt>
    <dgm:pt modelId="{01107E2D-ED52-4F80-9628-95C7E7C94A49}" type="sibTrans" cxnId="{006745DB-E60D-41BE-87E4-E0F4B484B18F}">
      <dgm:prSet/>
      <dgm:spPr/>
      <dgm:t>
        <a:bodyPr/>
        <a:lstStyle/>
        <a:p>
          <a:endParaRPr lang="en-US"/>
        </a:p>
      </dgm:t>
    </dgm:pt>
    <dgm:pt modelId="{5AAF833C-F9EC-48CA-9FA1-3D86465F317F}" type="pres">
      <dgm:prSet presAssocID="{4613287B-AA56-4916-80C7-9BC4B17C39FE}" presName="Name0" presStyleCnt="0">
        <dgm:presLayoutVars>
          <dgm:chMax val="7"/>
          <dgm:chPref val="7"/>
          <dgm:dir/>
          <dgm:animOne val="branch"/>
          <dgm:animLvl val="lvl"/>
        </dgm:presLayoutVars>
      </dgm:prSet>
      <dgm:spPr/>
    </dgm:pt>
    <dgm:pt modelId="{3A971FD7-DDE8-4A7C-B45E-3F936DD25A62}" type="pres">
      <dgm:prSet presAssocID="{250C5363-5498-4F0F-AA62-7AA12AFD813F}" presName="ParentComposite" presStyleCnt="0"/>
      <dgm:spPr/>
    </dgm:pt>
    <dgm:pt modelId="{DF2DA47D-FD97-4D05-B31F-F32601CCFDF7}" type="pres">
      <dgm:prSet presAssocID="{250C5363-5498-4F0F-AA62-7AA12AFD813F}" presName="Chord" presStyleLbl="bgShp" presStyleIdx="0" presStyleCnt="3"/>
      <dgm:spPr/>
    </dgm:pt>
    <dgm:pt modelId="{B10C7F97-3163-45B1-9E6B-EF1D8CE62FA8}" type="pres">
      <dgm:prSet presAssocID="{250C5363-5498-4F0F-AA62-7AA12AFD813F}" presName="Pie" presStyleLbl="alignNode1" presStyleIdx="0" presStyleCnt="3"/>
      <dgm:spPr/>
    </dgm:pt>
    <dgm:pt modelId="{BDB6BDF7-3E6D-40E6-9274-F993A0B8177B}" type="pres">
      <dgm:prSet presAssocID="{250C5363-5498-4F0F-AA62-7AA12AFD813F}" presName="Parent" presStyleLbl="revTx" presStyleIdx="0" presStyleCnt="6">
        <dgm:presLayoutVars>
          <dgm:chMax val="1"/>
          <dgm:chPref val="1"/>
          <dgm:bulletEnabled val="1"/>
        </dgm:presLayoutVars>
      </dgm:prSet>
      <dgm:spPr/>
    </dgm:pt>
    <dgm:pt modelId="{85A0D2B0-E116-40BB-9675-1ADACA2893B8}" type="pres">
      <dgm:prSet presAssocID="{7E31A4E6-AA78-435B-ACBA-24CA3BD359B5}" presName="negSibTrans" presStyleCnt="0"/>
      <dgm:spPr/>
    </dgm:pt>
    <dgm:pt modelId="{40E61628-8198-4820-8142-34438B2572C3}" type="pres">
      <dgm:prSet presAssocID="{250C5363-5498-4F0F-AA62-7AA12AFD813F}" presName="composite" presStyleCnt="0"/>
      <dgm:spPr/>
    </dgm:pt>
    <dgm:pt modelId="{C6FBD914-1B73-413F-B465-3DC8D3E048A5}" type="pres">
      <dgm:prSet presAssocID="{250C5363-5498-4F0F-AA62-7AA12AFD813F}" presName="Child" presStyleLbl="revTx" presStyleIdx="1" presStyleCnt="6">
        <dgm:presLayoutVars>
          <dgm:chMax val="0"/>
          <dgm:chPref val="0"/>
          <dgm:bulletEnabled val="1"/>
        </dgm:presLayoutVars>
      </dgm:prSet>
      <dgm:spPr/>
    </dgm:pt>
    <dgm:pt modelId="{DC36F691-7792-4AD3-BF06-683EB7BD813E}" type="pres">
      <dgm:prSet presAssocID="{A9E2633C-7974-47CD-A247-D258DDC48CF4}" presName="sibTrans" presStyleCnt="0"/>
      <dgm:spPr/>
    </dgm:pt>
    <dgm:pt modelId="{738FEDC7-977B-4F18-A5F4-D16D8232A1B2}" type="pres">
      <dgm:prSet presAssocID="{7C7D874B-2038-449B-867E-1C8A4A2E434D}" presName="ParentComposite" presStyleCnt="0"/>
      <dgm:spPr/>
    </dgm:pt>
    <dgm:pt modelId="{7A6F17A5-07F5-48C9-A157-AE77349F35D8}" type="pres">
      <dgm:prSet presAssocID="{7C7D874B-2038-449B-867E-1C8A4A2E434D}" presName="Chord" presStyleLbl="bgShp" presStyleIdx="1" presStyleCnt="3"/>
      <dgm:spPr/>
    </dgm:pt>
    <dgm:pt modelId="{ADBDFB99-9F58-48E2-8298-989411B4664A}" type="pres">
      <dgm:prSet presAssocID="{7C7D874B-2038-449B-867E-1C8A4A2E434D}" presName="Pie" presStyleLbl="alignNode1" presStyleIdx="1" presStyleCnt="3"/>
      <dgm:spPr/>
    </dgm:pt>
    <dgm:pt modelId="{E29F6AE8-F25F-485B-8164-03B8694845F2}" type="pres">
      <dgm:prSet presAssocID="{7C7D874B-2038-449B-867E-1C8A4A2E434D}" presName="Parent" presStyleLbl="revTx" presStyleIdx="2" presStyleCnt="6">
        <dgm:presLayoutVars>
          <dgm:chMax val="1"/>
          <dgm:chPref val="1"/>
          <dgm:bulletEnabled val="1"/>
        </dgm:presLayoutVars>
      </dgm:prSet>
      <dgm:spPr/>
    </dgm:pt>
    <dgm:pt modelId="{7241424A-C0B1-41E7-B3F2-A79B23AB7F63}" type="pres">
      <dgm:prSet presAssocID="{59F97EAB-A888-49C2-9CA0-FD268B1E30E2}" presName="negSibTrans" presStyleCnt="0"/>
      <dgm:spPr/>
    </dgm:pt>
    <dgm:pt modelId="{1B0D7409-582A-4EB0-92F0-90C9D789B035}" type="pres">
      <dgm:prSet presAssocID="{7C7D874B-2038-449B-867E-1C8A4A2E434D}" presName="composite" presStyleCnt="0"/>
      <dgm:spPr/>
    </dgm:pt>
    <dgm:pt modelId="{B962CE0C-6611-46D8-8F82-61329F217EB4}" type="pres">
      <dgm:prSet presAssocID="{7C7D874B-2038-449B-867E-1C8A4A2E434D}" presName="Child" presStyleLbl="revTx" presStyleIdx="3" presStyleCnt="6">
        <dgm:presLayoutVars>
          <dgm:chMax val="0"/>
          <dgm:chPref val="0"/>
          <dgm:bulletEnabled val="1"/>
        </dgm:presLayoutVars>
      </dgm:prSet>
      <dgm:spPr/>
    </dgm:pt>
    <dgm:pt modelId="{2C094359-4845-4336-972D-025CA816F40D}" type="pres">
      <dgm:prSet presAssocID="{3F2A14E6-3C93-47EA-9848-A113BDAD1E38}" presName="sibTrans" presStyleCnt="0"/>
      <dgm:spPr/>
    </dgm:pt>
    <dgm:pt modelId="{70811E46-A075-4373-8BA0-B27A6AD8812F}" type="pres">
      <dgm:prSet presAssocID="{047E1218-23E2-4054-AA35-7E88602E6AC6}" presName="ParentComposite" presStyleCnt="0"/>
      <dgm:spPr/>
    </dgm:pt>
    <dgm:pt modelId="{EBDB2E5E-F263-4E6A-87CB-4C18DA6F25D7}" type="pres">
      <dgm:prSet presAssocID="{047E1218-23E2-4054-AA35-7E88602E6AC6}" presName="Chord" presStyleLbl="bgShp" presStyleIdx="2" presStyleCnt="3"/>
      <dgm:spPr/>
    </dgm:pt>
    <dgm:pt modelId="{FE47ED7F-A515-4539-88BD-2770CE7E15F4}" type="pres">
      <dgm:prSet presAssocID="{047E1218-23E2-4054-AA35-7E88602E6AC6}" presName="Pie" presStyleLbl="alignNode1" presStyleIdx="2" presStyleCnt="3"/>
      <dgm:spPr/>
    </dgm:pt>
    <dgm:pt modelId="{6595403C-0A84-4215-8BC9-62C185FE4077}" type="pres">
      <dgm:prSet presAssocID="{047E1218-23E2-4054-AA35-7E88602E6AC6}" presName="Parent" presStyleLbl="revTx" presStyleIdx="4" presStyleCnt="6">
        <dgm:presLayoutVars>
          <dgm:chMax val="1"/>
          <dgm:chPref val="1"/>
          <dgm:bulletEnabled val="1"/>
        </dgm:presLayoutVars>
      </dgm:prSet>
      <dgm:spPr/>
    </dgm:pt>
    <dgm:pt modelId="{C3ED9E53-6E20-4716-88D5-54AA808A1646}" type="pres">
      <dgm:prSet presAssocID="{01107E2D-ED52-4F80-9628-95C7E7C94A49}" presName="negSibTrans" presStyleCnt="0"/>
      <dgm:spPr/>
    </dgm:pt>
    <dgm:pt modelId="{70666080-D1A7-4C20-8A6D-31B8E4E3C9F4}" type="pres">
      <dgm:prSet presAssocID="{047E1218-23E2-4054-AA35-7E88602E6AC6}" presName="composite" presStyleCnt="0"/>
      <dgm:spPr/>
    </dgm:pt>
    <dgm:pt modelId="{B4262E3E-3505-4E09-B443-806E90442A5E}" type="pres">
      <dgm:prSet presAssocID="{047E1218-23E2-4054-AA35-7E88602E6AC6}" presName="Child" presStyleLbl="revTx" presStyleIdx="5" presStyleCnt="6">
        <dgm:presLayoutVars>
          <dgm:chMax val="0"/>
          <dgm:chPref val="0"/>
          <dgm:bulletEnabled val="1"/>
        </dgm:presLayoutVars>
      </dgm:prSet>
      <dgm:spPr/>
    </dgm:pt>
  </dgm:ptLst>
  <dgm:cxnLst>
    <dgm:cxn modelId="{9F74E918-E6FA-4BBC-8D2B-98BB6AED228B}" srcId="{4613287B-AA56-4916-80C7-9BC4B17C39FE}" destId="{7C7D874B-2038-449B-867E-1C8A4A2E434D}" srcOrd="1" destOrd="0" parTransId="{00DC0051-15AB-4C47-BBA1-411156331027}" sibTransId="{3F2A14E6-3C93-47EA-9848-A113BDAD1E38}"/>
    <dgm:cxn modelId="{9423411D-664A-4B6A-884E-9C340B0DB080}" type="presOf" srcId="{B4DA133A-ABD5-4719-BE68-367D8BF27453}" destId="{C6FBD914-1B73-413F-B465-3DC8D3E048A5}" srcOrd="0" destOrd="0" presId="urn:microsoft.com/office/officeart/2009/3/layout/PieProcess"/>
    <dgm:cxn modelId="{B7D07246-3FD6-44AD-B266-65F5DE397EE9}" type="presOf" srcId="{4613287B-AA56-4916-80C7-9BC4B17C39FE}" destId="{5AAF833C-F9EC-48CA-9FA1-3D86465F317F}" srcOrd="0" destOrd="0" presId="urn:microsoft.com/office/officeart/2009/3/layout/PieProcess"/>
    <dgm:cxn modelId="{01DAF34A-4893-476D-83D5-E6E80A9D0421}" srcId="{4613287B-AA56-4916-80C7-9BC4B17C39FE}" destId="{047E1218-23E2-4054-AA35-7E88602E6AC6}" srcOrd="2" destOrd="0" parTransId="{E3633848-F190-4ADF-BCF0-420DC7771C49}" sibTransId="{91E019F5-3338-4C89-81C5-2E4C3C258023}"/>
    <dgm:cxn modelId="{BC63B250-FFB8-46DD-A30B-B2C1735E6781}" type="presOf" srcId="{7C7D874B-2038-449B-867E-1C8A4A2E434D}" destId="{E29F6AE8-F25F-485B-8164-03B8694845F2}" srcOrd="0" destOrd="0" presId="urn:microsoft.com/office/officeart/2009/3/layout/PieProcess"/>
    <dgm:cxn modelId="{23D5AD67-66FF-43D3-AA64-59CD29334AEF}" type="presOf" srcId="{047E1218-23E2-4054-AA35-7E88602E6AC6}" destId="{6595403C-0A84-4215-8BC9-62C185FE4077}" srcOrd="0" destOrd="0" presId="urn:microsoft.com/office/officeart/2009/3/layout/PieProcess"/>
    <dgm:cxn modelId="{DF023776-FF2D-4190-BE51-88918BC41186}" type="presOf" srcId="{250C5363-5498-4F0F-AA62-7AA12AFD813F}" destId="{BDB6BDF7-3E6D-40E6-9274-F993A0B8177B}" srcOrd="0" destOrd="0" presId="urn:microsoft.com/office/officeart/2009/3/layout/PieProcess"/>
    <dgm:cxn modelId="{E0E1EA90-B669-406F-ACE0-DAE82BFAE086}" type="presOf" srcId="{63706971-3FE6-4BB2-BF5C-334728038FE2}" destId="{B962CE0C-6611-46D8-8F82-61329F217EB4}" srcOrd="0" destOrd="0" presId="urn:microsoft.com/office/officeart/2009/3/layout/PieProcess"/>
    <dgm:cxn modelId="{A68A6091-4FC8-4F33-B6F3-CC357D01AD0D}" srcId="{7C7D874B-2038-449B-867E-1C8A4A2E434D}" destId="{63706971-3FE6-4BB2-BF5C-334728038FE2}" srcOrd="0" destOrd="0" parTransId="{EDD3ECDA-61D1-41BB-A275-8523EBDE1E93}" sibTransId="{59F97EAB-A888-49C2-9CA0-FD268B1E30E2}"/>
    <dgm:cxn modelId="{1C3ED5A7-3C9D-4457-ACF2-E73E4B667027}" srcId="{4613287B-AA56-4916-80C7-9BC4B17C39FE}" destId="{250C5363-5498-4F0F-AA62-7AA12AFD813F}" srcOrd="0" destOrd="0" parTransId="{7F00FDA9-E520-4FCA-B664-CEECA22E0057}" sibTransId="{A9E2633C-7974-47CD-A247-D258DDC48CF4}"/>
    <dgm:cxn modelId="{E63C1AC8-44AF-4178-AD96-AC85805D527E}" type="presOf" srcId="{8A773350-35B9-4226-858B-A4F12DE554C2}" destId="{B4262E3E-3505-4E09-B443-806E90442A5E}" srcOrd="0" destOrd="0" presId="urn:microsoft.com/office/officeart/2009/3/layout/PieProcess"/>
    <dgm:cxn modelId="{006745DB-E60D-41BE-87E4-E0F4B484B18F}" srcId="{047E1218-23E2-4054-AA35-7E88602E6AC6}" destId="{8A773350-35B9-4226-858B-A4F12DE554C2}" srcOrd="0" destOrd="0" parTransId="{91252167-190E-4BDB-8E77-5CD6FA06A760}" sibTransId="{01107E2D-ED52-4F80-9628-95C7E7C94A49}"/>
    <dgm:cxn modelId="{908856EC-48DF-46C8-B370-52F0D3B3EB98}" srcId="{250C5363-5498-4F0F-AA62-7AA12AFD813F}" destId="{B4DA133A-ABD5-4719-BE68-367D8BF27453}" srcOrd="0" destOrd="0" parTransId="{F4F57106-A32E-4296-8A12-E733D48A60FF}" sibTransId="{7E31A4E6-AA78-435B-ACBA-24CA3BD359B5}"/>
    <dgm:cxn modelId="{67812978-1D08-4864-B0A0-E58BA1762A81}" type="presParOf" srcId="{5AAF833C-F9EC-48CA-9FA1-3D86465F317F}" destId="{3A971FD7-DDE8-4A7C-B45E-3F936DD25A62}" srcOrd="0" destOrd="0" presId="urn:microsoft.com/office/officeart/2009/3/layout/PieProcess"/>
    <dgm:cxn modelId="{902A72C7-93F9-4F34-8EE8-415395AA8B9F}" type="presParOf" srcId="{3A971FD7-DDE8-4A7C-B45E-3F936DD25A62}" destId="{DF2DA47D-FD97-4D05-B31F-F32601CCFDF7}" srcOrd="0" destOrd="0" presId="urn:microsoft.com/office/officeart/2009/3/layout/PieProcess"/>
    <dgm:cxn modelId="{92887AC4-B4D1-4669-8AE6-D93C03DD14D3}" type="presParOf" srcId="{3A971FD7-DDE8-4A7C-B45E-3F936DD25A62}" destId="{B10C7F97-3163-45B1-9E6B-EF1D8CE62FA8}" srcOrd="1" destOrd="0" presId="urn:microsoft.com/office/officeart/2009/3/layout/PieProcess"/>
    <dgm:cxn modelId="{C1C86AE9-EC5E-4455-B9FE-F1C77B99910C}" type="presParOf" srcId="{3A971FD7-DDE8-4A7C-B45E-3F936DD25A62}" destId="{BDB6BDF7-3E6D-40E6-9274-F993A0B8177B}" srcOrd="2" destOrd="0" presId="urn:microsoft.com/office/officeart/2009/3/layout/PieProcess"/>
    <dgm:cxn modelId="{1260DF70-E6B0-4AB6-A572-9EFC2A8D0741}" type="presParOf" srcId="{5AAF833C-F9EC-48CA-9FA1-3D86465F317F}" destId="{85A0D2B0-E116-40BB-9675-1ADACA2893B8}" srcOrd="1" destOrd="0" presId="urn:microsoft.com/office/officeart/2009/3/layout/PieProcess"/>
    <dgm:cxn modelId="{5237A753-9B11-4AEF-9F2E-9D85A3F3E00B}" type="presParOf" srcId="{5AAF833C-F9EC-48CA-9FA1-3D86465F317F}" destId="{40E61628-8198-4820-8142-34438B2572C3}" srcOrd="2" destOrd="0" presId="urn:microsoft.com/office/officeart/2009/3/layout/PieProcess"/>
    <dgm:cxn modelId="{A854FA95-FE74-448D-BDCA-2E9675E840DC}" type="presParOf" srcId="{40E61628-8198-4820-8142-34438B2572C3}" destId="{C6FBD914-1B73-413F-B465-3DC8D3E048A5}" srcOrd="0" destOrd="0" presId="urn:microsoft.com/office/officeart/2009/3/layout/PieProcess"/>
    <dgm:cxn modelId="{02396278-1CDD-4FAB-BD00-9FCD8F179E67}" type="presParOf" srcId="{5AAF833C-F9EC-48CA-9FA1-3D86465F317F}" destId="{DC36F691-7792-4AD3-BF06-683EB7BD813E}" srcOrd="3" destOrd="0" presId="urn:microsoft.com/office/officeart/2009/3/layout/PieProcess"/>
    <dgm:cxn modelId="{450937BB-92AF-4A45-ACCC-13D27FB5E60C}" type="presParOf" srcId="{5AAF833C-F9EC-48CA-9FA1-3D86465F317F}" destId="{738FEDC7-977B-4F18-A5F4-D16D8232A1B2}" srcOrd="4" destOrd="0" presId="urn:microsoft.com/office/officeart/2009/3/layout/PieProcess"/>
    <dgm:cxn modelId="{B3527186-E77E-4686-B5AA-CFF6E82D640A}" type="presParOf" srcId="{738FEDC7-977B-4F18-A5F4-D16D8232A1B2}" destId="{7A6F17A5-07F5-48C9-A157-AE77349F35D8}" srcOrd="0" destOrd="0" presId="urn:microsoft.com/office/officeart/2009/3/layout/PieProcess"/>
    <dgm:cxn modelId="{3BCD433D-55CE-424C-B14A-424A6A2AD216}" type="presParOf" srcId="{738FEDC7-977B-4F18-A5F4-D16D8232A1B2}" destId="{ADBDFB99-9F58-48E2-8298-989411B4664A}" srcOrd="1" destOrd="0" presId="urn:microsoft.com/office/officeart/2009/3/layout/PieProcess"/>
    <dgm:cxn modelId="{BF5B4394-2C0E-4DC4-8527-01B44C3B8E1A}" type="presParOf" srcId="{738FEDC7-977B-4F18-A5F4-D16D8232A1B2}" destId="{E29F6AE8-F25F-485B-8164-03B8694845F2}" srcOrd="2" destOrd="0" presId="urn:microsoft.com/office/officeart/2009/3/layout/PieProcess"/>
    <dgm:cxn modelId="{A6B01662-5F7A-4CAA-BA88-5A587E81035B}" type="presParOf" srcId="{5AAF833C-F9EC-48CA-9FA1-3D86465F317F}" destId="{7241424A-C0B1-41E7-B3F2-A79B23AB7F63}" srcOrd="5" destOrd="0" presId="urn:microsoft.com/office/officeart/2009/3/layout/PieProcess"/>
    <dgm:cxn modelId="{37C6AB9B-9E4F-443F-AF2A-A5664C67F2DE}" type="presParOf" srcId="{5AAF833C-F9EC-48CA-9FA1-3D86465F317F}" destId="{1B0D7409-582A-4EB0-92F0-90C9D789B035}" srcOrd="6" destOrd="0" presId="urn:microsoft.com/office/officeart/2009/3/layout/PieProcess"/>
    <dgm:cxn modelId="{B7050817-FB86-4E80-B788-2FA165AB056A}" type="presParOf" srcId="{1B0D7409-582A-4EB0-92F0-90C9D789B035}" destId="{B962CE0C-6611-46D8-8F82-61329F217EB4}" srcOrd="0" destOrd="0" presId="urn:microsoft.com/office/officeart/2009/3/layout/PieProcess"/>
    <dgm:cxn modelId="{B4B4689E-D784-4699-88BC-1C01A01D4D93}" type="presParOf" srcId="{5AAF833C-F9EC-48CA-9FA1-3D86465F317F}" destId="{2C094359-4845-4336-972D-025CA816F40D}" srcOrd="7" destOrd="0" presId="urn:microsoft.com/office/officeart/2009/3/layout/PieProcess"/>
    <dgm:cxn modelId="{4930738E-C14B-4688-A643-A8D88E0D1606}" type="presParOf" srcId="{5AAF833C-F9EC-48CA-9FA1-3D86465F317F}" destId="{70811E46-A075-4373-8BA0-B27A6AD8812F}" srcOrd="8" destOrd="0" presId="urn:microsoft.com/office/officeart/2009/3/layout/PieProcess"/>
    <dgm:cxn modelId="{BBEE29F1-8D7A-4127-A159-DF52FDD91707}" type="presParOf" srcId="{70811E46-A075-4373-8BA0-B27A6AD8812F}" destId="{EBDB2E5E-F263-4E6A-87CB-4C18DA6F25D7}" srcOrd="0" destOrd="0" presId="urn:microsoft.com/office/officeart/2009/3/layout/PieProcess"/>
    <dgm:cxn modelId="{26617737-C168-4FC0-9453-6CF531A467C0}" type="presParOf" srcId="{70811E46-A075-4373-8BA0-B27A6AD8812F}" destId="{FE47ED7F-A515-4539-88BD-2770CE7E15F4}" srcOrd="1" destOrd="0" presId="urn:microsoft.com/office/officeart/2009/3/layout/PieProcess"/>
    <dgm:cxn modelId="{7B445169-2181-42FC-BB09-4F03E2E4084A}" type="presParOf" srcId="{70811E46-A075-4373-8BA0-B27A6AD8812F}" destId="{6595403C-0A84-4215-8BC9-62C185FE4077}" srcOrd="2" destOrd="0" presId="urn:microsoft.com/office/officeart/2009/3/layout/PieProcess"/>
    <dgm:cxn modelId="{E0626C6D-723A-4A8D-B7B7-221E52711A65}" type="presParOf" srcId="{5AAF833C-F9EC-48CA-9FA1-3D86465F317F}" destId="{C3ED9E53-6E20-4716-88D5-54AA808A1646}" srcOrd="9" destOrd="0" presId="urn:microsoft.com/office/officeart/2009/3/layout/PieProcess"/>
    <dgm:cxn modelId="{D447E011-35A2-4F66-9AA3-B42388487EEE}" type="presParOf" srcId="{5AAF833C-F9EC-48CA-9FA1-3D86465F317F}" destId="{70666080-D1A7-4C20-8A6D-31B8E4E3C9F4}" srcOrd="10" destOrd="0" presId="urn:microsoft.com/office/officeart/2009/3/layout/PieProcess"/>
    <dgm:cxn modelId="{BD9DB332-0A6C-4D12-80EC-6720A9E6AD34}" type="presParOf" srcId="{70666080-D1A7-4C20-8A6D-31B8E4E3C9F4}" destId="{B4262E3E-3505-4E09-B443-806E90442A5E}" srcOrd="0" destOrd="0" presId="urn:microsoft.com/office/officeart/2009/3/layout/Pie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F7F0C8C-4FD4-404D-BDC6-B69A213F45DB}" type="doc">
      <dgm:prSet loTypeId="urn:microsoft.com/office/officeart/2016/7/layout/VerticalSolidActionList" loCatId="List" qsTypeId="urn:microsoft.com/office/officeart/2005/8/quickstyle/simple1" qsCatId="simple" csTypeId="urn:microsoft.com/office/officeart/2005/8/colors/colorful1" csCatId="colorful" phldr="1"/>
      <dgm:spPr/>
      <dgm:t>
        <a:bodyPr/>
        <a:lstStyle/>
        <a:p>
          <a:endParaRPr lang="en-US"/>
        </a:p>
      </dgm:t>
    </dgm:pt>
    <dgm:pt modelId="{FBEB00B1-03DE-4D49-8221-7A71D5C5991D}">
      <dgm:prSet phldrT="[Text]"/>
      <dgm:spPr/>
      <dgm:t>
        <a:bodyPr/>
        <a:lstStyle/>
        <a:p>
          <a:r>
            <a:rPr lang="en-US" dirty="0"/>
            <a:t>Involve people</a:t>
          </a:r>
        </a:p>
      </dgm:t>
    </dgm:pt>
    <dgm:pt modelId="{E261DE25-1EFD-4912-9294-5711AA96A855}" type="parTrans" cxnId="{B0A53AB4-EC63-447D-8ADB-D42F0CF16421}">
      <dgm:prSet/>
      <dgm:spPr/>
      <dgm:t>
        <a:bodyPr/>
        <a:lstStyle/>
        <a:p>
          <a:endParaRPr lang="en-US"/>
        </a:p>
      </dgm:t>
    </dgm:pt>
    <dgm:pt modelId="{861CF69A-EED7-42C2-A96E-A4E271036EF2}" type="sibTrans" cxnId="{B0A53AB4-EC63-447D-8ADB-D42F0CF16421}">
      <dgm:prSet/>
      <dgm:spPr/>
      <dgm:t>
        <a:bodyPr/>
        <a:lstStyle/>
        <a:p>
          <a:endParaRPr lang="en-US"/>
        </a:p>
      </dgm:t>
    </dgm:pt>
    <dgm:pt modelId="{88DF6BBF-F31A-4402-AA5B-14F5DAB24DFD}">
      <dgm:prSet phldrT="[Text]"/>
      <dgm:spPr/>
      <dgm:t>
        <a:bodyPr/>
        <a:lstStyle/>
        <a:p>
          <a:r>
            <a:rPr lang="en-US" dirty="0"/>
            <a:t>Reward &amp; recognition</a:t>
          </a:r>
        </a:p>
      </dgm:t>
    </dgm:pt>
    <dgm:pt modelId="{56F947B1-CCAD-4332-96C2-FA8F9F2C905A}" type="parTrans" cxnId="{FADBA764-C206-47C8-B06E-85A39EB63B42}">
      <dgm:prSet/>
      <dgm:spPr/>
      <dgm:t>
        <a:bodyPr/>
        <a:lstStyle/>
        <a:p>
          <a:endParaRPr lang="en-US"/>
        </a:p>
      </dgm:t>
    </dgm:pt>
    <dgm:pt modelId="{92AD2EE6-CFD4-4F7E-9CF0-38F8BA245215}" type="sibTrans" cxnId="{FADBA764-C206-47C8-B06E-85A39EB63B42}">
      <dgm:prSet/>
      <dgm:spPr/>
      <dgm:t>
        <a:bodyPr/>
        <a:lstStyle/>
        <a:p>
          <a:endParaRPr lang="en-US"/>
        </a:p>
      </dgm:t>
    </dgm:pt>
    <dgm:pt modelId="{CF97A87C-9164-4404-9C3A-F6A6F8250400}">
      <dgm:prSet phldrT="[Text]"/>
      <dgm:spPr/>
      <dgm:t>
        <a:bodyPr/>
        <a:lstStyle/>
        <a:p>
          <a:r>
            <a:rPr lang="en-US" dirty="0"/>
            <a:t>Keep people informed</a:t>
          </a:r>
        </a:p>
      </dgm:t>
    </dgm:pt>
    <dgm:pt modelId="{2FC7DA35-35FD-4295-9A2F-0480727F6E0C}" type="parTrans" cxnId="{C6945871-F6C8-47D5-AC60-28BE76E4AC09}">
      <dgm:prSet/>
      <dgm:spPr/>
      <dgm:t>
        <a:bodyPr/>
        <a:lstStyle/>
        <a:p>
          <a:endParaRPr lang="en-US"/>
        </a:p>
      </dgm:t>
    </dgm:pt>
    <dgm:pt modelId="{210D6759-25E6-4D58-8536-65B06CC6238F}" type="sibTrans" cxnId="{C6945871-F6C8-47D5-AC60-28BE76E4AC09}">
      <dgm:prSet/>
      <dgm:spPr/>
      <dgm:t>
        <a:bodyPr/>
        <a:lstStyle/>
        <a:p>
          <a:endParaRPr lang="en-US"/>
        </a:p>
      </dgm:t>
    </dgm:pt>
    <dgm:pt modelId="{2958F097-52EC-43F4-BD98-9B47568BEE47}">
      <dgm:prSet phldrT="[Text]"/>
      <dgm:spPr/>
      <dgm:t>
        <a:bodyPr/>
        <a:lstStyle/>
        <a:p>
          <a:r>
            <a:rPr lang="en-US" dirty="0"/>
            <a:t>Enhance credibility</a:t>
          </a:r>
        </a:p>
      </dgm:t>
    </dgm:pt>
    <dgm:pt modelId="{6D5209DF-FBC1-4B50-815A-07B024776F7E}" type="parTrans" cxnId="{C9D1CFBE-AFBB-4717-BB06-17E84C63F165}">
      <dgm:prSet/>
      <dgm:spPr/>
      <dgm:t>
        <a:bodyPr/>
        <a:lstStyle/>
        <a:p>
          <a:endParaRPr lang="en-US"/>
        </a:p>
      </dgm:t>
    </dgm:pt>
    <dgm:pt modelId="{315F3514-682D-485C-AD29-E5C61CB53314}" type="sibTrans" cxnId="{C9D1CFBE-AFBB-4717-BB06-17E84C63F165}">
      <dgm:prSet/>
      <dgm:spPr/>
      <dgm:t>
        <a:bodyPr/>
        <a:lstStyle/>
        <a:p>
          <a:endParaRPr lang="en-US"/>
        </a:p>
      </dgm:t>
    </dgm:pt>
    <dgm:pt modelId="{702A5EEB-E824-4E0E-A4B1-50D1069D52E7}">
      <dgm:prSet phldrT="[Text]"/>
      <dgm:spPr/>
      <dgm:t>
        <a:bodyPr/>
        <a:lstStyle/>
        <a:p>
          <a:r>
            <a:rPr lang="en-US" dirty="0"/>
            <a:t>Credible leaders</a:t>
          </a:r>
        </a:p>
      </dgm:t>
    </dgm:pt>
    <dgm:pt modelId="{30969E28-39E5-4E2C-97DE-186D004BCBD4}" type="parTrans" cxnId="{10A888AF-DB04-4D5A-9C0B-41961455DFB8}">
      <dgm:prSet/>
      <dgm:spPr/>
      <dgm:t>
        <a:bodyPr/>
        <a:lstStyle/>
        <a:p>
          <a:endParaRPr lang="en-US"/>
        </a:p>
      </dgm:t>
    </dgm:pt>
    <dgm:pt modelId="{8D39762C-F22D-434D-AE0E-F2B89EDD6BFE}" type="sibTrans" cxnId="{10A888AF-DB04-4D5A-9C0B-41961455DFB8}">
      <dgm:prSet/>
      <dgm:spPr/>
      <dgm:t>
        <a:bodyPr/>
        <a:lstStyle/>
        <a:p>
          <a:endParaRPr lang="en-US"/>
        </a:p>
      </dgm:t>
    </dgm:pt>
    <dgm:pt modelId="{C797EED8-1626-467B-B85D-C0B0DAF21E6B}">
      <dgm:prSet phldrT="[Text]"/>
      <dgm:spPr/>
      <dgm:t>
        <a:bodyPr/>
        <a:lstStyle/>
        <a:p>
          <a:r>
            <a:rPr lang="en-US" dirty="0"/>
            <a:t>Positive messages &amp; celebrate successes</a:t>
          </a:r>
        </a:p>
      </dgm:t>
    </dgm:pt>
    <dgm:pt modelId="{0663C46D-7522-4D56-A30C-5AF071DB7468}" type="parTrans" cxnId="{C226392A-1D3F-4547-8DF9-CDBB6272DA62}">
      <dgm:prSet/>
      <dgm:spPr/>
      <dgm:t>
        <a:bodyPr/>
        <a:lstStyle/>
        <a:p>
          <a:endParaRPr lang="en-US"/>
        </a:p>
      </dgm:t>
    </dgm:pt>
    <dgm:pt modelId="{3C92FE16-6C34-46E1-8875-8BAD9BD63395}" type="sibTrans" cxnId="{C226392A-1D3F-4547-8DF9-CDBB6272DA62}">
      <dgm:prSet/>
      <dgm:spPr/>
      <dgm:t>
        <a:bodyPr/>
        <a:lstStyle/>
        <a:p>
          <a:endParaRPr lang="en-US"/>
        </a:p>
      </dgm:t>
    </dgm:pt>
    <dgm:pt modelId="{1982FEA1-3D6E-45EA-8B63-74D0AE8D419D}">
      <dgm:prSet phldrT="[Text]"/>
      <dgm:spPr/>
      <dgm:t>
        <a:bodyPr/>
        <a:lstStyle/>
        <a:p>
          <a:r>
            <a:rPr lang="en-US" dirty="0"/>
            <a:t>Timeliness of communication</a:t>
          </a:r>
        </a:p>
      </dgm:t>
    </dgm:pt>
    <dgm:pt modelId="{EBDEBB77-8562-4C34-9F62-FD7A4A6FB6C1}" type="parTrans" cxnId="{865CEF03-7665-46BD-9BC1-7A0C3AEB1E00}">
      <dgm:prSet/>
      <dgm:spPr/>
      <dgm:t>
        <a:bodyPr/>
        <a:lstStyle/>
        <a:p>
          <a:endParaRPr lang="en-US"/>
        </a:p>
      </dgm:t>
    </dgm:pt>
    <dgm:pt modelId="{1714CF5D-E927-44E5-B1AF-D7EB49656078}" type="sibTrans" cxnId="{865CEF03-7665-46BD-9BC1-7A0C3AEB1E00}">
      <dgm:prSet/>
      <dgm:spPr/>
      <dgm:t>
        <a:bodyPr/>
        <a:lstStyle/>
        <a:p>
          <a:endParaRPr lang="en-US"/>
        </a:p>
      </dgm:t>
    </dgm:pt>
    <dgm:pt modelId="{F99EA48F-18A8-499F-BD3B-A9A361023E03}">
      <dgm:prSet phldrT="[Text]"/>
      <dgm:spPr/>
      <dgm:t>
        <a:bodyPr/>
        <a:lstStyle/>
        <a:p>
          <a:r>
            <a:rPr lang="en-US" dirty="0"/>
            <a:t>Give accurate and up to date information</a:t>
          </a:r>
        </a:p>
      </dgm:t>
    </dgm:pt>
    <dgm:pt modelId="{7C33781F-AEB8-429F-88B6-EEAC2A107E10}" type="parTrans" cxnId="{DAAE3FB2-52AE-4FC3-A158-380832596685}">
      <dgm:prSet/>
      <dgm:spPr/>
      <dgm:t>
        <a:bodyPr/>
        <a:lstStyle/>
        <a:p>
          <a:endParaRPr lang="en-US"/>
        </a:p>
      </dgm:t>
    </dgm:pt>
    <dgm:pt modelId="{9F1C0BAD-9AA2-4920-B5A2-1CAEE9E5B02A}" type="sibTrans" cxnId="{DAAE3FB2-52AE-4FC3-A158-380832596685}">
      <dgm:prSet/>
      <dgm:spPr/>
      <dgm:t>
        <a:bodyPr/>
        <a:lstStyle/>
        <a:p>
          <a:endParaRPr lang="en-US"/>
        </a:p>
      </dgm:t>
    </dgm:pt>
    <dgm:pt modelId="{CACED6EA-AF9B-4645-8C52-CE49740964DF}">
      <dgm:prSet phldrT="[Text]"/>
      <dgm:spPr/>
      <dgm:t>
        <a:bodyPr/>
        <a:lstStyle/>
        <a:p>
          <a:r>
            <a:rPr lang="en-GB" dirty="0"/>
            <a:t>opportunity to vent concerns and frustrations</a:t>
          </a:r>
          <a:endParaRPr lang="en-US" dirty="0"/>
        </a:p>
      </dgm:t>
    </dgm:pt>
    <dgm:pt modelId="{B1F6ED05-0539-47D9-9F44-52FC3B087683}" type="parTrans" cxnId="{974D1B32-19CE-470A-B93F-5C9D8242DBC7}">
      <dgm:prSet/>
      <dgm:spPr/>
      <dgm:t>
        <a:bodyPr/>
        <a:lstStyle/>
        <a:p>
          <a:endParaRPr lang="en-US"/>
        </a:p>
      </dgm:t>
    </dgm:pt>
    <dgm:pt modelId="{94E06DE7-FD1C-40E7-AD1B-1D5301DD0703}" type="sibTrans" cxnId="{974D1B32-19CE-470A-B93F-5C9D8242DBC7}">
      <dgm:prSet/>
      <dgm:spPr/>
      <dgm:t>
        <a:bodyPr/>
        <a:lstStyle/>
        <a:p>
          <a:endParaRPr lang="en-US"/>
        </a:p>
      </dgm:t>
    </dgm:pt>
    <dgm:pt modelId="{67C85A04-A838-4928-AD3C-273F5128C10F}">
      <dgm:prSet/>
      <dgm:spPr/>
      <dgm:t>
        <a:bodyPr/>
        <a:lstStyle/>
        <a:p>
          <a:endParaRPr lang="en-US" dirty="0"/>
        </a:p>
      </dgm:t>
    </dgm:pt>
    <dgm:pt modelId="{5E405191-242E-4BC5-9B27-CF31B5D55DC4}" type="parTrans" cxnId="{0A192838-9C19-4884-B12D-420B294F9A6C}">
      <dgm:prSet/>
      <dgm:spPr/>
      <dgm:t>
        <a:bodyPr/>
        <a:lstStyle/>
        <a:p>
          <a:endParaRPr lang="en-US"/>
        </a:p>
      </dgm:t>
    </dgm:pt>
    <dgm:pt modelId="{DC3E5F19-A650-4894-8E7F-42163BC96CFC}" type="sibTrans" cxnId="{0A192838-9C19-4884-B12D-420B294F9A6C}">
      <dgm:prSet/>
      <dgm:spPr/>
      <dgm:t>
        <a:bodyPr/>
        <a:lstStyle/>
        <a:p>
          <a:endParaRPr lang="en-US"/>
        </a:p>
      </dgm:t>
    </dgm:pt>
    <dgm:pt modelId="{85111741-C763-493F-BF24-63A25EEF4C38}" type="pres">
      <dgm:prSet presAssocID="{6F7F0C8C-4FD4-404D-BDC6-B69A213F45DB}" presName="Name0" presStyleCnt="0">
        <dgm:presLayoutVars>
          <dgm:dir/>
          <dgm:animLvl val="lvl"/>
          <dgm:resizeHandles val="exact"/>
        </dgm:presLayoutVars>
      </dgm:prSet>
      <dgm:spPr/>
    </dgm:pt>
    <dgm:pt modelId="{433EFF07-5A54-4FBA-81D5-447CA58A6765}" type="pres">
      <dgm:prSet presAssocID="{FBEB00B1-03DE-4D49-8221-7A71D5C5991D}" presName="linNode" presStyleCnt="0"/>
      <dgm:spPr/>
    </dgm:pt>
    <dgm:pt modelId="{6F40BCEB-DAE7-441A-8042-2CE8298CA451}" type="pres">
      <dgm:prSet presAssocID="{FBEB00B1-03DE-4D49-8221-7A71D5C5991D}" presName="parentText" presStyleLbl="alignNode1" presStyleIdx="0" presStyleCnt="3">
        <dgm:presLayoutVars>
          <dgm:chMax val="1"/>
          <dgm:bulletEnabled/>
        </dgm:presLayoutVars>
      </dgm:prSet>
      <dgm:spPr/>
    </dgm:pt>
    <dgm:pt modelId="{F4916F95-F6E9-4D85-8D1A-DC24088FFFE4}" type="pres">
      <dgm:prSet presAssocID="{FBEB00B1-03DE-4D49-8221-7A71D5C5991D}" presName="descendantText" presStyleLbl="alignAccFollowNode1" presStyleIdx="0" presStyleCnt="3">
        <dgm:presLayoutVars>
          <dgm:bulletEnabled/>
        </dgm:presLayoutVars>
      </dgm:prSet>
      <dgm:spPr/>
    </dgm:pt>
    <dgm:pt modelId="{20817241-1149-4F46-82D1-4E484D9DE7B1}" type="pres">
      <dgm:prSet presAssocID="{861CF69A-EED7-42C2-A96E-A4E271036EF2}" presName="sp" presStyleCnt="0"/>
      <dgm:spPr/>
    </dgm:pt>
    <dgm:pt modelId="{24F93C6D-7676-4CDC-93E7-4135D0972A03}" type="pres">
      <dgm:prSet presAssocID="{2958F097-52EC-43F4-BD98-9B47568BEE47}" presName="linNode" presStyleCnt="0"/>
      <dgm:spPr/>
    </dgm:pt>
    <dgm:pt modelId="{28D90DF6-D271-4696-A674-D1648A297AC8}" type="pres">
      <dgm:prSet presAssocID="{2958F097-52EC-43F4-BD98-9B47568BEE47}" presName="parentText" presStyleLbl="alignNode1" presStyleIdx="1" presStyleCnt="3">
        <dgm:presLayoutVars>
          <dgm:chMax val="1"/>
          <dgm:bulletEnabled/>
        </dgm:presLayoutVars>
      </dgm:prSet>
      <dgm:spPr/>
    </dgm:pt>
    <dgm:pt modelId="{ADA71B92-DE69-4B1E-A40B-CBB27A7DB3A8}" type="pres">
      <dgm:prSet presAssocID="{2958F097-52EC-43F4-BD98-9B47568BEE47}" presName="descendantText" presStyleLbl="alignAccFollowNode1" presStyleIdx="1" presStyleCnt="3">
        <dgm:presLayoutVars>
          <dgm:bulletEnabled/>
        </dgm:presLayoutVars>
      </dgm:prSet>
      <dgm:spPr/>
    </dgm:pt>
    <dgm:pt modelId="{8940E9DC-E845-4FCE-8599-BE6DC2885EC6}" type="pres">
      <dgm:prSet presAssocID="{315F3514-682D-485C-AD29-E5C61CB53314}" presName="sp" presStyleCnt="0"/>
      <dgm:spPr/>
    </dgm:pt>
    <dgm:pt modelId="{24469062-7EAB-40DD-A1BC-9B7A328B4A79}" type="pres">
      <dgm:prSet presAssocID="{1982FEA1-3D6E-45EA-8B63-74D0AE8D419D}" presName="linNode" presStyleCnt="0"/>
      <dgm:spPr/>
    </dgm:pt>
    <dgm:pt modelId="{A6AEC15E-98B7-44F2-9D96-220E91626FE5}" type="pres">
      <dgm:prSet presAssocID="{1982FEA1-3D6E-45EA-8B63-74D0AE8D419D}" presName="parentText" presStyleLbl="alignNode1" presStyleIdx="2" presStyleCnt="3">
        <dgm:presLayoutVars>
          <dgm:chMax val="1"/>
          <dgm:bulletEnabled/>
        </dgm:presLayoutVars>
      </dgm:prSet>
      <dgm:spPr/>
    </dgm:pt>
    <dgm:pt modelId="{C0D352DE-67D8-409D-93EF-0DFCC2774CF2}" type="pres">
      <dgm:prSet presAssocID="{1982FEA1-3D6E-45EA-8B63-74D0AE8D419D}" presName="descendantText" presStyleLbl="alignAccFollowNode1" presStyleIdx="2" presStyleCnt="3">
        <dgm:presLayoutVars>
          <dgm:bulletEnabled/>
        </dgm:presLayoutVars>
      </dgm:prSet>
      <dgm:spPr/>
    </dgm:pt>
  </dgm:ptLst>
  <dgm:cxnLst>
    <dgm:cxn modelId="{865CEF03-7665-46BD-9BC1-7A0C3AEB1E00}" srcId="{6F7F0C8C-4FD4-404D-BDC6-B69A213F45DB}" destId="{1982FEA1-3D6E-45EA-8B63-74D0AE8D419D}" srcOrd="2" destOrd="0" parTransId="{EBDEBB77-8562-4C34-9F62-FD7A4A6FB6C1}" sibTransId="{1714CF5D-E927-44E5-B1AF-D7EB49656078}"/>
    <dgm:cxn modelId="{BB0F1C23-39D8-4CBD-ADC3-3D07E59B416E}" type="presOf" srcId="{1982FEA1-3D6E-45EA-8B63-74D0AE8D419D}" destId="{A6AEC15E-98B7-44F2-9D96-220E91626FE5}" srcOrd="0" destOrd="0" presId="urn:microsoft.com/office/officeart/2016/7/layout/VerticalSolidActionList"/>
    <dgm:cxn modelId="{C226392A-1D3F-4547-8DF9-CDBB6272DA62}" srcId="{2958F097-52EC-43F4-BD98-9B47568BEE47}" destId="{C797EED8-1626-467B-B85D-C0B0DAF21E6B}" srcOrd="1" destOrd="0" parTransId="{0663C46D-7522-4D56-A30C-5AF071DB7468}" sibTransId="{3C92FE16-6C34-46E1-8875-8BAD9BD63395}"/>
    <dgm:cxn modelId="{974D1B32-19CE-470A-B93F-5C9D8242DBC7}" srcId="{1982FEA1-3D6E-45EA-8B63-74D0AE8D419D}" destId="{CACED6EA-AF9B-4645-8C52-CE49740964DF}" srcOrd="1" destOrd="0" parTransId="{B1F6ED05-0539-47D9-9F44-52FC3B087683}" sibTransId="{94E06DE7-FD1C-40E7-AD1B-1D5301DD0703}"/>
    <dgm:cxn modelId="{0A192838-9C19-4884-B12D-420B294F9A6C}" srcId="{1982FEA1-3D6E-45EA-8B63-74D0AE8D419D}" destId="{67C85A04-A838-4928-AD3C-273F5128C10F}" srcOrd="2" destOrd="0" parTransId="{5E405191-242E-4BC5-9B27-CF31B5D55DC4}" sibTransId="{DC3E5F19-A650-4894-8E7F-42163BC96CFC}"/>
    <dgm:cxn modelId="{D068BC39-9A60-40D1-8020-979A5DE651B3}" type="presOf" srcId="{702A5EEB-E824-4E0E-A4B1-50D1069D52E7}" destId="{ADA71B92-DE69-4B1E-A40B-CBB27A7DB3A8}" srcOrd="0" destOrd="0" presId="urn:microsoft.com/office/officeart/2016/7/layout/VerticalSolidActionList"/>
    <dgm:cxn modelId="{B7C1DF3C-1328-48AE-A962-3F43C257811F}" type="presOf" srcId="{CF97A87C-9164-4404-9C3A-F6A6F8250400}" destId="{F4916F95-F6E9-4D85-8D1A-DC24088FFFE4}" srcOrd="0" destOrd="1" presId="urn:microsoft.com/office/officeart/2016/7/layout/VerticalSolidActionList"/>
    <dgm:cxn modelId="{B2B96E45-7D3A-45EA-A8CC-4F89F8EC2787}" type="presOf" srcId="{FBEB00B1-03DE-4D49-8221-7A71D5C5991D}" destId="{6F40BCEB-DAE7-441A-8042-2CE8298CA451}" srcOrd="0" destOrd="0" presId="urn:microsoft.com/office/officeart/2016/7/layout/VerticalSolidActionList"/>
    <dgm:cxn modelId="{EF503F55-4EA2-42B1-AB63-C5CE6602BDB5}" type="presOf" srcId="{CACED6EA-AF9B-4645-8C52-CE49740964DF}" destId="{C0D352DE-67D8-409D-93EF-0DFCC2774CF2}" srcOrd="0" destOrd="1" presId="urn:microsoft.com/office/officeart/2016/7/layout/VerticalSolidActionList"/>
    <dgm:cxn modelId="{90D2CB5F-F1F9-4FCF-A850-1D3B32685E0B}" type="presOf" srcId="{67C85A04-A838-4928-AD3C-273F5128C10F}" destId="{C0D352DE-67D8-409D-93EF-0DFCC2774CF2}" srcOrd="0" destOrd="2" presId="urn:microsoft.com/office/officeart/2016/7/layout/VerticalSolidActionList"/>
    <dgm:cxn modelId="{FADBA764-C206-47C8-B06E-85A39EB63B42}" srcId="{FBEB00B1-03DE-4D49-8221-7A71D5C5991D}" destId="{88DF6BBF-F31A-4402-AA5B-14F5DAB24DFD}" srcOrd="0" destOrd="0" parTransId="{56F947B1-CCAD-4332-96C2-FA8F9F2C905A}" sibTransId="{92AD2EE6-CFD4-4F7E-9CF0-38F8BA245215}"/>
    <dgm:cxn modelId="{C6945871-F6C8-47D5-AC60-28BE76E4AC09}" srcId="{FBEB00B1-03DE-4D49-8221-7A71D5C5991D}" destId="{CF97A87C-9164-4404-9C3A-F6A6F8250400}" srcOrd="1" destOrd="0" parTransId="{2FC7DA35-35FD-4295-9A2F-0480727F6E0C}" sibTransId="{210D6759-25E6-4D58-8536-65B06CC6238F}"/>
    <dgm:cxn modelId="{10A888AF-DB04-4D5A-9C0B-41961455DFB8}" srcId="{2958F097-52EC-43F4-BD98-9B47568BEE47}" destId="{702A5EEB-E824-4E0E-A4B1-50D1069D52E7}" srcOrd="0" destOrd="0" parTransId="{30969E28-39E5-4E2C-97DE-186D004BCBD4}" sibTransId="{8D39762C-F22D-434D-AE0E-F2B89EDD6BFE}"/>
    <dgm:cxn modelId="{CB8143B1-3DCD-441C-94EF-26644203C66F}" type="presOf" srcId="{C797EED8-1626-467B-B85D-C0B0DAF21E6B}" destId="{ADA71B92-DE69-4B1E-A40B-CBB27A7DB3A8}" srcOrd="0" destOrd="1" presId="urn:microsoft.com/office/officeart/2016/7/layout/VerticalSolidActionList"/>
    <dgm:cxn modelId="{5611D8B1-D35F-4C42-B1E9-8E6B9A70D7EA}" type="presOf" srcId="{88DF6BBF-F31A-4402-AA5B-14F5DAB24DFD}" destId="{F4916F95-F6E9-4D85-8D1A-DC24088FFFE4}" srcOrd="0" destOrd="0" presId="urn:microsoft.com/office/officeart/2016/7/layout/VerticalSolidActionList"/>
    <dgm:cxn modelId="{DAAE3FB2-52AE-4FC3-A158-380832596685}" srcId="{1982FEA1-3D6E-45EA-8B63-74D0AE8D419D}" destId="{F99EA48F-18A8-499F-BD3B-A9A361023E03}" srcOrd="0" destOrd="0" parTransId="{7C33781F-AEB8-429F-88B6-EEAC2A107E10}" sibTransId="{9F1C0BAD-9AA2-4920-B5A2-1CAEE9E5B02A}"/>
    <dgm:cxn modelId="{B0A53AB4-EC63-447D-8ADB-D42F0CF16421}" srcId="{6F7F0C8C-4FD4-404D-BDC6-B69A213F45DB}" destId="{FBEB00B1-03DE-4D49-8221-7A71D5C5991D}" srcOrd="0" destOrd="0" parTransId="{E261DE25-1EFD-4912-9294-5711AA96A855}" sibTransId="{861CF69A-EED7-42C2-A96E-A4E271036EF2}"/>
    <dgm:cxn modelId="{C9D1CFBE-AFBB-4717-BB06-17E84C63F165}" srcId="{6F7F0C8C-4FD4-404D-BDC6-B69A213F45DB}" destId="{2958F097-52EC-43F4-BD98-9B47568BEE47}" srcOrd="1" destOrd="0" parTransId="{6D5209DF-FBC1-4B50-815A-07B024776F7E}" sibTransId="{315F3514-682D-485C-AD29-E5C61CB53314}"/>
    <dgm:cxn modelId="{5B3C3DC2-847D-44F5-A3AE-E7B9B76B635B}" type="presOf" srcId="{2958F097-52EC-43F4-BD98-9B47568BEE47}" destId="{28D90DF6-D271-4696-A674-D1648A297AC8}" srcOrd="0" destOrd="0" presId="urn:microsoft.com/office/officeart/2016/7/layout/VerticalSolidActionList"/>
    <dgm:cxn modelId="{811971D9-A469-4C85-89FF-69360E4A8D1B}" type="presOf" srcId="{F99EA48F-18A8-499F-BD3B-A9A361023E03}" destId="{C0D352DE-67D8-409D-93EF-0DFCC2774CF2}" srcOrd="0" destOrd="0" presId="urn:microsoft.com/office/officeart/2016/7/layout/VerticalSolidActionList"/>
    <dgm:cxn modelId="{28DEBFE1-C5B9-4432-9C53-D65601B0CC96}" type="presOf" srcId="{6F7F0C8C-4FD4-404D-BDC6-B69A213F45DB}" destId="{85111741-C763-493F-BF24-63A25EEF4C38}" srcOrd="0" destOrd="0" presId="urn:microsoft.com/office/officeart/2016/7/layout/VerticalSolidActionList"/>
    <dgm:cxn modelId="{840A5BBE-CC9C-418B-818B-C45F629C2C3E}" type="presParOf" srcId="{85111741-C763-493F-BF24-63A25EEF4C38}" destId="{433EFF07-5A54-4FBA-81D5-447CA58A6765}" srcOrd="0" destOrd="0" presId="urn:microsoft.com/office/officeart/2016/7/layout/VerticalSolidActionList"/>
    <dgm:cxn modelId="{192CE928-52FB-47A2-B5B0-02731328D327}" type="presParOf" srcId="{433EFF07-5A54-4FBA-81D5-447CA58A6765}" destId="{6F40BCEB-DAE7-441A-8042-2CE8298CA451}" srcOrd="0" destOrd="0" presId="urn:microsoft.com/office/officeart/2016/7/layout/VerticalSolidActionList"/>
    <dgm:cxn modelId="{F4A85ACF-BDA1-4FA9-962E-645F8EFCA04C}" type="presParOf" srcId="{433EFF07-5A54-4FBA-81D5-447CA58A6765}" destId="{F4916F95-F6E9-4D85-8D1A-DC24088FFFE4}" srcOrd="1" destOrd="0" presId="urn:microsoft.com/office/officeart/2016/7/layout/VerticalSolidActionList"/>
    <dgm:cxn modelId="{B08EEE4C-1F86-4059-A324-83F7688AE9F3}" type="presParOf" srcId="{85111741-C763-493F-BF24-63A25EEF4C38}" destId="{20817241-1149-4F46-82D1-4E484D9DE7B1}" srcOrd="1" destOrd="0" presId="urn:microsoft.com/office/officeart/2016/7/layout/VerticalSolidActionList"/>
    <dgm:cxn modelId="{D32D4A38-8A8C-4B43-815D-9B30EE32F3C9}" type="presParOf" srcId="{85111741-C763-493F-BF24-63A25EEF4C38}" destId="{24F93C6D-7676-4CDC-93E7-4135D0972A03}" srcOrd="2" destOrd="0" presId="urn:microsoft.com/office/officeart/2016/7/layout/VerticalSolidActionList"/>
    <dgm:cxn modelId="{25AACE9C-5806-494C-9299-DD8C00C64713}" type="presParOf" srcId="{24F93C6D-7676-4CDC-93E7-4135D0972A03}" destId="{28D90DF6-D271-4696-A674-D1648A297AC8}" srcOrd="0" destOrd="0" presId="urn:microsoft.com/office/officeart/2016/7/layout/VerticalSolidActionList"/>
    <dgm:cxn modelId="{26EEC0D2-BB26-42F7-AB2D-5B5ACF4E5757}" type="presParOf" srcId="{24F93C6D-7676-4CDC-93E7-4135D0972A03}" destId="{ADA71B92-DE69-4B1E-A40B-CBB27A7DB3A8}" srcOrd="1" destOrd="0" presId="urn:microsoft.com/office/officeart/2016/7/layout/VerticalSolidActionList"/>
    <dgm:cxn modelId="{16CD388F-FEA3-43A3-A113-EBF287A4A141}" type="presParOf" srcId="{85111741-C763-493F-BF24-63A25EEF4C38}" destId="{8940E9DC-E845-4FCE-8599-BE6DC2885EC6}" srcOrd="3" destOrd="0" presId="urn:microsoft.com/office/officeart/2016/7/layout/VerticalSolidActionList"/>
    <dgm:cxn modelId="{7E848CCC-996A-4C88-92A1-858FC9CDD526}" type="presParOf" srcId="{85111741-C763-493F-BF24-63A25EEF4C38}" destId="{24469062-7EAB-40DD-A1BC-9B7A328B4A79}" srcOrd="4" destOrd="0" presId="urn:microsoft.com/office/officeart/2016/7/layout/VerticalSolidActionList"/>
    <dgm:cxn modelId="{BAFB11CF-3C8F-46D1-B475-41489519DA5E}" type="presParOf" srcId="{24469062-7EAB-40DD-A1BC-9B7A328B4A79}" destId="{A6AEC15E-98B7-44F2-9D96-220E91626FE5}" srcOrd="0" destOrd="0" presId="urn:microsoft.com/office/officeart/2016/7/layout/VerticalSolidActionList"/>
    <dgm:cxn modelId="{5FE9A515-DD01-4E57-9DB0-55557E08495C}" type="presParOf" srcId="{24469062-7EAB-40DD-A1BC-9B7A328B4A79}" destId="{C0D352DE-67D8-409D-93EF-0DFCC2774CF2}" srcOrd="1" destOrd="0" presId="urn:microsoft.com/office/officeart/2016/7/layout/VerticalSolid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7969DEB6-A4A2-41B1-8F7E-4F0764FDB066}" type="doc">
      <dgm:prSet loTypeId="urn:microsoft.com/office/officeart/2008/layout/LinedList" loCatId="list" qsTypeId="urn:microsoft.com/office/officeart/2005/8/quickstyle/simple1" qsCatId="simple" csTypeId="urn:microsoft.com/office/officeart/2005/8/colors/accent1_1" csCatId="accent1" phldr="1"/>
      <dgm:spPr/>
      <dgm:t>
        <a:bodyPr/>
        <a:lstStyle/>
        <a:p>
          <a:endParaRPr lang="en-US"/>
        </a:p>
      </dgm:t>
    </dgm:pt>
    <dgm:pt modelId="{154D6155-AC34-4569-809B-272B2D289E72}">
      <dgm:prSet phldrT="[Text]"/>
      <dgm:spPr/>
      <dgm:t>
        <a:bodyPr/>
        <a:lstStyle/>
        <a:p>
          <a:r>
            <a:rPr lang="en-US" dirty="0"/>
            <a:t>Building Resilience</a:t>
          </a:r>
        </a:p>
      </dgm:t>
    </dgm:pt>
    <dgm:pt modelId="{724B7BED-2071-4736-9217-2A30A5242C61}" type="parTrans" cxnId="{7259E156-1852-4F7F-82EE-E3EFC397402F}">
      <dgm:prSet/>
      <dgm:spPr/>
      <dgm:t>
        <a:bodyPr/>
        <a:lstStyle/>
        <a:p>
          <a:endParaRPr lang="en-US"/>
        </a:p>
      </dgm:t>
    </dgm:pt>
    <dgm:pt modelId="{573AE304-1FD1-40CA-809E-8539A1BF1D75}" type="sibTrans" cxnId="{7259E156-1852-4F7F-82EE-E3EFC397402F}">
      <dgm:prSet/>
      <dgm:spPr/>
      <dgm:t>
        <a:bodyPr/>
        <a:lstStyle/>
        <a:p>
          <a:endParaRPr lang="en-US"/>
        </a:p>
      </dgm:t>
    </dgm:pt>
    <dgm:pt modelId="{17564E40-8ADF-4915-9E8D-DB1D7915755C}">
      <dgm:prSet phldrT="[Text]"/>
      <dgm:spPr/>
      <dgm:t>
        <a:bodyPr/>
        <a:lstStyle/>
        <a:p>
          <a:r>
            <a:rPr lang="en-US" dirty="0"/>
            <a:t>Building trusting relations</a:t>
          </a:r>
        </a:p>
      </dgm:t>
    </dgm:pt>
    <dgm:pt modelId="{E2558831-448E-48BC-8B77-E042709FFB99}" type="parTrans" cxnId="{97DAC54D-71E0-49FF-808E-9E827C716EB6}">
      <dgm:prSet/>
      <dgm:spPr/>
      <dgm:t>
        <a:bodyPr/>
        <a:lstStyle/>
        <a:p>
          <a:endParaRPr lang="en-US"/>
        </a:p>
      </dgm:t>
    </dgm:pt>
    <dgm:pt modelId="{5BB7A989-1099-4093-B182-9134976B8EAF}" type="sibTrans" cxnId="{97DAC54D-71E0-49FF-808E-9E827C716EB6}">
      <dgm:prSet/>
      <dgm:spPr/>
      <dgm:t>
        <a:bodyPr/>
        <a:lstStyle/>
        <a:p>
          <a:endParaRPr lang="en-US"/>
        </a:p>
      </dgm:t>
    </dgm:pt>
    <dgm:pt modelId="{E628AFDA-3C1C-46F7-931A-D9DEB315574C}">
      <dgm:prSet phldrT="[Text]"/>
      <dgm:spPr/>
      <dgm:t>
        <a:bodyPr/>
        <a:lstStyle/>
        <a:p>
          <a:r>
            <a:rPr lang="en-US" dirty="0"/>
            <a:t>Help overcome negative thoughts/ feelings/ behaviors</a:t>
          </a:r>
        </a:p>
      </dgm:t>
    </dgm:pt>
    <dgm:pt modelId="{781E02E1-6FD4-4986-AFB8-03C548A90CA3}" type="parTrans" cxnId="{94D3E0BC-0EF2-4B2E-B4F4-9B8B68282B18}">
      <dgm:prSet/>
      <dgm:spPr/>
      <dgm:t>
        <a:bodyPr/>
        <a:lstStyle/>
        <a:p>
          <a:endParaRPr lang="en-US"/>
        </a:p>
      </dgm:t>
    </dgm:pt>
    <dgm:pt modelId="{5359FF9B-ADBB-4A6F-B9FC-A153985FAA0C}" type="sibTrans" cxnId="{94D3E0BC-0EF2-4B2E-B4F4-9B8B68282B18}">
      <dgm:prSet/>
      <dgm:spPr/>
      <dgm:t>
        <a:bodyPr/>
        <a:lstStyle/>
        <a:p>
          <a:endParaRPr lang="en-US"/>
        </a:p>
      </dgm:t>
    </dgm:pt>
    <dgm:pt modelId="{0676C920-B36F-4EB4-9DF3-BA32D6276C55}">
      <dgm:prSet phldrT="[Text]"/>
      <dgm:spPr/>
      <dgm:t>
        <a:bodyPr/>
        <a:lstStyle/>
        <a:p>
          <a:r>
            <a:rPr lang="en-US" dirty="0"/>
            <a:t>Promote acceptance and value based actions</a:t>
          </a:r>
        </a:p>
      </dgm:t>
    </dgm:pt>
    <dgm:pt modelId="{4E7B950B-EB7E-4555-ADB2-02711ADAB971}" type="parTrans" cxnId="{494B360D-3AB2-4D0C-BEAC-9C885623081C}">
      <dgm:prSet/>
      <dgm:spPr/>
      <dgm:t>
        <a:bodyPr/>
        <a:lstStyle/>
        <a:p>
          <a:endParaRPr lang="en-US"/>
        </a:p>
      </dgm:t>
    </dgm:pt>
    <dgm:pt modelId="{E68D678C-51FD-469C-B4FB-6C1C6FAF1BA9}" type="sibTrans" cxnId="{494B360D-3AB2-4D0C-BEAC-9C885623081C}">
      <dgm:prSet/>
      <dgm:spPr/>
      <dgm:t>
        <a:bodyPr/>
        <a:lstStyle/>
        <a:p>
          <a:endParaRPr lang="en-US"/>
        </a:p>
      </dgm:t>
    </dgm:pt>
    <dgm:pt modelId="{83C6A9E4-ADE1-4AC8-AA3E-A0FA11C73957}">
      <dgm:prSet phldrT="[Text]"/>
      <dgm:spPr/>
      <dgm:t>
        <a:bodyPr/>
        <a:lstStyle/>
        <a:p>
          <a:r>
            <a:rPr lang="en-US" dirty="0"/>
            <a:t>Openness to ideas</a:t>
          </a:r>
        </a:p>
      </dgm:t>
    </dgm:pt>
    <dgm:pt modelId="{40124B6C-7E17-4281-9485-FDD8D38A7326}" type="parTrans" cxnId="{DE262745-F0F5-4289-8BFB-770E556B5186}">
      <dgm:prSet/>
      <dgm:spPr/>
      <dgm:t>
        <a:bodyPr/>
        <a:lstStyle/>
        <a:p>
          <a:endParaRPr lang="en-US"/>
        </a:p>
      </dgm:t>
    </dgm:pt>
    <dgm:pt modelId="{3A374A18-C0E0-4CD0-A01B-197D9CBCD72E}" type="sibTrans" cxnId="{DE262745-F0F5-4289-8BFB-770E556B5186}">
      <dgm:prSet/>
      <dgm:spPr/>
      <dgm:t>
        <a:bodyPr/>
        <a:lstStyle/>
        <a:p>
          <a:endParaRPr lang="en-US"/>
        </a:p>
      </dgm:t>
    </dgm:pt>
    <dgm:pt modelId="{A64B8DB3-1FC2-4BF4-8052-926E7222ECAC}">
      <dgm:prSet phldrT="[Text]"/>
      <dgm:spPr/>
      <dgm:t>
        <a:bodyPr/>
        <a:lstStyle/>
        <a:p>
          <a:r>
            <a:rPr lang="en-US" dirty="0"/>
            <a:t>Knowing when and how to support</a:t>
          </a:r>
        </a:p>
      </dgm:t>
    </dgm:pt>
    <dgm:pt modelId="{10213A45-C75E-4DF2-81D6-411F95088214}" type="parTrans" cxnId="{5295CBB0-8792-4E92-962E-C762EAA6FE43}">
      <dgm:prSet/>
      <dgm:spPr/>
      <dgm:t>
        <a:bodyPr/>
        <a:lstStyle/>
        <a:p>
          <a:endParaRPr lang="en-US"/>
        </a:p>
      </dgm:t>
    </dgm:pt>
    <dgm:pt modelId="{8E23FCCA-32AC-4802-8411-B4A64629D286}" type="sibTrans" cxnId="{5295CBB0-8792-4E92-962E-C762EAA6FE43}">
      <dgm:prSet/>
      <dgm:spPr/>
      <dgm:t>
        <a:bodyPr/>
        <a:lstStyle/>
        <a:p>
          <a:endParaRPr lang="en-US"/>
        </a:p>
      </dgm:t>
    </dgm:pt>
    <dgm:pt modelId="{258DFA14-9BA4-4914-ACBB-4DFC5C3BCC0C}">
      <dgm:prSet phldrT="[Text]"/>
      <dgm:spPr/>
      <dgm:t>
        <a:bodyPr/>
        <a:lstStyle/>
        <a:p>
          <a:r>
            <a:rPr lang="en-US" dirty="0"/>
            <a:t>Balance structural approach and psychological approach</a:t>
          </a:r>
        </a:p>
      </dgm:t>
    </dgm:pt>
    <dgm:pt modelId="{9431FDEB-C2D1-4916-8232-F38D896817E2}" type="parTrans" cxnId="{DB733A57-51BD-42D8-A28E-4F532D04D9A9}">
      <dgm:prSet/>
      <dgm:spPr/>
      <dgm:t>
        <a:bodyPr/>
        <a:lstStyle/>
        <a:p>
          <a:endParaRPr lang="en-US"/>
        </a:p>
      </dgm:t>
    </dgm:pt>
    <dgm:pt modelId="{4D89BF15-5446-4DBD-BC26-DDD8653D644D}" type="sibTrans" cxnId="{DB733A57-51BD-42D8-A28E-4F532D04D9A9}">
      <dgm:prSet/>
      <dgm:spPr/>
      <dgm:t>
        <a:bodyPr/>
        <a:lstStyle/>
        <a:p>
          <a:endParaRPr lang="en-US"/>
        </a:p>
      </dgm:t>
    </dgm:pt>
    <dgm:pt modelId="{5368D180-5B48-4AC5-8598-BB335C630516}" type="pres">
      <dgm:prSet presAssocID="{7969DEB6-A4A2-41B1-8F7E-4F0764FDB066}" presName="vert0" presStyleCnt="0">
        <dgm:presLayoutVars>
          <dgm:dir/>
          <dgm:animOne val="branch"/>
          <dgm:animLvl val="lvl"/>
        </dgm:presLayoutVars>
      </dgm:prSet>
      <dgm:spPr/>
    </dgm:pt>
    <dgm:pt modelId="{4E470236-CCD7-4A2B-8A22-10ED92601951}" type="pres">
      <dgm:prSet presAssocID="{154D6155-AC34-4569-809B-272B2D289E72}" presName="thickLine" presStyleLbl="alignNode1" presStyleIdx="0" presStyleCnt="1"/>
      <dgm:spPr/>
    </dgm:pt>
    <dgm:pt modelId="{F618F4E7-3185-4EBA-8A2B-3906047C16FF}" type="pres">
      <dgm:prSet presAssocID="{154D6155-AC34-4569-809B-272B2D289E72}" presName="horz1" presStyleCnt="0"/>
      <dgm:spPr/>
    </dgm:pt>
    <dgm:pt modelId="{2F2FE52E-8D33-4B7D-B5F7-729D458CDC03}" type="pres">
      <dgm:prSet presAssocID="{154D6155-AC34-4569-809B-272B2D289E72}" presName="tx1" presStyleLbl="revTx" presStyleIdx="0" presStyleCnt="7"/>
      <dgm:spPr/>
    </dgm:pt>
    <dgm:pt modelId="{5A98F08B-0D09-404F-A38E-5A198CE923AE}" type="pres">
      <dgm:prSet presAssocID="{154D6155-AC34-4569-809B-272B2D289E72}" presName="vert1" presStyleCnt="0"/>
      <dgm:spPr/>
    </dgm:pt>
    <dgm:pt modelId="{ED0B8DFA-C0E3-40AC-849A-F46CAAFDF5EC}" type="pres">
      <dgm:prSet presAssocID="{17564E40-8ADF-4915-9E8D-DB1D7915755C}" presName="vertSpace2a" presStyleCnt="0"/>
      <dgm:spPr/>
    </dgm:pt>
    <dgm:pt modelId="{AECD175C-E134-4E78-BBE1-E9BF0033B224}" type="pres">
      <dgm:prSet presAssocID="{17564E40-8ADF-4915-9E8D-DB1D7915755C}" presName="horz2" presStyleCnt="0"/>
      <dgm:spPr/>
    </dgm:pt>
    <dgm:pt modelId="{846306F5-6147-44A4-A0B4-169820CE1391}" type="pres">
      <dgm:prSet presAssocID="{17564E40-8ADF-4915-9E8D-DB1D7915755C}" presName="horzSpace2" presStyleCnt="0"/>
      <dgm:spPr/>
    </dgm:pt>
    <dgm:pt modelId="{7040D8F9-E57D-4FEB-B783-F8EA37CBAA18}" type="pres">
      <dgm:prSet presAssocID="{17564E40-8ADF-4915-9E8D-DB1D7915755C}" presName="tx2" presStyleLbl="revTx" presStyleIdx="1" presStyleCnt="7"/>
      <dgm:spPr/>
    </dgm:pt>
    <dgm:pt modelId="{F5CD3922-295D-4D2C-999D-BA2B792527A6}" type="pres">
      <dgm:prSet presAssocID="{17564E40-8ADF-4915-9E8D-DB1D7915755C}" presName="vert2" presStyleCnt="0"/>
      <dgm:spPr/>
    </dgm:pt>
    <dgm:pt modelId="{75718307-039E-4987-9B56-F904A1DA7B06}" type="pres">
      <dgm:prSet presAssocID="{17564E40-8ADF-4915-9E8D-DB1D7915755C}" presName="thinLine2b" presStyleLbl="callout" presStyleIdx="0" presStyleCnt="6"/>
      <dgm:spPr/>
    </dgm:pt>
    <dgm:pt modelId="{7DF26861-08B6-46FF-B557-6F7E1E70C86D}" type="pres">
      <dgm:prSet presAssocID="{17564E40-8ADF-4915-9E8D-DB1D7915755C}" presName="vertSpace2b" presStyleCnt="0"/>
      <dgm:spPr/>
    </dgm:pt>
    <dgm:pt modelId="{03919F38-0E3C-4F64-8290-25EDDCEC17BB}" type="pres">
      <dgm:prSet presAssocID="{83C6A9E4-ADE1-4AC8-AA3E-A0FA11C73957}" presName="horz2" presStyleCnt="0"/>
      <dgm:spPr/>
    </dgm:pt>
    <dgm:pt modelId="{BD58BEFA-5103-4CC0-8B4F-16C3C7AB5381}" type="pres">
      <dgm:prSet presAssocID="{83C6A9E4-ADE1-4AC8-AA3E-A0FA11C73957}" presName="horzSpace2" presStyleCnt="0"/>
      <dgm:spPr/>
    </dgm:pt>
    <dgm:pt modelId="{9546C102-4745-4B3B-AD56-64CB5E005C61}" type="pres">
      <dgm:prSet presAssocID="{83C6A9E4-ADE1-4AC8-AA3E-A0FA11C73957}" presName="tx2" presStyleLbl="revTx" presStyleIdx="2" presStyleCnt="7"/>
      <dgm:spPr/>
    </dgm:pt>
    <dgm:pt modelId="{74E2C412-83CE-4B73-92B6-793737638C58}" type="pres">
      <dgm:prSet presAssocID="{83C6A9E4-ADE1-4AC8-AA3E-A0FA11C73957}" presName="vert2" presStyleCnt="0"/>
      <dgm:spPr/>
    </dgm:pt>
    <dgm:pt modelId="{6FA431DB-0167-4C65-AB7A-BD749665FBEF}" type="pres">
      <dgm:prSet presAssocID="{83C6A9E4-ADE1-4AC8-AA3E-A0FA11C73957}" presName="thinLine2b" presStyleLbl="callout" presStyleIdx="1" presStyleCnt="6"/>
      <dgm:spPr/>
    </dgm:pt>
    <dgm:pt modelId="{9723DD25-B8D5-41AF-BF8F-D9D4902BA1A3}" type="pres">
      <dgm:prSet presAssocID="{83C6A9E4-ADE1-4AC8-AA3E-A0FA11C73957}" presName="vertSpace2b" presStyleCnt="0"/>
      <dgm:spPr/>
    </dgm:pt>
    <dgm:pt modelId="{5D07B2EC-7547-4C7D-8791-2FB220AD52CC}" type="pres">
      <dgm:prSet presAssocID="{A64B8DB3-1FC2-4BF4-8052-926E7222ECAC}" presName="horz2" presStyleCnt="0"/>
      <dgm:spPr/>
    </dgm:pt>
    <dgm:pt modelId="{48731B5F-F0E0-488D-9118-39EB28A9F8FA}" type="pres">
      <dgm:prSet presAssocID="{A64B8DB3-1FC2-4BF4-8052-926E7222ECAC}" presName="horzSpace2" presStyleCnt="0"/>
      <dgm:spPr/>
    </dgm:pt>
    <dgm:pt modelId="{3830269E-4FE7-47DA-A2E5-6D6705C707F7}" type="pres">
      <dgm:prSet presAssocID="{A64B8DB3-1FC2-4BF4-8052-926E7222ECAC}" presName="tx2" presStyleLbl="revTx" presStyleIdx="3" presStyleCnt="7"/>
      <dgm:spPr/>
    </dgm:pt>
    <dgm:pt modelId="{33C65879-E2F1-4EF2-84E6-B3D465F74B48}" type="pres">
      <dgm:prSet presAssocID="{A64B8DB3-1FC2-4BF4-8052-926E7222ECAC}" presName="vert2" presStyleCnt="0"/>
      <dgm:spPr/>
    </dgm:pt>
    <dgm:pt modelId="{29C207DC-7130-4FC3-B9F7-EA48B4BC9E97}" type="pres">
      <dgm:prSet presAssocID="{A64B8DB3-1FC2-4BF4-8052-926E7222ECAC}" presName="thinLine2b" presStyleLbl="callout" presStyleIdx="2" presStyleCnt="6"/>
      <dgm:spPr/>
    </dgm:pt>
    <dgm:pt modelId="{04502E99-6EB2-44F4-94D7-C55D56ACB090}" type="pres">
      <dgm:prSet presAssocID="{A64B8DB3-1FC2-4BF4-8052-926E7222ECAC}" presName="vertSpace2b" presStyleCnt="0"/>
      <dgm:spPr/>
    </dgm:pt>
    <dgm:pt modelId="{47479742-27AD-4339-9C1C-1D7D65EC3ADA}" type="pres">
      <dgm:prSet presAssocID="{258DFA14-9BA4-4914-ACBB-4DFC5C3BCC0C}" presName="horz2" presStyleCnt="0"/>
      <dgm:spPr/>
    </dgm:pt>
    <dgm:pt modelId="{0AB9F078-9670-4B44-AD0C-FA9C21462EF0}" type="pres">
      <dgm:prSet presAssocID="{258DFA14-9BA4-4914-ACBB-4DFC5C3BCC0C}" presName="horzSpace2" presStyleCnt="0"/>
      <dgm:spPr/>
    </dgm:pt>
    <dgm:pt modelId="{E7A3515E-C3BD-4C61-B749-5B052FE0698E}" type="pres">
      <dgm:prSet presAssocID="{258DFA14-9BA4-4914-ACBB-4DFC5C3BCC0C}" presName="tx2" presStyleLbl="revTx" presStyleIdx="4" presStyleCnt="7"/>
      <dgm:spPr/>
    </dgm:pt>
    <dgm:pt modelId="{256C7687-4215-41BE-A644-B52DCF1F498C}" type="pres">
      <dgm:prSet presAssocID="{258DFA14-9BA4-4914-ACBB-4DFC5C3BCC0C}" presName="vert2" presStyleCnt="0"/>
      <dgm:spPr/>
    </dgm:pt>
    <dgm:pt modelId="{1422E90F-89E6-4F97-81C1-B90A8EE2816F}" type="pres">
      <dgm:prSet presAssocID="{258DFA14-9BA4-4914-ACBB-4DFC5C3BCC0C}" presName="thinLine2b" presStyleLbl="callout" presStyleIdx="3" presStyleCnt="6"/>
      <dgm:spPr/>
    </dgm:pt>
    <dgm:pt modelId="{85AF4930-D303-4221-92CC-5C05EDEEA2C4}" type="pres">
      <dgm:prSet presAssocID="{258DFA14-9BA4-4914-ACBB-4DFC5C3BCC0C}" presName="vertSpace2b" presStyleCnt="0"/>
      <dgm:spPr/>
    </dgm:pt>
    <dgm:pt modelId="{6613F61F-F5E2-4AC2-8A48-07D83A33EA65}" type="pres">
      <dgm:prSet presAssocID="{E628AFDA-3C1C-46F7-931A-D9DEB315574C}" presName="horz2" presStyleCnt="0"/>
      <dgm:spPr/>
    </dgm:pt>
    <dgm:pt modelId="{12B70F23-1D27-41D2-A3FC-80FB0E033BDE}" type="pres">
      <dgm:prSet presAssocID="{E628AFDA-3C1C-46F7-931A-D9DEB315574C}" presName="horzSpace2" presStyleCnt="0"/>
      <dgm:spPr/>
    </dgm:pt>
    <dgm:pt modelId="{1B594535-F5F9-4C57-944A-7EC213BA494A}" type="pres">
      <dgm:prSet presAssocID="{E628AFDA-3C1C-46F7-931A-D9DEB315574C}" presName="tx2" presStyleLbl="revTx" presStyleIdx="5" presStyleCnt="7"/>
      <dgm:spPr/>
    </dgm:pt>
    <dgm:pt modelId="{47212733-7531-4CF7-B724-3BAF5FAB453D}" type="pres">
      <dgm:prSet presAssocID="{E628AFDA-3C1C-46F7-931A-D9DEB315574C}" presName="vert2" presStyleCnt="0"/>
      <dgm:spPr/>
    </dgm:pt>
    <dgm:pt modelId="{3F1CCCF3-C62D-4233-9C59-E361DC9272A8}" type="pres">
      <dgm:prSet presAssocID="{E628AFDA-3C1C-46F7-931A-D9DEB315574C}" presName="thinLine2b" presStyleLbl="callout" presStyleIdx="4" presStyleCnt="6"/>
      <dgm:spPr/>
    </dgm:pt>
    <dgm:pt modelId="{B57FCBE4-E445-47EE-A09F-77C12D4877B8}" type="pres">
      <dgm:prSet presAssocID="{E628AFDA-3C1C-46F7-931A-D9DEB315574C}" presName="vertSpace2b" presStyleCnt="0"/>
      <dgm:spPr/>
    </dgm:pt>
    <dgm:pt modelId="{E9043290-7EAB-4AA0-99FC-5C3BDE662E36}" type="pres">
      <dgm:prSet presAssocID="{0676C920-B36F-4EB4-9DF3-BA32D6276C55}" presName="horz2" presStyleCnt="0"/>
      <dgm:spPr/>
    </dgm:pt>
    <dgm:pt modelId="{94126C0D-D126-4F8F-B9B7-A953DFA86367}" type="pres">
      <dgm:prSet presAssocID="{0676C920-B36F-4EB4-9DF3-BA32D6276C55}" presName="horzSpace2" presStyleCnt="0"/>
      <dgm:spPr/>
    </dgm:pt>
    <dgm:pt modelId="{2DAB0E35-7A07-4DF0-A413-AA9D9AFFEA9E}" type="pres">
      <dgm:prSet presAssocID="{0676C920-B36F-4EB4-9DF3-BA32D6276C55}" presName="tx2" presStyleLbl="revTx" presStyleIdx="6" presStyleCnt="7"/>
      <dgm:spPr/>
    </dgm:pt>
    <dgm:pt modelId="{166FEAD4-0060-488F-9C2D-D8903AAE43A5}" type="pres">
      <dgm:prSet presAssocID="{0676C920-B36F-4EB4-9DF3-BA32D6276C55}" presName="vert2" presStyleCnt="0"/>
      <dgm:spPr/>
    </dgm:pt>
    <dgm:pt modelId="{85D25E3F-5528-45D3-BD5C-A26E091E6CEB}" type="pres">
      <dgm:prSet presAssocID="{0676C920-B36F-4EB4-9DF3-BA32D6276C55}" presName="thinLine2b" presStyleLbl="callout" presStyleIdx="5" presStyleCnt="6"/>
      <dgm:spPr/>
    </dgm:pt>
    <dgm:pt modelId="{B2085520-12B3-479B-8824-C59008534D52}" type="pres">
      <dgm:prSet presAssocID="{0676C920-B36F-4EB4-9DF3-BA32D6276C55}" presName="vertSpace2b" presStyleCnt="0"/>
      <dgm:spPr/>
    </dgm:pt>
  </dgm:ptLst>
  <dgm:cxnLst>
    <dgm:cxn modelId="{494B360D-3AB2-4D0C-BEAC-9C885623081C}" srcId="{154D6155-AC34-4569-809B-272B2D289E72}" destId="{0676C920-B36F-4EB4-9DF3-BA32D6276C55}" srcOrd="5" destOrd="0" parTransId="{4E7B950B-EB7E-4555-ADB2-02711ADAB971}" sibTransId="{E68D678C-51FD-469C-B4FB-6C1C6FAF1BA9}"/>
    <dgm:cxn modelId="{A7DC6710-11A4-4D31-9664-860486C3D4E8}" type="presOf" srcId="{7969DEB6-A4A2-41B1-8F7E-4F0764FDB066}" destId="{5368D180-5B48-4AC5-8598-BB335C630516}" srcOrd="0" destOrd="0" presId="urn:microsoft.com/office/officeart/2008/layout/LinedList"/>
    <dgm:cxn modelId="{45B2E316-1BCE-4773-B9C7-F3E0F93E9476}" type="presOf" srcId="{83C6A9E4-ADE1-4AC8-AA3E-A0FA11C73957}" destId="{9546C102-4745-4B3B-AD56-64CB5E005C61}" srcOrd="0" destOrd="0" presId="urn:microsoft.com/office/officeart/2008/layout/LinedList"/>
    <dgm:cxn modelId="{DE262745-F0F5-4289-8BFB-770E556B5186}" srcId="{154D6155-AC34-4569-809B-272B2D289E72}" destId="{83C6A9E4-ADE1-4AC8-AA3E-A0FA11C73957}" srcOrd="1" destOrd="0" parTransId="{40124B6C-7E17-4281-9485-FDD8D38A7326}" sibTransId="{3A374A18-C0E0-4CD0-A01B-197D9CBCD72E}"/>
    <dgm:cxn modelId="{97DAC54D-71E0-49FF-808E-9E827C716EB6}" srcId="{154D6155-AC34-4569-809B-272B2D289E72}" destId="{17564E40-8ADF-4915-9E8D-DB1D7915755C}" srcOrd="0" destOrd="0" parTransId="{E2558831-448E-48BC-8B77-E042709FFB99}" sibTransId="{5BB7A989-1099-4093-B182-9134976B8EAF}"/>
    <dgm:cxn modelId="{C6E3234E-9CD1-41DF-9237-3D543F01F0C6}" type="presOf" srcId="{A64B8DB3-1FC2-4BF4-8052-926E7222ECAC}" destId="{3830269E-4FE7-47DA-A2E5-6D6705C707F7}" srcOrd="0" destOrd="0" presId="urn:microsoft.com/office/officeart/2008/layout/LinedList"/>
    <dgm:cxn modelId="{7259E156-1852-4F7F-82EE-E3EFC397402F}" srcId="{7969DEB6-A4A2-41B1-8F7E-4F0764FDB066}" destId="{154D6155-AC34-4569-809B-272B2D289E72}" srcOrd="0" destOrd="0" parTransId="{724B7BED-2071-4736-9217-2A30A5242C61}" sibTransId="{573AE304-1FD1-40CA-809E-8539A1BF1D75}"/>
    <dgm:cxn modelId="{DB733A57-51BD-42D8-A28E-4F532D04D9A9}" srcId="{154D6155-AC34-4569-809B-272B2D289E72}" destId="{258DFA14-9BA4-4914-ACBB-4DFC5C3BCC0C}" srcOrd="3" destOrd="0" parTransId="{9431FDEB-C2D1-4916-8232-F38D896817E2}" sibTransId="{4D89BF15-5446-4DBD-BC26-DDD8653D644D}"/>
    <dgm:cxn modelId="{9235D85E-37E7-4103-AF7A-1649AEE6BF03}" type="presOf" srcId="{0676C920-B36F-4EB4-9DF3-BA32D6276C55}" destId="{2DAB0E35-7A07-4DF0-A413-AA9D9AFFEA9E}" srcOrd="0" destOrd="0" presId="urn:microsoft.com/office/officeart/2008/layout/LinedList"/>
    <dgm:cxn modelId="{45BBAA66-CA8E-4EB1-83A5-8204445BB832}" type="presOf" srcId="{E628AFDA-3C1C-46F7-931A-D9DEB315574C}" destId="{1B594535-F5F9-4C57-944A-7EC213BA494A}" srcOrd="0" destOrd="0" presId="urn:microsoft.com/office/officeart/2008/layout/LinedList"/>
    <dgm:cxn modelId="{5295CBB0-8792-4E92-962E-C762EAA6FE43}" srcId="{154D6155-AC34-4569-809B-272B2D289E72}" destId="{A64B8DB3-1FC2-4BF4-8052-926E7222ECAC}" srcOrd="2" destOrd="0" parTransId="{10213A45-C75E-4DF2-81D6-411F95088214}" sibTransId="{8E23FCCA-32AC-4802-8411-B4A64629D286}"/>
    <dgm:cxn modelId="{94D3E0BC-0EF2-4B2E-B4F4-9B8B68282B18}" srcId="{154D6155-AC34-4569-809B-272B2D289E72}" destId="{E628AFDA-3C1C-46F7-931A-D9DEB315574C}" srcOrd="4" destOrd="0" parTransId="{781E02E1-6FD4-4986-AFB8-03C548A90CA3}" sibTransId="{5359FF9B-ADBB-4A6F-B9FC-A153985FAA0C}"/>
    <dgm:cxn modelId="{AF3E43DA-17F4-4C73-95AB-D01E6F07274F}" type="presOf" srcId="{154D6155-AC34-4569-809B-272B2D289E72}" destId="{2F2FE52E-8D33-4B7D-B5F7-729D458CDC03}" srcOrd="0" destOrd="0" presId="urn:microsoft.com/office/officeart/2008/layout/LinedList"/>
    <dgm:cxn modelId="{A44F07DC-92CC-422D-8E44-91E4A24971BC}" type="presOf" srcId="{17564E40-8ADF-4915-9E8D-DB1D7915755C}" destId="{7040D8F9-E57D-4FEB-B783-F8EA37CBAA18}" srcOrd="0" destOrd="0" presId="urn:microsoft.com/office/officeart/2008/layout/LinedList"/>
    <dgm:cxn modelId="{C3E9ACE4-2D4A-4104-B895-D4C120FD949E}" type="presOf" srcId="{258DFA14-9BA4-4914-ACBB-4DFC5C3BCC0C}" destId="{E7A3515E-C3BD-4C61-B749-5B052FE0698E}" srcOrd="0" destOrd="0" presId="urn:microsoft.com/office/officeart/2008/layout/LinedList"/>
    <dgm:cxn modelId="{56DC7B2C-9BFC-45BB-864C-78AA3F2D9D81}" type="presParOf" srcId="{5368D180-5B48-4AC5-8598-BB335C630516}" destId="{4E470236-CCD7-4A2B-8A22-10ED92601951}" srcOrd="0" destOrd="0" presId="urn:microsoft.com/office/officeart/2008/layout/LinedList"/>
    <dgm:cxn modelId="{9A995644-DA6E-4852-BD02-0C7983A27EDE}" type="presParOf" srcId="{5368D180-5B48-4AC5-8598-BB335C630516}" destId="{F618F4E7-3185-4EBA-8A2B-3906047C16FF}" srcOrd="1" destOrd="0" presId="urn:microsoft.com/office/officeart/2008/layout/LinedList"/>
    <dgm:cxn modelId="{39B8D88F-22F8-4B21-B58B-B0D76EE754D1}" type="presParOf" srcId="{F618F4E7-3185-4EBA-8A2B-3906047C16FF}" destId="{2F2FE52E-8D33-4B7D-B5F7-729D458CDC03}" srcOrd="0" destOrd="0" presId="urn:microsoft.com/office/officeart/2008/layout/LinedList"/>
    <dgm:cxn modelId="{32B346D6-50A9-4EEF-87E1-E029487CA30A}" type="presParOf" srcId="{F618F4E7-3185-4EBA-8A2B-3906047C16FF}" destId="{5A98F08B-0D09-404F-A38E-5A198CE923AE}" srcOrd="1" destOrd="0" presId="urn:microsoft.com/office/officeart/2008/layout/LinedList"/>
    <dgm:cxn modelId="{25A7409F-1699-43A8-B3ED-39D9BB8FF07F}" type="presParOf" srcId="{5A98F08B-0D09-404F-A38E-5A198CE923AE}" destId="{ED0B8DFA-C0E3-40AC-849A-F46CAAFDF5EC}" srcOrd="0" destOrd="0" presId="urn:microsoft.com/office/officeart/2008/layout/LinedList"/>
    <dgm:cxn modelId="{1EBCB049-993A-4A8E-B3FE-B7DFF1EF7148}" type="presParOf" srcId="{5A98F08B-0D09-404F-A38E-5A198CE923AE}" destId="{AECD175C-E134-4E78-BBE1-E9BF0033B224}" srcOrd="1" destOrd="0" presId="urn:microsoft.com/office/officeart/2008/layout/LinedList"/>
    <dgm:cxn modelId="{C898E3D8-A937-4F6F-BB5B-AEA4A28B126C}" type="presParOf" srcId="{AECD175C-E134-4E78-BBE1-E9BF0033B224}" destId="{846306F5-6147-44A4-A0B4-169820CE1391}" srcOrd="0" destOrd="0" presId="urn:microsoft.com/office/officeart/2008/layout/LinedList"/>
    <dgm:cxn modelId="{3CBBE54D-A43B-4D26-A67E-B3E9ADA67716}" type="presParOf" srcId="{AECD175C-E134-4E78-BBE1-E9BF0033B224}" destId="{7040D8F9-E57D-4FEB-B783-F8EA37CBAA18}" srcOrd="1" destOrd="0" presId="urn:microsoft.com/office/officeart/2008/layout/LinedList"/>
    <dgm:cxn modelId="{E90CD1DB-40AB-4FF4-911C-5427F846330F}" type="presParOf" srcId="{AECD175C-E134-4E78-BBE1-E9BF0033B224}" destId="{F5CD3922-295D-4D2C-999D-BA2B792527A6}" srcOrd="2" destOrd="0" presId="urn:microsoft.com/office/officeart/2008/layout/LinedList"/>
    <dgm:cxn modelId="{4C679AED-EC98-4EE2-9A1E-6FF7623358E4}" type="presParOf" srcId="{5A98F08B-0D09-404F-A38E-5A198CE923AE}" destId="{75718307-039E-4987-9B56-F904A1DA7B06}" srcOrd="2" destOrd="0" presId="urn:microsoft.com/office/officeart/2008/layout/LinedList"/>
    <dgm:cxn modelId="{BC2FB90D-7C8C-493E-9579-D64BDF93562C}" type="presParOf" srcId="{5A98F08B-0D09-404F-A38E-5A198CE923AE}" destId="{7DF26861-08B6-46FF-B557-6F7E1E70C86D}" srcOrd="3" destOrd="0" presId="urn:microsoft.com/office/officeart/2008/layout/LinedList"/>
    <dgm:cxn modelId="{A8CBA158-9198-468C-9002-E8BE26B02C46}" type="presParOf" srcId="{5A98F08B-0D09-404F-A38E-5A198CE923AE}" destId="{03919F38-0E3C-4F64-8290-25EDDCEC17BB}" srcOrd="4" destOrd="0" presId="urn:microsoft.com/office/officeart/2008/layout/LinedList"/>
    <dgm:cxn modelId="{EDC7C252-112C-4430-85E3-B3298301329A}" type="presParOf" srcId="{03919F38-0E3C-4F64-8290-25EDDCEC17BB}" destId="{BD58BEFA-5103-4CC0-8B4F-16C3C7AB5381}" srcOrd="0" destOrd="0" presId="urn:microsoft.com/office/officeart/2008/layout/LinedList"/>
    <dgm:cxn modelId="{09E6BC1D-AEFE-401E-AE53-6AEBF8FE8227}" type="presParOf" srcId="{03919F38-0E3C-4F64-8290-25EDDCEC17BB}" destId="{9546C102-4745-4B3B-AD56-64CB5E005C61}" srcOrd="1" destOrd="0" presId="urn:microsoft.com/office/officeart/2008/layout/LinedList"/>
    <dgm:cxn modelId="{CD01FEEB-4696-4FD4-937D-EDD937EA6B8B}" type="presParOf" srcId="{03919F38-0E3C-4F64-8290-25EDDCEC17BB}" destId="{74E2C412-83CE-4B73-92B6-793737638C58}" srcOrd="2" destOrd="0" presId="urn:microsoft.com/office/officeart/2008/layout/LinedList"/>
    <dgm:cxn modelId="{EE7F7F98-8B19-4558-8640-D7A63AE3B49F}" type="presParOf" srcId="{5A98F08B-0D09-404F-A38E-5A198CE923AE}" destId="{6FA431DB-0167-4C65-AB7A-BD749665FBEF}" srcOrd="5" destOrd="0" presId="urn:microsoft.com/office/officeart/2008/layout/LinedList"/>
    <dgm:cxn modelId="{E64871FD-5AF3-46F7-9860-0DE01BF9E491}" type="presParOf" srcId="{5A98F08B-0D09-404F-A38E-5A198CE923AE}" destId="{9723DD25-B8D5-41AF-BF8F-D9D4902BA1A3}" srcOrd="6" destOrd="0" presId="urn:microsoft.com/office/officeart/2008/layout/LinedList"/>
    <dgm:cxn modelId="{408AAAAC-D863-4C89-AEE6-1D5E6DE02962}" type="presParOf" srcId="{5A98F08B-0D09-404F-A38E-5A198CE923AE}" destId="{5D07B2EC-7547-4C7D-8791-2FB220AD52CC}" srcOrd="7" destOrd="0" presId="urn:microsoft.com/office/officeart/2008/layout/LinedList"/>
    <dgm:cxn modelId="{0FCE72F1-7749-4FE7-BD2D-C2195ACF2DC9}" type="presParOf" srcId="{5D07B2EC-7547-4C7D-8791-2FB220AD52CC}" destId="{48731B5F-F0E0-488D-9118-39EB28A9F8FA}" srcOrd="0" destOrd="0" presId="urn:microsoft.com/office/officeart/2008/layout/LinedList"/>
    <dgm:cxn modelId="{7BF97E8F-5C2B-4229-B0A5-1B4C463B1A8D}" type="presParOf" srcId="{5D07B2EC-7547-4C7D-8791-2FB220AD52CC}" destId="{3830269E-4FE7-47DA-A2E5-6D6705C707F7}" srcOrd="1" destOrd="0" presId="urn:microsoft.com/office/officeart/2008/layout/LinedList"/>
    <dgm:cxn modelId="{29EF7FC8-6F62-47B0-97EF-ECFFDD15E802}" type="presParOf" srcId="{5D07B2EC-7547-4C7D-8791-2FB220AD52CC}" destId="{33C65879-E2F1-4EF2-84E6-B3D465F74B48}" srcOrd="2" destOrd="0" presId="urn:microsoft.com/office/officeart/2008/layout/LinedList"/>
    <dgm:cxn modelId="{2B1C3E88-8235-4E65-AB6A-4A4921A03D72}" type="presParOf" srcId="{5A98F08B-0D09-404F-A38E-5A198CE923AE}" destId="{29C207DC-7130-4FC3-B9F7-EA48B4BC9E97}" srcOrd="8" destOrd="0" presId="urn:microsoft.com/office/officeart/2008/layout/LinedList"/>
    <dgm:cxn modelId="{1EC1F5B5-455A-42D2-AF07-73E5952BF3DC}" type="presParOf" srcId="{5A98F08B-0D09-404F-A38E-5A198CE923AE}" destId="{04502E99-6EB2-44F4-94D7-C55D56ACB090}" srcOrd="9" destOrd="0" presId="urn:microsoft.com/office/officeart/2008/layout/LinedList"/>
    <dgm:cxn modelId="{5745D322-99BB-4B48-9313-5F9590098B08}" type="presParOf" srcId="{5A98F08B-0D09-404F-A38E-5A198CE923AE}" destId="{47479742-27AD-4339-9C1C-1D7D65EC3ADA}" srcOrd="10" destOrd="0" presId="urn:microsoft.com/office/officeart/2008/layout/LinedList"/>
    <dgm:cxn modelId="{41956737-CD36-4279-A8C4-090768756119}" type="presParOf" srcId="{47479742-27AD-4339-9C1C-1D7D65EC3ADA}" destId="{0AB9F078-9670-4B44-AD0C-FA9C21462EF0}" srcOrd="0" destOrd="0" presId="urn:microsoft.com/office/officeart/2008/layout/LinedList"/>
    <dgm:cxn modelId="{CF8CBB1B-B924-45A8-A017-D4C847FBBB1F}" type="presParOf" srcId="{47479742-27AD-4339-9C1C-1D7D65EC3ADA}" destId="{E7A3515E-C3BD-4C61-B749-5B052FE0698E}" srcOrd="1" destOrd="0" presId="urn:microsoft.com/office/officeart/2008/layout/LinedList"/>
    <dgm:cxn modelId="{8CB33F43-A24C-42DC-8085-41BB05419D34}" type="presParOf" srcId="{47479742-27AD-4339-9C1C-1D7D65EC3ADA}" destId="{256C7687-4215-41BE-A644-B52DCF1F498C}" srcOrd="2" destOrd="0" presId="urn:microsoft.com/office/officeart/2008/layout/LinedList"/>
    <dgm:cxn modelId="{6EE6A445-1D32-4200-BC70-85F7E7069C82}" type="presParOf" srcId="{5A98F08B-0D09-404F-A38E-5A198CE923AE}" destId="{1422E90F-89E6-4F97-81C1-B90A8EE2816F}" srcOrd="11" destOrd="0" presId="urn:microsoft.com/office/officeart/2008/layout/LinedList"/>
    <dgm:cxn modelId="{141AEF72-1AF3-45E0-B78D-70743DD37E57}" type="presParOf" srcId="{5A98F08B-0D09-404F-A38E-5A198CE923AE}" destId="{85AF4930-D303-4221-92CC-5C05EDEEA2C4}" srcOrd="12" destOrd="0" presId="urn:microsoft.com/office/officeart/2008/layout/LinedList"/>
    <dgm:cxn modelId="{7F8C6D1F-A008-4F49-B465-195C2BC4F697}" type="presParOf" srcId="{5A98F08B-0D09-404F-A38E-5A198CE923AE}" destId="{6613F61F-F5E2-4AC2-8A48-07D83A33EA65}" srcOrd="13" destOrd="0" presId="urn:microsoft.com/office/officeart/2008/layout/LinedList"/>
    <dgm:cxn modelId="{0B864F02-1992-4BA1-B717-6B1433E89A15}" type="presParOf" srcId="{6613F61F-F5E2-4AC2-8A48-07D83A33EA65}" destId="{12B70F23-1D27-41D2-A3FC-80FB0E033BDE}" srcOrd="0" destOrd="0" presId="urn:microsoft.com/office/officeart/2008/layout/LinedList"/>
    <dgm:cxn modelId="{CEE85B75-8A1D-4288-BBF5-6A96603AC883}" type="presParOf" srcId="{6613F61F-F5E2-4AC2-8A48-07D83A33EA65}" destId="{1B594535-F5F9-4C57-944A-7EC213BA494A}" srcOrd="1" destOrd="0" presId="urn:microsoft.com/office/officeart/2008/layout/LinedList"/>
    <dgm:cxn modelId="{BC6EA52A-C984-4AA8-8FA2-A4074A18B570}" type="presParOf" srcId="{6613F61F-F5E2-4AC2-8A48-07D83A33EA65}" destId="{47212733-7531-4CF7-B724-3BAF5FAB453D}" srcOrd="2" destOrd="0" presId="urn:microsoft.com/office/officeart/2008/layout/LinedList"/>
    <dgm:cxn modelId="{C780FC77-EEA8-4141-BCCF-099AEBCD4D0D}" type="presParOf" srcId="{5A98F08B-0D09-404F-A38E-5A198CE923AE}" destId="{3F1CCCF3-C62D-4233-9C59-E361DC9272A8}" srcOrd="14" destOrd="0" presId="urn:microsoft.com/office/officeart/2008/layout/LinedList"/>
    <dgm:cxn modelId="{7D8EBDC6-B111-4E92-A82A-DFC6F7C8185D}" type="presParOf" srcId="{5A98F08B-0D09-404F-A38E-5A198CE923AE}" destId="{B57FCBE4-E445-47EE-A09F-77C12D4877B8}" srcOrd="15" destOrd="0" presId="urn:microsoft.com/office/officeart/2008/layout/LinedList"/>
    <dgm:cxn modelId="{ABE2FE79-1D78-44EF-BE19-4077F35A66E6}" type="presParOf" srcId="{5A98F08B-0D09-404F-A38E-5A198CE923AE}" destId="{E9043290-7EAB-4AA0-99FC-5C3BDE662E36}" srcOrd="16" destOrd="0" presId="urn:microsoft.com/office/officeart/2008/layout/LinedList"/>
    <dgm:cxn modelId="{7DA17B8C-99F2-4A78-911F-2979E5982EBF}" type="presParOf" srcId="{E9043290-7EAB-4AA0-99FC-5C3BDE662E36}" destId="{94126C0D-D126-4F8F-B9B7-A953DFA86367}" srcOrd="0" destOrd="0" presId="urn:microsoft.com/office/officeart/2008/layout/LinedList"/>
    <dgm:cxn modelId="{40D56C64-F2E5-4DFE-A60F-0E15B7841190}" type="presParOf" srcId="{E9043290-7EAB-4AA0-99FC-5C3BDE662E36}" destId="{2DAB0E35-7A07-4DF0-A413-AA9D9AFFEA9E}" srcOrd="1" destOrd="0" presId="urn:microsoft.com/office/officeart/2008/layout/LinedList"/>
    <dgm:cxn modelId="{344B9F9F-9F35-4E7D-B3E0-63E5536FB10A}" type="presParOf" srcId="{E9043290-7EAB-4AA0-99FC-5C3BDE662E36}" destId="{166FEAD4-0060-488F-9C2D-D8903AAE43A5}" srcOrd="2" destOrd="0" presId="urn:microsoft.com/office/officeart/2008/layout/LinedList"/>
    <dgm:cxn modelId="{947CD3D1-D200-4E47-AEEA-B5172334577A}" type="presParOf" srcId="{5A98F08B-0D09-404F-A38E-5A198CE923AE}" destId="{85D25E3F-5528-45D3-BD5C-A26E091E6CEB}" srcOrd="17" destOrd="0" presId="urn:microsoft.com/office/officeart/2008/layout/LinedList"/>
    <dgm:cxn modelId="{548F289F-0269-4905-9E96-34ABFCF23BC0}" type="presParOf" srcId="{5A98F08B-0D09-404F-A38E-5A198CE923AE}" destId="{B2085520-12B3-479B-8824-C59008534D52}" srcOrd="18"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AC29CF5-97EB-4762-B70F-DA7F9AB9DA97}" type="doc">
      <dgm:prSet loTypeId="urn:microsoft.com/office/officeart/2011/layout/TabList" loCatId="list" qsTypeId="urn:microsoft.com/office/officeart/2005/8/quickstyle/simple1" qsCatId="simple" csTypeId="urn:microsoft.com/office/officeart/2005/8/colors/accent0_3" csCatId="mainScheme" phldr="1"/>
      <dgm:spPr/>
      <dgm:t>
        <a:bodyPr/>
        <a:lstStyle/>
        <a:p>
          <a:endParaRPr lang="en-US"/>
        </a:p>
      </dgm:t>
    </dgm:pt>
    <dgm:pt modelId="{74B7BCAC-B238-4955-9BE9-DBFC2179D072}">
      <dgm:prSet phldrT="[Text]"/>
      <dgm:spPr/>
      <dgm:t>
        <a:bodyPr/>
        <a:lstStyle/>
        <a:p>
          <a:r>
            <a:rPr lang="en-US" dirty="0"/>
            <a:t>Stage one</a:t>
          </a:r>
        </a:p>
      </dgm:t>
    </dgm:pt>
    <dgm:pt modelId="{20E41E9E-7D71-482B-9E27-052F196742B8}" type="parTrans" cxnId="{29FF5BE5-72BA-4CCD-8D0E-BD0299572864}">
      <dgm:prSet/>
      <dgm:spPr/>
      <dgm:t>
        <a:bodyPr/>
        <a:lstStyle/>
        <a:p>
          <a:endParaRPr lang="en-US"/>
        </a:p>
      </dgm:t>
    </dgm:pt>
    <dgm:pt modelId="{072E411A-9602-450C-9DB3-9C6A8EC328BA}" type="sibTrans" cxnId="{29FF5BE5-72BA-4CCD-8D0E-BD0299572864}">
      <dgm:prSet/>
      <dgm:spPr/>
      <dgm:t>
        <a:bodyPr/>
        <a:lstStyle/>
        <a:p>
          <a:endParaRPr lang="en-US"/>
        </a:p>
      </dgm:t>
    </dgm:pt>
    <dgm:pt modelId="{181BB49D-471E-4A02-B16F-E67A651FC635}">
      <dgm:prSet phldrT="[Text]"/>
      <dgm:spPr/>
      <dgm:t>
        <a:bodyPr/>
        <a:lstStyle/>
        <a:p>
          <a:r>
            <a:rPr lang="en-US" dirty="0"/>
            <a:t>Unfreezing: creating the motivation to change</a:t>
          </a:r>
        </a:p>
      </dgm:t>
    </dgm:pt>
    <dgm:pt modelId="{4CE74A8E-0BDA-4405-8D20-EDB8DD13D6EA}" type="parTrans" cxnId="{289F0212-3DBD-47BA-ADFE-9847925196F9}">
      <dgm:prSet/>
      <dgm:spPr/>
      <dgm:t>
        <a:bodyPr/>
        <a:lstStyle/>
        <a:p>
          <a:endParaRPr lang="en-US"/>
        </a:p>
      </dgm:t>
    </dgm:pt>
    <dgm:pt modelId="{3BA0B51B-4184-4356-B593-0002CF96F6F8}" type="sibTrans" cxnId="{289F0212-3DBD-47BA-ADFE-9847925196F9}">
      <dgm:prSet/>
      <dgm:spPr/>
      <dgm:t>
        <a:bodyPr/>
        <a:lstStyle/>
        <a:p>
          <a:endParaRPr lang="en-US"/>
        </a:p>
      </dgm:t>
    </dgm:pt>
    <dgm:pt modelId="{CB7D3DDD-CD63-4956-8C14-4F68FAFDA291}">
      <dgm:prSet phldrT="[Text]"/>
      <dgm:spPr/>
      <dgm:t>
        <a:bodyPr/>
        <a:lstStyle/>
        <a:p>
          <a:r>
            <a:rPr lang="en-US" dirty="0"/>
            <a:t>Disconfirmation</a:t>
          </a:r>
        </a:p>
      </dgm:t>
    </dgm:pt>
    <dgm:pt modelId="{547E55F6-135D-46B6-8CD8-AD9F05657AD2}" type="parTrans" cxnId="{D269662B-125C-4732-834A-E01670B6B082}">
      <dgm:prSet/>
      <dgm:spPr/>
      <dgm:t>
        <a:bodyPr/>
        <a:lstStyle/>
        <a:p>
          <a:endParaRPr lang="en-US"/>
        </a:p>
      </dgm:t>
    </dgm:pt>
    <dgm:pt modelId="{A80F92CD-81BF-4EB9-B2D2-13E11E9021EF}" type="sibTrans" cxnId="{D269662B-125C-4732-834A-E01670B6B082}">
      <dgm:prSet/>
      <dgm:spPr/>
      <dgm:t>
        <a:bodyPr/>
        <a:lstStyle/>
        <a:p>
          <a:endParaRPr lang="en-US"/>
        </a:p>
      </dgm:t>
    </dgm:pt>
    <dgm:pt modelId="{A006E3FA-8081-43D6-86C2-EA5FC463B512}">
      <dgm:prSet phldrT="[Text]"/>
      <dgm:spPr/>
      <dgm:t>
        <a:bodyPr/>
        <a:lstStyle/>
        <a:p>
          <a:r>
            <a:rPr lang="en-US" dirty="0"/>
            <a:t>Stage two</a:t>
          </a:r>
        </a:p>
      </dgm:t>
    </dgm:pt>
    <dgm:pt modelId="{73BF63C3-14A5-43BF-B3B6-FD86A3C95D2F}" type="parTrans" cxnId="{3868C004-43CA-4F7F-AAB5-C861155D49B7}">
      <dgm:prSet/>
      <dgm:spPr/>
      <dgm:t>
        <a:bodyPr/>
        <a:lstStyle/>
        <a:p>
          <a:endParaRPr lang="en-US"/>
        </a:p>
      </dgm:t>
    </dgm:pt>
    <dgm:pt modelId="{BC09F1F3-4EB1-4B6F-842E-05090B7E751C}" type="sibTrans" cxnId="{3868C004-43CA-4F7F-AAB5-C861155D49B7}">
      <dgm:prSet/>
      <dgm:spPr/>
      <dgm:t>
        <a:bodyPr/>
        <a:lstStyle/>
        <a:p>
          <a:endParaRPr lang="en-US"/>
        </a:p>
      </dgm:t>
    </dgm:pt>
    <dgm:pt modelId="{1622498D-53A0-4C31-AA2A-613B004C4F7A}">
      <dgm:prSet phldrT="[Text]"/>
      <dgm:spPr/>
      <dgm:t>
        <a:bodyPr/>
        <a:lstStyle/>
        <a:p>
          <a:r>
            <a:rPr lang="en-US" dirty="0"/>
            <a:t>Learning new concepts and new meanings for old concepts</a:t>
          </a:r>
        </a:p>
      </dgm:t>
    </dgm:pt>
    <dgm:pt modelId="{39FDB22D-AB36-46B3-98B7-0FF18B349CB4}" type="parTrans" cxnId="{61B125E4-9C28-4D4A-9E39-94BB856234A5}">
      <dgm:prSet/>
      <dgm:spPr/>
      <dgm:t>
        <a:bodyPr/>
        <a:lstStyle/>
        <a:p>
          <a:endParaRPr lang="en-US"/>
        </a:p>
      </dgm:t>
    </dgm:pt>
    <dgm:pt modelId="{54F28527-8D2A-4418-8C9D-195EAF1B515B}" type="sibTrans" cxnId="{61B125E4-9C28-4D4A-9E39-94BB856234A5}">
      <dgm:prSet/>
      <dgm:spPr/>
      <dgm:t>
        <a:bodyPr/>
        <a:lstStyle/>
        <a:p>
          <a:endParaRPr lang="en-US"/>
        </a:p>
      </dgm:t>
    </dgm:pt>
    <dgm:pt modelId="{9CF45121-4E97-4EDE-92B0-1B41F0B30BFB}">
      <dgm:prSet phldrT="[Text]"/>
      <dgm:spPr/>
      <dgm:t>
        <a:bodyPr/>
        <a:lstStyle/>
        <a:p>
          <a:r>
            <a:rPr lang="en-US" dirty="0"/>
            <a:t>Limitations of and identifications with role models</a:t>
          </a:r>
        </a:p>
      </dgm:t>
    </dgm:pt>
    <dgm:pt modelId="{5A2C4E9A-CF56-4757-A3E1-054D39DA3FEA}" type="parTrans" cxnId="{FA4EB2C3-456B-4ADE-88A8-7DDFE1DB665A}">
      <dgm:prSet/>
      <dgm:spPr/>
      <dgm:t>
        <a:bodyPr/>
        <a:lstStyle/>
        <a:p>
          <a:endParaRPr lang="en-US"/>
        </a:p>
      </dgm:t>
    </dgm:pt>
    <dgm:pt modelId="{12C611FE-16CC-411A-8BC7-5E6C6A0C9B65}" type="sibTrans" cxnId="{FA4EB2C3-456B-4ADE-88A8-7DDFE1DB665A}">
      <dgm:prSet/>
      <dgm:spPr/>
      <dgm:t>
        <a:bodyPr/>
        <a:lstStyle/>
        <a:p>
          <a:endParaRPr lang="en-US"/>
        </a:p>
      </dgm:t>
    </dgm:pt>
    <dgm:pt modelId="{0D0C35C4-CD71-40B9-8123-87DB7A2D1387}">
      <dgm:prSet phldrT="[Text]"/>
      <dgm:spPr/>
      <dgm:t>
        <a:bodyPr/>
        <a:lstStyle/>
        <a:p>
          <a:r>
            <a:rPr lang="en-US" dirty="0"/>
            <a:t>Stage three</a:t>
          </a:r>
        </a:p>
      </dgm:t>
    </dgm:pt>
    <dgm:pt modelId="{1DA3DC41-DC2D-493B-BC7F-22CA1CC2F640}" type="parTrans" cxnId="{F9745C88-3F92-4403-83F3-44E20BBAA33B}">
      <dgm:prSet/>
      <dgm:spPr/>
      <dgm:t>
        <a:bodyPr/>
        <a:lstStyle/>
        <a:p>
          <a:endParaRPr lang="en-US"/>
        </a:p>
      </dgm:t>
    </dgm:pt>
    <dgm:pt modelId="{FB752D15-6FBF-435B-9FD1-9A433694F958}" type="sibTrans" cxnId="{F9745C88-3F92-4403-83F3-44E20BBAA33B}">
      <dgm:prSet/>
      <dgm:spPr/>
      <dgm:t>
        <a:bodyPr/>
        <a:lstStyle/>
        <a:p>
          <a:endParaRPr lang="en-US"/>
        </a:p>
      </dgm:t>
    </dgm:pt>
    <dgm:pt modelId="{2522348B-3AC0-4837-B949-1084C30F5C7F}">
      <dgm:prSet phldrT="[Text]"/>
      <dgm:spPr/>
      <dgm:t>
        <a:bodyPr/>
        <a:lstStyle/>
        <a:p>
          <a:r>
            <a:rPr lang="en-US" dirty="0"/>
            <a:t>Refreezing: internalizing new concepts and meanings</a:t>
          </a:r>
        </a:p>
      </dgm:t>
    </dgm:pt>
    <dgm:pt modelId="{72C23FEB-6779-4684-8A6B-C411A0F6C1C6}" type="parTrans" cxnId="{6F6F2621-4EF7-4504-B7A4-3F8983115009}">
      <dgm:prSet/>
      <dgm:spPr/>
      <dgm:t>
        <a:bodyPr/>
        <a:lstStyle/>
        <a:p>
          <a:endParaRPr lang="en-US"/>
        </a:p>
      </dgm:t>
    </dgm:pt>
    <dgm:pt modelId="{FAF0D92A-D714-4E4A-BC8C-09B5EA984DAD}" type="sibTrans" cxnId="{6F6F2621-4EF7-4504-B7A4-3F8983115009}">
      <dgm:prSet/>
      <dgm:spPr/>
      <dgm:t>
        <a:bodyPr/>
        <a:lstStyle/>
        <a:p>
          <a:endParaRPr lang="en-US"/>
        </a:p>
      </dgm:t>
    </dgm:pt>
    <dgm:pt modelId="{65F0EEC9-F4E9-4B28-A818-6A43D244977A}">
      <dgm:prSet phldrT="[Text]"/>
      <dgm:spPr/>
      <dgm:t>
        <a:bodyPr/>
        <a:lstStyle/>
        <a:p>
          <a:r>
            <a:rPr lang="en-US" dirty="0"/>
            <a:t>Incorporation into self- concept and identity</a:t>
          </a:r>
        </a:p>
      </dgm:t>
    </dgm:pt>
    <dgm:pt modelId="{05E8837A-8A4A-4953-9338-27571213D211}" type="parTrans" cxnId="{1FC0B373-3515-48DC-B11D-3F7212467D0D}">
      <dgm:prSet/>
      <dgm:spPr/>
      <dgm:t>
        <a:bodyPr/>
        <a:lstStyle/>
        <a:p>
          <a:endParaRPr lang="en-US"/>
        </a:p>
      </dgm:t>
    </dgm:pt>
    <dgm:pt modelId="{4598BF93-118C-48D2-8FA3-ABE6A4E1E1DF}" type="sibTrans" cxnId="{1FC0B373-3515-48DC-B11D-3F7212467D0D}">
      <dgm:prSet/>
      <dgm:spPr/>
      <dgm:t>
        <a:bodyPr/>
        <a:lstStyle/>
        <a:p>
          <a:endParaRPr lang="en-US"/>
        </a:p>
      </dgm:t>
    </dgm:pt>
    <dgm:pt modelId="{5F594524-79D0-4166-9137-0961ABBC587A}">
      <dgm:prSet phldrT="[Text]"/>
      <dgm:spPr/>
      <dgm:t>
        <a:bodyPr/>
        <a:lstStyle/>
        <a:p>
          <a:r>
            <a:rPr lang="en-US" dirty="0"/>
            <a:t>Creation of survival anxiety or guilt</a:t>
          </a:r>
        </a:p>
      </dgm:t>
    </dgm:pt>
    <dgm:pt modelId="{93E3AE75-9030-4AFD-8F2E-310FCBEC2BD5}" type="parTrans" cxnId="{57316D83-EF0D-4B44-96AF-1EA1B0337087}">
      <dgm:prSet/>
      <dgm:spPr/>
      <dgm:t>
        <a:bodyPr/>
        <a:lstStyle/>
        <a:p>
          <a:endParaRPr lang="en-US"/>
        </a:p>
      </dgm:t>
    </dgm:pt>
    <dgm:pt modelId="{4BA37FEC-E07A-4E36-AA12-DAFEDDF3CB34}" type="sibTrans" cxnId="{57316D83-EF0D-4B44-96AF-1EA1B0337087}">
      <dgm:prSet/>
      <dgm:spPr/>
      <dgm:t>
        <a:bodyPr/>
        <a:lstStyle/>
        <a:p>
          <a:endParaRPr lang="en-US"/>
        </a:p>
      </dgm:t>
    </dgm:pt>
    <dgm:pt modelId="{23757B6A-28BD-45F2-A005-916BD93B8F8C}">
      <dgm:prSet phldrT="[Text]"/>
      <dgm:spPr/>
      <dgm:t>
        <a:bodyPr/>
        <a:lstStyle/>
        <a:p>
          <a:r>
            <a:rPr lang="en-US" dirty="0"/>
            <a:t>Creation of psychological safety to overcome learning anxiety</a:t>
          </a:r>
        </a:p>
      </dgm:t>
    </dgm:pt>
    <dgm:pt modelId="{467A0A9D-6BD4-4E37-8313-F9E9E1C9F76B}" type="parTrans" cxnId="{44143A7F-0902-42B7-994B-178B619DFB04}">
      <dgm:prSet/>
      <dgm:spPr/>
      <dgm:t>
        <a:bodyPr/>
        <a:lstStyle/>
        <a:p>
          <a:endParaRPr lang="en-US"/>
        </a:p>
      </dgm:t>
    </dgm:pt>
    <dgm:pt modelId="{C496013B-B1D3-4B36-82CC-EA0ABDAF502C}" type="sibTrans" cxnId="{44143A7F-0902-42B7-994B-178B619DFB04}">
      <dgm:prSet/>
      <dgm:spPr/>
      <dgm:t>
        <a:bodyPr/>
        <a:lstStyle/>
        <a:p>
          <a:endParaRPr lang="en-US"/>
        </a:p>
      </dgm:t>
    </dgm:pt>
    <dgm:pt modelId="{312E97DA-ADCD-4DD1-8DF4-BB7CBA3EBBB3}">
      <dgm:prSet phldrT="[Text]"/>
      <dgm:spPr/>
      <dgm:t>
        <a:bodyPr/>
        <a:lstStyle/>
        <a:p>
          <a:r>
            <a:rPr lang="en-US" dirty="0"/>
            <a:t>Scanning for solutions and trail- and error learning</a:t>
          </a:r>
        </a:p>
      </dgm:t>
    </dgm:pt>
    <dgm:pt modelId="{A3EF0601-72B5-4585-BAE1-B9A7CA582541}" type="parTrans" cxnId="{58DDC2FB-0641-4554-99C8-45BF3F193A7A}">
      <dgm:prSet/>
      <dgm:spPr/>
      <dgm:t>
        <a:bodyPr/>
        <a:lstStyle/>
        <a:p>
          <a:endParaRPr lang="en-US"/>
        </a:p>
      </dgm:t>
    </dgm:pt>
    <dgm:pt modelId="{001546E0-129F-4471-9F63-87052EE5AA48}" type="sibTrans" cxnId="{58DDC2FB-0641-4554-99C8-45BF3F193A7A}">
      <dgm:prSet/>
      <dgm:spPr/>
      <dgm:t>
        <a:bodyPr/>
        <a:lstStyle/>
        <a:p>
          <a:endParaRPr lang="en-US"/>
        </a:p>
      </dgm:t>
    </dgm:pt>
    <dgm:pt modelId="{C0CD11A1-B01A-4029-BA7B-FE25D9B77821}">
      <dgm:prSet phldrT="[Text]"/>
      <dgm:spPr/>
      <dgm:t>
        <a:bodyPr/>
        <a:lstStyle/>
        <a:p>
          <a:r>
            <a:rPr lang="en-US" dirty="0"/>
            <a:t>Incorporation into ongoing relationships</a:t>
          </a:r>
        </a:p>
      </dgm:t>
    </dgm:pt>
    <dgm:pt modelId="{7A5997D9-9D71-409A-90F7-B1E283E8BA89}" type="parTrans" cxnId="{6C6199DD-B010-4ACE-B64F-5E29F2A7BC53}">
      <dgm:prSet/>
      <dgm:spPr/>
      <dgm:t>
        <a:bodyPr/>
        <a:lstStyle/>
        <a:p>
          <a:endParaRPr lang="en-US"/>
        </a:p>
      </dgm:t>
    </dgm:pt>
    <dgm:pt modelId="{75FBC31F-C09A-4C92-AC6C-C7D29AFF4EC1}" type="sibTrans" cxnId="{6C6199DD-B010-4ACE-B64F-5E29F2A7BC53}">
      <dgm:prSet/>
      <dgm:spPr/>
      <dgm:t>
        <a:bodyPr/>
        <a:lstStyle/>
        <a:p>
          <a:endParaRPr lang="en-US"/>
        </a:p>
      </dgm:t>
    </dgm:pt>
    <dgm:pt modelId="{A6DA1620-1995-4C1B-A33A-A308AF03EC25}" type="pres">
      <dgm:prSet presAssocID="{EAC29CF5-97EB-4762-B70F-DA7F9AB9DA97}" presName="Name0" presStyleCnt="0">
        <dgm:presLayoutVars>
          <dgm:chMax/>
          <dgm:chPref val="3"/>
          <dgm:dir/>
          <dgm:animOne val="branch"/>
          <dgm:animLvl val="lvl"/>
        </dgm:presLayoutVars>
      </dgm:prSet>
      <dgm:spPr/>
    </dgm:pt>
    <dgm:pt modelId="{5DB023D6-324A-487B-9863-89FB1D49FF55}" type="pres">
      <dgm:prSet presAssocID="{74B7BCAC-B238-4955-9BE9-DBFC2179D072}" presName="composite" presStyleCnt="0"/>
      <dgm:spPr/>
    </dgm:pt>
    <dgm:pt modelId="{666023D2-C426-4578-BD3A-8C18082AB8E4}" type="pres">
      <dgm:prSet presAssocID="{74B7BCAC-B238-4955-9BE9-DBFC2179D072}" presName="FirstChild" presStyleLbl="revTx" presStyleIdx="0" presStyleCnt="6">
        <dgm:presLayoutVars>
          <dgm:chMax val="0"/>
          <dgm:chPref val="0"/>
          <dgm:bulletEnabled val="1"/>
        </dgm:presLayoutVars>
      </dgm:prSet>
      <dgm:spPr/>
    </dgm:pt>
    <dgm:pt modelId="{A3C99873-00EB-44BB-97DA-8D38014A1F88}" type="pres">
      <dgm:prSet presAssocID="{74B7BCAC-B238-4955-9BE9-DBFC2179D072}" presName="Parent" presStyleLbl="alignNode1" presStyleIdx="0" presStyleCnt="3">
        <dgm:presLayoutVars>
          <dgm:chMax val="3"/>
          <dgm:chPref val="3"/>
          <dgm:bulletEnabled val="1"/>
        </dgm:presLayoutVars>
      </dgm:prSet>
      <dgm:spPr/>
    </dgm:pt>
    <dgm:pt modelId="{E10D0A97-69EB-4237-A94D-965459B10C91}" type="pres">
      <dgm:prSet presAssocID="{74B7BCAC-B238-4955-9BE9-DBFC2179D072}" presName="Accent" presStyleLbl="parChTrans1D1" presStyleIdx="0" presStyleCnt="3"/>
      <dgm:spPr/>
    </dgm:pt>
    <dgm:pt modelId="{05130A33-B45E-456B-B836-36C68F2BAC13}" type="pres">
      <dgm:prSet presAssocID="{74B7BCAC-B238-4955-9BE9-DBFC2179D072}" presName="Child" presStyleLbl="revTx" presStyleIdx="1" presStyleCnt="6">
        <dgm:presLayoutVars>
          <dgm:chMax val="0"/>
          <dgm:chPref val="0"/>
          <dgm:bulletEnabled val="1"/>
        </dgm:presLayoutVars>
      </dgm:prSet>
      <dgm:spPr/>
    </dgm:pt>
    <dgm:pt modelId="{5C5966C2-ED4E-4B29-9BD3-EBC4F0163F33}" type="pres">
      <dgm:prSet presAssocID="{072E411A-9602-450C-9DB3-9C6A8EC328BA}" presName="sibTrans" presStyleCnt="0"/>
      <dgm:spPr/>
    </dgm:pt>
    <dgm:pt modelId="{016ADB27-F9B6-4543-8FEF-26D8F9D6C68C}" type="pres">
      <dgm:prSet presAssocID="{A006E3FA-8081-43D6-86C2-EA5FC463B512}" presName="composite" presStyleCnt="0"/>
      <dgm:spPr/>
    </dgm:pt>
    <dgm:pt modelId="{F58430C8-A77B-400B-84D8-F98AEEA57E94}" type="pres">
      <dgm:prSet presAssocID="{A006E3FA-8081-43D6-86C2-EA5FC463B512}" presName="FirstChild" presStyleLbl="revTx" presStyleIdx="2" presStyleCnt="6">
        <dgm:presLayoutVars>
          <dgm:chMax val="0"/>
          <dgm:chPref val="0"/>
          <dgm:bulletEnabled val="1"/>
        </dgm:presLayoutVars>
      </dgm:prSet>
      <dgm:spPr/>
    </dgm:pt>
    <dgm:pt modelId="{B2C077F6-ACC5-421C-99EA-8BD98A077A51}" type="pres">
      <dgm:prSet presAssocID="{A006E3FA-8081-43D6-86C2-EA5FC463B512}" presName="Parent" presStyleLbl="alignNode1" presStyleIdx="1" presStyleCnt="3">
        <dgm:presLayoutVars>
          <dgm:chMax val="3"/>
          <dgm:chPref val="3"/>
          <dgm:bulletEnabled val="1"/>
        </dgm:presLayoutVars>
      </dgm:prSet>
      <dgm:spPr/>
    </dgm:pt>
    <dgm:pt modelId="{1BF254EB-7BFE-4AAD-A830-3E64A4C8CCD0}" type="pres">
      <dgm:prSet presAssocID="{A006E3FA-8081-43D6-86C2-EA5FC463B512}" presName="Accent" presStyleLbl="parChTrans1D1" presStyleIdx="1" presStyleCnt="3"/>
      <dgm:spPr/>
    </dgm:pt>
    <dgm:pt modelId="{6B47B02E-AD86-4D89-B813-D14F93B6D713}" type="pres">
      <dgm:prSet presAssocID="{A006E3FA-8081-43D6-86C2-EA5FC463B512}" presName="Child" presStyleLbl="revTx" presStyleIdx="3" presStyleCnt="6">
        <dgm:presLayoutVars>
          <dgm:chMax val="0"/>
          <dgm:chPref val="0"/>
          <dgm:bulletEnabled val="1"/>
        </dgm:presLayoutVars>
      </dgm:prSet>
      <dgm:spPr/>
    </dgm:pt>
    <dgm:pt modelId="{234BA125-76B6-4716-97A5-C20DFC63547B}" type="pres">
      <dgm:prSet presAssocID="{BC09F1F3-4EB1-4B6F-842E-05090B7E751C}" presName="sibTrans" presStyleCnt="0"/>
      <dgm:spPr/>
    </dgm:pt>
    <dgm:pt modelId="{F61BDE6E-09B6-4FFA-9141-7562D2EBF4B9}" type="pres">
      <dgm:prSet presAssocID="{0D0C35C4-CD71-40B9-8123-87DB7A2D1387}" presName="composite" presStyleCnt="0"/>
      <dgm:spPr/>
    </dgm:pt>
    <dgm:pt modelId="{C88EE544-F9F5-4941-A8E7-B345ECA43924}" type="pres">
      <dgm:prSet presAssocID="{0D0C35C4-CD71-40B9-8123-87DB7A2D1387}" presName="FirstChild" presStyleLbl="revTx" presStyleIdx="4" presStyleCnt="6">
        <dgm:presLayoutVars>
          <dgm:chMax val="0"/>
          <dgm:chPref val="0"/>
          <dgm:bulletEnabled val="1"/>
        </dgm:presLayoutVars>
      </dgm:prSet>
      <dgm:spPr/>
    </dgm:pt>
    <dgm:pt modelId="{92DF0256-AAC8-42EC-8313-FA4F47A63EEE}" type="pres">
      <dgm:prSet presAssocID="{0D0C35C4-CD71-40B9-8123-87DB7A2D1387}" presName="Parent" presStyleLbl="alignNode1" presStyleIdx="2" presStyleCnt="3">
        <dgm:presLayoutVars>
          <dgm:chMax val="3"/>
          <dgm:chPref val="3"/>
          <dgm:bulletEnabled val="1"/>
        </dgm:presLayoutVars>
      </dgm:prSet>
      <dgm:spPr/>
    </dgm:pt>
    <dgm:pt modelId="{55C6B629-E892-40D4-B6C2-E88FF9448E98}" type="pres">
      <dgm:prSet presAssocID="{0D0C35C4-CD71-40B9-8123-87DB7A2D1387}" presName="Accent" presStyleLbl="parChTrans1D1" presStyleIdx="2" presStyleCnt="3"/>
      <dgm:spPr/>
    </dgm:pt>
    <dgm:pt modelId="{E9AB09FF-8887-465C-8F28-8B9B31EDEC2D}" type="pres">
      <dgm:prSet presAssocID="{0D0C35C4-CD71-40B9-8123-87DB7A2D1387}" presName="Child" presStyleLbl="revTx" presStyleIdx="5" presStyleCnt="6">
        <dgm:presLayoutVars>
          <dgm:chMax val="0"/>
          <dgm:chPref val="0"/>
          <dgm:bulletEnabled val="1"/>
        </dgm:presLayoutVars>
      </dgm:prSet>
      <dgm:spPr/>
    </dgm:pt>
  </dgm:ptLst>
  <dgm:cxnLst>
    <dgm:cxn modelId="{3868C004-43CA-4F7F-AAB5-C861155D49B7}" srcId="{EAC29CF5-97EB-4762-B70F-DA7F9AB9DA97}" destId="{A006E3FA-8081-43D6-86C2-EA5FC463B512}" srcOrd="1" destOrd="0" parTransId="{73BF63C3-14A5-43BF-B3B6-FD86A3C95D2F}" sibTransId="{BC09F1F3-4EB1-4B6F-842E-05090B7E751C}"/>
    <dgm:cxn modelId="{A5683C0D-044D-4E0E-B559-C0EF009F0747}" type="presOf" srcId="{74B7BCAC-B238-4955-9BE9-DBFC2179D072}" destId="{A3C99873-00EB-44BB-97DA-8D38014A1F88}" srcOrd="0" destOrd="0" presId="urn:microsoft.com/office/officeart/2011/layout/TabList"/>
    <dgm:cxn modelId="{56E4C911-EB3E-45FC-88B3-434B746B8CA1}" type="presOf" srcId="{181BB49D-471E-4A02-B16F-E67A651FC635}" destId="{666023D2-C426-4578-BD3A-8C18082AB8E4}" srcOrd="0" destOrd="0" presId="urn:microsoft.com/office/officeart/2011/layout/TabList"/>
    <dgm:cxn modelId="{289F0212-3DBD-47BA-ADFE-9847925196F9}" srcId="{74B7BCAC-B238-4955-9BE9-DBFC2179D072}" destId="{181BB49D-471E-4A02-B16F-E67A651FC635}" srcOrd="0" destOrd="0" parTransId="{4CE74A8E-0BDA-4405-8D20-EDB8DD13D6EA}" sibTransId="{3BA0B51B-4184-4356-B593-0002CF96F6F8}"/>
    <dgm:cxn modelId="{14653719-2C02-4374-B1DE-58AD882DE3CF}" type="presOf" srcId="{0D0C35C4-CD71-40B9-8123-87DB7A2D1387}" destId="{92DF0256-AAC8-42EC-8313-FA4F47A63EEE}" srcOrd="0" destOrd="0" presId="urn:microsoft.com/office/officeart/2011/layout/TabList"/>
    <dgm:cxn modelId="{6F6F2621-4EF7-4504-B7A4-3F8983115009}" srcId="{0D0C35C4-CD71-40B9-8123-87DB7A2D1387}" destId="{2522348B-3AC0-4837-B949-1084C30F5C7F}" srcOrd="0" destOrd="0" parTransId="{72C23FEB-6779-4684-8A6B-C411A0F6C1C6}" sibTransId="{FAF0D92A-D714-4E4A-BC8C-09B5EA984DAD}"/>
    <dgm:cxn modelId="{D269662B-125C-4732-834A-E01670B6B082}" srcId="{74B7BCAC-B238-4955-9BE9-DBFC2179D072}" destId="{CB7D3DDD-CD63-4956-8C14-4F68FAFDA291}" srcOrd="1" destOrd="0" parTransId="{547E55F6-135D-46B6-8CD8-AD9F05657AD2}" sibTransId="{A80F92CD-81BF-4EB9-B2D2-13E11E9021EF}"/>
    <dgm:cxn modelId="{3E2AED2B-D77E-43DE-A113-8070317635C4}" type="presOf" srcId="{A006E3FA-8081-43D6-86C2-EA5FC463B512}" destId="{B2C077F6-ACC5-421C-99EA-8BD98A077A51}" srcOrd="0" destOrd="0" presId="urn:microsoft.com/office/officeart/2011/layout/TabList"/>
    <dgm:cxn modelId="{EBE49540-BDDF-4284-BE1C-C31D85B4E1F7}" type="presOf" srcId="{23757B6A-28BD-45F2-A005-916BD93B8F8C}" destId="{05130A33-B45E-456B-B836-36C68F2BAC13}" srcOrd="0" destOrd="2" presId="urn:microsoft.com/office/officeart/2011/layout/TabList"/>
    <dgm:cxn modelId="{08E26F4B-E04B-41DA-A1AF-B75AD8C2118D}" type="presOf" srcId="{9CF45121-4E97-4EDE-92B0-1B41F0B30BFB}" destId="{6B47B02E-AD86-4D89-B813-D14F93B6D713}" srcOrd="0" destOrd="0" presId="urn:microsoft.com/office/officeart/2011/layout/TabList"/>
    <dgm:cxn modelId="{BE346A61-7620-429E-807C-3709933434C2}" type="presOf" srcId="{65F0EEC9-F4E9-4B28-A818-6A43D244977A}" destId="{E9AB09FF-8887-465C-8F28-8B9B31EDEC2D}" srcOrd="0" destOrd="0" presId="urn:microsoft.com/office/officeart/2011/layout/TabList"/>
    <dgm:cxn modelId="{C25BEA63-5478-4B4D-A3E8-421EED888F01}" type="presOf" srcId="{EAC29CF5-97EB-4762-B70F-DA7F9AB9DA97}" destId="{A6DA1620-1995-4C1B-A33A-A308AF03EC25}" srcOrd="0" destOrd="0" presId="urn:microsoft.com/office/officeart/2011/layout/TabList"/>
    <dgm:cxn modelId="{FE555F6D-015A-4F3E-AA52-5C7E295BD627}" type="presOf" srcId="{5F594524-79D0-4166-9137-0961ABBC587A}" destId="{05130A33-B45E-456B-B836-36C68F2BAC13}" srcOrd="0" destOrd="1" presId="urn:microsoft.com/office/officeart/2011/layout/TabList"/>
    <dgm:cxn modelId="{1FC0B373-3515-48DC-B11D-3F7212467D0D}" srcId="{0D0C35C4-CD71-40B9-8123-87DB7A2D1387}" destId="{65F0EEC9-F4E9-4B28-A818-6A43D244977A}" srcOrd="1" destOrd="0" parTransId="{05E8837A-8A4A-4953-9338-27571213D211}" sibTransId="{4598BF93-118C-48D2-8FA3-ABE6A4E1E1DF}"/>
    <dgm:cxn modelId="{44143A7F-0902-42B7-994B-178B619DFB04}" srcId="{74B7BCAC-B238-4955-9BE9-DBFC2179D072}" destId="{23757B6A-28BD-45F2-A005-916BD93B8F8C}" srcOrd="3" destOrd="0" parTransId="{467A0A9D-6BD4-4E37-8313-F9E9E1C9F76B}" sibTransId="{C496013B-B1D3-4B36-82CC-EA0ABDAF502C}"/>
    <dgm:cxn modelId="{57316D83-EF0D-4B44-96AF-1EA1B0337087}" srcId="{74B7BCAC-B238-4955-9BE9-DBFC2179D072}" destId="{5F594524-79D0-4166-9137-0961ABBC587A}" srcOrd="2" destOrd="0" parTransId="{93E3AE75-9030-4AFD-8F2E-310FCBEC2BD5}" sibTransId="{4BA37FEC-E07A-4E36-AA12-DAFEDDF3CB34}"/>
    <dgm:cxn modelId="{F9745C88-3F92-4403-83F3-44E20BBAA33B}" srcId="{EAC29CF5-97EB-4762-B70F-DA7F9AB9DA97}" destId="{0D0C35C4-CD71-40B9-8123-87DB7A2D1387}" srcOrd="2" destOrd="0" parTransId="{1DA3DC41-DC2D-493B-BC7F-22CA1CC2F640}" sibTransId="{FB752D15-6FBF-435B-9FD1-9A433694F958}"/>
    <dgm:cxn modelId="{EAB66491-9C57-47F6-AC88-783B9148A529}" type="presOf" srcId="{C0CD11A1-B01A-4029-BA7B-FE25D9B77821}" destId="{E9AB09FF-8887-465C-8F28-8B9B31EDEC2D}" srcOrd="0" destOrd="1" presId="urn:microsoft.com/office/officeart/2011/layout/TabList"/>
    <dgm:cxn modelId="{68FD1395-20F5-4636-8104-6CB56AF58C11}" type="presOf" srcId="{312E97DA-ADCD-4DD1-8DF4-BB7CBA3EBBB3}" destId="{6B47B02E-AD86-4D89-B813-D14F93B6D713}" srcOrd="0" destOrd="1" presId="urn:microsoft.com/office/officeart/2011/layout/TabList"/>
    <dgm:cxn modelId="{D586E7BE-13EF-4CF2-B437-6E8825DB5143}" type="presOf" srcId="{1622498D-53A0-4C31-AA2A-613B004C4F7A}" destId="{F58430C8-A77B-400B-84D8-F98AEEA57E94}" srcOrd="0" destOrd="0" presId="urn:microsoft.com/office/officeart/2011/layout/TabList"/>
    <dgm:cxn modelId="{FA4EB2C3-456B-4ADE-88A8-7DDFE1DB665A}" srcId="{A006E3FA-8081-43D6-86C2-EA5FC463B512}" destId="{9CF45121-4E97-4EDE-92B0-1B41F0B30BFB}" srcOrd="1" destOrd="0" parTransId="{5A2C4E9A-CF56-4757-A3E1-054D39DA3FEA}" sibTransId="{12C611FE-16CC-411A-8BC7-5E6C6A0C9B65}"/>
    <dgm:cxn modelId="{6C6199DD-B010-4ACE-B64F-5E29F2A7BC53}" srcId="{0D0C35C4-CD71-40B9-8123-87DB7A2D1387}" destId="{C0CD11A1-B01A-4029-BA7B-FE25D9B77821}" srcOrd="2" destOrd="0" parTransId="{7A5997D9-9D71-409A-90F7-B1E283E8BA89}" sibTransId="{75FBC31F-C09A-4C92-AC6C-C7D29AFF4EC1}"/>
    <dgm:cxn modelId="{61B125E4-9C28-4D4A-9E39-94BB856234A5}" srcId="{A006E3FA-8081-43D6-86C2-EA5FC463B512}" destId="{1622498D-53A0-4C31-AA2A-613B004C4F7A}" srcOrd="0" destOrd="0" parTransId="{39FDB22D-AB36-46B3-98B7-0FF18B349CB4}" sibTransId="{54F28527-8D2A-4418-8C9D-195EAF1B515B}"/>
    <dgm:cxn modelId="{29FF5BE5-72BA-4CCD-8D0E-BD0299572864}" srcId="{EAC29CF5-97EB-4762-B70F-DA7F9AB9DA97}" destId="{74B7BCAC-B238-4955-9BE9-DBFC2179D072}" srcOrd="0" destOrd="0" parTransId="{20E41E9E-7D71-482B-9E27-052F196742B8}" sibTransId="{072E411A-9602-450C-9DB3-9C6A8EC328BA}"/>
    <dgm:cxn modelId="{B0BC50E9-B7C1-4728-9313-9D4D8E4595B6}" type="presOf" srcId="{2522348B-3AC0-4837-B949-1084C30F5C7F}" destId="{C88EE544-F9F5-4941-A8E7-B345ECA43924}" srcOrd="0" destOrd="0" presId="urn:microsoft.com/office/officeart/2011/layout/TabList"/>
    <dgm:cxn modelId="{46E419F8-FC05-4D9B-B1DA-830177700701}" type="presOf" srcId="{CB7D3DDD-CD63-4956-8C14-4F68FAFDA291}" destId="{05130A33-B45E-456B-B836-36C68F2BAC13}" srcOrd="0" destOrd="0" presId="urn:microsoft.com/office/officeart/2011/layout/TabList"/>
    <dgm:cxn modelId="{58DDC2FB-0641-4554-99C8-45BF3F193A7A}" srcId="{A006E3FA-8081-43D6-86C2-EA5FC463B512}" destId="{312E97DA-ADCD-4DD1-8DF4-BB7CBA3EBBB3}" srcOrd="2" destOrd="0" parTransId="{A3EF0601-72B5-4585-BAE1-B9A7CA582541}" sibTransId="{001546E0-129F-4471-9F63-87052EE5AA48}"/>
    <dgm:cxn modelId="{F99C3617-37F4-412B-97E6-DB8CA27A2717}" type="presParOf" srcId="{A6DA1620-1995-4C1B-A33A-A308AF03EC25}" destId="{5DB023D6-324A-487B-9863-89FB1D49FF55}" srcOrd="0" destOrd="0" presId="urn:microsoft.com/office/officeart/2011/layout/TabList"/>
    <dgm:cxn modelId="{6971CA1F-319E-4EB3-A223-A28E6FE9F819}" type="presParOf" srcId="{5DB023D6-324A-487B-9863-89FB1D49FF55}" destId="{666023D2-C426-4578-BD3A-8C18082AB8E4}" srcOrd="0" destOrd="0" presId="urn:microsoft.com/office/officeart/2011/layout/TabList"/>
    <dgm:cxn modelId="{26C666C5-988C-45DE-9AC0-030B6458D32A}" type="presParOf" srcId="{5DB023D6-324A-487B-9863-89FB1D49FF55}" destId="{A3C99873-00EB-44BB-97DA-8D38014A1F88}" srcOrd="1" destOrd="0" presId="urn:microsoft.com/office/officeart/2011/layout/TabList"/>
    <dgm:cxn modelId="{E8CC5E2C-3040-4CFE-919B-07908E6D78E3}" type="presParOf" srcId="{5DB023D6-324A-487B-9863-89FB1D49FF55}" destId="{E10D0A97-69EB-4237-A94D-965459B10C91}" srcOrd="2" destOrd="0" presId="urn:microsoft.com/office/officeart/2011/layout/TabList"/>
    <dgm:cxn modelId="{ECA01148-F286-4F13-B2C9-27944601150E}" type="presParOf" srcId="{A6DA1620-1995-4C1B-A33A-A308AF03EC25}" destId="{05130A33-B45E-456B-B836-36C68F2BAC13}" srcOrd="1" destOrd="0" presId="urn:microsoft.com/office/officeart/2011/layout/TabList"/>
    <dgm:cxn modelId="{2F823770-19C3-462A-B392-9D51018AA6E1}" type="presParOf" srcId="{A6DA1620-1995-4C1B-A33A-A308AF03EC25}" destId="{5C5966C2-ED4E-4B29-9BD3-EBC4F0163F33}" srcOrd="2" destOrd="0" presId="urn:microsoft.com/office/officeart/2011/layout/TabList"/>
    <dgm:cxn modelId="{DA36D899-8320-4676-9178-BDE9944BCAF2}" type="presParOf" srcId="{A6DA1620-1995-4C1B-A33A-A308AF03EC25}" destId="{016ADB27-F9B6-4543-8FEF-26D8F9D6C68C}" srcOrd="3" destOrd="0" presId="urn:microsoft.com/office/officeart/2011/layout/TabList"/>
    <dgm:cxn modelId="{CDB5B0BF-AB9F-4ED7-8A3E-FCCCEA5B5FB9}" type="presParOf" srcId="{016ADB27-F9B6-4543-8FEF-26D8F9D6C68C}" destId="{F58430C8-A77B-400B-84D8-F98AEEA57E94}" srcOrd="0" destOrd="0" presId="urn:microsoft.com/office/officeart/2011/layout/TabList"/>
    <dgm:cxn modelId="{1D2271E6-902C-49BD-8EBE-7DF418DA58C0}" type="presParOf" srcId="{016ADB27-F9B6-4543-8FEF-26D8F9D6C68C}" destId="{B2C077F6-ACC5-421C-99EA-8BD98A077A51}" srcOrd="1" destOrd="0" presId="urn:microsoft.com/office/officeart/2011/layout/TabList"/>
    <dgm:cxn modelId="{2C8A653A-120D-4698-A603-16D67A641F80}" type="presParOf" srcId="{016ADB27-F9B6-4543-8FEF-26D8F9D6C68C}" destId="{1BF254EB-7BFE-4AAD-A830-3E64A4C8CCD0}" srcOrd="2" destOrd="0" presId="urn:microsoft.com/office/officeart/2011/layout/TabList"/>
    <dgm:cxn modelId="{72EE573E-0772-4427-A75A-8E8E497E1BCB}" type="presParOf" srcId="{A6DA1620-1995-4C1B-A33A-A308AF03EC25}" destId="{6B47B02E-AD86-4D89-B813-D14F93B6D713}" srcOrd="4" destOrd="0" presId="urn:microsoft.com/office/officeart/2011/layout/TabList"/>
    <dgm:cxn modelId="{20E4D22A-5BDE-49BE-BF5D-16C42DD453A0}" type="presParOf" srcId="{A6DA1620-1995-4C1B-A33A-A308AF03EC25}" destId="{234BA125-76B6-4716-97A5-C20DFC63547B}" srcOrd="5" destOrd="0" presId="urn:microsoft.com/office/officeart/2011/layout/TabList"/>
    <dgm:cxn modelId="{3A922444-10E2-41D4-8931-164E86502BC3}" type="presParOf" srcId="{A6DA1620-1995-4C1B-A33A-A308AF03EC25}" destId="{F61BDE6E-09B6-4FFA-9141-7562D2EBF4B9}" srcOrd="6" destOrd="0" presId="urn:microsoft.com/office/officeart/2011/layout/TabList"/>
    <dgm:cxn modelId="{DD4DB5CA-4380-4083-B16B-AEEB58D21AF7}" type="presParOf" srcId="{F61BDE6E-09B6-4FFA-9141-7562D2EBF4B9}" destId="{C88EE544-F9F5-4941-A8E7-B345ECA43924}" srcOrd="0" destOrd="0" presId="urn:microsoft.com/office/officeart/2011/layout/TabList"/>
    <dgm:cxn modelId="{178C0052-B359-4028-B9E7-3B973E37B807}" type="presParOf" srcId="{F61BDE6E-09B6-4FFA-9141-7562D2EBF4B9}" destId="{92DF0256-AAC8-42EC-8313-FA4F47A63EEE}" srcOrd="1" destOrd="0" presId="urn:microsoft.com/office/officeart/2011/layout/TabList"/>
    <dgm:cxn modelId="{2DDD2DDE-4869-4E49-8C8C-CC72B76AE1A3}" type="presParOf" srcId="{F61BDE6E-09B6-4FFA-9141-7562D2EBF4B9}" destId="{55C6B629-E892-40D4-B6C2-E88FF9448E98}" srcOrd="2" destOrd="0" presId="urn:microsoft.com/office/officeart/2011/layout/TabList"/>
    <dgm:cxn modelId="{503CB61B-4DB5-46CD-9FB8-6454DC879385}" type="presParOf" srcId="{A6DA1620-1995-4C1B-A33A-A308AF03EC25}" destId="{E9AB09FF-8887-465C-8F28-8B9B31EDEC2D}" srcOrd="7" destOrd="0" presId="urn:microsoft.com/office/officeart/2011/layout/TabList"/>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10.xml><?xml version="1.0" encoding="utf-8"?>
<dgm:dataModel xmlns:dgm="http://schemas.openxmlformats.org/drawingml/2006/diagram" xmlns:a="http://schemas.openxmlformats.org/drawingml/2006/main">
  <dgm:ptLst>
    <dgm:pt modelId="{E9F4AF8A-A59B-4349-B40A-60B120500EBD}" type="doc">
      <dgm:prSet loTypeId="urn:microsoft.com/office/officeart/2008/layout/LinedList" loCatId="list" qsTypeId="urn:microsoft.com/office/officeart/2005/8/quickstyle/simple1" qsCatId="simple" csTypeId="urn:microsoft.com/office/officeart/2005/8/colors/colorful2" csCatId="colorful"/>
      <dgm:spPr/>
      <dgm:t>
        <a:bodyPr/>
        <a:lstStyle/>
        <a:p>
          <a:endParaRPr lang="en-US"/>
        </a:p>
      </dgm:t>
    </dgm:pt>
    <dgm:pt modelId="{BD87830A-7D94-4645-A1E2-0215902B9E4A}">
      <dgm:prSet/>
      <dgm:spPr/>
      <dgm:t>
        <a:bodyPr/>
        <a:lstStyle/>
        <a:p>
          <a:r>
            <a:rPr lang="en-GB" b="1"/>
            <a:t>Culture is pattern of basic assumptions that a given group has invented, discovered or developed in learning to cope with its problems of external adaptation and internal integration, and that have worked well enough to be considered valid and therefore to be taught to new members as the correct way to perceive, think and feel in relation to those problems </a:t>
          </a:r>
          <a:endParaRPr lang="en-US"/>
        </a:p>
      </dgm:t>
    </dgm:pt>
    <dgm:pt modelId="{52509914-D808-4362-A49A-093942CA76D9}" type="parTrans" cxnId="{CB2CD336-9604-4C19-8E31-440518E70DE1}">
      <dgm:prSet/>
      <dgm:spPr/>
      <dgm:t>
        <a:bodyPr/>
        <a:lstStyle/>
        <a:p>
          <a:endParaRPr lang="en-US"/>
        </a:p>
      </dgm:t>
    </dgm:pt>
    <dgm:pt modelId="{EFB00979-2A35-4FB2-8B68-9386C094CEAA}" type="sibTrans" cxnId="{CB2CD336-9604-4C19-8E31-440518E70DE1}">
      <dgm:prSet/>
      <dgm:spPr/>
      <dgm:t>
        <a:bodyPr/>
        <a:lstStyle/>
        <a:p>
          <a:endParaRPr lang="en-US"/>
        </a:p>
      </dgm:t>
    </dgm:pt>
    <dgm:pt modelId="{5AD06D75-7B79-4608-B9E6-7139A196D55C}">
      <dgm:prSet/>
      <dgm:spPr/>
      <dgm:t>
        <a:bodyPr/>
        <a:lstStyle/>
        <a:p>
          <a:r>
            <a:rPr lang="en-GB" b="1"/>
            <a:t>(Schein, 1990)</a:t>
          </a:r>
          <a:endParaRPr lang="en-US"/>
        </a:p>
      </dgm:t>
    </dgm:pt>
    <dgm:pt modelId="{4C8CFF9B-54C1-4C01-A344-DB00EBA46A7E}" type="parTrans" cxnId="{B953009E-0A12-471F-B017-A0869B680501}">
      <dgm:prSet/>
      <dgm:spPr/>
      <dgm:t>
        <a:bodyPr/>
        <a:lstStyle/>
        <a:p>
          <a:endParaRPr lang="en-US"/>
        </a:p>
      </dgm:t>
    </dgm:pt>
    <dgm:pt modelId="{22C1B31D-B7C4-4CD1-95B4-6A97A8D01E65}" type="sibTrans" cxnId="{B953009E-0A12-471F-B017-A0869B680501}">
      <dgm:prSet/>
      <dgm:spPr/>
      <dgm:t>
        <a:bodyPr/>
        <a:lstStyle/>
        <a:p>
          <a:endParaRPr lang="en-US"/>
        </a:p>
      </dgm:t>
    </dgm:pt>
    <dgm:pt modelId="{51DFFB0A-8B07-4B8C-9B83-9BF2CEDA8A96}" type="pres">
      <dgm:prSet presAssocID="{E9F4AF8A-A59B-4349-B40A-60B120500EBD}" presName="vert0" presStyleCnt="0">
        <dgm:presLayoutVars>
          <dgm:dir/>
          <dgm:animOne val="branch"/>
          <dgm:animLvl val="lvl"/>
        </dgm:presLayoutVars>
      </dgm:prSet>
      <dgm:spPr/>
    </dgm:pt>
    <dgm:pt modelId="{677BC35F-A57D-413B-B758-2E150E3B2E91}" type="pres">
      <dgm:prSet presAssocID="{BD87830A-7D94-4645-A1E2-0215902B9E4A}" presName="thickLine" presStyleLbl="alignNode1" presStyleIdx="0" presStyleCnt="2"/>
      <dgm:spPr/>
    </dgm:pt>
    <dgm:pt modelId="{DB02FDD5-BE07-4EAE-867D-1441D7C8CAFF}" type="pres">
      <dgm:prSet presAssocID="{BD87830A-7D94-4645-A1E2-0215902B9E4A}" presName="horz1" presStyleCnt="0"/>
      <dgm:spPr/>
    </dgm:pt>
    <dgm:pt modelId="{1D467638-3433-41F3-B215-71FF913735FE}" type="pres">
      <dgm:prSet presAssocID="{BD87830A-7D94-4645-A1E2-0215902B9E4A}" presName="tx1" presStyleLbl="revTx" presStyleIdx="0" presStyleCnt="2"/>
      <dgm:spPr/>
    </dgm:pt>
    <dgm:pt modelId="{D119518C-41B4-4DC7-9453-7E83F2621E51}" type="pres">
      <dgm:prSet presAssocID="{BD87830A-7D94-4645-A1E2-0215902B9E4A}" presName="vert1" presStyleCnt="0"/>
      <dgm:spPr/>
    </dgm:pt>
    <dgm:pt modelId="{0E76581D-4566-43A8-80F6-5279B5F696F3}" type="pres">
      <dgm:prSet presAssocID="{5AD06D75-7B79-4608-B9E6-7139A196D55C}" presName="thickLine" presStyleLbl="alignNode1" presStyleIdx="1" presStyleCnt="2"/>
      <dgm:spPr/>
    </dgm:pt>
    <dgm:pt modelId="{59424EF0-16DB-47C2-91E4-A116B39F99EB}" type="pres">
      <dgm:prSet presAssocID="{5AD06D75-7B79-4608-B9E6-7139A196D55C}" presName="horz1" presStyleCnt="0"/>
      <dgm:spPr/>
    </dgm:pt>
    <dgm:pt modelId="{75BCB9F9-7D5F-4E2C-8C67-DCAC0D29D214}" type="pres">
      <dgm:prSet presAssocID="{5AD06D75-7B79-4608-B9E6-7139A196D55C}" presName="tx1" presStyleLbl="revTx" presStyleIdx="1" presStyleCnt="2"/>
      <dgm:spPr/>
    </dgm:pt>
    <dgm:pt modelId="{E23BB38A-B0DA-4DE9-BF83-2BA94AFC239B}" type="pres">
      <dgm:prSet presAssocID="{5AD06D75-7B79-4608-B9E6-7139A196D55C}" presName="vert1" presStyleCnt="0"/>
      <dgm:spPr/>
    </dgm:pt>
  </dgm:ptLst>
  <dgm:cxnLst>
    <dgm:cxn modelId="{3261C103-5DDA-48B9-9135-2AC55420FC51}" type="presOf" srcId="{BD87830A-7D94-4645-A1E2-0215902B9E4A}" destId="{1D467638-3433-41F3-B215-71FF913735FE}" srcOrd="0" destOrd="0" presId="urn:microsoft.com/office/officeart/2008/layout/LinedList"/>
    <dgm:cxn modelId="{CB2CD336-9604-4C19-8E31-440518E70DE1}" srcId="{E9F4AF8A-A59B-4349-B40A-60B120500EBD}" destId="{BD87830A-7D94-4645-A1E2-0215902B9E4A}" srcOrd="0" destOrd="0" parTransId="{52509914-D808-4362-A49A-093942CA76D9}" sibTransId="{EFB00979-2A35-4FB2-8B68-9386C094CEAA}"/>
    <dgm:cxn modelId="{911FA340-634A-42E5-8216-89E4D2E1B9E6}" type="presOf" srcId="{5AD06D75-7B79-4608-B9E6-7139A196D55C}" destId="{75BCB9F9-7D5F-4E2C-8C67-DCAC0D29D214}" srcOrd="0" destOrd="0" presId="urn:microsoft.com/office/officeart/2008/layout/LinedList"/>
    <dgm:cxn modelId="{D4CB6567-9301-429D-BFD7-8E8A788645E3}" type="presOf" srcId="{E9F4AF8A-A59B-4349-B40A-60B120500EBD}" destId="{51DFFB0A-8B07-4B8C-9B83-9BF2CEDA8A96}" srcOrd="0" destOrd="0" presId="urn:microsoft.com/office/officeart/2008/layout/LinedList"/>
    <dgm:cxn modelId="{B953009E-0A12-471F-B017-A0869B680501}" srcId="{E9F4AF8A-A59B-4349-B40A-60B120500EBD}" destId="{5AD06D75-7B79-4608-B9E6-7139A196D55C}" srcOrd="1" destOrd="0" parTransId="{4C8CFF9B-54C1-4C01-A344-DB00EBA46A7E}" sibTransId="{22C1B31D-B7C4-4CD1-95B4-6A97A8D01E65}"/>
    <dgm:cxn modelId="{D6CC4DC8-2760-4DAC-8BB6-136E9AD12F1B}" type="presParOf" srcId="{51DFFB0A-8B07-4B8C-9B83-9BF2CEDA8A96}" destId="{677BC35F-A57D-413B-B758-2E150E3B2E91}" srcOrd="0" destOrd="0" presId="urn:microsoft.com/office/officeart/2008/layout/LinedList"/>
    <dgm:cxn modelId="{CC83CAC7-50ED-4760-99A6-A4D36752BB83}" type="presParOf" srcId="{51DFFB0A-8B07-4B8C-9B83-9BF2CEDA8A96}" destId="{DB02FDD5-BE07-4EAE-867D-1441D7C8CAFF}" srcOrd="1" destOrd="0" presId="urn:microsoft.com/office/officeart/2008/layout/LinedList"/>
    <dgm:cxn modelId="{F285FBD6-DDEA-46B8-890F-D367A3A7E598}" type="presParOf" srcId="{DB02FDD5-BE07-4EAE-867D-1441D7C8CAFF}" destId="{1D467638-3433-41F3-B215-71FF913735FE}" srcOrd="0" destOrd="0" presId="urn:microsoft.com/office/officeart/2008/layout/LinedList"/>
    <dgm:cxn modelId="{1DA0CF5E-54E6-483B-8B1A-14E48704F1C3}" type="presParOf" srcId="{DB02FDD5-BE07-4EAE-867D-1441D7C8CAFF}" destId="{D119518C-41B4-4DC7-9453-7E83F2621E51}" srcOrd="1" destOrd="0" presId="urn:microsoft.com/office/officeart/2008/layout/LinedList"/>
    <dgm:cxn modelId="{3E9BBBB7-CFC1-4D66-81E7-BB0AE0DD2A7B}" type="presParOf" srcId="{51DFFB0A-8B07-4B8C-9B83-9BF2CEDA8A96}" destId="{0E76581D-4566-43A8-80F6-5279B5F696F3}" srcOrd="2" destOrd="0" presId="urn:microsoft.com/office/officeart/2008/layout/LinedList"/>
    <dgm:cxn modelId="{2D875D70-E9E5-478B-B8C6-7F4196935A49}" type="presParOf" srcId="{51DFFB0A-8B07-4B8C-9B83-9BF2CEDA8A96}" destId="{59424EF0-16DB-47C2-91E4-A116B39F99EB}" srcOrd="3" destOrd="0" presId="urn:microsoft.com/office/officeart/2008/layout/LinedList"/>
    <dgm:cxn modelId="{FE38765F-67BC-4E34-8003-F1818962A47E}" type="presParOf" srcId="{59424EF0-16DB-47C2-91E4-A116B39F99EB}" destId="{75BCB9F9-7D5F-4E2C-8C67-DCAC0D29D214}" srcOrd="0" destOrd="0" presId="urn:microsoft.com/office/officeart/2008/layout/LinedList"/>
    <dgm:cxn modelId="{64B7F3ED-F895-40A1-B7F5-E0B916394282}" type="presParOf" srcId="{59424EF0-16DB-47C2-91E4-A116B39F99EB}" destId="{E23BB38A-B0DA-4DE9-BF83-2BA94AFC239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EE63A68E-DA0D-4BF0-8A13-CB4C1B3B6668}" type="doc">
      <dgm:prSet loTypeId="urn:microsoft.com/office/officeart/2005/8/layout/pyramid2" loCatId="list" qsTypeId="urn:microsoft.com/office/officeart/2005/8/quickstyle/simple1" qsCatId="simple" csTypeId="urn:microsoft.com/office/officeart/2005/8/colors/accent3_2" csCatId="accent3" phldr="1"/>
      <dgm:spPr/>
      <dgm:t>
        <a:bodyPr/>
        <a:lstStyle/>
        <a:p>
          <a:endParaRPr lang="en-GB"/>
        </a:p>
      </dgm:t>
    </dgm:pt>
    <dgm:pt modelId="{1B3D3E8D-FC75-4577-A929-9057AA68D156}">
      <dgm:prSet phldrT="[Text]"/>
      <dgm:spPr/>
      <dgm:t>
        <a:bodyPr/>
        <a:lstStyle/>
        <a:p>
          <a:r>
            <a:rPr lang="en-GB" dirty="0"/>
            <a:t>Culture is a concept of shared assumptions, values &amp;  beliefs</a:t>
          </a:r>
        </a:p>
      </dgm:t>
    </dgm:pt>
    <dgm:pt modelId="{98B3A13A-4B5D-4AA3-9FF2-38704FF515C6}" type="parTrans" cxnId="{7F185346-101A-4817-B423-9CF94CDEA160}">
      <dgm:prSet/>
      <dgm:spPr/>
      <dgm:t>
        <a:bodyPr/>
        <a:lstStyle/>
        <a:p>
          <a:endParaRPr lang="en-GB"/>
        </a:p>
      </dgm:t>
    </dgm:pt>
    <dgm:pt modelId="{D23C0919-3443-440E-ABC0-767AD132CFF5}" type="sibTrans" cxnId="{7F185346-101A-4817-B423-9CF94CDEA160}">
      <dgm:prSet/>
      <dgm:spPr/>
      <dgm:t>
        <a:bodyPr/>
        <a:lstStyle/>
        <a:p>
          <a:endParaRPr lang="en-GB"/>
        </a:p>
      </dgm:t>
    </dgm:pt>
    <dgm:pt modelId="{262116B9-7E31-4831-BACE-88A8B0FBDD5B}">
      <dgm:prSet phldrT="[Text]"/>
      <dgm:spPr/>
      <dgm:t>
        <a:bodyPr/>
        <a:lstStyle/>
        <a:p>
          <a:r>
            <a:rPr lang="en-GB" dirty="0"/>
            <a:t>Establishes patters of shared expectations, norms and behaviours</a:t>
          </a:r>
        </a:p>
      </dgm:t>
    </dgm:pt>
    <dgm:pt modelId="{465FD632-6B13-4DB8-8CF8-EF23F28386EB}" type="parTrans" cxnId="{92CFCB96-14B2-41E8-A971-029E1F3BC5FD}">
      <dgm:prSet/>
      <dgm:spPr/>
      <dgm:t>
        <a:bodyPr/>
        <a:lstStyle/>
        <a:p>
          <a:endParaRPr lang="en-GB"/>
        </a:p>
      </dgm:t>
    </dgm:pt>
    <dgm:pt modelId="{29044656-620F-4BA8-93C5-2EF019ABAC5F}" type="sibTrans" cxnId="{92CFCB96-14B2-41E8-A971-029E1F3BC5FD}">
      <dgm:prSet/>
      <dgm:spPr/>
      <dgm:t>
        <a:bodyPr/>
        <a:lstStyle/>
        <a:p>
          <a:endParaRPr lang="en-GB"/>
        </a:p>
      </dgm:t>
    </dgm:pt>
    <dgm:pt modelId="{F3DC049D-F34E-4FC2-8E0E-7C1DBD1421E5}">
      <dgm:prSet phldrT="[Text]"/>
      <dgm:spPr/>
      <dgm:t>
        <a:bodyPr/>
        <a:lstStyle/>
        <a:p>
          <a:r>
            <a:rPr lang="en-GB" dirty="0"/>
            <a:t>Creates sense of identity &amp; belonging</a:t>
          </a:r>
        </a:p>
      </dgm:t>
    </dgm:pt>
    <dgm:pt modelId="{284E0803-6CF6-471F-AAC5-C8E4C511B24A}" type="parTrans" cxnId="{9D6E73EC-A86F-46CB-BCCE-0A63B1A6EDFE}">
      <dgm:prSet/>
      <dgm:spPr/>
      <dgm:t>
        <a:bodyPr/>
        <a:lstStyle/>
        <a:p>
          <a:endParaRPr lang="en-GB"/>
        </a:p>
      </dgm:t>
    </dgm:pt>
    <dgm:pt modelId="{9927486E-81D7-4495-80E1-898FB49BC376}" type="sibTrans" cxnId="{9D6E73EC-A86F-46CB-BCCE-0A63B1A6EDFE}">
      <dgm:prSet/>
      <dgm:spPr/>
      <dgm:t>
        <a:bodyPr/>
        <a:lstStyle/>
        <a:p>
          <a:endParaRPr lang="en-GB"/>
        </a:p>
      </dgm:t>
    </dgm:pt>
    <dgm:pt modelId="{4D9DD105-61B3-4D0A-BE40-56C994C8612F}" type="pres">
      <dgm:prSet presAssocID="{EE63A68E-DA0D-4BF0-8A13-CB4C1B3B6668}" presName="compositeShape" presStyleCnt="0">
        <dgm:presLayoutVars>
          <dgm:dir/>
          <dgm:resizeHandles/>
        </dgm:presLayoutVars>
      </dgm:prSet>
      <dgm:spPr/>
    </dgm:pt>
    <dgm:pt modelId="{0FEEE324-34C0-44AE-89DF-472FF00C6AE5}" type="pres">
      <dgm:prSet presAssocID="{EE63A68E-DA0D-4BF0-8A13-CB4C1B3B6668}" presName="pyramid" presStyleLbl="node1" presStyleIdx="0" presStyleCnt="1"/>
      <dgm:spPr/>
    </dgm:pt>
    <dgm:pt modelId="{5C497CCF-BE6B-4D0A-9F1B-3DCACD16555A}" type="pres">
      <dgm:prSet presAssocID="{EE63A68E-DA0D-4BF0-8A13-CB4C1B3B6668}" presName="theList" presStyleCnt="0"/>
      <dgm:spPr/>
    </dgm:pt>
    <dgm:pt modelId="{6E9C9198-BF13-42B0-9324-9149726044A6}" type="pres">
      <dgm:prSet presAssocID="{1B3D3E8D-FC75-4577-A929-9057AA68D156}" presName="aNode" presStyleLbl="fgAcc1" presStyleIdx="0" presStyleCnt="3">
        <dgm:presLayoutVars>
          <dgm:bulletEnabled val="1"/>
        </dgm:presLayoutVars>
      </dgm:prSet>
      <dgm:spPr/>
    </dgm:pt>
    <dgm:pt modelId="{29AD93D5-D589-4B46-BD82-06C10F38E5CD}" type="pres">
      <dgm:prSet presAssocID="{1B3D3E8D-FC75-4577-A929-9057AA68D156}" presName="aSpace" presStyleCnt="0"/>
      <dgm:spPr/>
    </dgm:pt>
    <dgm:pt modelId="{C647210B-D004-419E-A653-CB50AF8C0D72}" type="pres">
      <dgm:prSet presAssocID="{262116B9-7E31-4831-BACE-88A8B0FBDD5B}" presName="aNode" presStyleLbl="fgAcc1" presStyleIdx="1" presStyleCnt="3">
        <dgm:presLayoutVars>
          <dgm:bulletEnabled val="1"/>
        </dgm:presLayoutVars>
      </dgm:prSet>
      <dgm:spPr/>
    </dgm:pt>
    <dgm:pt modelId="{63520CBF-45CB-46ED-932E-5F80AE6777C8}" type="pres">
      <dgm:prSet presAssocID="{262116B9-7E31-4831-BACE-88A8B0FBDD5B}" presName="aSpace" presStyleCnt="0"/>
      <dgm:spPr/>
    </dgm:pt>
    <dgm:pt modelId="{02ECBF2A-E196-425F-83F9-061573B5C8B8}" type="pres">
      <dgm:prSet presAssocID="{F3DC049D-F34E-4FC2-8E0E-7C1DBD1421E5}" presName="aNode" presStyleLbl="fgAcc1" presStyleIdx="2" presStyleCnt="3">
        <dgm:presLayoutVars>
          <dgm:bulletEnabled val="1"/>
        </dgm:presLayoutVars>
      </dgm:prSet>
      <dgm:spPr/>
    </dgm:pt>
    <dgm:pt modelId="{B8E750AE-2C3B-490C-9DB6-23450E62E61B}" type="pres">
      <dgm:prSet presAssocID="{F3DC049D-F34E-4FC2-8E0E-7C1DBD1421E5}" presName="aSpace" presStyleCnt="0"/>
      <dgm:spPr/>
    </dgm:pt>
  </dgm:ptLst>
  <dgm:cxnLst>
    <dgm:cxn modelId="{7F185346-101A-4817-B423-9CF94CDEA160}" srcId="{EE63A68E-DA0D-4BF0-8A13-CB4C1B3B6668}" destId="{1B3D3E8D-FC75-4577-A929-9057AA68D156}" srcOrd="0" destOrd="0" parTransId="{98B3A13A-4B5D-4AA3-9FF2-38704FF515C6}" sibTransId="{D23C0919-3443-440E-ABC0-767AD132CFF5}"/>
    <dgm:cxn modelId="{2C36EE4C-7B4F-4775-A701-BD61FD26A1D4}" type="presOf" srcId="{262116B9-7E31-4831-BACE-88A8B0FBDD5B}" destId="{C647210B-D004-419E-A653-CB50AF8C0D72}" srcOrd="0" destOrd="0" presId="urn:microsoft.com/office/officeart/2005/8/layout/pyramid2"/>
    <dgm:cxn modelId="{71832F71-6CDC-4FE6-A95E-1D01EF2E74AC}" type="presOf" srcId="{1B3D3E8D-FC75-4577-A929-9057AA68D156}" destId="{6E9C9198-BF13-42B0-9324-9149726044A6}" srcOrd="0" destOrd="0" presId="urn:microsoft.com/office/officeart/2005/8/layout/pyramid2"/>
    <dgm:cxn modelId="{D556E97D-E18D-4C1E-8478-693C44C21721}" type="presOf" srcId="{F3DC049D-F34E-4FC2-8E0E-7C1DBD1421E5}" destId="{02ECBF2A-E196-425F-83F9-061573B5C8B8}" srcOrd="0" destOrd="0" presId="urn:microsoft.com/office/officeart/2005/8/layout/pyramid2"/>
    <dgm:cxn modelId="{92CFCB96-14B2-41E8-A971-029E1F3BC5FD}" srcId="{EE63A68E-DA0D-4BF0-8A13-CB4C1B3B6668}" destId="{262116B9-7E31-4831-BACE-88A8B0FBDD5B}" srcOrd="1" destOrd="0" parTransId="{465FD632-6B13-4DB8-8CF8-EF23F28386EB}" sibTransId="{29044656-620F-4BA8-93C5-2EF019ABAC5F}"/>
    <dgm:cxn modelId="{9D6E73EC-A86F-46CB-BCCE-0A63B1A6EDFE}" srcId="{EE63A68E-DA0D-4BF0-8A13-CB4C1B3B6668}" destId="{F3DC049D-F34E-4FC2-8E0E-7C1DBD1421E5}" srcOrd="2" destOrd="0" parTransId="{284E0803-6CF6-471F-AAC5-C8E4C511B24A}" sibTransId="{9927486E-81D7-4495-80E1-898FB49BC376}"/>
    <dgm:cxn modelId="{0B7B77EF-DC16-49ED-87AF-A40B14E8ABE7}" type="presOf" srcId="{EE63A68E-DA0D-4BF0-8A13-CB4C1B3B6668}" destId="{4D9DD105-61B3-4D0A-BE40-56C994C8612F}" srcOrd="0" destOrd="0" presId="urn:microsoft.com/office/officeart/2005/8/layout/pyramid2"/>
    <dgm:cxn modelId="{2E44D4AE-C642-43C0-BB2F-E07B08606B61}" type="presParOf" srcId="{4D9DD105-61B3-4D0A-BE40-56C994C8612F}" destId="{0FEEE324-34C0-44AE-89DF-472FF00C6AE5}" srcOrd="0" destOrd="0" presId="urn:microsoft.com/office/officeart/2005/8/layout/pyramid2"/>
    <dgm:cxn modelId="{CA95E4B4-14DD-4B28-8233-5FF6A3BCB0BA}" type="presParOf" srcId="{4D9DD105-61B3-4D0A-BE40-56C994C8612F}" destId="{5C497CCF-BE6B-4D0A-9F1B-3DCACD16555A}" srcOrd="1" destOrd="0" presId="urn:microsoft.com/office/officeart/2005/8/layout/pyramid2"/>
    <dgm:cxn modelId="{600D1271-EC2D-4D54-B19E-503FF9967456}" type="presParOf" srcId="{5C497CCF-BE6B-4D0A-9F1B-3DCACD16555A}" destId="{6E9C9198-BF13-42B0-9324-9149726044A6}" srcOrd="0" destOrd="0" presId="urn:microsoft.com/office/officeart/2005/8/layout/pyramid2"/>
    <dgm:cxn modelId="{E8F05761-D180-4602-9F04-C3245E816E97}" type="presParOf" srcId="{5C497CCF-BE6B-4D0A-9F1B-3DCACD16555A}" destId="{29AD93D5-D589-4B46-BD82-06C10F38E5CD}" srcOrd="1" destOrd="0" presId="urn:microsoft.com/office/officeart/2005/8/layout/pyramid2"/>
    <dgm:cxn modelId="{A9C90EDC-BEBD-4637-8E46-1286EA5F5985}" type="presParOf" srcId="{5C497CCF-BE6B-4D0A-9F1B-3DCACD16555A}" destId="{C647210B-D004-419E-A653-CB50AF8C0D72}" srcOrd="2" destOrd="0" presId="urn:microsoft.com/office/officeart/2005/8/layout/pyramid2"/>
    <dgm:cxn modelId="{202C6854-0D84-473E-833C-7AABFFA82E3D}" type="presParOf" srcId="{5C497CCF-BE6B-4D0A-9F1B-3DCACD16555A}" destId="{63520CBF-45CB-46ED-932E-5F80AE6777C8}" srcOrd="3" destOrd="0" presId="urn:microsoft.com/office/officeart/2005/8/layout/pyramid2"/>
    <dgm:cxn modelId="{73FCD90B-CE12-4F47-988D-57FC01635FA8}" type="presParOf" srcId="{5C497CCF-BE6B-4D0A-9F1B-3DCACD16555A}" destId="{02ECBF2A-E196-425F-83F9-061573B5C8B8}" srcOrd="4" destOrd="0" presId="urn:microsoft.com/office/officeart/2005/8/layout/pyramid2"/>
    <dgm:cxn modelId="{3439E249-88A0-4E39-9F42-852712B6590B}" type="presParOf" srcId="{5C497CCF-BE6B-4D0A-9F1B-3DCACD16555A}" destId="{B8E750AE-2C3B-490C-9DB6-23450E62E61B}" srcOrd="5"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0AED3EBB-B9A9-44F2-BBEC-BA41FEE0F8FC}" type="doc">
      <dgm:prSet loTypeId="urn:microsoft.com/office/officeart/2011/layout/HexagonRadial" loCatId="cycle" qsTypeId="urn:microsoft.com/office/officeart/2005/8/quickstyle/simple3" qsCatId="simple" csTypeId="urn:microsoft.com/office/officeart/2005/8/colors/colorful2" csCatId="colorful" phldr="1"/>
      <dgm:spPr/>
      <dgm:t>
        <a:bodyPr/>
        <a:lstStyle/>
        <a:p>
          <a:endParaRPr lang="en-GB"/>
        </a:p>
      </dgm:t>
    </dgm:pt>
    <dgm:pt modelId="{8660E202-5F0D-4DEB-9DC8-C0BBCA6ED527}">
      <dgm:prSet phldrT="[Text]"/>
      <dgm:spPr/>
      <dgm:t>
        <a:bodyPr/>
        <a:lstStyle/>
        <a:p>
          <a:r>
            <a:rPr lang="en-GB" b="1"/>
            <a:t>The Paradigm</a:t>
          </a:r>
        </a:p>
      </dgm:t>
    </dgm:pt>
    <dgm:pt modelId="{8E7AC8B8-529B-49C7-A639-AB3742A2FBE3}" type="parTrans" cxnId="{1A28B99F-644A-4E4B-B81C-CA3FC35F2422}">
      <dgm:prSet/>
      <dgm:spPr/>
      <dgm:t>
        <a:bodyPr/>
        <a:lstStyle/>
        <a:p>
          <a:endParaRPr lang="en-GB" sz="2400" b="1"/>
        </a:p>
      </dgm:t>
    </dgm:pt>
    <dgm:pt modelId="{8F4B44E7-12E9-47E0-9146-F5C6FD7730D1}" type="sibTrans" cxnId="{1A28B99F-644A-4E4B-B81C-CA3FC35F2422}">
      <dgm:prSet/>
      <dgm:spPr/>
      <dgm:t>
        <a:bodyPr/>
        <a:lstStyle/>
        <a:p>
          <a:endParaRPr lang="en-GB" b="1"/>
        </a:p>
      </dgm:t>
    </dgm:pt>
    <dgm:pt modelId="{70EBAB1B-0D39-41DF-B5A6-CA5892919BA6}">
      <dgm:prSet phldrT="[Text]"/>
      <dgm:spPr/>
      <dgm:t>
        <a:bodyPr/>
        <a:lstStyle/>
        <a:p>
          <a:r>
            <a:rPr lang="en-GB" b="1"/>
            <a:t>stories</a:t>
          </a:r>
        </a:p>
      </dgm:t>
    </dgm:pt>
    <dgm:pt modelId="{86A392F4-B366-48DD-A026-A217074938AC}" type="parTrans" cxnId="{E89948BB-8878-492E-B894-414EBD597053}">
      <dgm:prSet/>
      <dgm:spPr/>
      <dgm:t>
        <a:bodyPr/>
        <a:lstStyle/>
        <a:p>
          <a:endParaRPr lang="en-GB" sz="2400" b="1"/>
        </a:p>
      </dgm:t>
    </dgm:pt>
    <dgm:pt modelId="{6E29E700-749D-45E2-B954-266FF73F2FDD}" type="sibTrans" cxnId="{E89948BB-8878-492E-B894-414EBD597053}">
      <dgm:prSet/>
      <dgm:spPr/>
      <dgm:t>
        <a:bodyPr/>
        <a:lstStyle/>
        <a:p>
          <a:endParaRPr lang="en-GB" b="1"/>
        </a:p>
      </dgm:t>
    </dgm:pt>
    <dgm:pt modelId="{C630A4C9-87C9-40BF-A933-FC0EF2581063}">
      <dgm:prSet phldrT="[Text]"/>
      <dgm:spPr/>
      <dgm:t>
        <a:bodyPr/>
        <a:lstStyle/>
        <a:p>
          <a:r>
            <a:rPr lang="en-GB" b="1"/>
            <a:t>symbols</a:t>
          </a:r>
        </a:p>
      </dgm:t>
    </dgm:pt>
    <dgm:pt modelId="{0208FB56-F455-480F-AE10-D0B4DEAF072C}" type="parTrans" cxnId="{D6E8E54F-57FC-493B-84A0-887BB67617D8}">
      <dgm:prSet/>
      <dgm:spPr/>
      <dgm:t>
        <a:bodyPr/>
        <a:lstStyle/>
        <a:p>
          <a:endParaRPr lang="en-GB" sz="2400" b="1"/>
        </a:p>
      </dgm:t>
    </dgm:pt>
    <dgm:pt modelId="{2463C9E7-5B70-426F-BB9F-312C1D5D821B}" type="sibTrans" cxnId="{D6E8E54F-57FC-493B-84A0-887BB67617D8}">
      <dgm:prSet/>
      <dgm:spPr/>
      <dgm:t>
        <a:bodyPr/>
        <a:lstStyle/>
        <a:p>
          <a:endParaRPr lang="en-GB" b="1"/>
        </a:p>
      </dgm:t>
    </dgm:pt>
    <dgm:pt modelId="{2285742F-FDC4-473A-AAEE-C51B01362DBF}">
      <dgm:prSet phldrT="[Text]"/>
      <dgm:spPr/>
      <dgm:t>
        <a:bodyPr/>
        <a:lstStyle/>
        <a:p>
          <a:r>
            <a:rPr lang="en-GB" b="1"/>
            <a:t>Power structures</a:t>
          </a:r>
        </a:p>
      </dgm:t>
    </dgm:pt>
    <dgm:pt modelId="{AAF05CDD-7C7A-461A-93E1-4D82BE4FE402}" type="parTrans" cxnId="{626C5B16-A581-40E0-AE3E-6D679ADF711B}">
      <dgm:prSet/>
      <dgm:spPr/>
      <dgm:t>
        <a:bodyPr/>
        <a:lstStyle/>
        <a:p>
          <a:endParaRPr lang="en-GB" sz="2400" b="1"/>
        </a:p>
      </dgm:t>
    </dgm:pt>
    <dgm:pt modelId="{E4B9DF92-5B69-43D9-9E99-9421AAFE1FD2}" type="sibTrans" cxnId="{626C5B16-A581-40E0-AE3E-6D679ADF711B}">
      <dgm:prSet/>
      <dgm:spPr/>
      <dgm:t>
        <a:bodyPr/>
        <a:lstStyle/>
        <a:p>
          <a:endParaRPr lang="en-GB" b="1"/>
        </a:p>
      </dgm:t>
    </dgm:pt>
    <dgm:pt modelId="{BA6F2B7D-9604-421C-B1C6-F52A230686EC}">
      <dgm:prSet phldrT="[Text]"/>
      <dgm:spPr/>
      <dgm:t>
        <a:bodyPr/>
        <a:lstStyle/>
        <a:p>
          <a:r>
            <a:rPr lang="en-GB" b="1"/>
            <a:t>Organisational structures</a:t>
          </a:r>
        </a:p>
      </dgm:t>
    </dgm:pt>
    <dgm:pt modelId="{9DA9A36E-FCC4-49BF-95B9-6190FD55891D}" type="parTrans" cxnId="{4F2672AF-16BC-4B3D-A11A-D6770E39BC4A}">
      <dgm:prSet/>
      <dgm:spPr/>
      <dgm:t>
        <a:bodyPr/>
        <a:lstStyle/>
        <a:p>
          <a:endParaRPr lang="en-GB" sz="2400" b="1"/>
        </a:p>
      </dgm:t>
    </dgm:pt>
    <dgm:pt modelId="{5463A911-D440-4F4C-8FDE-91DCD3D84935}" type="sibTrans" cxnId="{4F2672AF-16BC-4B3D-A11A-D6770E39BC4A}">
      <dgm:prSet/>
      <dgm:spPr/>
      <dgm:t>
        <a:bodyPr/>
        <a:lstStyle/>
        <a:p>
          <a:endParaRPr lang="en-GB" b="1"/>
        </a:p>
      </dgm:t>
    </dgm:pt>
    <dgm:pt modelId="{24CCF8EF-E4A1-4852-BB6E-CFA6DB17C1D7}">
      <dgm:prSet phldrT="[Text]"/>
      <dgm:spPr/>
      <dgm:t>
        <a:bodyPr/>
        <a:lstStyle/>
        <a:p>
          <a:r>
            <a:rPr lang="en-GB" b="1"/>
            <a:t>Rituals &amp; routines</a:t>
          </a:r>
        </a:p>
      </dgm:t>
    </dgm:pt>
    <dgm:pt modelId="{4816952C-4F72-41E0-8F0A-B5D007B8DE07}" type="parTrans" cxnId="{8011D5ED-7D09-4679-A1D9-1F32C7C70C10}">
      <dgm:prSet/>
      <dgm:spPr/>
      <dgm:t>
        <a:bodyPr/>
        <a:lstStyle/>
        <a:p>
          <a:endParaRPr lang="en-GB" sz="2400" b="1"/>
        </a:p>
      </dgm:t>
    </dgm:pt>
    <dgm:pt modelId="{23E0385E-57D1-4062-BE57-19F889765C1E}" type="sibTrans" cxnId="{8011D5ED-7D09-4679-A1D9-1F32C7C70C10}">
      <dgm:prSet/>
      <dgm:spPr/>
      <dgm:t>
        <a:bodyPr/>
        <a:lstStyle/>
        <a:p>
          <a:endParaRPr lang="en-GB" b="1"/>
        </a:p>
      </dgm:t>
    </dgm:pt>
    <dgm:pt modelId="{26E6F4AD-71CF-461E-97C5-F33B43B2379A}">
      <dgm:prSet phldrT="[Text]"/>
      <dgm:spPr/>
      <dgm:t>
        <a:bodyPr/>
        <a:lstStyle/>
        <a:p>
          <a:endParaRPr lang="en-GB" b="1"/>
        </a:p>
      </dgm:t>
    </dgm:pt>
    <dgm:pt modelId="{B3B5D3AE-A9A9-4AED-A2CE-638C0C2EB12E}" type="parTrans" cxnId="{02BD4372-7670-4BE0-AE14-029723DF6531}">
      <dgm:prSet/>
      <dgm:spPr/>
      <dgm:t>
        <a:bodyPr/>
        <a:lstStyle/>
        <a:p>
          <a:endParaRPr lang="en-GB" sz="2400" b="1"/>
        </a:p>
      </dgm:t>
    </dgm:pt>
    <dgm:pt modelId="{84404B2C-7D32-4A49-A625-0824A56E4EDB}" type="sibTrans" cxnId="{02BD4372-7670-4BE0-AE14-029723DF6531}">
      <dgm:prSet/>
      <dgm:spPr/>
      <dgm:t>
        <a:bodyPr/>
        <a:lstStyle/>
        <a:p>
          <a:endParaRPr lang="en-GB" b="1"/>
        </a:p>
      </dgm:t>
    </dgm:pt>
    <dgm:pt modelId="{055EC430-79B9-4545-A909-BDB3631EBA00}">
      <dgm:prSet phldrT="[Text]"/>
      <dgm:spPr/>
      <dgm:t>
        <a:bodyPr/>
        <a:lstStyle/>
        <a:p>
          <a:r>
            <a:rPr lang="en-GB" b="1" dirty="0"/>
            <a:t>Control systems</a:t>
          </a:r>
        </a:p>
      </dgm:t>
    </dgm:pt>
    <dgm:pt modelId="{12C10030-A5D6-40F8-9BF4-5B958CB4D000}" type="parTrans" cxnId="{D72FD80B-5BD9-47F5-9B9A-94DFC80E1816}">
      <dgm:prSet/>
      <dgm:spPr/>
      <dgm:t>
        <a:bodyPr/>
        <a:lstStyle/>
        <a:p>
          <a:endParaRPr lang="en-GB" sz="2400" b="1"/>
        </a:p>
      </dgm:t>
    </dgm:pt>
    <dgm:pt modelId="{83CC710B-A7D5-420E-A2DF-FDB06759BC1B}" type="sibTrans" cxnId="{D72FD80B-5BD9-47F5-9B9A-94DFC80E1816}">
      <dgm:prSet/>
      <dgm:spPr/>
      <dgm:t>
        <a:bodyPr/>
        <a:lstStyle/>
        <a:p>
          <a:endParaRPr lang="en-GB" b="1"/>
        </a:p>
      </dgm:t>
    </dgm:pt>
    <dgm:pt modelId="{51FFAB43-D76E-49D2-ADE2-946EE01B2E38}" type="pres">
      <dgm:prSet presAssocID="{0AED3EBB-B9A9-44F2-BBEC-BA41FEE0F8FC}" presName="Name0" presStyleCnt="0">
        <dgm:presLayoutVars>
          <dgm:chMax val="1"/>
          <dgm:chPref val="1"/>
          <dgm:dir/>
          <dgm:animOne val="branch"/>
          <dgm:animLvl val="lvl"/>
        </dgm:presLayoutVars>
      </dgm:prSet>
      <dgm:spPr/>
    </dgm:pt>
    <dgm:pt modelId="{795752A0-8549-4409-B9ED-8CAA94046706}" type="pres">
      <dgm:prSet presAssocID="{8660E202-5F0D-4DEB-9DC8-C0BBCA6ED527}" presName="Parent" presStyleLbl="node0" presStyleIdx="0" presStyleCnt="1">
        <dgm:presLayoutVars>
          <dgm:chMax val="6"/>
          <dgm:chPref val="6"/>
        </dgm:presLayoutVars>
      </dgm:prSet>
      <dgm:spPr/>
    </dgm:pt>
    <dgm:pt modelId="{BB279499-3E06-4D01-9D4A-F97837531B05}" type="pres">
      <dgm:prSet presAssocID="{70EBAB1B-0D39-41DF-B5A6-CA5892919BA6}" presName="Accent1" presStyleCnt="0"/>
      <dgm:spPr/>
    </dgm:pt>
    <dgm:pt modelId="{6E16345D-8274-4B1A-A6E5-2BB81B1BB48A}" type="pres">
      <dgm:prSet presAssocID="{70EBAB1B-0D39-41DF-B5A6-CA5892919BA6}" presName="Accent" presStyleLbl="bgShp" presStyleIdx="0" presStyleCnt="6"/>
      <dgm:spPr/>
    </dgm:pt>
    <dgm:pt modelId="{493546B9-F7D2-484F-B591-15988EF6B044}" type="pres">
      <dgm:prSet presAssocID="{70EBAB1B-0D39-41DF-B5A6-CA5892919BA6}" presName="Child1" presStyleLbl="node1" presStyleIdx="0" presStyleCnt="6">
        <dgm:presLayoutVars>
          <dgm:chMax val="0"/>
          <dgm:chPref val="0"/>
          <dgm:bulletEnabled val="1"/>
        </dgm:presLayoutVars>
      </dgm:prSet>
      <dgm:spPr/>
    </dgm:pt>
    <dgm:pt modelId="{3CA7CB24-73F0-4154-A7C0-6BD2209FFB72}" type="pres">
      <dgm:prSet presAssocID="{C630A4C9-87C9-40BF-A933-FC0EF2581063}" presName="Accent2" presStyleCnt="0"/>
      <dgm:spPr/>
    </dgm:pt>
    <dgm:pt modelId="{E05BBB62-5376-4202-A7F3-C2780B95E57F}" type="pres">
      <dgm:prSet presAssocID="{C630A4C9-87C9-40BF-A933-FC0EF2581063}" presName="Accent" presStyleLbl="bgShp" presStyleIdx="1" presStyleCnt="6"/>
      <dgm:spPr/>
    </dgm:pt>
    <dgm:pt modelId="{BDF300E7-5485-428F-B5AA-5A185483449D}" type="pres">
      <dgm:prSet presAssocID="{C630A4C9-87C9-40BF-A933-FC0EF2581063}" presName="Child2" presStyleLbl="node1" presStyleIdx="1" presStyleCnt="6">
        <dgm:presLayoutVars>
          <dgm:chMax val="0"/>
          <dgm:chPref val="0"/>
          <dgm:bulletEnabled val="1"/>
        </dgm:presLayoutVars>
      </dgm:prSet>
      <dgm:spPr/>
    </dgm:pt>
    <dgm:pt modelId="{E5E6F8B8-E666-4BA9-9C41-B6D364BFFB20}" type="pres">
      <dgm:prSet presAssocID="{2285742F-FDC4-473A-AAEE-C51B01362DBF}" presName="Accent3" presStyleCnt="0"/>
      <dgm:spPr/>
    </dgm:pt>
    <dgm:pt modelId="{6E5314F4-8E3E-4D99-8E04-586C2A48F1FE}" type="pres">
      <dgm:prSet presAssocID="{2285742F-FDC4-473A-AAEE-C51B01362DBF}" presName="Accent" presStyleLbl="bgShp" presStyleIdx="2" presStyleCnt="6"/>
      <dgm:spPr/>
    </dgm:pt>
    <dgm:pt modelId="{ECC5F9E4-186D-4116-A1F4-0AFBEAA07E4F}" type="pres">
      <dgm:prSet presAssocID="{2285742F-FDC4-473A-AAEE-C51B01362DBF}" presName="Child3" presStyleLbl="node1" presStyleIdx="2" presStyleCnt="6">
        <dgm:presLayoutVars>
          <dgm:chMax val="0"/>
          <dgm:chPref val="0"/>
          <dgm:bulletEnabled val="1"/>
        </dgm:presLayoutVars>
      </dgm:prSet>
      <dgm:spPr/>
    </dgm:pt>
    <dgm:pt modelId="{69D12917-8CDF-4B59-AC5D-E9A2C88F58E9}" type="pres">
      <dgm:prSet presAssocID="{BA6F2B7D-9604-421C-B1C6-F52A230686EC}" presName="Accent4" presStyleCnt="0"/>
      <dgm:spPr/>
    </dgm:pt>
    <dgm:pt modelId="{E381E2DF-EAB7-49EB-95E0-1C16834735E3}" type="pres">
      <dgm:prSet presAssocID="{BA6F2B7D-9604-421C-B1C6-F52A230686EC}" presName="Accent" presStyleLbl="bgShp" presStyleIdx="3" presStyleCnt="6"/>
      <dgm:spPr/>
    </dgm:pt>
    <dgm:pt modelId="{21698BA0-10FA-48F0-84F8-142E88DDB869}" type="pres">
      <dgm:prSet presAssocID="{BA6F2B7D-9604-421C-B1C6-F52A230686EC}" presName="Child4" presStyleLbl="node1" presStyleIdx="3" presStyleCnt="6">
        <dgm:presLayoutVars>
          <dgm:chMax val="0"/>
          <dgm:chPref val="0"/>
          <dgm:bulletEnabled val="1"/>
        </dgm:presLayoutVars>
      </dgm:prSet>
      <dgm:spPr/>
    </dgm:pt>
    <dgm:pt modelId="{01E8E4E5-9CAA-4FEF-BD75-A04B891022B5}" type="pres">
      <dgm:prSet presAssocID="{055EC430-79B9-4545-A909-BDB3631EBA00}" presName="Accent5" presStyleCnt="0"/>
      <dgm:spPr/>
    </dgm:pt>
    <dgm:pt modelId="{348E0A32-650F-4948-8A13-F1AAAAECBE7F}" type="pres">
      <dgm:prSet presAssocID="{055EC430-79B9-4545-A909-BDB3631EBA00}" presName="Accent" presStyleLbl="bgShp" presStyleIdx="4" presStyleCnt="6"/>
      <dgm:spPr/>
    </dgm:pt>
    <dgm:pt modelId="{135D53E3-6422-4733-A8C3-8AEF62C82D68}" type="pres">
      <dgm:prSet presAssocID="{055EC430-79B9-4545-A909-BDB3631EBA00}" presName="Child5" presStyleLbl="node1" presStyleIdx="4" presStyleCnt="6">
        <dgm:presLayoutVars>
          <dgm:chMax val="0"/>
          <dgm:chPref val="0"/>
          <dgm:bulletEnabled val="1"/>
        </dgm:presLayoutVars>
      </dgm:prSet>
      <dgm:spPr/>
    </dgm:pt>
    <dgm:pt modelId="{AA9CC156-6E29-42D8-973A-052BED8518E3}" type="pres">
      <dgm:prSet presAssocID="{24CCF8EF-E4A1-4852-BB6E-CFA6DB17C1D7}" presName="Accent6" presStyleCnt="0"/>
      <dgm:spPr/>
    </dgm:pt>
    <dgm:pt modelId="{4A7E683D-4849-49A6-8B69-0C4C27B5CED9}" type="pres">
      <dgm:prSet presAssocID="{24CCF8EF-E4A1-4852-BB6E-CFA6DB17C1D7}" presName="Accent" presStyleLbl="bgShp" presStyleIdx="5" presStyleCnt="6"/>
      <dgm:spPr/>
    </dgm:pt>
    <dgm:pt modelId="{B4F178C0-F16B-4B50-B31B-6593178D1CAC}" type="pres">
      <dgm:prSet presAssocID="{24CCF8EF-E4A1-4852-BB6E-CFA6DB17C1D7}" presName="Child6" presStyleLbl="node1" presStyleIdx="5" presStyleCnt="6">
        <dgm:presLayoutVars>
          <dgm:chMax val="0"/>
          <dgm:chPref val="0"/>
          <dgm:bulletEnabled val="1"/>
        </dgm:presLayoutVars>
      </dgm:prSet>
      <dgm:spPr/>
    </dgm:pt>
  </dgm:ptLst>
  <dgm:cxnLst>
    <dgm:cxn modelId="{D72FD80B-5BD9-47F5-9B9A-94DFC80E1816}" srcId="{8660E202-5F0D-4DEB-9DC8-C0BBCA6ED527}" destId="{055EC430-79B9-4545-A909-BDB3631EBA00}" srcOrd="4" destOrd="0" parTransId="{12C10030-A5D6-40F8-9BF4-5B958CB4D000}" sibTransId="{83CC710B-A7D5-420E-A2DF-FDB06759BC1B}"/>
    <dgm:cxn modelId="{626C5B16-A581-40E0-AE3E-6D679ADF711B}" srcId="{8660E202-5F0D-4DEB-9DC8-C0BBCA6ED527}" destId="{2285742F-FDC4-473A-AAEE-C51B01362DBF}" srcOrd="2" destOrd="0" parTransId="{AAF05CDD-7C7A-461A-93E1-4D82BE4FE402}" sibTransId="{E4B9DF92-5B69-43D9-9E99-9421AAFE1FD2}"/>
    <dgm:cxn modelId="{E53CC416-0343-4875-BD08-F156BDBEA2D9}" type="presOf" srcId="{055EC430-79B9-4545-A909-BDB3631EBA00}" destId="{135D53E3-6422-4733-A8C3-8AEF62C82D68}" srcOrd="0" destOrd="0" presId="urn:microsoft.com/office/officeart/2011/layout/HexagonRadial"/>
    <dgm:cxn modelId="{D6E8E54F-57FC-493B-84A0-887BB67617D8}" srcId="{8660E202-5F0D-4DEB-9DC8-C0BBCA6ED527}" destId="{C630A4C9-87C9-40BF-A933-FC0EF2581063}" srcOrd="1" destOrd="0" parTransId="{0208FB56-F455-480F-AE10-D0B4DEAF072C}" sibTransId="{2463C9E7-5B70-426F-BB9F-312C1D5D821B}"/>
    <dgm:cxn modelId="{EDBA9A62-BB6D-443D-B6D7-4375264B1C15}" type="presOf" srcId="{C630A4C9-87C9-40BF-A933-FC0EF2581063}" destId="{BDF300E7-5485-428F-B5AA-5A185483449D}" srcOrd="0" destOrd="0" presId="urn:microsoft.com/office/officeart/2011/layout/HexagonRadial"/>
    <dgm:cxn modelId="{E0B7A464-F73A-4E2E-A570-E28434240A14}" type="presOf" srcId="{BA6F2B7D-9604-421C-B1C6-F52A230686EC}" destId="{21698BA0-10FA-48F0-84F8-142E88DDB869}" srcOrd="0" destOrd="0" presId="urn:microsoft.com/office/officeart/2011/layout/HexagonRadial"/>
    <dgm:cxn modelId="{96215D68-1603-4DF4-9F9A-A35B0FAA5553}" type="presOf" srcId="{24CCF8EF-E4A1-4852-BB6E-CFA6DB17C1D7}" destId="{B4F178C0-F16B-4B50-B31B-6593178D1CAC}" srcOrd="0" destOrd="0" presId="urn:microsoft.com/office/officeart/2011/layout/HexagonRadial"/>
    <dgm:cxn modelId="{2146536A-7435-4695-A590-18551CE1F4EF}" type="presOf" srcId="{2285742F-FDC4-473A-AAEE-C51B01362DBF}" destId="{ECC5F9E4-186D-4116-A1F4-0AFBEAA07E4F}" srcOrd="0" destOrd="0" presId="urn:microsoft.com/office/officeart/2011/layout/HexagonRadial"/>
    <dgm:cxn modelId="{02BD4372-7670-4BE0-AE14-029723DF6531}" srcId="{0AED3EBB-B9A9-44F2-BBEC-BA41FEE0F8FC}" destId="{26E6F4AD-71CF-461E-97C5-F33B43B2379A}" srcOrd="1" destOrd="0" parTransId="{B3B5D3AE-A9A9-4AED-A2CE-638C0C2EB12E}" sibTransId="{84404B2C-7D32-4A49-A625-0824A56E4EDB}"/>
    <dgm:cxn modelId="{375AD486-08C7-4C88-A03D-89DC20D5D7C2}" type="presOf" srcId="{70EBAB1B-0D39-41DF-B5A6-CA5892919BA6}" destId="{493546B9-F7D2-484F-B591-15988EF6B044}" srcOrd="0" destOrd="0" presId="urn:microsoft.com/office/officeart/2011/layout/HexagonRadial"/>
    <dgm:cxn modelId="{ED390B94-13C9-4081-9FE8-7D5A2B9AC799}" type="presOf" srcId="{0AED3EBB-B9A9-44F2-BBEC-BA41FEE0F8FC}" destId="{51FFAB43-D76E-49D2-ADE2-946EE01B2E38}" srcOrd="0" destOrd="0" presId="urn:microsoft.com/office/officeart/2011/layout/HexagonRadial"/>
    <dgm:cxn modelId="{1A28B99F-644A-4E4B-B81C-CA3FC35F2422}" srcId="{0AED3EBB-B9A9-44F2-BBEC-BA41FEE0F8FC}" destId="{8660E202-5F0D-4DEB-9DC8-C0BBCA6ED527}" srcOrd="0" destOrd="0" parTransId="{8E7AC8B8-529B-49C7-A639-AB3742A2FBE3}" sibTransId="{8F4B44E7-12E9-47E0-9146-F5C6FD7730D1}"/>
    <dgm:cxn modelId="{4F2672AF-16BC-4B3D-A11A-D6770E39BC4A}" srcId="{8660E202-5F0D-4DEB-9DC8-C0BBCA6ED527}" destId="{BA6F2B7D-9604-421C-B1C6-F52A230686EC}" srcOrd="3" destOrd="0" parTransId="{9DA9A36E-FCC4-49BF-95B9-6190FD55891D}" sibTransId="{5463A911-D440-4F4C-8FDE-91DCD3D84935}"/>
    <dgm:cxn modelId="{3E8F2DB0-4CC3-40C3-8A87-E96AD0919821}" type="presOf" srcId="{8660E202-5F0D-4DEB-9DC8-C0BBCA6ED527}" destId="{795752A0-8549-4409-B9ED-8CAA94046706}" srcOrd="0" destOrd="0" presId="urn:microsoft.com/office/officeart/2011/layout/HexagonRadial"/>
    <dgm:cxn modelId="{E89948BB-8878-492E-B894-414EBD597053}" srcId="{8660E202-5F0D-4DEB-9DC8-C0BBCA6ED527}" destId="{70EBAB1B-0D39-41DF-B5A6-CA5892919BA6}" srcOrd="0" destOrd="0" parTransId="{86A392F4-B366-48DD-A026-A217074938AC}" sibTransId="{6E29E700-749D-45E2-B954-266FF73F2FDD}"/>
    <dgm:cxn modelId="{8011D5ED-7D09-4679-A1D9-1F32C7C70C10}" srcId="{8660E202-5F0D-4DEB-9DC8-C0BBCA6ED527}" destId="{24CCF8EF-E4A1-4852-BB6E-CFA6DB17C1D7}" srcOrd="5" destOrd="0" parTransId="{4816952C-4F72-41E0-8F0A-B5D007B8DE07}" sibTransId="{23E0385E-57D1-4062-BE57-19F889765C1E}"/>
    <dgm:cxn modelId="{3AE3D188-04E3-4566-A60B-829FEA1B9E66}" type="presParOf" srcId="{51FFAB43-D76E-49D2-ADE2-946EE01B2E38}" destId="{795752A0-8549-4409-B9ED-8CAA94046706}" srcOrd="0" destOrd="0" presId="urn:microsoft.com/office/officeart/2011/layout/HexagonRadial"/>
    <dgm:cxn modelId="{8804DBC7-DB0B-4F57-AA22-26B0015C49CE}" type="presParOf" srcId="{51FFAB43-D76E-49D2-ADE2-946EE01B2E38}" destId="{BB279499-3E06-4D01-9D4A-F97837531B05}" srcOrd="1" destOrd="0" presId="urn:microsoft.com/office/officeart/2011/layout/HexagonRadial"/>
    <dgm:cxn modelId="{16485FDB-FAA3-407C-A7D3-74B7901553AE}" type="presParOf" srcId="{BB279499-3E06-4D01-9D4A-F97837531B05}" destId="{6E16345D-8274-4B1A-A6E5-2BB81B1BB48A}" srcOrd="0" destOrd="0" presId="urn:microsoft.com/office/officeart/2011/layout/HexagonRadial"/>
    <dgm:cxn modelId="{90F37C25-0633-4916-B65A-0D04BFC07BF1}" type="presParOf" srcId="{51FFAB43-D76E-49D2-ADE2-946EE01B2E38}" destId="{493546B9-F7D2-484F-B591-15988EF6B044}" srcOrd="2" destOrd="0" presId="urn:microsoft.com/office/officeart/2011/layout/HexagonRadial"/>
    <dgm:cxn modelId="{77C4FE2C-9AD0-4193-8F2E-64263B66F113}" type="presParOf" srcId="{51FFAB43-D76E-49D2-ADE2-946EE01B2E38}" destId="{3CA7CB24-73F0-4154-A7C0-6BD2209FFB72}" srcOrd="3" destOrd="0" presId="urn:microsoft.com/office/officeart/2011/layout/HexagonRadial"/>
    <dgm:cxn modelId="{659A7540-C4A2-42C9-A18A-B9B107F7747E}" type="presParOf" srcId="{3CA7CB24-73F0-4154-A7C0-6BD2209FFB72}" destId="{E05BBB62-5376-4202-A7F3-C2780B95E57F}" srcOrd="0" destOrd="0" presId="urn:microsoft.com/office/officeart/2011/layout/HexagonRadial"/>
    <dgm:cxn modelId="{0BAFD16D-3379-4FC7-A767-5B9ED65F36C9}" type="presParOf" srcId="{51FFAB43-D76E-49D2-ADE2-946EE01B2E38}" destId="{BDF300E7-5485-428F-B5AA-5A185483449D}" srcOrd="4" destOrd="0" presId="urn:microsoft.com/office/officeart/2011/layout/HexagonRadial"/>
    <dgm:cxn modelId="{8C597840-6A90-42F8-A647-B471D7C3A7D2}" type="presParOf" srcId="{51FFAB43-D76E-49D2-ADE2-946EE01B2E38}" destId="{E5E6F8B8-E666-4BA9-9C41-B6D364BFFB20}" srcOrd="5" destOrd="0" presId="urn:microsoft.com/office/officeart/2011/layout/HexagonRadial"/>
    <dgm:cxn modelId="{2BD14CEC-B1B3-47B6-A060-488C50D66AAB}" type="presParOf" srcId="{E5E6F8B8-E666-4BA9-9C41-B6D364BFFB20}" destId="{6E5314F4-8E3E-4D99-8E04-586C2A48F1FE}" srcOrd="0" destOrd="0" presId="urn:microsoft.com/office/officeart/2011/layout/HexagonRadial"/>
    <dgm:cxn modelId="{1E565E7A-6D19-48A8-9456-C6CD93C7E532}" type="presParOf" srcId="{51FFAB43-D76E-49D2-ADE2-946EE01B2E38}" destId="{ECC5F9E4-186D-4116-A1F4-0AFBEAA07E4F}" srcOrd="6" destOrd="0" presId="urn:microsoft.com/office/officeart/2011/layout/HexagonRadial"/>
    <dgm:cxn modelId="{CA3BF44F-99ED-460F-BEE5-EA3A1B3172CE}" type="presParOf" srcId="{51FFAB43-D76E-49D2-ADE2-946EE01B2E38}" destId="{69D12917-8CDF-4B59-AC5D-E9A2C88F58E9}" srcOrd="7" destOrd="0" presId="urn:microsoft.com/office/officeart/2011/layout/HexagonRadial"/>
    <dgm:cxn modelId="{3F45ED21-BC1D-4FC1-AEA2-3F575E4AD84C}" type="presParOf" srcId="{69D12917-8CDF-4B59-AC5D-E9A2C88F58E9}" destId="{E381E2DF-EAB7-49EB-95E0-1C16834735E3}" srcOrd="0" destOrd="0" presId="urn:microsoft.com/office/officeart/2011/layout/HexagonRadial"/>
    <dgm:cxn modelId="{A3CE8F08-A844-4A53-83C3-12F2914AFFED}" type="presParOf" srcId="{51FFAB43-D76E-49D2-ADE2-946EE01B2E38}" destId="{21698BA0-10FA-48F0-84F8-142E88DDB869}" srcOrd="8" destOrd="0" presId="urn:microsoft.com/office/officeart/2011/layout/HexagonRadial"/>
    <dgm:cxn modelId="{F8B72FD1-1155-4362-9A5C-74D79ED8E7AF}" type="presParOf" srcId="{51FFAB43-D76E-49D2-ADE2-946EE01B2E38}" destId="{01E8E4E5-9CAA-4FEF-BD75-A04B891022B5}" srcOrd="9" destOrd="0" presId="urn:microsoft.com/office/officeart/2011/layout/HexagonRadial"/>
    <dgm:cxn modelId="{EBEDEDBB-AB10-45AE-B920-B53538516F2A}" type="presParOf" srcId="{01E8E4E5-9CAA-4FEF-BD75-A04B891022B5}" destId="{348E0A32-650F-4948-8A13-F1AAAAECBE7F}" srcOrd="0" destOrd="0" presId="urn:microsoft.com/office/officeart/2011/layout/HexagonRadial"/>
    <dgm:cxn modelId="{F89117C9-9809-4650-8264-D1552D9EE3F7}" type="presParOf" srcId="{51FFAB43-D76E-49D2-ADE2-946EE01B2E38}" destId="{135D53E3-6422-4733-A8C3-8AEF62C82D68}" srcOrd="10" destOrd="0" presId="urn:microsoft.com/office/officeart/2011/layout/HexagonRadial"/>
    <dgm:cxn modelId="{4E44BCC5-C633-429E-99D5-B852382CB32F}" type="presParOf" srcId="{51FFAB43-D76E-49D2-ADE2-946EE01B2E38}" destId="{AA9CC156-6E29-42D8-973A-052BED8518E3}" srcOrd="11" destOrd="0" presId="urn:microsoft.com/office/officeart/2011/layout/HexagonRadial"/>
    <dgm:cxn modelId="{2C1CAE25-C97C-4BDD-B094-8DA56516EC36}" type="presParOf" srcId="{AA9CC156-6E29-42D8-973A-052BED8518E3}" destId="{4A7E683D-4849-49A6-8B69-0C4C27B5CED9}" srcOrd="0" destOrd="0" presId="urn:microsoft.com/office/officeart/2011/layout/HexagonRadial"/>
    <dgm:cxn modelId="{FFDADBB4-11E0-4181-B694-0301A8D9F562}" type="presParOf" srcId="{51FFAB43-D76E-49D2-ADE2-946EE01B2E38}" destId="{B4F178C0-F16B-4B50-B31B-6593178D1CAC}" srcOrd="12" destOrd="0" presId="urn:microsoft.com/office/officeart/2011/layout/HexagonRadial"/>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9074ECA4-FD37-4605-8BB8-CAF310113BF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B082AE4-0A8E-41BE-940D-1868BE78DDA7}">
      <dgm:prSet/>
      <dgm:spPr/>
      <dgm:t>
        <a:bodyPr/>
        <a:lstStyle/>
        <a:p>
          <a:r>
            <a:rPr lang="en-GB"/>
            <a:t>Age or gender</a:t>
          </a:r>
          <a:endParaRPr lang="en-US"/>
        </a:p>
      </dgm:t>
    </dgm:pt>
    <dgm:pt modelId="{2245F9CC-82FB-4762-A707-652DE81A68AC}" type="parTrans" cxnId="{A250985E-D074-4C7C-9555-979530CB680B}">
      <dgm:prSet/>
      <dgm:spPr/>
      <dgm:t>
        <a:bodyPr/>
        <a:lstStyle/>
        <a:p>
          <a:endParaRPr lang="en-US"/>
        </a:p>
      </dgm:t>
    </dgm:pt>
    <dgm:pt modelId="{3947664F-6340-4490-B329-2B6A14DE12A7}" type="sibTrans" cxnId="{A250985E-D074-4C7C-9555-979530CB680B}">
      <dgm:prSet/>
      <dgm:spPr/>
      <dgm:t>
        <a:bodyPr/>
        <a:lstStyle/>
        <a:p>
          <a:endParaRPr lang="en-US"/>
        </a:p>
      </dgm:t>
    </dgm:pt>
    <dgm:pt modelId="{811B326A-9FA1-4C53-9FAE-13DFF32D4A68}">
      <dgm:prSet/>
      <dgm:spPr/>
      <dgm:t>
        <a:bodyPr/>
        <a:lstStyle/>
        <a:p>
          <a:r>
            <a:rPr lang="en-GB"/>
            <a:t>Hierarchical position</a:t>
          </a:r>
          <a:endParaRPr lang="en-US"/>
        </a:p>
      </dgm:t>
    </dgm:pt>
    <dgm:pt modelId="{B4C118AE-2737-4734-9D1B-DF0EF4B617DB}" type="parTrans" cxnId="{D2BABF91-07EA-48D3-A41E-AECEEFCE23D0}">
      <dgm:prSet/>
      <dgm:spPr/>
      <dgm:t>
        <a:bodyPr/>
        <a:lstStyle/>
        <a:p>
          <a:endParaRPr lang="en-US"/>
        </a:p>
      </dgm:t>
    </dgm:pt>
    <dgm:pt modelId="{572120D8-5D7B-4981-8E90-09AAC1471864}" type="sibTrans" cxnId="{D2BABF91-07EA-48D3-A41E-AECEEFCE23D0}">
      <dgm:prSet/>
      <dgm:spPr/>
      <dgm:t>
        <a:bodyPr/>
        <a:lstStyle/>
        <a:p>
          <a:endParaRPr lang="en-US"/>
        </a:p>
      </dgm:t>
    </dgm:pt>
    <dgm:pt modelId="{7EAADA69-6454-46CD-845F-C239250634F3}">
      <dgm:prSet/>
      <dgm:spPr/>
      <dgm:t>
        <a:bodyPr/>
        <a:lstStyle/>
        <a:p>
          <a:r>
            <a:rPr lang="en-GB"/>
            <a:t>Race or nationality</a:t>
          </a:r>
          <a:endParaRPr lang="en-US"/>
        </a:p>
      </dgm:t>
    </dgm:pt>
    <dgm:pt modelId="{FF587767-78FA-4015-BB98-C8494BE186C2}" type="parTrans" cxnId="{3D9240C9-5D12-4E2D-B19D-18C1E704A451}">
      <dgm:prSet/>
      <dgm:spPr/>
      <dgm:t>
        <a:bodyPr/>
        <a:lstStyle/>
        <a:p>
          <a:endParaRPr lang="en-US"/>
        </a:p>
      </dgm:t>
    </dgm:pt>
    <dgm:pt modelId="{ED10ED57-974C-447B-88AF-96AB8149FA6A}" type="sibTrans" cxnId="{3D9240C9-5D12-4E2D-B19D-18C1E704A451}">
      <dgm:prSet/>
      <dgm:spPr/>
      <dgm:t>
        <a:bodyPr/>
        <a:lstStyle/>
        <a:p>
          <a:endParaRPr lang="en-US"/>
        </a:p>
      </dgm:t>
    </dgm:pt>
    <dgm:pt modelId="{CF6154D5-2F76-4444-A0EE-4E863D6EE2CB}">
      <dgm:prSet/>
      <dgm:spPr/>
      <dgm:t>
        <a:bodyPr/>
        <a:lstStyle/>
        <a:p>
          <a:r>
            <a:rPr lang="en-GB"/>
            <a:t>Department or  division</a:t>
          </a:r>
          <a:endParaRPr lang="en-US"/>
        </a:p>
      </dgm:t>
    </dgm:pt>
    <dgm:pt modelId="{48E66144-46F8-4189-BEF7-47239C382A41}" type="parTrans" cxnId="{A4585B09-F8AD-4168-8D23-7DB81F895352}">
      <dgm:prSet/>
      <dgm:spPr/>
      <dgm:t>
        <a:bodyPr/>
        <a:lstStyle/>
        <a:p>
          <a:endParaRPr lang="en-US"/>
        </a:p>
      </dgm:t>
    </dgm:pt>
    <dgm:pt modelId="{79906AE2-C734-4545-88A0-224DEE6B38A3}" type="sibTrans" cxnId="{A4585B09-F8AD-4168-8D23-7DB81F895352}">
      <dgm:prSet/>
      <dgm:spPr/>
      <dgm:t>
        <a:bodyPr/>
        <a:lstStyle/>
        <a:p>
          <a:endParaRPr lang="en-US"/>
        </a:p>
      </dgm:t>
    </dgm:pt>
    <dgm:pt modelId="{77A62E55-496D-439C-9E4E-63613776EFC5}">
      <dgm:prSet/>
      <dgm:spPr/>
      <dgm:t>
        <a:bodyPr/>
        <a:lstStyle/>
        <a:p>
          <a:r>
            <a:rPr lang="en-GB"/>
            <a:t>Functional role</a:t>
          </a:r>
          <a:endParaRPr lang="en-US"/>
        </a:p>
      </dgm:t>
    </dgm:pt>
    <dgm:pt modelId="{89CEFEF8-30BE-4A8F-91C5-F4161F9043AD}" type="parTrans" cxnId="{A50B80CD-85D1-4EB4-BE5D-6EAB462D636A}">
      <dgm:prSet/>
      <dgm:spPr/>
      <dgm:t>
        <a:bodyPr/>
        <a:lstStyle/>
        <a:p>
          <a:endParaRPr lang="en-US"/>
        </a:p>
      </dgm:t>
    </dgm:pt>
    <dgm:pt modelId="{069E2007-ADAF-4DBA-8BBB-62DE338EA65F}" type="sibTrans" cxnId="{A50B80CD-85D1-4EB4-BE5D-6EAB462D636A}">
      <dgm:prSet/>
      <dgm:spPr/>
      <dgm:t>
        <a:bodyPr/>
        <a:lstStyle/>
        <a:p>
          <a:endParaRPr lang="en-US"/>
        </a:p>
      </dgm:t>
    </dgm:pt>
    <dgm:pt modelId="{458ED1BA-4682-4C14-B901-250F1E3D31B6}">
      <dgm:prSet/>
      <dgm:spPr/>
      <dgm:t>
        <a:bodyPr/>
        <a:lstStyle/>
        <a:p>
          <a:r>
            <a:rPr lang="en-GB"/>
            <a:t>Educational background</a:t>
          </a:r>
          <a:endParaRPr lang="en-US"/>
        </a:p>
      </dgm:t>
    </dgm:pt>
    <dgm:pt modelId="{90AEA4E9-8B1E-492C-82B7-3E84ADD88173}" type="parTrans" cxnId="{9DBB42F5-F641-4E7D-97DF-D76911D525E4}">
      <dgm:prSet/>
      <dgm:spPr/>
      <dgm:t>
        <a:bodyPr/>
        <a:lstStyle/>
        <a:p>
          <a:endParaRPr lang="en-US"/>
        </a:p>
      </dgm:t>
    </dgm:pt>
    <dgm:pt modelId="{D64B5E8B-C552-471C-A776-CCF2221EB6F1}" type="sibTrans" cxnId="{9DBB42F5-F641-4E7D-97DF-D76911D525E4}">
      <dgm:prSet/>
      <dgm:spPr/>
      <dgm:t>
        <a:bodyPr/>
        <a:lstStyle/>
        <a:p>
          <a:endParaRPr lang="en-US"/>
        </a:p>
      </dgm:t>
    </dgm:pt>
    <dgm:pt modelId="{22C3A1F0-D0A1-4F6D-8273-402C261E8645}">
      <dgm:prSet/>
      <dgm:spPr/>
      <dgm:t>
        <a:bodyPr/>
        <a:lstStyle/>
        <a:p>
          <a:r>
            <a:rPr lang="en-GB"/>
            <a:t>Affiliation to a leader</a:t>
          </a:r>
          <a:endParaRPr lang="en-US"/>
        </a:p>
      </dgm:t>
    </dgm:pt>
    <dgm:pt modelId="{7A7B7B10-8436-4FA9-907C-7BDD7371392A}" type="parTrans" cxnId="{EADD9DC0-2005-45A5-8178-7E0E774B76AC}">
      <dgm:prSet/>
      <dgm:spPr/>
      <dgm:t>
        <a:bodyPr/>
        <a:lstStyle/>
        <a:p>
          <a:endParaRPr lang="en-US"/>
        </a:p>
      </dgm:t>
    </dgm:pt>
    <dgm:pt modelId="{8E249B66-864D-4A4D-B531-108EF7C0C600}" type="sibTrans" cxnId="{EADD9DC0-2005-45A5-8178-7E0E774B76AC}">
      <dgm:prSet/>
      <dgm:spPr/>
      <dgm:t>
        <a:bodyPr/>
        <a:lstStyle/>
        <a:p>
          <a:endParaRPr lang="en-US"/>
        </a:p>
      </dgm:t>
    </dgm:pt>
    <dgm:pt modelId="{ED32D8F5-5500-4903-A6E2-11B686EEA530}" type="pres">
      <dgm:prSet presAssocID="{9074ECA4-FD37-4605-8BB8-CAF310113BFE}" presName="linear" presStyleCnt="0">
        <dgm:presLayoutVars>
          <dgm:animLvl val="lvl"/>
          <dgm:resizeHandles val="exact"/>
        </dgm:presLayoutVars>
      </dgm:prSet>
      <dgm:spPr/>
    </dgm:pt>
    <dgm:pt modelId="{722E1812-97B3-478C-A156-8EA2964A40F7}" type="pres">
      <dgm:prSet presAssocID="{EB082AE4-0A8E-41BE-940D-1868BE78DDA7}" presName="parentText" presStyleLbl="node1" presStyleIdx="0" presStyleCnt="7">
        <dgm:presLayoutVars>
          <dgm:chMax val="0"/>
          <dgm:bulletEnabled val="1"/>
        </dgm:presLayoutVars>
      </dgm:prSet>
      <dgm:spPr/>
    </dgm:pt>
    <dgm:pt modelId="{5F9CBAE0-A9B1-4EB3-B137-A7C4E316B733}" type="pres">
      <dgm:prSet presAssocID="{3947664F-6340-4490-B329-2B6A14DE12A7}" presName="spacer" presStyleCnt="0"/>
      <dgm:spPr/>
    </dgm:pt>
    <dgm:pt modelId="{E1A45BF3-AAB9-4235-BE41-31163C182DAB}" type="pres">
      <dgm:prSet presAssocID="{811B326A-9FA1-4C53-9FAE-13DFF32D4A68}" presName="parentText" presStyleLbl="node1" presStyleIdx="1" presStyleCnt="7">
        <dgm:presLayoutVars>
          <dgm:chMax val="0"/>
          <dgm:bulletEnabled val="1"/>
        </dgm:presLayoutVars>
      </dgm:prSet>
      <dgm:spPr/>
    </dgm:pt>
    <dgm:pt modelId="{8CAAD33F-EB74-4514-B54E-02D148A50A91}" type="pres">
      <dgm:prSet presAssocID="{572120D8-5D7B-4981-8E90-09AAC1471864}" presName="spacer" presStyleCnt="0"/>
      <dgm:spPr/>
    </dgm:pt>
    <dgm:pt modelId="{A6B4E0A9-792B-41C5-9A43-1DB44F73218C}" type="pres">
      <dgm:prSet presAssocID="{7EAADA69-6454-46CD-845F-C239250634F3}" presName="parentText" presStyleLbl="node1" presStyleIdx="2" presStyleCnt="7">
        <dgm:presLayoutVars>
          <dgm:chMax val="0"/>
          <dgm:bulletEnabled val="1"/>
        </dgm:presLayoutVars>
      </dgm:prSet>
      <dgm:spPr/>
    </dgm:pt>
    <dgm:pt modelId="{162A2596-AF4C-4055-8FE1-11D0766DC3FA}" type="pres">
      <dgm:prSet presAssocID="{ED10ED57-974C-447B-88AF-96AB8149FA6A}" presName="spacer" presStyleCnt="0"/>
      <dgm:spPr/>
    </dgm:pt>
    <dgm:pt modelId="{49A24EAE-7345-4506-98D7-83840F449D85}" type="pres">
      <dgm:prSet presAssocID="{CF6154D5-2F76-4444-A0EE-4E863D6EE2CB}" presName="parentText" presStyleLbl="node1" presStyleIdx="3" presStyleCnt="7">
        <dgm:presLayoutVars>
          <dgm:chMax val="0"/>
          <dgm:bulletEnabled val="1"/>
        </dgm:presLayoutVars>
      </dgm:prSet>
      <dgm:spPr/>
    </dgm:pt>
    <dgm:pt modelId="{EED3C55F-E052-4787-9540-A52091370A53}" type="pres">
      <dgm:prSet presAssocID="{79906AE2-C734-4545-88A0-224DEE6B38A3}" presName="spacer" presStyleCnt="0"/>
      <dgm:spPr/>
    </dgm:pt>
    <dgm:pt modelId="{03899BAA-B0C4-4009-A357-53FA61175473}" type="pres">
      <dgm:prSet presAssocID="{77A62E55-496D-439C-9E4E-63613776EFC5}" presName="parentText" presStyleLbl="node1" presStyleIdx="4" presStyleCnt="7">
        <dgm:presLayoutVars>
          <dgm:chMax val="0"/>
          <dgm:bulletEnabled val="1"/>
        </dgm:presLayoutVars>
      </dgm:prSet>
      <dgm:spPr/>
    </dgm:pt>
    <dgm:pt modelId="{B90AF3C5-9255-4959-94C8-36ACE53A3040}" type="pres">
      <dgm:prSet presAssocID="{069E2007-ADAF-4DBA-8BBB-62DE338EA65F}" presName="spacer" presStyleCnt="0"/>
      <dgm:spPr/>
    </dgm:pt>
    <dgm:pt modelId="{DF45E6F1-91FE-4F72-9482-A7223E359BC1}" type="pres">
      <dgm:prSet presAssocID="{458ED1BA-4682-4C14-B901-250F1E3D31B6}" presName="parentText" presStyleLbl="node1" presStyleIdx="5" presStyleCnt="7">
        <dgm:presLayoutVars>
          <dgm:chMax val="0"/>
          <dgm:bulletEnabled val="1"/>
        </dgm:presLayoutVars>
      </dgm:prSet>
      <dgm:spPr/>
    </dgm:pt>
    <dgm:pt modelId="{826FCC01-7D5C-45EF-8617-9B577B92B917}" type="pres">
      <dgm:prSet presAssocID="{D64B5E8B-C552-471C-A776-CCF2221EB6F1}" presName="spacer" presStyleCnt="0"/>
      <dgm:spPr/>
    </dgm:pt>
    <dgm:pt modelId="{A4F7F78E-0097-45FD-A7C0-F759E35884BE}" type="pres">
      <dgm:prSet presAssocID="{22C3A1F0-D0A1-4F6D-8273-402C261E8645}" presName="parentText" presStyleLbl="node1" presStyleIdx="6" presStyleCnt="7">
        <dgm:presLayoutVars>
          <dgm:chMax val="0"/>
          <dgm:bulletEnabled val="1"/>
        </dgm:presLayoutVars>
      </dgm:prSet>
      <dgm:spPr/>
    </dgm:pt>
  </dgm:ptLst>
  <dgm:cxnLst>
    <dgm:cxn modelId="{11A03A03-FC10-4894-A913-2B1291714B65}" type="presOf" srcId="{811B326A-9FA1-4C53-9FAE-13DFF32D4A68}" destId="{E1A45BF3-AAB9-4235-BE41-31163C182DAB}" srcOrd="0" destOrd="0" presId="urn:microsoft.com/office/officeart/2005/8/layout/vList2"/>
    <dgm:cxn modelId="{C3559503-5A81-4A0F-80CF-B4E203EE557F}" type="presOf" srcId="{77A62E55-496D-439C-9E4E-63613776EFC5}" destId="{03899BAA-B0C4-4009-A357-53FA61175473}" srcOrd="0" destOrd="0" presId="urn:microsoft.com/office/officeart/2005/8/layout/vList2"/>
    <dgm:cxn modelId="{A4585B09-F8AD-4168-8D23-7DB81F895352}" srcId="{9074ECA4-FD37-4605-8BB8-CAF310113BFE}" destId="{CF6154D5-2F76-4444-A0EE-4E863D6EE2CB}" srcOrd="3" destOrd="0" parTransId="{48E66144-46F8-4189-BEF7-47239C382A41}" sibTransId="{79906AE2-C734-4545-88A0-224DEE6B38A3}"/>
    <dgm:cxn modelId="{C910DB13-ADDF-495B-AE13-703C354CAC70}" type="presOf" srcId="{CF6154D5-2F76-4444-A0EE-4E863D6EE2CB}" destId="{49A24EAE-7345-4506-98D7-83840F449D85}" srcOrd="0" destOrd="0" presId="urn:microsoft.com/office/officeart/2005/8/layout/vList2"/>
    <dgm:cxn modelId="{A943191B-FCBD-4951-9C06-62B59380A5B8}" type="presOf" srcId="{EB082AE4-0A8E-41BE-940D-1868BE78DDA7}" destId="{722E1812-97B3-478C-A156-8EA2964A40F7}" srcOrd="0" destOrd="0" presId="urn:microsoft.com/office/officeart/2005/8/layout/vList2"/>
    <dgm:cxn modelId="{0FDFF12D-E6C5-435E-808B-60E5189DB657}" type="presOf" srcId="{458ED1BA-4682-4C14-B901-250F1E3D31B6}" destId="{DF45E6F1-91FE-4F72-9482-A7223E359BC1}" srcOrd="0" destOrd="0" presId="urn:microsoft.com/office/officeart/2005/8/layout/vList2"/>
    <dgm:cxn modelId="{981DCB34-192C-40AE-808E-24B6CDA8343F}" type="presOf" srcId="{7EAADA69-6454-46CD-845F-C239250634F3}" destId="{A6B4E0A9-792B-41C5-9A43-1DB44F73218C}" srcOrd="0" destOrd="0" presId="urn:microsoft.com/office/officeart/2005/8/layout/vList2"/>
    <dgm:cxn modelId="{A250985E-D074-4C7C-9555-979530CB680B}" srcId="{9074ECA4-FD37-4605-8BB8-CAF310113BFE}" destId="{EB082AE4-0A8E-41BE-940D-1868BE78DDA7}" srcOrd="0" destOrd="0" parTransId="{2245F9CC-82FB-4762-A707-652DE81A68AC}" sibTransId="{3947664F-6340-4490-B329-2B6A14DE12A7}"/>
    <dgm:cxn modelId="{D2BABF91-07EA-48D3-A41E-AECEEFCE23D0}" srcId="{9074ECA4-FD37-4605-8BB8-CAF310113BFE}" destId="{811B326A-9FA1-4C53-9FAE-13DFF32D4A68}" srcOrd="1" destOrd="0" parTransId="{B4C118AE-2737-4734-9D1B-DF0EF4B617DB}" sibTransId="{572120D8-5D7B-4981-8E90-09AAC1471864}"/>
    <dgm:cxn modelId="{EADD9DC0-2005-45A5-8178-7E0E774B76AC}" srcId="{9074ECA4-FD37-4605-8BB8-CAF310113BFE}" destId="{22C3A1F0-D0A1-4F6D-8273-402C261E8645}" srcOrd="6" destOrd="0" parTransId="{7A7B7B10-8436-4FA9-907C-7BDD7371392A}" sibTransId="{8E249B66-864D-4A4D-B531-108EF7C0C600}"/>
    <dgm:cxn modelId="{8EB317C8-E72F-4DFF-8877-F8FC491D6D53}" type="presOf" srcId="{22C3A1F0-D0A1-4F6D-8273-402C261E8645}" destId="{A4F7F78E-0097-45FD-A7C0-F759E35884BE}" srcOrd="0" destOrd="0" presId="urn:microsoft.com/office/officeart/2005/8/layout/vList2"/>
    <dgm:cxn modelId="{3D9240C9-5D12-4E2D-B19D-18C1E704A451}" srcId="{9074ECA4-FD37-4605-8BB8-CAF310113BFE}" destId="{7EAADA69-6454-46CD-845F-C239250634F3}" srcOrd="2" destOrd="0" parTransId="{FF587767-78FA-4015-BB98-C8494BE186C2}" sibTransId="{ED10ED57-974C-447B-88AF-96AB8149FA6A}"/>
    <dgm:cxn modelId="{A50B80CD-85D1-4EB4-BE5D-6EAB462D636A}" srcId="{9074ECA4-FD37-4605-8BB8-CAF310113BFE}" destId="{77A62E55-496D-439C-9E4E-63613776EFC5}" srcOrd="4" destOrd="0" parTransId="{89CEFEF8-30BE-4A8F-91C5-F4161F9043AD}" sibTransId="{069E2007-ADAF-4DBA-8BBB-62DE338EA65F}"/>
    <dgm:cxn modelId="{9B8725DB-91EF-447A-86B9-8ABD7EEDC43A}" type="presOf" srcId="{9074ECA4-FD37-4605-8BB8-CAF310113BFE}" destId="{ED32D8F5-5500-4903-A6E2-11B686EEA530}" srcOrd="0" destOrd="0" presId="urn:microsoft.com/office/officeart/2005/8/layout/vList2"/>
    <dgm:cxn modelId="{9DBB42F5-F641-4E7D-97DF-D76911D525E4}" srcId="{9074ECA4-FD37-4605-8BB8-CAF310113BFE}" destId="{458ED1BA-4682-4C14-B901-250F1E3D31B6}" srcOrd="5" destOrd="0" parTransId="{90AEA4E9-8B1E-492C-82B7-3E84ADD88173}" sibTransId="{D64B5E8B-C552-471C-A776-CCF2221EB6F1}"/>
    <dgm:cxn modelId="{56D5D429-AEC5-444D-9E41-42C25171AC90}" type="presParOf" srcId="{ED32D8F5-5500-4903-A6E2-11B686EEA530}" destId="{722E1812-97B3-478C-A156-8EA2964A40F7}" srcOrd="0" destOrd="0" presId="urn:microsoft.com/office/officeart/2005/8/layout/vList2"/>
    <dgm:cxn modelId="{0F07189C-8EA8-4842-9179-D4CA93C43915}" type="presParOf" srcId="{ED32D8F5-5500-4903-A6E2-11B686EEA530}" destId="{5F9CBAE0-A9B1-4EB3-B137-A7C4E316B733}" srcOrd="1" destOrd="0" presId="urn:microsoft.com/office/officeart/2005/8/layout/vList2"/>
    <dgm:cxn modelId="{3DAC19CA-6621-42A7-B424-A5C4ADDCBD9D}" type="presParOf" srcId="{ED32D8F5-5500-4903-A6E2-11B686EEA530}" destId="{E1A45BF3-AAB9-4235-BE41-31163C182DAB}" srcOrd="2" destOrd="0" presId="urn:microsoft.com/office/officeart/2005/8/layout/vList2"/>
    <dgm:cxn modelId="{6CF35AF3-643F-4474-AEBC-3965B459276A}" type="presParOf" srcId="{ED32D8F5-5500-4903-A6E2-11B686EEA530}" destId="{8CAAD33F-EB74-4514-B54E-02D148A50A91}" srcOrd="3" destOrd="0" presId="urn:microsoft.com/office/officeart/2005/8/layout/vList2"/>
    <dgm:cxn modelId="{4B6DC053-BA3E-4716-AE00-060B7CBE15AF}" type="presParOf" srcId="{ED32D8F5-5500-4903-A6E2-11B686EEA530}" destId="{A6B4E0A9-792B-41C5-9A43-1DB44F73218C}" srcOrd="4" destOrd="0" presId="urn:microsoft.com/office/officeart/2005/8/layout/vList2"/>
    <dgm:cxn modelId="{15297E07-5D29-40A2-8FE9-6BF81303007C}" type="presParOf" srcId="{ED32D8F5-5500-4903-A6E2-11B686EEA530}" destId="{162A2596-AF4C-4055-8FE1-11D0766DC3FA}" srcOrd="5" destOrd="0" presId="urn:microsoft.com/office/officeart/2005/8/layout/vList2"/>
    <dgm:cxn modelId="{CE1CEB5B-52DB-4218-98BF-FCE4AB0F6EDF}" type="presParOf" srcId="{ED32D8F5-5500-4903-A6E2-11B686EEA530}" destId="{49A24EAE-7345-4506-98D7-83840F449D85}" srcOrd="6" destOrd="0" presId="urn:microsoft.com/office/officeart/2005/8/layout/vList2"/>
    <dgm:cxn modelId="{D23C9717-9401-4423-BB04-8FCDC45FC480}" type="presParOf" srcId="{ED32D8F5-5500-4903-A6E2-11B686EEA530}" destId="{EED3C55F-E052-4787-9540-A52091370A53}" srcOrd="7" destOrd="0" presId="urn:microsoft.com/office/officeart/2005/8/layout/vList2"/>
    <dgm:cxn modelId="{D65256EF-9322-4794-AB73-AE88AB64F12F}" type="presParOf" srcId="{ED32D8F5-5500-4903-A6E2-11B686EEA530}" destId="{03899BAA-B0C4-4009-A357-53FA61175473}" srcOrd="8" destOrd="0" presId="urn:microsoft.com/office/officeart/2005/8/layout/vList2"/>
    <dgm:cxn modelId="{19A6BAF1-4500-47DB-B3E2-DA89FAEA17AD}" type="presParOf" srcId="{ED32D8F5-5500-4903-A6E2-11B686EEA530}" destId="{B90AF3C5-9255-4959-94C8-36ACE53A3040}" srcOrd="9" destOrd="0" presId="urn:microsoft.com/office/officeart/2005/8/layout/vList2"/>
    <dgm:cxn modelId="{E69E95A1-EA4F-44EE-B23E-6D23CED6FD05}" type="presParOf" srcId="{ED32D8F5-5500-4903-A6E2-11B686EEA530}" destId="{DF45E6F1-91FE-4F72-9482-A7223E359BC1}" srcOrd="10" destOrd="0" presId="urn:microsoft.com/office/officeart/2005/8/layout/vList2"/>
    <dgm:cxn modelId="{795BF851-5F50-47C8-9B21-E9EFF9F7BF47}" type="presParOf" srcId="{ED32D8F5-5500-4903-A6E2-11B686EEA530}" destId="{826FCC01-7D5C-45EF-8617-9B577B92B917}" srcOrd="11" destOrd="0" presId="urn:microsoft.com/office/officeart/2005/8/layout/vList2"/>
    <dgm:cxn modelId="{2BF98712-F547-4068-9991-F78B90D96553}" type="presParOf" srcId="{ED32D8F5-5500-4903-A6E2-11B686EEA530}" destId="{A4F7F78E-0097-45FD-A7C0-F759E35884BE}" srcOrd="1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03532B74-E77B-4784-96AF-9D4B24F01300}" type="doc">
      <dgm:prSet loTypeId="urn:microsoft.com/office/officeart/2005/8/layout/cycle1" loCatId="cycle" qsTypeId="urn:microsoft.com/office/officeart/2005/8/quickstyle/simple1" qsCatId="simple" csTypeId="urn:microsoft.com/office/officeart/2005/8/colors/accent3_2" csCatId="accent3" phldr="1"/>
      <dgm:spPr/>
      <dgm:t>
        <a:bodyPr/>
        <a:lstStyle/>
        <a:p>
          <a:endParaRPr lang="en-US"/>
        </a:p>
      </dgm:t>
    </dgm:pt>
    <dgm:pt modelId="{CFC90AF1-9F76-431E-9062-334DBEA15853}">
      <dgm:prSet phldrT="[Text]"/>
      <dgm:spPr/>
      <dgm:t>
        <a:bodyPr/>
        <a:lstStyle/>
        <a:p>
          <a:r>
            <a:rPr lang="en-US"/>
            <a:t>Build on cultural strengths</a:t>
          </a:r>
        </a:p>
      </dgm:t>
    </dgm:pt>
    <dgm:pt modelId="{EE091D2C-7770-49EC-9A80-A285313E3E16}" type="parTrans" cxnId="{CF55CC79-D1A9-4818-9F08-2901013FA13F}">
      <dgm:prSet/>
      <dgm:spPr/>
      <dgm:t>
        <a:bodyPr/>
        <a:lstStyle/>
        <a:p>
          <a:endParaRPr lang="en-US" sz="1800"/>
        </a:p>
      </dgm:t>
    </dgm:pt>
    <dgm:pt modelId="{10BA268B-666A-4A49-BBA0-01FAA6DF5628}" type="sibTrans" cxnId="{CF55CC79-D1A9-4818-9F08-2901013FA13F}">
      <dgm:prSet/>
      <dgm:spPr/>
      <dgm:t>
        <a:bodyPr/>
        <a:lstStyle/>
        <a:p>
          <a:endParaRPr lang="en-US"/>
        </a:p>
      </dgm:t>
    </dgm:pt>
    <dgm:pt modelId="{CEFAFB1A-C7C0-4112-963E-3EAFC3932547}">
      <dgm:prSet phldrT="[Text]"/>
      <dgm:spPr/>
      <dgm:t>
        <a:bodyPr/>
        <a:lstStyle/>
        <a:p>
          <a:r>
            <a:rPr lang="en-US"/>
            <a:t>Shift mindset by reinforce</a:t>
          </a:r>
        </a:p>
      </dgm:t>
    </dgm:pt>
    <dgm:pt modelId="{C2F36D7D-2C18-4C62-B722-1E553DBF0FB7}" type="parTrans" cxnId="{71738079-6713-4D37-88B5-53FDD1F8D553}">
      <dgm:prSet/>
      <dgm:spPr/>
      <dgm:t>
        <a:bodyPr/>
        <a:lstStyle/>
        <a:p>
          <a:endParaRPr lang="en-US" sz="1800"/>
        </a:p>
      </dgm:t>
    </dgm:pt>
    <dgm:pt modelId="{0A48DBE5-F22F-4843-A33B-B5042EDAE17B}" type="sibTrans" cxnId="{71738079-6713-4D37-88B5-53FDD1F8D553}">
      <dgm:prSet/>
      <dgm:spPr/>
      <dgm:t>
        <a:bodyPr/>
        <a:lstStyle/>
        <a:p>
          <a:endParaRPr lang="en-US"/>
        </a:p>
      </dgm:t>
    </dgm:pt>
    <dgm:pt modelId="{AE0BC1DF-7866-4CB5-8FA4-31FFAFB26066}">
      <dgm:prSet phldrT="[Text]"/>
      <dgm:spPr/>
      <dgm:t>
        <a:bodyPr/>
        <a:lstStyle/>
        <a:p>
          <a:r>
            <a:rPr lang="en-US"/>
            <a:t>Role modeling</a:t>
          </a:r>
        </a:p>
      </dgm:t>
    </dgm:pt>
    <dgm:pt modelId="{3572856B-5C69-4BFA-AC6C-6D47D7FF23AD}" type="parTrans" cxnId="{E80C2D0A-85F3-47EC-92B9-DB879B36C343}">
      <dgm:prSet/>
      <dgm:spPr/>
      <dgm:t>
        <a:bodyPr/>
        <a:lstStyle/>
        <a:p>
          <a:endParaRPr lang="en-US" sz="1800"/>
        </a:p>
      </dgm:t>
    </dgm:pt>
    <dgm:pt modelId="{56A44D38-92AB-41B9-8209-6EB1C5DA4232}" type="sibTrans" cxnId="{E80C2D0A-85F3-47EC-92B9-DB879B36C343}">
      <dgm:prSet/>
      <dgm:spPr/>
      <dgm:t>
        <a:bodyPr/>
        <a:lstStyle/>
        <a:p>
          <a:endParaRPr lang="en-US"/>
        </a:p>
      </dgm:t>
    </dgm:pt>
    <dgm:pt modelId="{77FD35AC-1F55-44E2-93F1-886506B7A600}">
      <dgm:prSet phldrT="[Text]"/>
      <dgm:spPr/>
      <dgm:t>
        <a:bodyPr/>
        <a:lstStyle/>
        <a:p>
          <a:r>
            <a:rPr lang="en-US"/>
            <a:t>Embedding mechanism</a:t>
          </a:r>
        </a:p>
      </dgm:t>
    </dgm:pt>
    <dgm:pt modelId="{6FE57618-5D45-4D40-A436-AB0F750357AF}" type="parTrans" cxnId="{F7F9DD35-52D8-41B1-AA5B-ABC5C4469BA1}">
      <dgm:prSet/>
      <dgm:spPr/>
      <dgm:t>
        <a:bodyPr/>
        <a:lstStyle/>
        <a:p>
          <a:endParaRPr lang="en-US" sz="1800"/>
        </a:p>
      </dgm:t>
    </dgm:pt>
    <dgm:pt modelId="{DE0853EB-ABE1-4BAA-A83C-41807B5E1D92}" type="sibTrans" cxnId="{F7F9DD35-52D8-41B1-AA5B-ABC5C4469BA1}">
      <dgm:prSet/>
      <dgm:spPr/>
      <dgm:t>
        <a:bodyPr/>
        <a:lstStyle/>
        <a:p>
          <a:endParaRPr lang="en-US"/>
        </a:p>
      </dgm:t>
    </dgm:pt>
    <dgm:pt modelId="{FF798847-07EF-4351-9155-871E3AF0BDF4}">
      <dgm:prSet phldrT="[Text]"/>
      <dgm:spPr/>
      <dgm:t>
        <a:bodyPr/>
        <a:lstStyle/>
        <a:p>
          <a:r>
            <a:rPr lang="en-US"/>
            <a:t>Link to strategy</a:t>
          </a:r>
        </a:p>
      </dgm:t>
    </dgm:pt>
    <dgm:pt modelId="{B23F3F35-1081-47BD-83A2-1140EAC08742}" type="parTrans" cxnId="{03D5D60D-7A95-44B2-8380-52C326684C43}">
      <dgm:prSet/>
      <dgm:spPr/>
      <dgm:t>
        <a:bodyPr/>
        <a:lstStyle/>
        <a:p>
          <a:endParaRPr lang="en-US" sz="1800"/>
        </a:p>
      </dgm:t>
    </dgm:pt>
    <dgm:pt modelId="{717BD535-4445-4001-A3FD-57CE02C458D9}" type="sibTrans" cxnId="{03D5D60D-7A95-44B2-8380-52C326684C43}">
      <dgm:prSet/>
      <dgm:spPr/>
      <dgm:t>
        <a:bodyPr/>
        <a:lstStyle/>
        <a:p>
          <a:endParaRPr lang="en-US"/>
        </a:p>
      </dgm:t>
    </dgm:pt>
    <dgm:pt modelId="{14635ED3-2294-468B-B8C7-48BE59BD4EA7}">
      <dgm:prSet phldrT="[Text]"/>
      <dgm:spPr/>
      <dgm:t>
        <a:bodyPr/>
        <a:lstStyle/>
        <a:p>
          <a:r>
            <a:rPr lang="en-US"/>
            <a:t>Collective ownership</a:t>
          </a:r>
        </a:p>
      </dgm:t>
    </dgm:pt>
    <dgm:pt modelId="{8614D340-56FD-4BB5-8763-AE00C1966D02}" type="parTrans" cxnId="{90D9D890-EB33-4071-8940-F0D2275B39B0}">
      <dgm:prSet/>
      <dgm:spPr/>
      <dgm:t>
        <a:bodyPr/>
        <a:lstStyle/>
        <a:p>
          <a:endParaRPr lang="en-US" sz="1800"/>
        </a:p>
      </dgm:t>
    </dgm:pt>
    <dgm:pt modelId="{A1A655EA-4D18-4763-82C8-BB4518F8929E}" type="sibTrans" cxnId="{90D9D890-EB33-4071-8940-F0D2275B39B0}">
      <dgm:prSet/>
      <dgm:spPr/>
      <dgm:t>
        <a:bodyPr/>
        <a:lstStyle/>
        <a:p>
          <a:endParaRPr lang="en-US"/>
        </a:p>
      </dgm:t>
    </dgm:pt>
    <dgm:pt modelId="{A0357534-1ED8-4511-9A15-A92AAAFDCE44}" type="pres">
      <dgm:prSet presAssocID="{03532B74-E77B-4784-96AF-9D4B24F01300}" presName="cycle" presStyleCnt="0">
        <dgm:presLayoutVars>
          <dgm:dir/>
          <dgm:resizeHandles val="exact"/>
        </dgm:presLayoutVars>
      </dgm:prSet>
      <dgm:spPr/>
    </dgm:pt>
    <dgm:pt modelId="{1978F537-33D6-400B-8722-BBBA44A80C43}" type="pres">
      <dgm:prSet presAssocID="{CFC90AF1-9F76-431E-9062-334DBEA15853}" presName="dummy" presStyleCnt="0"/>
      <dgm:spPr/>
    </dgm:pt>
    <dgm:pt modelId="{B94B4F92-8E28-451D-B113-BF3933AD3B86}" type="pres">
      <dgm:prSet presAssocID="{CFC90AF1-9F76-431E-9062-334DBEA15853}" presName="node" presStyleLbl="revTx" presStyleIdx="0" presStyleCnt="6">
        <dgm:presLayoutVars>
          <dgm:bulletEnabled val="1"/>
        </dgm:presLayoutVars>
      </dgm:prSet>
      <dgm:spPr/>
    </dgm:pt>
    <dgm:pt modelId="{52A730F8-26A2-4901-BD18-C28B68CA3E97}" type="pres">
      <dgm:prSet presAssocID="{10BA268B-666A-4A49-BBA0-01FAA6DF5628}" presName="sibTrans" presStyleLbl="node1" presStyleIdx="0" presStyleCnt="6"/>
      <dgm:spPr/>
    </dgm:pt>
    <dgm:pt modelId="{ACEC7E4F-C9AD-452C-AF25-5BF4FF4431F8}" type="pres">
      <dgm:prSet presAssocID="{CEFAFB1A-C7C0-4112-963E-3EAFC3932547}" presName="dummy" presStyleCnt="0"/>
      <dgm:spPr/>
    </dgm:pt>
    <dgm:pt modelId="{89EA1C2F-A6EF-4999-8925-491B6885FB9A}" type="pres">
      <dgm:prSet presAssocID="{CEFAFB1A-C7C0-4112-963E-3EAFC3932547}" presName="node" presStyleLbl="revTx" presStyleIdx="1" presStyleCnt="6">
        <dgm:presLayoutVars>
          <dgm:bulletEnabled val="1"/>
        </dgm:presLayoutVars>
      </dgm:prSet>
      <dgm:spPr/>
    </dgm:pt>
    <dgm:pt modelId="{831E6D61-F76A-416D-860E-3F60E0DA85D0}" type="pres">
      <dgm:prSet presAssocID="{0A48DBE5-F22F-4843-A33B-B5042EDAE17B}" presName="sibTrans" presStyleLbl="node1" presStyleIdx="1" presStyleCnt="6"/>
      <dgm:spPr/>
    </dgm:pt>
    <dgm:pt modelId="{5785E973-3055-4FAF-8F39-75BE0F7C0901}" type="pres">
      <dgm:prSet presAssocID="{AE0BC1DF-7866-4CB5-8FA4-31FFAFB26066}" presName="dummy" presStyleCnt="0"/>
      <dgm:spPr/>
    </dgm:pt>
    <dgm:pt modelId="{B78207A1-6787-47C2-B410-5FB4F1560636}" type="pres">
      <dgm:prSet presAssocID="{AE0BC1DF-7866-4CB5-8FA4-31FFAFB26066}" presName="node" presStyleLbl="revTx" presStyleIdx="2" presStyleCnt="6">
        <dgm:presLayoutVars>
          <dgm:bulletEnabled val="1"/>
        </dgm:presLayoutVars>
      </dgm:prSet>
      <dgm:spPr/>
    </dgm:pt>
    <dgm:pt modelId="{AB5B643B-AC7A-417A-8C3E-8627FB377CCC}" type="pres">
      <dgm:prSet presAssocID="{56A44D38-92AB-41B9-8209-6EB1C5DA4232}" presName="sibTrans" presStyleLbl="node1" presStyleIdx="2" presStyleCnt="6"/>
      <dgm:spPr/>
    </dgm:pt>
    <dgm:pt modelId="{19396C2B-1FFE-4944-A8ED-4D99C38BA8C8}" type="pres">
      <dgm:prSet presAssocID="{77FD35AC-1F55-44E2-93F1-886506B7A600}" presName="dummy" presStyleCnt="0"/>
      <dgm:spPr/>
    </dgm:pt>
    <dgm:pt modelId="{4D457500-87F2-42AA-8A1D-47518CD5688D}" type="pres">
      <dgm:prSet presAssocID="{77FD35AC-1F55-44E2-93F1-886506B7A600}" presName="node" presStyleLbl="revTx" presStyleIdx="3" presStyleCnt="6">
        <dgm:presLayoutVars>
          <dgm:bulletEnabled val="1"/>
        </dgm:presLayoutVars>
      </dgm:prSet>
      <dgm:spPr/>
    </dgm:pt>
    <dgm:pt modelId="{AB00EFEA-B260-4A7B-8D8D-85B2FD0A544C}" type="pres">
      <dgm:prSet presAssocID="{DE0853EB-ABE1-4BAA-A83C-41807B5E1D92}" presName="sibTrans" presStyleLbl="node1" presStyleIdx="3" presStyleCnt="6"/>
      <dgm:spPr/>
    </dgm:pt>
    <dgm:pt modelId="{E50D7650-D059-4DED-917D-D6D4F7C89B1A}" type="pres">
      <dgm:prSet presAssocID="{FF798847-07EF-4351-9155-871E3AF0BDF4}" presName="dummy" presStyleCnt="0"/>
      <dgm:spPr/>
    </dgm:pt>
    <dgm:pt modelId="{3CF17FFF-6EDA-4FFE-9F3E-25BD71E5073C}" type="pres">
      <dgm:prSet presAssocID="{FF798847-07EF-4351-9155-871E3AF0BDF4}" presName="node" presStyleLbl="revTx" presStyleIdx="4" presStyleCnt="6">
        <dgm:presLayoutVars>
          <dgm:bulletEnabled val="1"/>
        </dgm:presLayoutVars>
      </dgm:prSet>
      <dgm:spPr/>
    </dgm:pt>
    <dgm:pt modelId="{96772966-0837-4683-A532-CF67B4547CFE}" type="pres">
      <dgm:prSet presAssocID="{717BD535-4445-4001-A3FD-57CE02C458D9}" presName="sibTrans" presStyleLbl="node1" presStyleIdx="4" presStyleCnt="6"/>
      <dgm:spPr/>
    </dgm:pt>
    <dgm:pt modelId="{2DBF1B04-9D28-4A20-9AD5-AC4A4F08D005}" type="pres">
      <dgm:prSet presAssocID="{14635ED3-2294-468B-B8C7-48BE59BD4EA7}" presName="dummy" presStyleCnt="0"/>
      <dgm:spPr/>
    </dgm:pt>
    <dgm:pt modelId="{C164C20F-851B-4474-958D-174ACE6395E5}" type="pres">
      <dgm:prSet presAssocID="{14635ED3-2294-468B-B8C7-48BE59BD4EA7}" presName="node" presStyleLbl="revTx" presStyleIdx="5" presStyleCnt="6">
        <dgm:presLayoutVars>
          <dgm:bulletEnabled val="1"/>
        </dgm:presLayoutVars>
      </dgm:prSet>
      <dgm:spPr/>
    </dgm:pt>
    <dgm:pt modelId="{D361FF2D-91FC-400B-8F44-44313D0CABE1}" type="pres">
      <dgm:prSet presAssocID="{A1A655EA-4D18-4763-82C8-BB4518F8929E}" presName="sibTrans" presStyleLbl="node1" presStyleIdx="5" presStyleCnt="6"/>
      <dgm:spPr/>
    </dgm:pt>
  </dgm:ptLst>
  <dgm:cxnLst>
    <dgm:cxn modelId="{41EC5A09-E56C-4E1C-8BD3-03F4BB3D2BDD}" type="presOf" srcId="{CFC90AF1-9F76-431E-9062-334DBEA15853}" destId="{B94B4F92-8E28-451D-B113-BF3933AD3B86}" srcOrd="0" destOrd="0" presId="urn:microsoft.com/office/officeart/2005/8/layout/cycle1"/>
    <dgm:cxn modelId="{E80C2D0A-85F3-47EC-92B9-DB879B36C343}" srcId="{03532B74-E77B-4784-96AF-9D4B24F01300}" destId="{AE0BC1DF-7866-4CB5-8FA4-31FFAFB26066}" srcOrd="2" destOrd="0" parTransId="{3572856B-5C69-4BFA-AC6C-6D47D7FF23AD}" sibTransId="{56A44D38-92AB-41B9-8209-6EB1C5DA4232}"/>
    <dgm:cxn modelId="{03D5D60D-7A95-44B2-8380-52C326684C43}" srcId="{03532B74-E77B-4784-96AF-9D4B24F01300}" destId="{FF798847-07EF-4351-9155-871E3AF0BDF4}" srcOrd="4" destOrd="0" parTransId="{B23F3F35-1081-47BD-83A2-1140EAC08742}" sibTransId="{717BD535-4445-4001-A3FD-57CE02C458D9}"/>
    <dgm:cxn modelId="{32D15E24-A69D-4C74-909A-4EF8FD7B9696}" type="presOf" srcId="{CEFAFB1A-C7C0-4112-963E-3EAFC3932547}" destId="{89EA1C2F-A6EF-4999-8925-491B6885FB9A}" srcOrd="0" destOrd="0" presId="urn:microsoft.com/office/officeart/2005/8/layout/cycle1"/>
    <dgm:cxn modelId="{B725F726-D689-4EC3-81A0-A889409080F9}" type="presOf" srcId="{DE0853EB-ABE1-4BAA-A83C-41807B5E1D92}" destId="{AB00EFEA-B260-4A7B-8D8D-85B2FD0A544C}" srcOrd="0" destOrd="0" presId="urn:microsoft.com/office/officeart/2005/8/layout/cycle1"/>
    <dgm:cxn modelId="{DB370229-DFDF-47EB-A018-4C4A91680D0B}" type="presOf" srcId="{14635ED3-2294-468B-B8C7-48BE59BD4EA7}" destId="{C164C20F-851B-4474-958D-174ACE6395E5}" srcOrd="0" destOrd="0" presId="urn:microsoft.com/office/officeart/2005/8/layout/cycle1"/>
    <dgm:cxn modelId="{A1A8572C-2A0D-4A67-8408-53A58F839672}" type="presOf" srcId="{77FD35AC-1F55-44E2-93F1-886506B7A600}" destId="{4D457500-87F2-42AA-8A1D-47518CD5688D}" srcOrd="0" destOrd="0" presId="urn:microsoft.com/office/officeart/2005/8/layout/cycle1"/>
    <dgm:cxn modelId="{F7F9DD35-52D8-41B1-AA5B-ABC5C4469BA1}" srcId="{03532B74-E77B-4784-96AF-9D4B24F01300}" destId="{77FD35AC-1F55-44E2-93F1-886506B7A600}" srcOrd="3" destOrd="0" parTransId="{6FE57618-5D45-4D40-A436-AB0F750357AF}" sibTransId="{DE0853EB-ABE1-4BAA-A83C-41807B5E1D92}"/>
    <dgm:cxn modelId="{0ADA7845-C28B-4777-AF19-1F83F23A5755}" type="presOf" srcId="{03532B74-E77B-4784-96AF-9D4B24F01300}" destId="{A0357534-1ED8-4511-9A15-A92AAAFDCE44}" srcOrd="0" destOrd="0" presId="urn:microsoft.com/office/officeart/2005/8/layout/cycle1"/>
    <dgm:cxn modelId="{3943B851-26C7-4BB1-8798-876CB410A181}" type="presOf" srcId="{10BA268B-666A-4A49-BBA0-01FAA6DF5628}" destId="{52A730F8-26A2-4901-BD18-C28B68CA3E97}" srcOrd="0" destOrd="0" presId="urn:microsoft.com/office/officeart/2005/8/layout/cycle1"/>
    <dgm:cxn modelId="{8A27D658-CEDF-4981-AE85-CCB1C98D7BFF}" type="presOf" srcId="{FF798847-07EF-4351-9155-871E3AF0BDF4}" destId="{3CF17FFF-6EDA-4FFE-9F3E-25BD71E5073C}" srcOrd="0" destOrd="0" presId="urn:microsoft.com/office/officeart/2005/8/layout/cycle1"/>
    <dgm:cxn modelId="{F9E0C676-6547-4FD7-8E44-670D16E7D795}" type="presOf" srcId="{AE0BC1DF-7866-4CB5-8FA4-31FFAFB26066}" destId="{B78207A1-6787-47C2-B410-5FB4F1560636}" srcOrd="0" destOrd="0" presId="urn:microsoft.com/office/officeart/2005/8/layout/cycle1"/>
    <dgm:cxn modelId="{71738079-6713-4D37-88B5-53FDD1F8D553}" srcId="{03532B74-E77B-4784-96AF-9D4B24F01300}" destId="{CEFAFB1A-C7C0-4112-963E-3EAFC3932547}" srcOrd="1" destOrd="0" parTransId="{C2F36D7D-2C18-4C62-B722-1E553DBF0FB7}" sibTransId="{0A48DBE5-F22F-4843-A33B-B5042EDAE17B}"/>
    <dgm:cxn modelId="{CF55CC79-D1A9-4818-9F08-2901013FA13F}" srcId="{03532B74-E77B-4784-96AF-9D4B24F01300}" destId="{CFC90AF1-9F76-431E-9062-334DBEA15853}" srcOrd="0" destOrd="0" parTransId="{EE091D2C-7770-49EC-9A80-A285313E3E16}" sibTransId="{10BA268B-666A-4A49-BBA0-01FAA6DF5628}"/>
    <dgm:cxn modelId="{1D31148F-1F1F-4D95-88C3-4C53290F6FFE}" type="presOf" srcId="{A1A655EA-4D18-4763-82C8-BB4518F8929E}" destId="{D361FF2D-91FC-400B-8F44-44313D0CABE1}" srcOrd="0" destOrd="0" presId="urn:microsoft.com/office/officeart/2005/8/layout/cycle1"/>
    <dgm:cxn modelId="{90D9D890-EB33-4071-8940-F0D2275B39B0}" srcId="{03532B74-E77B-4784-96AF-9D4B24F01300}" destId="{14635ED3-2294-468B-B8C7-48BE59BD4EA7}" srcOrd="5" destOrd="0" parTransId="{8614D340-56FD-4BB5-8763-AE00C1966D02}" sibTransId="{A1A655EA-4D18-4763-82C8-BB4518F8929E}"/>
    <dgm:cxn modelId="{75E6CB95-EE0F-4968-8058-424534BAEE32}" type="presOf" srcId="{717BD535-4445-4001-A3FD-57CE02C458D9}" destId="{96772966-0837-4683-A532-CF67B4547CFE}" srcOrd="0" destOrd="0" presId="urn:microsoft.com/office/officeart/2005/8/layout/cycle1"/>
    <dgm:cxn modelId="{A68667A7-FAF2-43D7-BB39-2F259A3D2718}" type="presOf" srcId="{0A48DBE5-F22F-4843-A33B-B5042EDAE17B}" destId="{831E6D61-F76A-416D-860E-3F60E0DA85D0}" srcOrd="0" destOrd="0" presId="urn:microsoft.com/office/officeart/2005/8/layout/cycle1"/>
    <dgm:cxn modelId="{85DD05AF-232B-4AA4-A33B-7597A394526B}" type="presOf" srcId="{56A44D38-92AB-41B9-8209-6EB1C5DA4232}" destId="{AB5B643B-AC7A-417A-8C3E-8627FB377CCC}" srcOrd="0" destOrd="0" presId="urn:microsoft.com/office/officeart/2005/8/layout/cycle1"/>
    <dgm:cxn modelId="{3E9DDD84-359F-4DBE-B3E2-C7138A7D88C9}" type="presParOf" srcId="{A0357534-1ED8-4511-9A15-A92AAAFDCE44}" destId="{1978F537-33D6-400B-8722-BBBA44A80C43}" srcOrd="0" destOrd="0" presId="urn:microsoft.com/office/officeart/2005/8/layout/cycle1"/>
    <dgm:cxn modelId="{D3A9B852-F8B3-4FC5-9664-63CE89BF8DE3}" type="presParOf" srcId="{A0357534-1ED8-4511-9A15-A92AAAFDCE44}" destId="{B94B4F92-8E28-451D-B113-BF3933AD3B86}" srcOrd="1" destOrd="0" presId="urn:microsoft.com/office/officeart/2005/8/layout/cycle1"/>
    <dgm:cxn modelId="{2DCB20A3-861D-4FED-8DEB-665E30569D41}" type="presParOf" srcId="{A0357534-1ED8-4511-9A15-A92AAAFDCE44}" destId="{52A730F8-26A2-4901-BD18-C28B68CA3E97}" srcOrd="2" destOrd="0" presId="urn:microsoft.com/office/officeart/2005/8/layout/cycle1"/>
    <dgm:cxn modelId="{4EC614CE-41E9-449D-AE52-0B4D4ADCF2F3}" type="presParOf" srcId="{A0357534-1ED8-4511-9A15-A92AAAFDCE44}" destId="{ACEC7E4F-C9AD-452C-AF25-5BF4FF4431F8}" srcOrd="3" destOrd="0" presId="urn:microsoft.com/office/officeart/2005/8/layout/cycle1"/>
    <dgm:cxn modelId="{8A14816E-1928-4E26-9048-EC9FB629BE77}" type="presParOf" srcId="{A0357534-1ED8-4511-9A15-A92AAAFDCE44}" destId="{89EA1C2F-A6EF-4999-8925-491B6885FB9A}" srcOrd="4" destOrd="0" presId="urn:microsoft.com/office/officeart/2005/8/layout/cycle1"/>
    <dgm:cxn modelId="{9DF579E7-FD65-4B17-8BB5-A5C57555BDF5}" type="presParOf" srcId="{A0357534-1ED8-4511-9A15-A92AAAFDCE44}" destId="{831E6D61-F76A-416D-860E-3F60E0DA85D0}" srcOrd="5" destOrd="0" presId="urn:microsoft.com/office/officeart/2005/8/layout/cycle1"/>
    <dgm:cxn modelId="{7EA25789-4346-405E-8AC2-DD6AA5056A4D}" type="presParOf" srcId="{A0357534-1ED8-4511-9A15-A92AAAFDCE44}" destId="{5785E973-3055-4FAF-8F39-75BE0F7C0901}" srcOrd="6" destOrd="0" presId="urn:microsoft.com/office/officeart/2005/8/layout/cycle1"/>
    <dgm:cxn modelId="{27B5C5BD-3853-430D-8C4D-AEBBA4E1B68F}" type="presParOf" srcId="{A0357534-1ED8-4511-9A15-A92AAAFDCE44}" destId="{B78207A1-6787-47C2-B410-5FB4F1560636}" srcOrd="7" destOrd="0" presId="urn:microsoft.com/office/officeart/2005/8/layout/cycle1"/>
    <dgm:cxn modelId="{C585F2D3-0711-4DAC-8B6B-986113A6A428}" type="presParOf" srcId="{A0357534-1ED8-4511-9A15-A92AAAFDCE44}" destId="{AB5B643B-AC7A-417A-8C3E-8627FB377CCC}" srcOrd="8" destOrd="0" presId="urn:microsoft.com/office/officeart/2005/8/layout/cycle1"/>
    <dgm:cxn modelId="{1FACD217-24C3-4D49-BF85-883FEB854852}" type="presParOf" srcId="{A0357534-1ED8-4511-9A15-A92AAAFDCE44}" destId="{19396C2B-1FFE-4944-A8ED-4D99C38BA8C8}" srcOrd="9" destOrd="0" presId="urn:microsoft.com/office/officeart/2005/8/layout/cycle1"/>
    <dgm:cxn modelId="{CC170795-D2EE-43A3-8833-BF92AC63C39D}" type="presParOf" srcId="{A0357534-1ED8-4511-9A15-A92AAAFDCE44}" destId="{4D457500-87F2-42AA-8A1D-47518CD5688D}" srcOrd="10" destOrd="0" presId="urn:microsoft.com/office/officeart/2005/8/layout/cycle1"/>
    <dgm:cxn modelId="{A4344BB5-C297-4617-B91C-53CE06CCEC4D}" type="presParOf" srcId="{A0357534-1ED8-4511-9A15-A92AAAFDCE44}" destId="{AB00EFEA-B260-4A7B-8D8D-85B2FD0A544C}" srcOrd="11" destOrd="0" presId="urn:microsoft.com/office/officeart/2005/8/layout/cycle1"/>
    <dgm:cxn modelId="{5EEAEC93-B99E-4791-B683-2D1BDBD51CDB}" type="presParOf" srcId="{A0357534-1ED8-4511-9A15-A92AAAFDCE44}" destId="{E50D7650-D059-4DED-917D-D6D4F7C89B1A}" srcOrd="12" destOrd="0" presId="urn:microsoft.com/office/officeart/2005/8/layout/cycle1"/>
    <dgm:cxn modelId="{912FAFB9-4154-46EA-AE12-4425394A1723}" type="presParOf" srcId="{A0357534-1ED8-4511-9A15-A92AAAFDCE44}" destId="{3CF17FFF-6EDA-4FFE-9F3E-25BD71E5073C}" srcOrd="13" destOrd="0" presId="urn:microsoft.com/office/officeart/2005/8/layout/cycle1"/>
    <dgm:cxn modelId="{DDA5FF46-1885-49CB-B00A-294283562D3A}" type="presParOf" srcId="{A0357534-1ED8-4511-9A15-A92AAAFDCE44}" destId="{96772966-0837-4683-A532-CF67B4547CFE}" srcOrd="14" destOrd="0" presId="urn:microsoft.com/office/officeart/2005/8/layout/cycle1"/>
    <dgm:cxn modelId="{1D016869-70D6-4755-BFAA-7CEC26636F70}" type="presParOf" srcId="{A0357534-1ED8-4511-9A15-A92AAAFDCE44}" destId="{2DBF1B04-9D28-4A20-9AD5-AC4A4F08D005}" srcOrd="15" destOrd="0" presId="urn:microsoft.com/office/officeart/2005/8/layout/cycle1"/>
    <dgm:cxn modelId="{E909F76C-8947-4CA7-AEEA-625B6CD6C855}" type="presParOf" srcId="{A0357534-1ED8-4511-9A15-A92AAAFDCE44}" destId="{C164C20F-851B-4474-958D-174ACE6395E5}" srcOrd="16" destOrd="0" presId="urn:microsoft.com/office/officeart/2005/8/layout/cycle1"/>
    <dgm:cxn modelId="{C3C14BF8-E1DB-4A8A-A52B-7773B2CD6879}" type="presParOf" srcId="{A0357534-1ED8-4511-9A15-A92AAAFDCE44}" destId="{D361FF2D-91FC-400B-8F44-44313D0CABE1}" srcOrd="17" destOrd="0" presId="urn:microsoft.com/office/officeart/2005/8/layout/cycle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7313B27-BDC6-4BC8-B683-7FBE8BE97D06}">
      <dsp:nvSpPr>
        <dsp:cNvPr id="0" name=""/>
        <dsp:cNvSpPr/>
      </dsp:nvSpPr>
      <dsp:spPr>
        <a:xfrm>
          <a:off x="4892826" y="2226681"/>
          <a:ext cx="1588363" cy="1588363"/>
        </a:xfrm>
        <a:prstGeom prst="ellipse">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6670" tIns="26670" rIns="26670" bIns="26670" numCol="1" spcCol="1270" anchor="ctr" anchorCtr="0">
          <a:noAutofit/>
        </a:bodyPr>
        <a:lstStyle/>
        <a:p>
          <a:pPr marL="0" lvl="0" indent="0" algn="ctr" defTabSz="933450">
            <a:lnSpc>
              <a:spcPct val="90000"/>
            </a:lnSpc>
            <a:spcBef>
              <a:spcPct val="0"/>
            </a:spcBef>
            <a:spcAft>
              <a:spcPct val="35000"/>
            </a:spcAft>
            <a:buNone/>
          </a:pPr>
          <a:r>
            <a:rPr lang="en-US" sz="2100" b="1" kern="1200" dirty="0">
              <a:solidFill>
                <a:schemeClr val="tx1"/>
              </a:solidFill>
            </a:rPr>
            <a:t>Response to change</a:t>
          </a:r>
        </a:p>
      </dsp:txBody>
      <dsp:txXfrm>
        <a:off x="5125436" y="2459291"/>
        <a:ext cx="1123143" cy="1123143"/>
      </dsp:txXfrm>
    </dsp:sp>
    <dsp:sp modelId="{EB0A2C63-DC69-47D1-8CC4-3C003198E28B}">
      <dsp:nvSpPr>
        <dsp:cNvPr id="0" name=""/>
        <dsp:cNvSpPr/>
      </dsp:nvSpPr>
      <dsp:spPr>
        <a:xfrm rot="5400000" flipH="1">
          <a:off x="5535892" y="1648496"/>
          <a:ext cx="302231" cy="540043"/>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b="1" kern="1200">
            <a:solidFill>
              <a:schemeClr val="tx1"/>
            </a:solidFill>
          </a:endParaRPr>
        </a:p>
      </dsp:txBody>
      <dsp:txXfrm>
        <a:off x="5581227" y="1801840"/>
        <a:ext cx="211562" cy="324025"/>
      </dsp:txXfrm>
    </dsp:sp>
    <dsp:sp modelId="{73D091A7-725D-4082-B415-FF221B795677}">
      <dsp:nvSpPr>
        <dsp:cNvPr id="0" name=""/>
        <dsp:cNvSpPr/>
      </dsp:nvSpPr>
      <dsp:spPr>
        <a:xfrm>
          <a:off x="4892826" y="2929"/>
          <a:ext cx="1588363" cy="1588363"/>
        </a:xfrm>
        <a:prstGeom prst="ellips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1. Nature of change </a:t>
          </a:r>
        </a:p>
      </dsp:txBody>
      <dsp:txXfrm>
        <a:off x="5125436" y="235539"/>
        <a:ext cx="1123143" cy="1123143"/>
      </dsp:txXfrm>
    </dsp:sp>
    <dsp:sp modelId="{15F59F93-4CA4-4FD3-8D35-406D2198E031}">
      <dsp:nvSpPr>
        <dsp:cNvPr id="0" name=""/>
        <dsp:cNvSpPr/>
      </dsp:nvSpPr>
      <dsp:spPr>
        <a:xfrm rot="20520000">
          <a:off x="6567023" y="2410198"/>
          <a:ext cx="336755" cy="540043"/>
        </a:xfrm>
        <a:prstGeom prst="rightArrow">
          <a:avLst>
            <a:gd name="adj1" fmla="val 60000"/>
            <a:gd name="adj2" fmla="val 50000"/>
          </a:avLst>
        </a:prstGeom>
        <a:solidFill>
          <a:schemeClr val="accent3">
            <a:hueOff val="677650"/>
            <a:satOff val="25000"/>
            <a:lumOff val="-367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b="1" kern="1200">
            <a:solidFill>
              <a:schemeClr val="tx1"/>
            </a:solidFill>
          </a:endParaRPr>
        </a:p>
      </dsp:txBody>
      <dsp:txXfrm>
        <a:off x="6569495" y="2533816"/>
        <a:ext cx="235729" cy="324025"/>
      </dsp:txXfrm>
    </dsp:sp>
    <dsp:sp modelId="{ED46ECD6-D3BF-46D5-837C-0734199B7C20}">
      <dsp:nvSpPr>
        <dsp:cNvPr id="0" name=""/>
        <dsp:cNvSpPr/>
      </dsp:nvSpPr>
      <dsp:spPr>
        <a:xfrm>
          <a:off x="7007740" y="1539504"/>
          <a:ext cx="1588363" cy="1588363"/>
        </a:xfrm>
        <a:prstGeom prst="ellipse">
          <a:avLst/>
        </a:prstGeom>
        <a:solidFill>
          <a:srgbClr val="B6BF3F"/>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2. Consequences of change</a:t>
          </a:r>
        </a:p>
      </dsp:txBody>
      <dsp:txXfrm>
        <a:off x="7240350" y="1772114"/>
        <a:ext cx="1123143" cy="1123143"/>
      </dsp:txXfrm>
    </dsp:sp>
    <dsp:sp modelId="{60E79401-84BD-40A8-B983-FB2046F0A1E7}">
      <dsp:nvSpPr>
        <dsp:cNvPr id="0" name=""/>
        <dsp:cNvSpPr/>
      </dsp:nvSpPr>
      <dsp:spPr>
        <a:xfrm rot="3240000">
          <a:off x="6166572" y="3642657"/>
          <a:ext cx="336755" cy="540043"/>
        </a:xfrm>
        <a:prstGeom prst="rightArrow">
          <a:avLst>
            <a:gd name="adj1" fmla="val 60000"/>
            <a:gd name="adj2" fmla="val 50000"/>
          </a:avLst>
        </a:prstGeom>
        <a:solidFill>
          <a:schemeClr val="accent3">
            <a:hueOff val="1355300"/>
            <a:satOff val="50000"/>
            <a:lumOff val="-7353"/>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b="1" kern="1200">
            <a:solidFill>
              <a:schemeClr val="tx1"/>
            </a:solidFill>
          </a:endParaRPr>
        </a:p>
      </dsp:txBody>
      <dsp:txXfrm>
        <a:off x="6187394" y="3709800"/>
        <a:ext cx="235729" cy="324025"/>
      </dsp:txXfrm>
    </dsp:sp>
    <dsp:sp modelId="{C9D040E7-0A37-43E8-830B-4766B5561934}">
      <dsp:nvSpPr>
        <dsp:cNvPr id="0" name=""/>
        <dsp:cNvSpPr/>
      </dsp:nvSpPr>
      <dsp:spPr>
        <a:xfrm>
          <a:off x="6199915" y="4025734"/>
          <a:ext cx="1588363" cy="1588363"/>
        </a:xfrm>
        <a:prstGeom prst="ellipse">
          <a:avLst/>
        </a:prstGeom>
        <a:solidFill>
          <a:srgbClr val="F1540D"/>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3. Organizational History </a:t>
          </a:r>
        </a:p>
      </dsp:txBody>
      <dsp:txXfrm>
        <a:off x="6432525" y="4258344"/>
        <a:ext cx="1123143" cy="1123143"/>
      </dsp:txXfrm>
    </dsp:sp>
    <dsp:sp modelId="{3C7EF64A-29AD-4807-A351-8749EDB68A54}">
      <dsp:nvSpPr>
        <dsp:cNvPr id="0" name=""/>
        <dsp:cNvSpPr/>
      </dsp:nvSpPr>
      <dsp:spPr>
        <a:xfrm rot="7560000">
          <a:off x="4870688" y="3642657"/>
          <a:ext cx="336755" cy="540043"/>
        </a:xfrm>
        <a:prstGeom prst="rightArrow">
          <a:avLst>
            <a:gd name="adj1" fmla="val 60000"/>
            <a:gd name="adj2" fmla="val 50000"/>
          </a:avLst>
        </a:prstGeom>
        <a:solidFill>
          <a:schemeClr val="accent3">
            <a:hueOff val="2032949"/>
            <a:satOff val="75000"/>
            <a:lumOff val="-11029"/>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b="1" kern="1200">
            <a:solidFill>
              <a:schemeClr val="tx1"/>
            </a:solidFill>
          </a:endParaRPr>
        </a:p>
      </dsp:txBody>
      <dsp:txXfrm rot="10800000">
        <a:off x="4950892" y="3709800"/>
        <a:ext cx="235729" cy="324025"/>
      </dsp:txXfrm>
    </dsp:sp>
    <dsp:sp modelId="{E306EBE8-41F8-4C2B-8312-4EDC8867757C}">
      <dsp:nvSpPr>
        <dsp:cNvPr id="0" name=""/>
        <dsp:cNvSpPr/>
      </dsp:nvSpPr>
      <dsp:spPr>
        <a:xfrm>
          <a:off x="3585738" y="4025734"/>
          <a:ext cx="1588363" cy="1588363"/>
        </a:xfrm>
        <a:prstGeom prst="ellipse">
          <a:avLst/>
        </a:prstGeom>
        <a:solidFill>
          <a:srgbClr val="DF9AEA"/>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4. Types of individual</a:t>
          </a:r>
        </a:p>
      </dsp:txBody>
      <dsp:txXfrm>
        <a:off x="3818348" y="4258344"/>
        <a:ext cx="1123143" cy="1123143"/>
      </dsp:txXfrm>
    </dsp:sp>
    <dsp:sp modelId="{C94B788E-8326-454C-A101-B736D3A51E07}">
      <dsp:nvSpPr>
        <dsp:cNvPr id="0" name=""/>
        <dsp:cNvSpPr/>
      </dsp:nvSpPr>
      <dsp:spPr>
        <a:xfrm rot="11880000">
          <a:off x="4470238" y="2410198"/>
          <a:ext cx="336755" cy="540043"/>
        </a:xfrm>
        <a:prstGeom prst="rightArrow">
          <a:avLst>
            <a:gd name="adj1" fmla="val 60000"/>
            <a:gd name="adj2" fmla="val 50000"/>
          </a:avLst>
        </a:prstGeom>
        <a:solidFill>
          <a:schemeClr val="accent3">
            <a:hueOff val="2710599"/>
            <a:satOff val="100000"/>
            <a:lumOff val="-14706"/>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b="1" kern="1200">
            <a:solidFill>
              <a:schemeClr val="tx1"/>
            </a:solidFill>
          </a:endParaRPr>
        </a:p>
      </dsp:txBody>
      <dsp:txXfrm rot="10800000">
        <a:off x="4568792" y="2533816"/>
        <a:ext cx="235729" cy="324025"/>
      </dsp:txXfrm>
    </dsp:sp>
    <dsp:sp modelId="{3B9DD822-07D6-4559-A9EA-7B47C5B707B0}">
      <dsp:nvSpPr>
        <dsp:cNvPr id="0" name=""/>
        <dsp:cNvSpPr/>
      </dsp:nvSpPr>
      <dsp:spPr>
        <a:xfrm>
          <a:off x="2777913" y="1539504"/>
          <a:ext cx="1588363" cy="1588363"/>
        </a:xfrm>
        <a:prstGeom prst="ellipse">
          <a:avLst/>
        </a:prstGeom>
        <a:solidFill>
          <a:schemeClr val="accent3">
            <a:hueOff val="2710599"/>
            <a:satOff val="100000"/>
            <a:lumOff val="-1470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chemeClr val="tx1"/>
              </a:solidFill>
            </a:rPr>
            <a:t>5. Individual history</a:t>
          </a:r>
        </a:p>
      </dsp:txBody>
      <dsp:txXfrm>
        <a:off x="3010523" y="1772114"/>
        <a:ext cx="1123143" cy="11231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B5AE7C-4007-412F-B688-9AC7ABF7179C}">
      <dsp:nvSpPr>
        <dsp:cNvPr id="0" name=""/>
        <dsp:cNvSpPr/>
      </dsp:nvSpPr>
      <dsp:spPr>
        <a:xfrm rot="10800000">
          <a:off x="1713765" y="2679"/>
          <a:ext cx="5405120" cy="1409303"/>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1464" tIns="99060" rIns="184912" bIns="99060" numCol="1" spcCol="1270" anchor="ctr" anchorCtr="0">
          <a:noAutofit/>
        </a:bodyPr>
        <a:lstStyle/>
        <a:p>
          <a:pPr marL="0" lvl="0" indent="0" algn="ctr" defTabSz="1155700">
            <a:lnSpc>
              <a:spcPct val="90000"/>
            </a:lnSpc>
            <a:spcBef>
              <a:spcPct val="0"/>
            </a:spcBef>
            <a:spcAft>
              <a:spcPct val="35000"/>
            </a:spcAft>
            <a:buNone/>
          </a:pPr>
          <a:r>
            <a:rPr lang="en-GB" sz="2600" kern="1200" dirty="0">
              <a:solidFill>
                <a:schemeClr val="tx2"/>
              </a:solidFill>
            </a:rPr>
            <a:t>Organisation</a:t>
          </a:r>
          <a:r>
            <a:rPr lang="en-GB" sz="2600" kern="1200" dirty="0"/>
            <a:t> – does the change involves a system/ process or company’s structure</a:t>
          </a:r>
          <a:endParaRPr lang="en-US" sz="2600" kern="1200" dirty="0"/>
        </a:p>
      </dsp:txBody>
      <dsp:txXfrm rot="10800000">
        <a:off x="2066091" y="2679"/>
        <a:ext cx="5052794" cy="1409303"/>
      </dsp:txXfrm>
    </dsp:sp>
    <dsp:sp modelId="{C91B981D-4576-40AF-9821-8F39EF4E684C}">
      <dsp:nvSpPr>
        <dsp:cNvPr id="0" name=""/>
        <dsp:cNvSpPr/>
      </dsp:nvSpPr>
      <dsp:spPr>
        <a:xfrm>
          <a:off x="1009114" y="2679"/>
          <a:ext cx="1409303" cy="1409303"/>
        </a:xfrm>
        <a:prstGeom prst="ellipse">
          <a:avLst/>
        </a:prstGeom>
        <a:blipFill rotWithShape="1">
          <a:blip xmlns:r="http://schemas.openxmlformats.org/officeDocument/2006/relationships" r:embed="rId1"/>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FDE5661-E84B-4714-954E-B0B4EBF472CC}">
      <dsp:nvSpPr>
        <dsp:cNvPr id="0" name=""/>
        <dsp:cNvSpPr/>
      </dsp:nvSpPr>
      <dsp:spPr>
        <a:xfrm rot="10800000">
          <a:off x="1713765" y="1832669"/>
          <a:ext cx="5405120" cy="1409303"/>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1464" tIns="99060" rIns="184912" bIns="99060" numCol="1" spcCol="1270" anchor="ctr" anchorCtr="0">
          <a:noAutofit/>
        </a:bodyPr>
        <a:lstStyle/>
        <a:p>
          <a:pPr marL="0" lvl="0" indent="0" algn="ctr" defTabSz="1155700">
            <a:lnSpc>
              <a:spcPct val="90000"/>
            </a:lnSpc>
            <a:spcBef>
              <a:spcPct val="0"/>
            </a:spcBef>
            <a:spcAft>
              <a:spcPct val="35000"/>
            </a:spcAft>
            <a:buNone/>
          </a:pPr>
          <a:r>
            <a:rPr lang="en-GB" sz="2600" kern="1200" dirty="0"/>
            <a:t>Moving </a:t>
          </a:r>
          <a:r>
            <a:rPr lang="en-GB" sz="2600" kern="1200" dirty="0">
              <a:solidFill>
                <a:schemeClr val="tx2"/>
              </a:solidFill>
            </a:rPr>
            <a:t>people</a:t>
          </a:r>
          <a:r>
            <a:rPr lang="en-GB" sz="2600" kern="1200" dirty="0"/>
            <a:t>/ their teams from familiar/ comfort to unfamiliar situations</a:t>
          </a:r>
          <a:endParaRPr lang="en-US" sz="2600" kern="1200" dirty="0"/>
        </a:p>
      </dsp:txBody>
      <dsp:txXfrm rot="10800000">
        <a:off x="2066091" y="1832669"/>
        <a:ext cx="5052794" cy="1409303"/>
      </dsp:txXfrm>
    </dsp:sp>
    <dsp:sp modelId="{DD6A7B01-C1C0-47E1-861B-930767079763}">
      <dsp:nvSpPr>
        <dsp:cNvPr id="0" name=""/>
        <dsp:cNvSpPr/>
      </dsp:nvSpPr>
      <dsp:spPr>
        <a:xfrm>
          <a:off x="1009114" y="1832669"/>
          <a:ext cx="1409303" cy="1409303"/>
        </a:xfrm>
        <a:prstGeom prst="ellipse">
          <a:avLst/>
        </a:prstGeom>
        <a:blipFill rotWithShape="1">
          <a:blip xmlns:r="http://schemas.openxmlformats.org/officeDocument/2006/relationships" r:embed="rId2"/>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8A2325B3-B155-4823-9C19-042315100DF1}">
      <dsp:nvSpPr>
        <dsp:cNvPr id="0" name=""/>
        <dsp:cNvSpPr/>
      </dsp:nvSpPr>
      <dsp:spPr>
        <a:xfrm rot="10800000">
          <a:off x="1713765" y="3662660"/>
          <a:ext cx="5405120" cy="1409303"/>
        </a:xfrm>
        <a:prstGeom prst="homePlat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1464" tIns="99060" rIns="184912" bIns="99060" numCol="1" spcCol="1270" anchor="ctr" anchorCtr="0">
          <a:noAutofit/>
        </a:bodyPr>
        <a:lstStyle/>
        <a:p>
          <a:pPr marL="0" lvl="0" indent="0" algn="ctr" defTabSz="1155700">
            <a:lnSpc>
              <a:spcPct val="90000"/>
            </a:lnSpc>
            <a:spcBef>
              <a:spcPct val="0"/>
            </a:spcBef>
            <a:spcAft>
              <a:spcPct val="35000"/>
            </a:spcAft>
            <a:buNone/>
          </a:pPr>
          <a:r>
            <a:rPr lang="en-GB" sz="2600" kern="1200" dirty="0"/>
            <a:t>Discomfort leads to </a:t>
          </a:r>
          <a:r>
            <a:rPr lang="en-GB" sz="2600" kern="1200" dirty="0">
              <a:solidFill>
                <a:schemeClr val="tx2"/>
              </a:solidFill>
            </a:rPr>
            <a:t>resistance</a:t>
          </a:r>
          <a:r>
            <a:rPr lang="en-GB" sz="2600" kern="1200" dirty="0"/>
            <a:t> rather than embracing change</a:t>
          </a:r>
          <a:endParaRPr lang="en-US" sz="2600" kern="1200" dirty="0"/>
        </a:p>
      </dsp:txBody>
      <dsp:txXfrm rot="10800000">
        <a:off x="2066091" y="3662660"/>
        <a:ext cx="5052794" cy="1409303"/>
      </dsp:txXfrm>
    </dsp:sp>
    <dsp:sp modelId="{3D9C71C2-F325-4208-8DEC-19812183B066}">
      <dsp:nvSpPr>
        <dsp:cNvPr id="0" name=""/>
        <dsp:cNvSpPr/>
      </dsp:nvSpPr>
      <dsp:spPr>
        <a:xfrm>
          <a:off x="1009114" y="3662660"/>
          <a:ext cx="1409303" cy="1409303"/>
        </a:xfrm>
        <a:prstGeom prst="ellipse">
          <a:avLst/>
        </a:prstGeom>
        <a:blipFill rotWithShape="1">
          <a:blip xmlns:r="http://schemas.openxmlformats.org/officeDocument/2006/relationships" r:embed="rId3"/>
          <a:stretch>
            <a:fillRect/>
          </a:stretch>
        </a:blip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3AB50CE-21D6-4E59-B51C-CB25733215B1}">
      <dsp:nvSpPr>
        <dsp:cNvPr id="0" name=""/>
        <dsp:cNvSpPr/>
      </dsp:nvSpPr>
      <dsp:spPr>
        <a:xfrm>
          <a:off x="3395567" y="2298097"/>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solidFill>
                <a:srgbClr val="7030A0"/>
              </a:solidFill>
            </a:rPr>
            <a:t>Individual resistance to change</a:t>
          </a:r>
        </a:p>
      </dsp:txBody>
      <dsp:txXfrm>
        <a:off x="3591346" y="2493876"/>
        <a:ext cx="945306" cy="945306"/>
      </dsp:txXfrm>
    </dsp:sp>
    <dsp:sp modelId="{5821F1E2-01FC-4108-BE5E-D5CE19BF4E4E}">
      <dsp:nvSpPr>
        <dsp:cNvPr id="0" name=""/>
        <dsp:cNvSpPr/>
      </dsp:nvSpPr>
      <dsp:spPr>
        <a:xfrm rot="16200000">
          <a:off x="3595884" y="1815179"/>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a:off x="4040594" y="1806576"/>
        <a:ext cx="46811" cy="46811"/>
      </dsp:txXfrm>
    </dsp:sp>
    <dsp:sp modelId="{9C987752-25E8-4337-8CCA-22A927AD21BB}">
      <dsp:nvSpPr>
        <dsp:cNvPr id="0" name=""/>
        <dsp:cNvSpPr/>
      </dsp:nvSpPr>
      <dsp:spPr>
        <a:xfrm>
          <a:off x="3180700" y="25001"/>
          <a:ext cx="1766599"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Lack of communication /</a:t>
          </a:r>
          <a:r>
            <a:rPr lang="en-US" sz="1200" b="1" kern="1200" dirty="0"/>
            <a:t>misunderstanding</a:t>
          </a:r>
        </a:p>
      </dsp:txBody>
      <dsp:txXfrm>
        <a:off x="3439412" y="220780"/>
        <a:ext cx="1249175" cy="945306"/>
      </dsp:txXfrm>
    </dsp:sp>
    <dsp:sp modelId="{E979D370-95CF-47C4-9671-9BC20C4CC64A}">
      <dsp:nvSpPr>
        <dsp:cNvPr id="0" name=""/>
        <dsp:cNvSpPr/>
      </dsp:nvSpPr>
      <dsp:spPr>
        <a:xfrm rot="18900000">
          <a:off x="4399544" y="2148066"/>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a:off x="4844255" y="2139463"/>
        <a:ext cx="46811" cy="46811"/>
      </dsp:txXfrm>
    </dsp:sp>
    <dsp:sp modelId="{DF91C35F-0CD0-4C59-99B3-43DA2C206F97}">
      <dsp:nvSpPr>
        <dsp:cNvPr id="0" name=""/>
        <dsp:cNvSpPr/>
      </dsp:nvSpPr>
      <dsp:spPr>
        <a:xfrm>
          <a:off x="5002889" y="690776"/>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Previous experience</a:t>
          </a:r>
        </a:p>
      </dsp:txBody>
      <dsp:txXfrm>
        <a:off x="5198668" y="886555"/>
        <a:ext cx="945306" cy="945306"/>
      </dsp:txXfrm>
    </dsp:sp>
    <dsp:sp modelId="{905248AA-D896-41E6-BFCB-1F5AD6089532}">
      <dsp:nvSpPr>
        <dsp:cNvPr id="0" name=""/>
        <dsp:cNvSpPr/>
      </dsp:nvSpPr>
      <dsp:spPr>
        <a:xfrm>
          <a:off x="4732432" y="2951727"/>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a:off x="5177142" y="2943124"/>
        <a:ext cx="46811" cy="46811"/>
      </dsp:txXfrm>
    </dsp:sp>
    <dsp:sp modelId="{334E907A-786D-405D-A43E-4ABD80A3AB52}">
      <dsp:nvSpPr>
        <dsp:cNvPr id="0" name=""/>
        <dsp:cNvSpPr/>
      </dsp:nvSpPr>
      <dsp:spPr>
        <a:xfrm>
          <a:off x="5668663" y="2298097"/>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Threat to skill/ competence/ existing status</a:t>
          </a:r>
        </a:p>
      </dsp:txBody>
      <dsp:txXfrm>
        <a:off x="5864442" y="2493876"/>
        <a:ext cx="945306" cy="945306"/>
      </dsp:txXfrm>
    </dsp:sp>
    <dsp:sp modelId="{06BC6983-1480-4C36-9ACB-276165DE700A}">
      <dsp:nvSpPr>
        <dsp:cNvPr id="0" name=""/>
        <dsp:cNvSpPr/>
      </dsp:nvSpPr>
      <dsp:spPr>
        <a:xfrm rot="2700000">
          <a:off x="4399544" y="3755387"/>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a:off x="4844255" y="3746785"/>
        <a:ext cx="46811" cy="46811"/>
      </dsp:txXfrm>
    </dsp:sp>
    <dsp:sp modelId="{E887169E-3F8B-45E5-8427-7162DF5B6622}">
      <dsp:nvSpPr>
        <dsp:cNvPr id="0" name=""/>
        <dsp:cNvSpPr/>
      </dsp:nvSpPr>
      <dsp:spPr>
        <a:xfrm>
          <a:off x="5002889" y="3905419"/>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uncertainty</a:t>
          </a:r>
        </a:p>
      </dsp:txBody>
      <dsp:txXfrm>
        <a:off x="5198668" y="4101198"/>
        <a:ext cx="945306" cy="945306"/>
      </dsp:txXfrm>
    </dsp:sp>
    <dsp:sp modelId="{07C37428-9C3C-43CD-AB54-8AA5F7CDC6CC}">
      <dsp:nvSpPr>
        <dsp:cNvPr id="0" name=""/>
        <dsp:cNvSpPr/>
      </dsp:nvSpPr>
      <dsp:spPr>
        <a:xfrm rot="5400000">
          <a:off x="3595884" y="4088275"/>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a:off x="4040594" y="4079672"/>
        <a:ext cx="46811" cy="46811"/>
      </dsp:txXfrm>
    </dsp:sp>
    <dsp:sp modelId="{0549FC18-5BE6-4AF7-9BF1-85D87FCCA7D5}">
      <dsp:nvSpPr>
        <dsp:cNvPr id="0" name=""/>
        <dsp:cNvSpPr/>
      </dsp:nvSpPr>
      <dsp:spPr>
        <a:xfrm>
          <a:off x="3395567" y="4571193"/>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Restrictions/ lack of freedom</a:t>
          </a:r>
        </a:p>
      </dsp:txBody>
      <dsp:txXfrm>
        <a:off x="3591346" y="4766972"/>
        <a:ext cx="945306" cy="945306"/>
      </dsp:txXfrm>
    </dsp:sp>
    <dsp:sp modelId="{838F5E5B-5953-4302-9D89-C61B73E31479}">
      <dsp:nvSpPr>
        <dsp:cNvPr id="0" name=""/>
        <dsp:cNvSpPr/>
      </dsp:nvSpPr>
      <dsp:spPr>
        <a:xfrm rot="8100000">
          <a:off x="2792223" y="3755387"/>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rot="10800000">
        <a:off x="3236933" y="3746785"/>
        <a:ext cx="46811" cy="46811"/>
      </dsp:txXfrm>
    </dsp:sp>
    <dsp:sp modelId="{4F233494-343F-4006-90BB-B177C72F2BBA}">
      <dsp:nvSpPr>
        <dsp:cNvPr id="0" name=""/>
        <dsp:cNvSpPr/>
      </dsp:nvSpPr>
      <dsp:spPr>
        <a:xfrm>
          <a:off x="1788246" y="3905419"/>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Fear of unknown/ failure</a:t>
          </a:r>
        </a:p>
      </dsp:txBody>
      <dsp:txXfrm>
        <a:off x="1984025" y="4101198"/>
        <a:ext cx="945306" cy="945306"/>
      </dsp:txXfrm>
    </dsp:sp>
    <dsp:sp modelId="{89CEFAD4-9469-4AE8-A02C-6B38C9AE1CF7}">
      <dsp:nvSpPr>
        <dsp:cNvPr id="0" name=""/>
        <dsp:cNvSpPr/>
      </dsp:nvSpPr>
      <dsp:spPr>
        <a:xfrm rot="10800000">
          <a:off x="2459336" y="2951727"/>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rot="10800000">
        <a:off x="2904046" y="2943124"/>
        <a:ext cx="46811" cy="46811"/>
      </dsp:txXfrm>
    </dsp:sp>
    <dsp:sp modelId="{D18FEDA6-5B2C-442C-8B87-85449698A3B4}">
      <dsp:nvSpPr>
        <dsp:cNvPr id="0" name=""/>
        <dsp:cNvSpPr/>
      </dsp:nvSpPr>
      <dsp:spPr>
        <a:xfrm>
          <a:off x="1122471" y="2298097"/>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Reluctance to let go</a:t>
          </a:r>
        </a:p>
      </dsp:txBody>
      <dsp:txXfrm>
        <a:off x="1318250" y="2493876"/>
        <a:ext cx="945306" cy="945306"/>
      </dsp:txXfrm>
    </dsp:sp>
    <dsp:sp modelId="{08AF33D7-7204-4892-93C3-E61EE9C24615}">
      <dsp:nvSpPr>
        <dsp:cNvPr id="0" name=""/>
        <dsp:cNvSpPr/>
      </dsp:nvSpPr>
      <dsp:spPr>
        <a:xfrm rot="13500000">
          <a:off x="2792223" y="2148066"/>
          <a:ext cx="936231" cy="29605"/>
        </a:xfrm>
        <a:custGeom>
          <a:avLst/>
          <a:gdLst/>
          <a:ahLst/>
          <a:cxnLst/>
          <a:rect l="0" t="0" r="0" b="0"/>
          <a:pathLst>
            <a:path>
              <a:moveTo>
                <a:pt x="0" y="14802"/>
              </a:moveTo>
              <a:lnTo>
                <a:pt x="936231" y="14802"/>
              </a:lnTo>
            </a:path>
          </a:pathLst>
        </a:custGeom>
        <a:noFill/>
        <a:ln w="12700" cap="flat" cmpd="sng" algn="ctr">
          <a:solidFill>
            <a:schemeClr val="accent3">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622300">
            <a:lnSpc>
              <a:spcPct val="90000"/>
            </a:lnSpc>
            <a:spcBef>
              <a:spcPct val="0"/>
            </a:spcBef>
            <a:spcAft>
              <a:spcPct val="35000"/>
            </a:spcAft>
            <a:buNone/>
          </a:pPr>
          <a:endParaRPr lang="en-US" sz="1400" b="1" kern="1200"/>
        </a:p>
      </dsp:txBody>
      <dsp:txXfrm rot="10800000">
        <a:off x="3236933" y="2139463"/>
        <a:ext cx="46811" cy="46811"/>
      </dsp:txXfrm>
    </dsp:sp>
    <dsp:sp modelId="{BE16C8BB-AB2D-4648-A779-9F28F5155B4E}">
      <dsp:nvSpPr>
        <dsp:cNvPr id="0" name=""/>
        <dsp:cNvSpPr/>
      </dsp:nvSpPr>
      <dsp:spPr>
        <a:xfrm>
          <a:off x="1788246" y="690776"/>
          <a:ext cx="1336864" cy="1336864"/>
        </a:xfrm>
        <a:prstGeom prst="ellipse">
          <a:avLst/>
        </a:prstGeom>
        <a:solidFill>
          <a:schemeClr val="lt1">
            <a:hueOff val="0"/>
            <a:satOff val="0"/>
            <a:lumOff val="0"/>
            <a:alphaOff val="0"/>
          </a:schemeClr>
        </a:solidFill>
        <a:ln w="12700" cap="flat" cmpd="sng" algn="ctr">
          <a:solidFill>
            <a:schemeClr val="accent3">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marL="0" lvl="0" indent="0" algn="ctr" defTabSz="622300">
            <a:lnSpc>
              <a:spcPct val="90000"/>
            </a:lnSpc>
            <a:spcBef>
              <a:spcPct val="0"/>
            </a:spcBef>
            <a:spcAft>
              <a:spcPct val="35000"/>
            </a:spcAft>
            <a:buNone/>
          </a:pPr>
          <a:r>
            <a:rPr lang="en-US" sz="1400" b="1" kern="1200" dirty="0"/>
            <a:t>Lack of perceived benefit</a:t>
          </a:r>
        </a:p>
      </dsp:txBody>
      <dsp:txXfrm>
        <a:off x="1984025" y="886555"/>
        <a:ext cx="945306" cy="945306"/>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1694A6-05C2-43DC-AA50-9B6F60B73DAA}">
      <dsp:nvSpPr>
        <dsp:cNvPr id="0" name=""/>
        <dsp:cNvSpPr/>
      </dsp:nvSpPr>
      <dsp:spPr>
        <a:xfrm>
          <a:off x="4311676" y="2231920"/>
          <a:ext cx="1808272" cy="180827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8420" tIns="58420" rIns="58420" bIns="58420" numCol="1" spcCol="1270" anchor="ctr" anchorCtr="0">
          <a:noAutofit/>
        </a:bodyPr>
        <a:lstStyle/>
        <a:p>
          <a:pPr marL="0" lvl="0" indent="0" algn="ctr" defTabSz="1022350">
            <a:lnSpc>
              <a:spcPct val="90000"/>
            </a:lnSpc>
            <a:spcBef>
              <a:spcPct val="0"/>
            </a:spcBef>
            <a:spcAft>
              <a:spcPct val="35000"/>
            </a:spcAft>
            <a:buNone/>
          </a:pPr>
          <a:r>
            <a:rPr lang="en-US" sz="2300" kern="1200" dirty="0">
              <a:solidFill>
                <a:srgbClr val="C00000"/>
              </a:solidFill>
            </a:rPr>
            <a:t>Group/ organisation resistance to change</a:t>
          </a:r>
        </a:p>
      </dsp:txBody>
      <dsp:txXfrm>
        <a:off x="4399949" y="2320193"/>
        <a:ext cx="1631726" cy="1631726"/>
      </dsp:txXfrm>
    </dsp:sp>
    <dsp:sp modelId="{651D250B-27D4-45A1-B2BA-F7335390CCB1}">
      <dsp:nvSpPr>
        <dsp:cNvPr id="0" name=""/>
        <dsp:cNvSpPr/>
      </dsp:nvSpPr>
      <dsp:spPr>
        <a:xfrm rot="16200000">
          <a:off x="4736114" y="1752221"/>
          <a:ext cx="959396" cy="0"/>
        </a:xfrm>
        <a:custGeom>
          <a:avLst/>
          <a:gdLst/>
          <a:ahLst/>
          <a:cxnLst/>
          <a:rect l="0" t="0" r="0" b="0"/>
          <a:pathLst>
            <a:path>
              <a:moveTo>
                <a:pt x="0" y="0"/>
              </a:moveTo>
              <a:lnTo>
                <a:pt x="959396"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57C7BF0-F4A8-4732-890B-01452802F0E8}">
      <dsp:nvSpPr>
        <dsp:cNvPr id="0" name=""/>
        <dsp:cNvSpPr/>
      </dsp:nvSpPr>
      <dsp:spPr>
        <a:xfrm>
          <a:off x="4610041" y="60980"/>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53340" tIns="53340" rIns="53340" bIns="53340" numCol="1" spcCol="1270" anchor="ctr" anchorCtr="0">
          <a:noAutofit/>
        </a:bodyPr>
        <a:lstStyle/>
        <a:p>
          <a:pPr marL="0" lvl="0" indent="0" algn="ctr" defTabSz="933450">
            <a:lnSpc>
              <a:spcPct val="90000"/>
            </a:lnSpc>
            <a:spcBef>
              <a:spcPct val="0"/>
            </a:spcBef>
            <a:spcAft>
              <a:spcPct val="35000"/>
            </a:spcAft>
            <a:buNone/>
          </a:pPr>
          <a:r>
            <a:rPr lang="en-US" sz="2100" kern="1200" dirty="0"/>
            <a:t>Tradition bound</a:t>
          </a:r>
        </a:p>
      </dsp:txBody>
      <dsp:txXfrm>
        <a:off x="4669184" y="120123"/>
        <a:ext cx="1093256" cy="1093256"/>
      </dsp:txXfrm>
    </dsp:sp>
    <dsp:sp modelId="{3C36004B-22A0-4F91-A5AB-E9C511FBB17B}">
      <dsp:nvSpPr>
        <dsp:cNvPr id="0" name=""/>
        <dsp:cNvSpPr/>
      </dsp:nvSpPr>
      <dsp:spPr>
        <a:xfrm rot="19285714">
          <a:off x="6061254" y="2247294"/>
          <a:ext cx="538060" cy="0"/>
        </a:xfrm>
        <a:custGeom>
          <a:avLst/>
          <a:gdLst/>
          <a:ahLst/>
          <a:cxnLst/>
          <a:rect l="0" t="0" r="0" b="0"/>
          <a:pathLst>
            <a:path>
              <a:moveTo>
                <a:pt x="0" y="0"/>
              </a:moveTo>
              <a:lnTo>
                <a:pt x="538060"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35F7B6-CDEC-48E3-AB2B-7674047EB207}">
      <dsp:nvSpPr>
        <dsp:cNvPr id="0" name=""/>
        <dsp:cNvSpPr/>
      </dsp:nvSpPr>
      <dsp:spPr>
        <a:xfrm>
          <a:off x="6540621" y="990699"/>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8100" tIns="38100" rIns="38100" bIns="38100" numCol="1" spcCol="1270" anchor="ctr" anchorCtr="0">
          <a:noAutofit/>
        </a:bodyPr>
        <a:lstStyle/>
        <a:p>
          <a:pPr marL="0" lvl="0" indent="0" algn="ctr" defTabSz="666750">
            <a:lnSpc>
              <a:spcPct val="90000"/>
            </a:lnSpc>
            <a:spcBef>
              <a:spcPct val="0"/>
            </a:spcBef>
            <a:spcAft>
              <a:spcPct val="35000"/>
            </a:spcAft>
            <a:buNone/>
          </a:pPr>
          <a:r>
            <a:rPr lang="en-US" sz="1500" kern="1200" dirty="0"/>
            <a:t>Poor relationships</a:t>
          </a:r>
        </a:p>
      </dsp:txBody>
      <dsp:txXfrm>
        <a:off x="6599764" y="1049842"/>
        <a:ext cx="1093256" cy="1093256"/>
      </dsp:txXfrm>
    </dsp:sp>
    <dsp:sp modelId="{A88C307F-0CB0-4D18-9E7C-5D10E0E129A9}">
      <dsp:nvSpPr>
        <dsp:cNvPr id="0" name=""/>
        <dsp:cNvSpPr/>
      </dsp:nvSpPr>
      <dsp:spPr>
        <a:xfrm rot="771429">
          <a:off x="6108408" y="3444842"/>
          <a:ext cx="920566" cy="0"/>
        </a:xfrm>
        <a:custGeom>
          <a:avLst/>
          <a:gdLst/>
          <a:ahLst/>
          <a:cxnLst/>
          <a:rect l="0" t="0" r="0" b="0"/>
          <a:pathLst>
            <a:path>
              <a:moveTo>
                <a:pt x="0" y="0"/>
              </a:moveTo>
              <a:lnTo>
                <a:pt x="920566"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0EE81BC-D9B5-4E72-A99C-0E265B2ACD39}">
      <dsp:nvSpPr>
        <dsp:cNvPr id="0" name=""/>
        <dsp:cNvSpPr/>
      </dsp:nvSpPr>
      <dsp:spPr>
        <a:xfrm>
          <a:off x="7017435" y="3079757"/>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30480" tIns="30480" rIns="30480" bIns="30480" numCol="1" spcCol="1270" anchor="ctr" anchorCtr="0">
          <a:noAutofit/>
        </a:bodyPr>
        <a:lstStyle/>
        <a:p>
          <a:pPr marL="0" lvl="0" indent="0" algn="ctr" defTabSz="533400">
            <a:lnSpc>
              <a:spcPct val="90000"/>
            </a:lnSpc>
            <a:spcBef>
              <a:spcPct val="0"/>
            </a:spcBef>
            <a:spcAft>
              <a:spcPct val="35000"/>
            </a:spcAft>
            <a:buNone/>
          </a:pPr>
          <a:r>
            <a:rPr lang="en-US" sz="1200" kern="1200" dirty="0"/>
            <a:t>Misinformation</a:t>
          </a:r>
        </a:p>
      </dsp:txBody>
      <dsp:txXfrm>
        <a:off x="7076578" y="3138900"/>
        <a:ext cx="1093256" cy="1093256"/>
      </dsp:txXfrm>
    </dsp:sp>
    <dsp:sp modelId="{270F88D8-C7F0-41A2-A4BE-DA7091B027C6}">
      <dsp:nvSpPr>
        <dsp:cNvPr id="0" name=""/>
        <dsp:cNvSpPr/>
      </dsp:nvSpPr>
      <dsp:spPr>
        <a:xfrm rot="3857143">
          <a:off x="5426633" y="4397622"/>
          <a:ext cx="793433" cy="0"/>
        </a:xfrm>
        <a:custGeom>
          <a:avLst/>
          <a:gdLst/>
          <a:ahLst/>
          <a:cxnLst/>
          <a:rect l="0" t="0" r="0" b="0"/>
          <a:pathLst>
            <a:path>
              <a:moveTo>
                <a:pt x="0" y="0"/>
              </a:moveTo>
              <a:lnTo>
                <a:pt x="793433"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43A45CE-B5BC-42A5-B64B-4299A8CB91E8}">
      <dsp:nvSpPr>
        <dsp:cNvPr id="0" name=""/>
        <dsp:cNvSpPr/>
      </dsp:nvSpPr>
      <dsp:spPr>
        <a:xfrm>
          <a:off x="5681432" y="4755051"/>
          <a:ext cx="1211542" cy="1211542"/>
        </a:xfrm>
        <a:prstGeom prst="roundRect">
          <a:avLst/>
        </a:prstGeom>
        <a:blipFill rotWithShape="0">
          <a:blip xmlns:r="http://schemas.openxmlformats.org/officeDocument/2006/relationships" r:embed="rId1"/>
          <a:stretch>
            <a:fillRect/>
          </a:stretch>
        </a:blip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dirty="0"/>
            <a:t>Structure/ Culture</a:t>
          </a:r>
        </a:p>
      </dsp:txBody>
      <dsp:txXfrm>
        <a:off x="5740575" y="4814194"/>
        <a:ext cx="1093256" cy="1093256"/>
      </dsp:txXfrm>
    </dsp:sp>
    <dsp:sp modelId="{34A9A55B-C20B-4C6D-B8EA-906F2C9FF25E}">
      <dsp:nvSpPr>
        <dsp:cNvPr id="0" name=""/>
        <dsp:cNvSpPr/>
      </dsp:nvSpPr>
      <dsp:spPr>
        <a:xfrm rot="6942857">
          <a:off x="4211557" y="4397622"/>
          <a:ext cx="793433" cy="0"/>
        </a:xfrm>
        <a:custGeom>
          <a:avLst/>
          <a:gdLst/>
          <a:ahLst/>
          <a:cxnLst/>
          <a:rect l="0" t="0" r="0" b="0"/>
          <a:pathLst>
            <a:path>
              <a:moveTo>
                <a:pt x="0" y="0"/>
              </a:moveTo>
              <a:lnTo>
                <a:pt x="793433"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1A046E-8801-4DFB-AEEB-0EBA821B7B44}">
      <dsp:nvSpPr>
        <dsp:cNvPr id="0" name=""/>
        <dsp:cNvSpPr/>
      </dsp:nvSpPr>
      <dsp:spPr>
        <a:xfrm>
          <a:off x="3538650" y="4755051"/>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6040" tIns="66040" rIns="66040" bIns="66040" numCol="1" spcCol="1270" anchor="ctr" anchorCtr="0">
          <a:noAutofit/>
        </a:bodyPr>
        <a:lstStyle/>
        <a:p>
          <a:pPr marL="0" lvl="0" indent="0" algn="ctr" defTabSz="1155700">
            <a:lnSpc>
              <a:spcPct val="90000"/>
            </a:lnSpc>
            <a:spcBef>
              <a:spcPct val="0"/>
            </a:spcBef>
            <a:spcAft>
              <a:spcPct val="35000"/>
            </a:spcAft>
            <a:buNone/>
          </a:pPr>
          <a:r>
            <a:rPr lang="en-US" sz="2600" kern="1200" dirty="0"/>
            <a:t>Lack of trust</a:t>
          </a:r>
        </a:p>
      </dsp:txBody>
      <dsp:txXfrm>
        <a:off x="3597793" y="4814194"/>
        <a:ext cx="1093256" cy="1093256"/>
      </dsp:txXfrm>
    </dsp:sp>
    <dsp:sp modelId="{D2C741DE-1D32-449C-9749-648B420D4694}">
      <dsp:nvSpPr>
        <dsp:cNvPr id="0" name=""/>
        <dsp:cNvSpPr/>
      </dsp:nvSpPr>
      <dsp:spPr>
        <a:xfrm rot="10028571">
          <a:off x="3402649" y="3444842"/>
          <a:ext cx="920566" cy="0"/>
        </a:xfrm>
        <a:custGeom>
          <a:avLst/>
          <a:gdLst/>
          <a:ahLst/>
          <a:cxnLst/>
          <a:rect l="0" t="0" r="0" b="0"/>
          <a:pathLst>
            <a:path>
              <a:moveTo>
                <a:pt x="0" y="0"/>
              </a:moveTo>
              <a:lnTo>
                <a:pt x="920566"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A34F8763-3CFF-4B67-A634-283CF747BFC0}">
      <dsp:nvSpPr>
        <dsp:cNvPr id="0" name=""/>
        <dsp:cNvSpPr/>
      </dsp:nvSpPr>
      <dsp:spPr>
        <a:xfrm>
          <a:off x="2202647" y="3079757"/>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45720" tIns="45720" rIns="45720" bIns="45720" numCol="1" spcCol="1270" anchor="ctr" anchorCtr="0">
          <a:noAutofit/>
        </a:bodyPr>
        <a:lstStyle/>
        <a:p>
          <a:pPr marL="0" lvl="0" indent="0" algn="ctr" defTabSz="800100">
            <a:lnSpc>
              <a:spcPct val="90000"/>
            </a:lnSpc>
            <a:spcBef>
              <a:spcPct val="0"/>
            </a:spcBef>
            <a:spcAft>
              <a:spcPct val="35000"/>
            </a:spcAft>
            <a:buNone/>
          </a:pPr>
          <a:r>
            <a:rPr lang="en-US" sz="1800" kern="1200" dirty="0"/>
            <a:t>Resource limitations</a:t>
          </a:r>
        </a:p>
      </dsp:txBody>
      <dsp:txXfrm>
        <a:off x="2261790" y="3138900"/>
        <a:ext cx="1093256" cy="1093256"/>
      </dsp:txXfrm>
    </dsp:sp>
    <dsp:sp modelId="{67E672C2-6757-49FA-A548-4E7B715F31A9}">
      <dsp:nvSpPr>
        <dsp:cNvPr id="0" name=""/>
        <dsp:cNvSpPr/>
      </dsp:nvSpPr>
      <dsp:spPr>
        <a:xfrm rot="13114286">
          <a:off x="3832309" y="2247294"/>
          <a:ext cx="538060" cy="0"/>
        </a:xfrm>
        <a:custGeom>
          <a:avLst/>
          <a:gdLst/>
          <a:ahLst/>
          <a:cxnLst/>
          <a:rect l="0" t="0" r="0" b="0"/>
          <a:pathLst>
            <a:path>
              <a:moveTo>
                <a:pt x="0" y="0"/>
              </a:moveTo>
              <a:lnTo>
                <a:pt x="538060" y="0"/>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21C783E-9439-4891-9BAC-0C59E4384B5D}">
      <dsp:nvSpPr>
        <dsp:cNvPr id="0" name=""/>
        <dsp:cNvSpPr/>
      </dsp:nvSpPr>
      <dsp:spPr>
        <a:xfrm>
          <a:off x="2679461" y="990699"/>
          <a:ext cx="1211542" cy="1211542"/>
        </a:xfrm>
        <a:prstGeom prst="roundRect">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63500" tIns="63500" rIns="63500" bIns="63500" numCol="1" spcCol="1270" anchor="ctr" anchorCtr="0">
          <a:noAutofit/>
        </a:bodyPr>
        <a:lstStyle/>
        <a:p>
          <a:pPr marL="0" lvl="0" indent="0" algn="ctr" defTabSz="1111250">
            <a:lnSpc>
              <a:spcPct val="90000"/>
            </a:lnSpc>
            <a:spcBef>
              <a:spcPct val="0"/>
            </a:spcBef>
            <a:spcAft>
              <a:spcPct val="35000"/>
            </a:spcAft>
            <a:buNone/>
          </a:pPr>
          <a:r>
            <a:rPr lang="en-US" sz="2500" kern="1200" dirty="0"/>
            <a:t>Power/ politics</a:t>
          </a:r>
        </a:p>
      </dsp:txBody>
      <dsp:txXfrm>
        <a:off x="2738604" y="1049842"/>
        <a:ext cx="1093256" cy="109325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C2B92B8-D1E0-401D-98FB-13F2D6D8F259}">
      <dsp:nvSpPr>
        <dsp:cNvPr id="0" name=""/>
        <dsp:cNvSpPr/>
      </dsp:nvSpPr>
      <dsp:spPr>
        <a:xfrm>
          <a:off x="3207987" y="2033112"/>
          <a:ext cx="705695" cy="91440"/>
        </a:xfrm>
        <a:custGeom>
          <a:avLst/>
          <a:gdLst/>
          <a:ahLst/>
          <a:cxnLst/>
          <a:rect l="0" t="0" r="0" b="0"/>
          <a:pathLst>
            <a:path>
              <a:moveTo>
                <a:pt x="0" y="45720"/>
              </a:moveTo>
              <a:lnTo>
                <a:pt x="70569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42428" y="2075150"/>
        <a:ext cx="36814" cy="7362"/>
      </dsp:txXfrm>
    </dsp:sp>
    <dsp:sp modelId="{69458D16-0443-4D4A-A3B5-58F0D942F3A1}">
      <dsp:nvSpPr>
        <dsp:cNvPr id="0" name=""/>
        <dsp:cNvSpPr/>
      </dsp:nvSpPr>
      <dsp:spPr>
        <a:xfrm>
          <a:off x="8504" y="1118446"/>
          <a:ext cx="3201283" cy="192077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66" tIns="164658" rIns="156866" bIns="164658" numCol="1" spcCol="1270" anchor="ctr" anchorCtr="0">
          <a:noAutofit/>
        </a:bodyPr>
        <a:lstStyle/>
        <a:p>
          <a:pPr marL="0" lvl="0" indent="0" algn="ctr" defTabSz="711200">
            <a:lnSpc>
              <a:spcPct val="90000"/>
            </a:lnSpc>
            <a:spcBef>
              <a:spcPct val="0"/>
            </a:spcBef>
            <a:spcAft>
              <a:spcPct val="35000"/>
            </a:spcAft>
            <a:buNone/>
          </a:pPr>
          <a:r>
            <a:rPr lang="en-US" sz="1600" kern="1200" dirty="0"/>
            <a:t>Organisational level</a:t>
          </a:r>
        </a:p>
        <a:p>
          <a:pPr marL="0" lvl="0" indent="0" algn="ctr" defTabSz="711200">
            <a:lnSpc>
              <a:spcPct val="90000"/>
            </a:lnSpc>
            <a:spcBef>
              <a:spcPct val="0"/>
            </a:spcBef>
            <a:spcAft>
              <a:spcPct val="35000"/>
            </a:spcAft>
            <a:buNone/>
          </a:pPr>
          <a:r>
            <a:rPr lang="en-US" sz="1600" kern="1200" dirty="0"/>
            <a:t>Structure</a:t>
          </a:r>
        </a:p>
        <a:p>
          <a:pPr marL="0" lvl="0" indent="0" algn="ctr" defTabSz="711200">
            <a:lnSpc>
              <a:spcPct val="90000"/>
            </a:lnSpc>
            <a:spcBef>
              <a:spcPct val="0"/>
            </a:spcBef>
            <a:spcAft>
              <a:spcPct val="35000"/>
            </a:spcAft>
            <a:buNone/>
          </a:pPr>
          <a:r>
            <a:rPr lang="en-US" sz="1600" kern="1200" dirty="0"/>
            <a:t>Culture</a:t>
          </a:r>
        </a:p>
        <a:p>
          <a:pPr marL="0" lvl="0" indent="0" algn="ctr" defTabSz="711200">
            <a:lnSpc>
              <a:spcPct val="90000"/>
            </a:lnSpc>
            <a:spcBef>
              <a:spcPct val="0"/>
            </a:spcBef>
            <a:spcAft>
              <a:spcPct val="35000"/>
            </a:spcAft>
            <a:buNone/>
          </a:pPr>
          <a:r>
            <a:rPr lang="en-US" sz="1600" kern="1200" dirty="0"/>
            <a:t>Strategy </a:t>
          </a:r>
        </a:p>
      </dsp:txBody>
      <dsp:txXfrm>
        <a:off x="8504" y="1118446"/>
        <a:ext cx="3201283" cy="1920770"/>
      </dsp:txXfrm>
    </dsp:sp>
    <dsp:sp modelId="{BEE81AB7-F062-4BDD-8CD0-59889898C9F9}">
      <dsp:nvSpPr>
        <dsp:cNvPr id="0" name=""/>
        <dsp:cNvSpPr/>
      </dsp:nvSpPr>
      <dsp:spPr>
        <a:xfrm>
          <a:off x="7145566" y="2033112"/>
          <a:ext cx="705695" cy="91440"/>
        </a:xfrm>
        <a:custGeom>
          <a:avLst/>
          <a:gdLst/>
          <a:ahLst/>
          <a:cxnLst/>
          <a:rect l="0" t="0" r="0" b="0"/>
          <a:pathLst>
            <a:path>
              <a:moveTo>
                <a:pt x="0" y="45720"/>
              </a:moveTo>
              <a:lnTo>
                <a:pt x="705695"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480007" y="2075150"/>
        <a:ext cx="36814" cy="7362"/>
      </dsp:txXfrm>
    </dsp:sp>
    <dsp:sp modelId="{66BE4A89-6A37-4F91-93AD-7B96355472BF}">
      <dsp:nvSpPr>
        <dsp:cNvPr id="0" name=""/>
        <dsp:cNvSpPr/>
      </dsp:nvSpPr>
      <dsp:spPr>
        <a:xfrm>
          <a:off x="3946083" y="1118446"/>
          <a:ext cx="3201283" cy="1920770"/>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66" tIns="164658" rIns="156866" bIns="164658" numCol="1" spcCol="1270" anchor="ctr" anchorCtr="0">
          <a:noAutofit/>
        </a:bodyPr>
        <a:lstStyle/>
        <a:p>
          <a:pPr marL="0" lvl="0" indent="0" algn="ctr" defTabSz="711200">
            <a:lnSpc>
              <a:spcPct val="90000"/>
            </a:lnSpc>
            <a:spcBef>
              <a:spcPct val="0"/>
            </a:spcBef>
            <a:spcAft>
              <a:spcPct val="35000"/>
            </a:spcAft>
            <a:buNone/>
          </a:pPr>
          <a:r>
            <a:rPr lang="en-US" sz="1600" kern="1200" dirty="0"/>
            <a:t>Group Level</a:t>
          </a:r>
        </a:p>
        <a:p>
          <a:pPr marL="0" lvl="0" indent="0" algn="ctr" defTabSz="711200">
            <a:lnSpc>
              <a:spcPct val="90000"/>
            </a:lnSpc>
            <a:spcBef>
              <a:spcPct val="0"/>
            </a:spcBef>
            <a:spcAft>
              <a:spcPct val="35000"/>
            </a:spcAft>
            <a:buNone/>
          </a:pPr>
          <a:r>
            <a:rPr lang="en-US" sz="1600" kern="1200" dirty="0"/>
            <a:t>Norms</a:t>
          </a:r>
        </a:p>
        <a:p>
          <a:pPr marL="0" lvl="0" indent="0" algn="ctr" defTabSz="711200">
            <a:lnSpc>
              <a:spcPct val="90000"/>
            </a:lnSpc>
            <a:spcBef>
              <a:spcPct val="0"/>
            </a:spcBef>
            <a:spcAft>
              <a:spcPct val="35000"/>
            </a:spcAft>
            <a:buNone/>
          </a:pPr>
          <a:r>
            <a:rPr lang="en-US" sz="1600" kern="1200" dirty="0"/>
            <a:t>Cohesiveness</a:t>
          </a:r>
        </a:p>
        <a:p>
          <a:pPr marL="0" lvl="0" indent="0" algn="ctr" defTabSz="711200">
            <a:lnSpc>
              <a:spcPct val="90000"/>
            </a:lnSpc>
            <a:spcBef>
              <a:spcPct val="0"/>
            </a:spcBef>
            <a:spcAft>
              <a:spcPct val="35000"/>
            </a:spcAft>
            <a:buNone/>
          </a:pPr>
          <a:r>
            <a:rPr lang="en-US" sz="1600" kern="1200" dirty="0"/>
            <a:t>Groupthink</a:t>
          </a:r>
        </a:p>
      </dsp:txBody>
      <dsp:txXfrm>
        <a:off x="3946083" y="1118446"/>
        <a:ext cx="3201283" cy="1920770"/>
      </dsp:txXfrm>
    </dsp:sp>
    <dsp:sp modelId="{DD36E746-84DE-464F-BA2B-93885DF9C1CB}">
      <dsp:nvSpPr>
        <dsp:cNvPr id="0" name=""/>
        <dsp:cNvSpPr/>
      </dsp:nvSpPr>
      <dsp:spPr>
        <a:xfrm>
          <a:off x="7883662" y="1118446"/>
          <a:ext cx="3201283" cy="1920770"/>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6866" tIns="164658" rIns="156866" bIns="164658" numCol="1" spcCol="1270" anchor="ctr" anchorCtr="0">
          <a:noAutofit/>
        </a:bodyPr>
        <a:lstStyle/>
        <a:p>
          <a:pPr marL="0" lvl="0" indent="0" algn="ctr" defTabSz="711200">
            <a:lnSpc>
              <a:spcPct val="90000"/>
            </a:lnSpc>
            <a:spcBef>
              <a:spcPct val="0"/>
            </a:spcBef>
            <a:spcAft>
              <a:spcPct val="35000"/>
            </a:spcAft>
            <a:buNone/>
          </a:pPr>
          <a:r>
            <a:rPr lang="en-US" sz="1600" kern="1200" dirty="0"/>
            <a:t>Individual Level</a:t>
          </a:r>
        </a:p>
        <a:p>
          <a:pPr marL="0" lvl="0" indent="0" algn="ctr" defTabSz="711200">
            <a:lnSpc>
              <a:spcPct val="90000"/>
            </a:lnSpc>
            <a:spcBef>
              <a:spcPct val="0"/>
            </a:spcBef>
            <a:spcAft>
              <a:spcPct val="35000"/>
            </a:spcAft>
            <a:buNone/>
          </a:pPr>
          <a:r>
            <a:rPr lang="en-US" sz="1600" kern="1200" dirty="0"/>
            <a:t>Cognitive biases</a:t>
          </a:r>
        </a:p>
        <a:p>
          <a:pPr marL="0" lvl="0" indent="0" algn="ctr" defTabSz="711200">
            <a:lnSpc>
              <a:spcPct val="90000"/>
            </a:lnSpc>
            <a:spcBef>
              <a:spcPct val="0"/>
            </a:spcBef>
            <a:spcAft>
              <a:spcPct val="35000"/>
            </a:spcAft>
            <a:buNone/>
          </a:pPr>
          <a:r>
            <a:rPr lang="en-US" sz="1600" kern="1200" dirty="0"/>
            <a:t>Uncertainty and insecurity</a:t>
          </a:r>
        </a:p>
        <a:p>
          <a:pPr marL="0" lvl="0" indent="0" algn="ctr" defTabSz="711200">
            <a:lnSpc>
              <a:spcPct val="90000"/>
            </a:lnSpc>
            <a:spcBef>
              <a:spcPct val="0"/>
            </a:spcBef>
            <a:spcAft>
              <a:spcPct val="35000"/>
            </a:spcAft>
            <a:buNone/>
          </a:pPr>
          <a:r>
            <a:rPr lang="en-US" sz="1600" kern="1200" dirty="0"/>
            <a:t>Selective perception and retention</a:t>
          </a:r>
        </a:p>
        <a:p>
          <a:pPr marL="0" lvl="0" indent="0" algn="ctr" defTabSz="711200">
            <a:lnSpc>
              <a:spcPct val="90000"/>
            </a:lnSpc>
            <a:spcBef>
              <a:spcPct val="0"/>
            </a:spcBef>
            <a:spcAft>
              <a:spcPct val="35000"/>
            </a:spcAft>
            <a:buNone/>
          </a:pPr>
          <a:r>
            <a:rPr lang="en-US" sz="1600" kern="1200" dirty="0"/>
            <a:t>Habit</a:t>
          </a:r>
        </a:p>
      </dsp:txBody>
      <dsp:txXfrm>
        <a:off x="7883662" y="1118446"/>
        <a:ext cx="3201283" cy="192077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2DA47D-FD97-4D05-B31F-F32601CCFDF7}">
      <dsp:nvSpPr>
        <dsp:cNvPr id="0" name=""/>
        <dsp:cNvSpPr/>
      </dsp:nvSpPr>
      <dsp:spPr>
        <a:xfrm>
          <a:off x="403936" y="0"/>
          <a:ext cx="1088136" cy="1088136"/>
        </a:xfrm>
        <a:prstGeom prst="chord">
          <a:avLst>
            <a:gd name="adj1" fmla="val 4800000"/>
            <a:gd name="adj2" fmla="val 1680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0C7F97-3163-45B1-9E6B-EF1D8CE62FA8}">
      <dsp:nvSpPr>
        <dsp:cNvPr id="0" name=""/>
        <dsp:cNvSpPr/>
      </dsp:nvSpPr>
      <dsp:spPr>
        <a:xfrm>
          <a:off x="512749" y="108813"/>
          <a:ext cx="870508" cy="870508"/>
        </a:xfrm>
        <a:prstGeom prst="pie">
          <a:avLst>
            <a:gd name="adj1" fmla="val 12600000"/>
            <a:gd name="adj2" fmla="val 1620000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DB6BDF7-3E6D-40E6-9274-F993A0B8177B}">
      <dsp:nvSpPr>
        <dsp:cNvPr id="0" name=""/>
        <dsp:cNvSpPr/>
      </dsp:nvSpPr>
      <dsp:spPr>
        <a:xfrm rot="16200000">
          <a:off x="-847420" y="2448306"/>
          <a:ext cx="3155594" cy="652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r" defTabSz="933450">
            <a:lnSpc>
              <a:spcPct val="90000"/>
            </a:lnSpc>
            <a:spcBef>
              <a:spcPct val="0"/>
            </a:spcBef>
            <a:spcAft>
              <a:spcPct val="35000"/>
            </a:spcAft>
            <a:buNone/>
          </a:pPr>
          <a:r>
            <a:rPr lang="en-US" sz="2100" kern="1200" dirty="0"/>
            <a:t>Influenced by their perception of Change leader</a:t>
          </a:r>
        </a:p>
      </dsp:txBody>
      <dsp:txXfrm>
        <a:off x="-847420" y="2448306"/>
        <a:ext cx="3155594" cy="652881"/>
      </dsp:txXfrm>
    </dsp:sp>
    <dsp:sp modelId="{C6FBD914-1B73-413F-B465-3DC8D3E048A5}">
      <dsp:nvSpPr>
        <dsp:cNvPr id="0" name=""/>
        <dsp:cNvSpPr/>
      </dsp:nvSpPr>
      <dsp:spPr>
        <a:xfrm>
          <a:off x="1165631" y="0"/>
          <a:ext cx="2176272" cy="4352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90000"/>
            </a:lnSpc>
            <a:spcBef>
              <a:spcPct val="0"/>
            </a:spcBef>
            <a:spcAft>
              <a:spcPct val="35000"/>
            </a:spcAft>
            <a:buNone/>
          </a:pPr>
          <a:r>
            <a:rPr lang="en-US" sz="2100" kern="1200" dirty="0"/>
            <a:t>People’s reaction to change</a:t>
          </a:r>
        </a:p>
      </dsp:txBody>
      <dsp:txXfrm>
        <a:off x="1165631" y="0"/>
        <a:ext cx="2176272" cy="4352544"/>
      </dsp:txXfrm>
    </dsp:sp>
    <dsp:sp modelId="{7A6F17A5-07F5-48C9-A157-AE77349F35D8}">
      <dsp:nvSpPr>
        <dsp:cNvPr id="0" name=""/>
        <dsp:cNvSpPr/>
      </dsp:nvSpPr>
      <dsp:spPr>
        <a:xfrm>
          <a:off x="3788816" y="0"/>
          <a:ext cx="1088136" cy="1088136"/>
        </a:xfrm>
        <a:prstGeom prst="chord">
          <a:avLst>
            <a:gd name="adj1" fmla="val 4800000"/>
            <a:gd name="adj2" fmla="val 1680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DBDFB99-9F58-48E2-8298-989411B4664A}">
      <dsp:nvSpPr>
        <dsp:cNvPr id="0" name=""/>
        <dsp:cNvSpPr/>
      </dsp:nvSpPr>
      <dsp:spPr>
        <a:xfrm>
          <a:off x="3897630" y="108813"/>
          <a:ext cx="870508" cy="870508"/>
        </a:xfrm>
        <a:prstGeom prst="pie">
          <a:avLst>
            <a:gd name="adj1" fmla="val 9000000"/>
            <a:gd name="adj2" fmla="val 1620000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29F6AE8-F25F-485B-8164-03B8694845F2}">
      <dsp:nvSpPr>
        <dsp:cNvPr id="0" name=""/>
        <dsp:cNvSpPr/>
      </dsp:nvSpPr>
      <dsp:spPr>
        <a:xfrm rot="16200000">
          <a:off x="2537460" y="2448306"/>
          <a:ext cx="3155594" cy="652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r" defTabSz="933450">
            <a:lnSpc>
              <a:spcPct val="90000"/>
            </a:lnSpc>
            <a:spcBef>
              <a:spcPct val="0"/>
            </a:spcBef>
            <a:spcAft>
              <a:spcPct val="35000"/>
            </a:spcAft>
            <a:buNone/>
          </a:pPr>
          <a:r>
            <a:rPr lang="en-US" sz="2100" kern="1200" dirty="0"/>
            <a:t>Trust the leader</a:t>
          </a:r>
        </a:p>
      </dsp:txBody>
      <dsp:txXfrm>
        <a:off x="2537460" y="2448306"/>
        <a:ext cx="3155594" cy="652881"/>
      </dsp:txXfrm>
    </dsp:sp>
    <dsp:sp modelId="{B962CE0C-6611-46D8-8F82-61329F217EB4}">
      <dsp:nvSpPr>
        <dsp:cNvPr id="0" name=""/>
        <dsp:cNvSpPr/>
      </dsp:nvSpPr>
      <dsp:spPr>
        <a:xfrm>
          <a:off x="4550511" y="0"/>
          <a:ext cx="2176272" cy="4352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90000"/>
            </a:lnSpc>
            <a:spcBef>
              <a:spcPct val="0"/>
            </a:spcBef>
            <a:spcAft>
              <a:spcPct val="35000"/>
            </a:spcAft>
            <a:buNone/>
          </a:pPr>
          <a:r>
            <a:rPr lang="en-US" sz="2100" kern="1200" dirty="0"/>
            <a:t>Respond positively</a:t>
          </a:r>
        </a:p>
      </dsp:txBody>
      <dsp:txXfrm>
        <a:off x="4550511" y="0"/>
        <a:ext cx="2176272" cy="4352544"/>
      </dsp:txXfrm>
    </dsp:sp>
    <dsp:sp modelId="{EBDB2E5E-F263-4E6A-87CB-4C18DA6F25D7}">
      <dsp:nvSpPr>
        <dsp:cNvPr id="0" name=""/>
        <dsp:cNvSpPr/>
      </dsp:nvSpPr>
      <dsp:spPr>
        <a:xfrm>
          <a:off x="7173696" y="0"/>
          <a:ext cx="1088136" cy="1088136"/>
        </a:xfrm>
        <a:prstGeom prst="chord">
          <a:avLst>
            <a:gd name="adj1" fmla="val 4800000"/>
            <a:gd name="adj2" fmla="val 16800000"/>
          </a:avLst>
        </a:prstGeom>
        <a:solidFill>
          <a:schemeClr val="accent6">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47ED7F-A515-4539-88BD-2770CE7E15F4}">
      <dsp:nvSpPr>
        <dsp:cNvPr id="0" name=""/>
        <dsp:cNvSpPr/>
      </dsp:nvSpPr>
      <dsp:spPr>
        <a:xfrm>
          <a:off x="7282510" y="108813"/>
          <a:ext cx="870508" cy="870508"/>
        </a:xfrm>
        <a:prstGeom prst="pie">
          <a:avLst>
            <a:gd name="adj1" fmla="val 5400000"/>
            <a:gd name="adj2" fmla="val 16200000"/>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95403C-0A84-4215-8BC9-62C185FE4077}">
      <dsp:nvSpPr>
        <dsp:cNvPr id="0" name=""/>
        <dsp:cNvSpPr/>
      </dsp:nvSpPr>
      <dsp:spPr>
        <a:xfrm rot="16200000">
          <a:off x="5922340" y="2448306"/>
          <a:ext cx="3155594" cy="652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b" anchorCtr="0">
          <a:noAutofit/>
        </a:bodyPr>
        <a:lstStyle/>
        <a:p>
          <a:pPr marL="0" lvl="0" indent="0" algn="r" defTabSz="933450">
            <a:lnSpc>
              <a:spcPct val="90000"/>
            </a:lnSpc>
            <a:spcBef>
              <a:spcPct val="0"/>
            </a:spcBef>
            <a:spcAft>
              <a:spcPct val="35000"/>
            </a:spcAft>
            <a:buNone/>
          </a:pPr>
          <a:r>
            <a:rPr lang="en-US" sz="2100" kern="1200" dirty="0"/>
            <a:t>Believe them</a:t>
          </a:r>
        </a:p>
      </dsp:txBody>
      <dsp:txXfrm>
        <a:off x="5922340" y="2448306"/>
        <a:ext cx="3155594" cy="652881"/>
      </dsp:txXfrm>
    </dsp:sp>
    <dsp:sp modelId="{B4262E3E-3505-4E09-B443-806E90442A5E}">
      <dsp:nvSpPr>
        <dsp:cNvPr id="0" name=""/>
        <dsp:cNvSpPr/>
      </dsp:nvSpPr>
      <dsp:spPr>
        <a:xfrm>
          <a:off x="7935391" y="0"/>
          <a:ext cx="2176272" cy="435254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l" defTabSz="933450">
            <a:lnSpc>
              <a:spcPct val="90000"/>
            </a:lnSpc>
            <a:spcBef>
              <a:spcPct val="0"/>
            </a:spcBef>
            <a:spcAft>
              <a:spcPct val="35000"/>
            </a:spcAft>
            <a:buNone/>
          </a:pPr>
          <a:r>
            <a:rPr lang="en-US" sz="2100" kern="1200" dirty="0"/>
            <a:t>If shared and recognized interest</a:t>
          </a:r>
        </a:p>
      </dsp:txBody>
      <dsp:txXfrm>
        <a:off x="7935391" y="0"/>
        <a:ext cx="2176272" cy="4352544"/>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4916F95-F6E9-4D85-8D1A-DC24088FFFE4}">
      <dsp:nvSpPr>
        <dsp:cNvPr id="0" name=""/>
        <dsp:cNvSpPr/>
      </dsp:nvSpPr>
      <dsp:spPr>
        <a:xfrm>
          <a:off x="2103120" y="1360"/>
          <a:ext cx="8412480" cy="1394174"/>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120" rIns="163225" bIns="354120" numCol="1" spcCol="1270" anchor="ctr" anchorCtr="0">
          <a:noAutofit/>
        </a:bodyPr>
        <a:lstStyle/>
        <a:p>
          <a:pPr marL="0" lvl="0" indent="0" algn="l" defTabSz="577850">
            <a:lnSpc>
              <a:spcPct val="90000"/>
            </a:lnSpc>
            <a:spcBef>
              <a:spcPct val="0"/>
            </a:spcBef>
            <a:spcAft>
              <a:spcPct val="35000"/>
            </a:spcAft>
            <a:buNone/>
          </a:pPr>
          <a:r>
            <a:rPr lang="en-US" sz="1300" kern="1200" dirty="0"/>
            <a:t>Reward &amp; recognition</a:t>
          </a:r>
        </a:p>
        <a:p>
          <a:pPr marL="0" lvl="0" indent="0" algn="l" defTabSz="577850">
            <a:lnSpc>
              <a:spcPct val="90000"/>
            </a:lnSpc>
            <a:spcBef>
              <a:spcPct val="0"/>
            </a:spcBef>
            <a:spcAft>
              <a:spcPct val="35000"/>
            </a:spcAft>
            <a:buNone/>
          </a:pPr>
          <a:r>
            <a:rPr lang="en-US" sz="1300" kern="1200" dirty="0"/>
            <a:t>Keep people informed</a:t>
          </a:r>
        </a:p>
      </dsp:txBody>
      <dsp:txXfrm>
        <a:off x="2103120" y="1360"/>
        <a:ext cx="8412480" cy="1394174"/>
      </dsp:txXfrm>
    </dsp:sp>
    <dsp:sp modelId="{6F40BCEB-DAE7-441A-8042-2CE8298CA451}">
      <dsp:nvSpPr>
        <dsp:cNvPr id="0" name=""/>
        <dsp:cNvSpPr/>
      </dsp:nvSpPr>
      <dsp:spPr>
        <a:xfrm>
          <a:off x="0" y="1360"/>
          <a:ext cx="2103120" cy="1394174"/>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713" rIns="111290" bIns="137713" numCol="1" spcCol="1270" anchor="ctr" anchorCtr="0">
          <a:noAutofit/>
        </a:bodyPr>
        <a:lstStyle/>
        <a:p>
          <a:pPr marL="0" lvl="0" indent="0" algn="ctr" defTabSz="711200">
            <a:lnSpc>
              <a:spcPct val="90000"/>
            </a:lnSpc>
            <a:spcBef>
              <a:spcPct val="0"/>
            </a:spcBef>
            <a:spcAft>
              <a:spcPct val="35000"/>
            </a:spcAft>
            <a:buNone/>
          </a:pPr>
          <a:r>
            <a:rPr lang="en-US" sz="1600" kern="1200" dirty="0"/>
            <a:t>Involve people</a:t>
          </a:r>
        </a:p>
      </dsp:txBody>
      <dsp:txXfrm>
        <a:off x="0" y="1360"/>
        <a:ext cx="2103120" cy="1394174"/>
      </dsp:txXfrm>
    </dsp:sp>
    <dsp:sp modelId="{ADA71B92-DE69-4B1E-A40B-CBB27A7DB3A8}">
      <dsp:nvSpPr>
        <dsp:cNvPr id="0" name=""/>
        <dsp:cNvSpPr/>
      </dsp:nvSpPr>
      <dsp:spPr>
        <a:xfrm>
          <a:off x="2103120" y="1479184"/>
          <a:ext cx="8412480" cy="1394174"/>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120" rIns="163225" bIns="354120" numCol="1" spcCol="1270" anchor="ctr" anchorCtr="0">
          <a:noAutofit/>
        </a:bodyPr>
        <a:lstStyle/>
        <a:p>
          <a:pPr marL="0" lvl="0" indent="0" algn="l" defTabSz="577850">
            <a:lnSpc>
              <a:spcPct val="90000"/>
            </a:lnSpc>
            <a:spcBef>
              <a:spcPct val="0"/>
            </a:spcBef>
            <a:spcAft>
              <a:spcPct val="35000"/>
            </a:spcAft>
            <a:buNone/>
          </a:pPr>
          <a:r>
            <a:rPr lang="en-US" sz="1300" kern="1200" dirty="0"/>
            <a:t>Credible leaders</a:t>
          </a:r>
        </a:p>
        <a:p>
          <a:pPr marL="0" lvl="0" indent="0" algn="l" defTabSz="577850">
            <a:lnSpc>
              <a:spcPct val="90000"/>
            </a:lnSpc>
            <a:spcBef>
              <a:spcPct val="0"/>
            </a:spcBef>
            <a:spcAft>
              <a:spcPct val="35000"/>
            </a:spcAft>
            <a:buNone/>
          </a:pPr>
          <a:r>
            <a:rPr lang="en-US" sz="1300" kern="1200" dirty="0"/>
            <a:t>Positive messages &amp; celebrate successes</a:t>
          </a:r>
        </a:p>
      </dsp:txBody>
      <dsp:txXfrm>
        <a:off x="2103120" y="1479184"/>
        <a:ext cx="8412480" cy="1394174"/>
      </dsp:txXfrm>
    </dsp:sp>
    <dsp:sp modelId="{28D90DF6-D271-4696-A674-D1648A297AC8}">
      <dsp:nvSpPr>
        <dsp:cNvPr id="0" name=""/>
        <dsp:cNvSpPr/>
      </dsp:nvSpPr>
      <dsp:spPr>
        <a:xfrm>
          <a:off x="0" y="1479184"/>
          <a:ext cx="2103120" cy="1394174"/>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713" rIns="111290" bIns="137713" numCol="1" spcCol="1270" anchor="ctr" anchorCtr="0">
          <a:noAutofit/>
        </a:bodyPr>
        <a:lstStyle/>
        <a:p>
          <a:pPr marL="0" lvl="0" indent="0" algn="ctr" defTabSz="711200">
            <a:lnSpc>
              <a:spcPct val="90000"/>
            </a:lnSpc>
            <a:spcBef>
              <a:spcPct val="0"/>
            </a:spcBef>
            <a:spcAft>
              <a:spcPct val="35000"/>
            </a:spcAft>
            <a:buNone/>
          </a:pPr>
          <a:r>
            <a:rPr lang="en-US" sz="1600" kern="1200" dirty="0"/>
            <a:t>Enhance credibility</a:t>
          </a:r>
        </a:p>
      </dsp:txBody>
      <dsp:txXfrm>
        <a:off x="0" y="1479184"/>
        <a:ext cx="2103120" cy="1394174"/>
      </dsp:txXfrm>
    </dsp:sp>
    <dsp:sp modelId="{C0D352DE-67D8-409D-93EF-0DFCC2774CF2}">
      <dsp:nvSpPr>
        <dsp:cNvPr id="0" name=""/>
        <dsp:cNvSpPr/>
      </dsp:nvSpPr>
      <dsp:spPr>
        <a:xfrm>
          <a:off x="2103120" y="2957009"/>
          <a:ext cx="8412480" cy="1394174"/>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63225" tIns="354120" rIns="163225" bIns="354120" numCol="1" spcCol="1270" anchor="ctr" anchorCtr="0">
          <a:noAutofit/>
        </a:bodyPr>
        <a:lstStyle/>
        <a:p>
          <a:pPr marL="0" lvl="0" indent="0" algn="l" defTabSz="577850">
            <a:lnSpc>
              <a:spcPct val="90000"/>
            </a:lnSpc>
            <a:spcBef>
              <a:spcPct val="0"/>
            </a:spcBef>
            <a:spcAft>
              <a:spcPct val="35000"/>
            </a:spcAft>
            <a:buNone/>
          </a:pPr>
          <a:r>
            <a:rPr lang="en-US" sz="1300" kern="1200" dirty="0"/>
            <a:t>Give accurate and up to date information</a:t>
          </a:r>
        </a:p>
        <a:p>
          <a:pPr marL="0" lvl="0" indent="0" algn="l" defTabSz="577850">
            <a:lnSpc>
              <a:spcPct val="90000"/>
            </a:lnSpc>
            <a:spcBef>
              <a:spcPct val="0"/>
            </a:spcBef>
            <a:spcAft>
              <a:spcPct val="35000"/>
            </a:spcAft>
            <a:buNone/>
          </a:pPr>
          <a:r>
            <a:rPr lang="en-GB" sz="1300" kern="1200" dirty="0"/>
            <a:t>opportunity to vent concerns and frustrations</a:t>
          </a:r>
          <a:endParaRPr lang="en-US" sz="1300" kern="1200" dirty="0"/>
        </a:p>
        <a:p>
          <a:pPr marL="0" lvl="0" indent="0" algn="l" defTabSz="577850">
            <a:lnSpc>
              <a:spcPct val="90000"/>
            </a:lnSpc>
            <a:spcBef>
              <a:spcPct val="0"/>
            </a:spcBef>
            <a:spcAft>
              <a:spcPct val="35000"/>
            </a:spcAft>
            <a:buNone/>
          </a:pPr>
          <a:endParaRPr lang="en-US" sz="1300" kern="1200" dirty="0"/>
        </a:p>
      </dsp:txBody>
      <dsp:txXfrm>
        <a:off x="2103120" y="2957009"/>
        <a:ext cx="8412480" cy="1394174"/>
      </dsp:txXfrm>
    </dsp:sp>
    <dsp:sp modelId="{A6AEC15E-98B7-44F2-9D96-220E91626FE5}">
      <dsp:nvSpPr>
        <dsp:cNvPr id="0" name=""/>
        <dsp:cNvSpPr/>
      </dsp:nvSpPr>
      <dsp:spPr>
        <a:xfrm>
          <a:off x="0" y="2957009"/>
          <a:ext cx="2103120" cy="1394174"/>
        </a:xfrm>
        <a:prstGeom prst="rect">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1290" tIns="137713" rIns="111290" bIns="137713" numCol="1" spcCol="1270" anchor="ctr" anchorCtr="0">
          <a:noAutofit/>
        </a:bodyPr>
        <a:lstStyle/>
        <a:p>
          <a:pPr marL="0" lvl="0" indent="0" algn="ctr" defTabSz="711200">
            <a:lnSpc>
              <a:spcPct val="90000"/>
            </a:lnSpc>
            <a:spcBef>
              <a:spcPct val="0"/>
            </a:spcBef>
            <a:spcAft>
              <a:spcPct val="35000"/>
            </a:spcAft>
            <a:buNone/>
          </a:pPr>
          <a:r>
            <a:rPr lang="en-US" sz="1600" kern="1200" dirty="0"/>
            <a:t>Timeliness of communication</a:t>
          </a:r>
        </a:p>
      </dsp:txBody>
      <dsp:txXfrm>
        <a:off x="0" y="2957009"/>
        <a:ext cx="2103120" cy="1394174"/>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E470236-CCD7-4A2B-8A22-10ED92601951}">
      <dsp:nvSpPr>
        <dsp:cNvPr id="0" name=""/>
        <dsp:cNvSpPr/>
      </dsp:nvSpPr>
      <dsp:spPr>
        <a:xfrm>
          <a:off x="0" y="0"/>
          <a:ext cx="10636045" cy="0"/>
        </a:xfrm>
        <a:prstGeom prst="line">
          <a:avLst/>
        </a:prstGeom>
        <a:solidFill>
          <a:schemeClr val="lt1">
            <a:hueOff val="0"/>
            <a:satOff val="0"/>
            <a:lumOff val="0"/>
            <a:alphaOff val="0"/>
          </a:schemeClr>
        </a:solidFill>
        <a:ln w="12700" cap="flat" cmpd="sng" algn="ctr">
          <a:solidFill>
            <a:schemeClr val="accent1">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F2FE52E-8D33-4B7D-B5F7-729D458CDC03}">
      <dsp:nvSpPr>
        <dsp:cNvPr id="0" name=""/>
        <dsp:cNvSpPr/>
      </dsp:nvSpPr>
      <dsp:spPr>
        <a:xfrm>
          <a:off x="0" y="0"/>
          <a:ext cx="2127209" cy="5558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7160" tIns="137160" rIns="137160" bIns="137160" numCol="1" spcCol="1270" anchor="t" anchorCtr="0">
          <a:noAutofit/>
        </a:bodyPr>
        <a:lstStyle/>
        <a:p>
          <a:pPr marL="0" lvl="0" indent="0" algn="l" defTabSz="1600200">
            <a:lnSpc>
              <a:spcPct val="90000"/>
            </a:lnSpc>
            <a:spcBef>
              <a:spcPct val="0"/>
            </a:spcBef>
            <a:spcAft>
              <a:spcPct val="35000"/>
            </a:spcAft>
            <a:buNone/>
          </a:pPr>
          <a:r>
            <a:rPr lang="en-US" sz="3600" kern="1200" dirty="0"/>
            <a:t>Building Resilience</a:t>
          </a:r>
        </a:p>
      </dsp:txBody>
      <dsp:txXfrm>
        <a:off x="0" y="0"/>
        <a:ext cx="2127209" cy="5558401"/>
      </dsp:txXfrm>
    </dsp:sp>
    <dsp:sp modelId="{7040D8F9-E57D-4FEB-B783-F8EA37CBAA18}">
      <dsp:nvSpPr>
        <dsp:cNvPr id="0" name=""/>
        <dsp:cNvSpPr/>
      </dsp:nvSpPr>
      <dsp:spPr>
        <a:xfrm>
          <a:off x="2286749" y="43764"/>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Building trusting relations</a:t>
          </a:r>
        </a:p>
      </dsp:txBody>
      <dsp:txXfrm>
        <a:off x="2286749" y="43764"/>
        <a:ext cx="8349295" cy="875285"/>
      </dsp:txXfrm>
    </dsp:sp>
    <dsp:sp modelId="{75718307-039E-4987-9B56-F904A1DA7B06}">
      <dsp:nvSpPr>
        <dsp:cNvPr id="0" name=""/>
        <dsp:cNvSpPr/>
      </dsp:nvSpPr>
      <dsp:spPr>
        <a:xfrm>
          <a:off x="2127208" y="919049"/>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546C102-4745-4B3B-AD56-64CB5E005C61}">
      <dsp:nvSpPr>
        <dsp:cNvPr id="0" name=""/>
        <dsp:cNvSpPr/>
      </dsp:nvSpPr>
      <dsp:spPr>
        <a:xfrm>
          <a:off x="2286749" y="962813"/>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Openness to ideas</a:t>
          </a:r>
        </a:p>
      </dsp:txBody>
      <dsp:txXfrm>
        <a:off x="2286749" y="962813"/>
        <a:ext cx="8349295" cy="875285"/>
      </dsp:txXfrm>
    </dsp:sp>
    <dsp:sp modelId="{6FA431DB-0167-4C65-AB7A-BD749665FBEF}">
      <dsp:nvSpPr>
        <dsp:cNvPr id="0" name=""/>
        <dsp:cNvSpPr/>
      </dsp:nvSpPr>
      <dsp:spPr>
        <a:xfrm>
          <a:off x="2127208" y="1838099"/>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3830269E-4FE7-47DA-A2E5-6D6705C707F7}">
      <dsp:nvSpPr>
        <dsp:cNvPr id="0" name=""/>
        <dsp:cNvSpPr/>
      </dsp:nvSpPr>
      <dsp:spPr>
        <a:xfrm>
          <a:off x="2286749" y="1881863"/>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Knowing when and how to support</a:t>
          </a:r>
        </a:p>
      </dsp:txBody>
      <dsp:txXfrm>
        <a:off x="2286749" y="1881863"/>
        <a:ext cx="8349295" cy="875285"/>
      </dsp:txXfrm>
    </dsp:sp>
    <dsp:sp modelId="{29C207DC-7130-4FC3-B9F7-EA48B4BC9E97}">
      <dsp:nvSpPr>
        <dsp:cNvPr id="0" name=""/>
        <dsp:cNvSpPr/>
      </dsp:nvSpPr>
      <dsp:spPr>
        <a:xfrm>
          <a:off x="2127208" y="2757148"/>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7A3515E-C3BD-4C61-B749-5B052FE0698E}">
      <dsp:nvSpPr>
        <dsp:cNvPr id="0" name=""/>
        <dsp:cNvSpPr/>
      </dsp:nvSpPr>
      <dsp:spPr>
        <a:xfrm>
          <a:off x="2286749" y="2800913"/>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Balance structural approach and psychological approach</a:t>
          </a:r>
        </a:p>
      </dsp:txBody>
      <dsp:txXfrm>
        <a:off x="2286749" y="2800913"/>
        <a:ext cx="8349295" cy="875285"/>
      </dsp:txXfrm>
    </dsp:sp>
    <dsp:sp modelId="{1422E90F-89E6-4F97-81C1-B90A8EE2816F}">
      <dsp:nvSpPr>
        <dsp:cNvPr id="0" name=""/>
        <dsp:cNvSpPr/>
      </dsp:nvSpPr>
      <dsp:spPr>
        <a:xfrm>
          <a:off x="2127208" y="3676198"/>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1B594535-F5F9-4C57-944A-7EC213BA494A}">
      <dsp:nvSpPr>
        <dsp:cNvPr id="0" name=""/>
        <dsp:cNvSpPr/>
      </dsp:nvSpPr>
      <dsp:spPr>
        <a:xfrm>
          <a:off x="2286749" y="3719962"/>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Help overcome negative thoughts/ feelings/ behaviors</a:t>
          </a:r>
        </a:p>
      </dsp:txBody>
      <dsp:txXfrm>
        <a:off x="2286749" y="3719962"/>
        <a:ext cx="8349295" cy="875285"/>
      </dsp:txXfrm>
    </dsp:sp>
    <dsp:sp modelId="{3F1CCCF3-C62D-4233-9C59-E361DC9272A8}">
      <dsp:nvSpPr>
        <dsp:cNvPr id="0" name=""/>
        <dsp:cNvSpPr/>
      </dsp:nvSpPr>
      <dsp:spPr>
        <a:xfrm>
          <a:off x="2127208" y="4595247"/>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2DAB0E35-7A07-4DF0-A413-AA9D9AFFEA9E}">
      <dsp:nvSpPr>
        <dsp:cNvPr id="0" name=""/>
        <dsp:cNvSpPr/>
      </dsp:nvSpPr>
      <dsp:spPr>
        <a:xfrm>
          <a:off x="2286749" y="4639012"/>
          <a:ext cx="8349295" cy="8752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6680" tIns="106680" rIns="106680" bIns="106680" numCol="1" spcCol="1270" anchor="t" anchorCtr="0">
          <a:noAutofit/>
        </a:bodyPr>
        <a:lstStyle/>
        <a:p>
          <a:pPr marL="0" lvl="0" indent="0" algn="l" defTabSz="1244600">
            <a:lnSpc>
              <a:spcPct val="90000"/>
            </a:lnSpc>
            <a:spcBef>
              <a:spcPct val="0"/>
            </a:spcBef>
            <a:spcAft>
              <a:spcPct val="35000"/>
            </a:spcAft>
            <a:buNone/>
          </a:pPr>
          <a:r>
            <a:rPr lang="en-US" sz="2800" kern="1200" dirty="0"/>
            <a:t>Promote acceptance and value based actions</a:t>
          </a:r>
        </a:p>
      </dsp:txBody>
      <dsp:txXfrm>
        <a:off x="2286749" y="4639012"/>
        <a:ext cx="8349295" cy="875285"/>
      </dsp:txXfrm>
    </dsp:sp>
    <dsp:sp modelId="{85D25E3F-5528-45D3-BD5C-A26E091E6CEB}">
      <dsp:nvSpPr>
        <dsp:cNvPr id="0" name=""/>
        <dsp:cNvSpPr/>
      </dsp:nvSpPr>
      <dsp:spPr>
        <a:xfrm>
          <a:off x="2127208" y="5514297"/>
          <a:ext cx="8508836"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C6B629-E892-40D4-B6C2-E88FF9448E98}">
      <dsp:nvSpPr>
        <dsp:cNvPr id="0" name=""/>
        <dsp:cNvSpPr/>
      </dsp:nvSpPr>
      <dsp:spPr>
        <a:xfrm>
          <a:off x="0" y="3394652"/>
          <a:ext cx="10515600" cy="0"/>
        </a:xfrm>
        <a:prstGeom prst="line">
          <a:avLst/>
        </a:pr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F254EB-7BFE-4AAD-A830-3E64A4C8CCD0}">
      <dsp:nvSpPr>
        <dsp:cNvPr id="0" name=""/>
        <dsp:cNvSpPr/>
      </dsp:nvSpPr>
      <dsp:spPr>
        <a:xfrm>
          <a:off x="0" y="1936595"/>
          <a:ext cx="10515600" cy="0"/>
        </a:xfrm>
        <a:prstGeom prst="line">
          <a:avLst/>
        </a:pr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10D0A97-69EB-4237-A94D-965459B10C91}">
      <dsp:nvSpPr>
        <dsp:cNvPr id="0" name=""/>
        <dsp:cNvSpPr/>
      </dsp:nvSpPr>
      <dsp:spPr>
        <a:xfrm>
          <a:off x="0" y="478538"/>
          <a:ext cx="10515600" cy="0"/>
        </a:xfrm>
        <a:prstGeom prst="line">
          <a:avLst/>
        </a:prstGeom>
        <a:noFill/>
        <a:ln w="12700" cap="flat" cmpd="sng" algn="ctr">
          <a:solidFill>
            <a:schemeClr val="dk2">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666023D2-C426-4578-BD3A-8C18082AB8E4}">
      <dsp:nvSpPr>
        <dsp:cNvPr id="0" name=""/>
        <dsp:cNvSpPr/>
      </dsp:nvSpPr>
      <dsp:spPr>
        <a:xfrm>
          <a:off x="2734055" y="533"/>
          <a:ext cx="7781544" cy="478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625" tIns="47625" rIns="47625" bIns="47625" numCol="1" spcCol="1270" anchor="b" anchorCtr="0">
          <a:noAutofit/>
        </a:bodyPr>
        <a:lstStyle/>
        <a:p>
          <a:pPr marL="0" lvl="0" indent="0" algn="l" defTabSz="1111250">
            <a:lnSpc>
              <a:spcPct val="90000"/>
            </a:lnSpc>
            <a:spcBef>
              <a:spcPct val="0"/>
            </a:spcBef>
            <a:spcAft>
              <a:spcPct val="35000"/>
            </a:spcAft>
            <a:buNone/>
          </a:pPr>
          <a:r>
            <a:rPr lang="en-US" sz="2500" kern="1200" dirty="0"/>
            <a:t>Unfreezing: creating the motivation to change</a:t>
          </a:r>
        </a:p>
      </dsp:txBody>
      <dsp:txXfrm>
        <a:off x="2734055" y="533"/>
        <a:ext cx="7781544" cy="478004"/>
      </dsp:txXfrm>
    </dsp:sp>
    <dsp:sp modelId="{A3C99873-00EB-44BB-97DA-8D38014A1F88}">
      <dsp:nvSpPr>
        <dsp:cNvPr id="0" name=""/>
        <dsp:cNvSpPr/>
      </dsp:nvSpPr>
      <dsp:spPr>
        <a:xfrm>
          <a:off x="0" y="533"/>
          <a:ext cx="2734056" cy="478004"/>
        </a:xfrm>
        <a:prstGeom prst="round2SameRect">
          <a:avLst>
            <a:gd name="adj1" fmla="val 16670"/>
            <a:gd name="adj2" fmla="val 0"/>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47625" rIns="47625" bIns="47625" numCol="1" spcCol="1270" anchor="ctr" anchorCtr="0">
          <a:noAutofit/>
        </a:bodyPr>
        <a:lstStyle/>
        <a:p>
          <a:pPr marL="0" lvl="0" indent="0" algn="ctr" defTabSz="1111250">
            <a:lnSpc>
              <a:spcPct val="90000"/>
            </a:lnSpc>
            <a:spcBef>
              <a:spcPct val="0"/>
            </a:spcBef>
            <a:spcAft>
              <a:spcPct val="35000"/>
            </a:spcAft>
            <a:buNone/>
          </a:pPr>
          <a:r>
            <a:rPr lang="en-US" sz="2500" kern="1200" dirty="0"/>
            <a:t>Stage one</a:t>
          </a:r>
        </a:p>
      </dsp:txBody>
      <dsp:txXfrm>
        <a:off x="23338" y="23871"/>
        <a:ext cx="2687380" cy="454666"/>
      </dsp:txXfrm>
    </dsp:sp>
    <dsp:sp modelId="{05130A33-B45E-456B-B836-36C68F2BAC13}">
      <dsp:nvSpPr>
        <dsp:cNvPr id="0" name=""/>
        <dsp:cNvSpPr/>
      </dsp:nvSpPr>
      <dsp:spPr>
        <a:xfrm>
          <a:off x="0" y="478538"/>
          <a:ext cx="10515600" cy="956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815" tIns="43815" rIns="43815" bIns="43815" numCol="1" spcCol="1270" anchor="t" anchorCtr="0">
          <a:noAutofit/>
        </a:bodyPr>
        <a:lstStyle/>
        <a:p>
          <a:pPr marL="171450" lvl="1" indent="-171450" algn="l" defTabSz="800100">
            <a:lnSpc>
              <a:spcPct val="90000"/>
            </a:lnSpc>
            <a:spcBef>
              <a:spcPct val="0"/>
            </a:spcBef>
            <a:spcAft>
              <a:spcPct val="15000"/>
            </a:spcAft>
            <a:buChar char="•"/>
          </a:pPr>
          <a:r>
            <a:rPr lang="en-US" sz="1800" kern="1200" dirty="0"/>
            <a:t>Disconfirmation</a:t>
          </a:r>
        </a:p>
        <a:p>
          <a:pPr marL="171450" lvl="1" indent="-171450" algn="l" defTabSz="800100">
            <a:lnSpc>
              <a:spcPct val="90000"/>
            </a:lnSpc>
            <a:spcBef>
              <a:spcPct val="0"/>
            </a:spcBef>
            <a:spcAft>
              <a:spcPct val="15000"/>
            </a:spcAft>
            <a:buChar char="•"/>
          </a:pPr>
          <a:r>
            <a:rPr lang="en-US" sz="1800" kern="1200" dirty="0"/>
            <a:t>Creation of survival anxiety or guilt</a:t>
          </a:r>
        </a:p>
        <a:p>
          <a:pPr marL="171450" lvl="1" indent="-171450" algn="l" defTabSz="800100">
            <a:lnSpc>
              <a:spcPct val="90000"/>
            </a:lnSpc>
            <a:spcBef>
              <a:spcPct val="0"/>
            </a:spcBef>
            <a:spcAft>
              <a:spcPct val="15000"/>
            </a:spcAft>
            <a:buChar char="•"/>
          </a:pPr>
          <a:r>
            <a:rPr lang="en-US" sz="1800" kern="1200" dirty="0"/>
            <a:t>Creation of psychological safety to overcome learning anxiety</a:t>
          </a:r>
        </a:p>
      </dsp:txBody>
      <dsp:txXfrm>
        <a:off x="0" y="478538"/>
        <a:ext cx="10515600" cy="956152"/>
      </dsp:txXfrm>
    </dsp:sp>
    <dsp:sp modelId="{F58430C8-A77B-400B-84D8-F98AEEA57E94}">
      <dsp:nvSpPr>
        <dsp:cNvPr id="0" name=""/>
        <dsp:cNvSpPr/>
      </dsp:nvSpPr>
      <dsp:spPr>
        <a:xfrm>
          <a:off x="2734055" y="1458590"/>
          <a:ext cx="7781544" cy="478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625" tIns="47625" rIns="47625" bIns="47625" numCol="1" spcCol="1270" anchor="b" anchorCtr="0">
          <a:noAutofit/>
        </a:bodyPr>
        <a:lstStyle/>
        <a:p>
          <a:pPr marL="0" lvl="0" indent="0" algn="l" defTabSz="1111250">
            <a:lnSpc>
              <a:spcPct val="90000"/>
            </a:lnSpc>
            <a:spcBef>
              <a:spcPct val="0"/>
            </a:spcBef>
            <a:spcAft>
              <a:spcPct val="35000"/>
            </a:spcAft>
            <a:buNone/>
          </a:pPr>
          <a:r>
            <a:rPr lang="en-US" sz="2500" kern="1200" dirty="0"/>
            <a:t>Learning new concepts and new meanings for old concepts</a:t>
          </a:r>
        </a:p>
      </dsp:txBody>
      <dsp:txXfrm>
        <a:off x="2734055" y="1458590"/>
        <a:ext cx="7781544" cy="478004"/>
      </dsp:txXfrm>
    </dsp:sp>
    <dsp:sp modelId="{B2C077F6-ACC5-421C-99EA-8BD98A077A51}">
      <dsp:nvSpPr>
        <dsp:cNvPr id="0" name=""/>
        <dsp:cNvSpPr/>
      </dsp:nvSpPr>
      <dsp:spPr>
        <a:xfrm>
          <a:off x="0" y="1458590"/>
          <a:ext cx="2734056" cy="478004"/>
        </a:xfrm>
        <a:prstGeom prst="round2SameRect">
          <a:avLst>
            <a:gd name="adj1" fmla="val 16670"/>
            <a:gd name="adj2" fmla="val 0"/>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47625" rIns="47625" bIns="47625" numCol="1" spcCol="1270" anchor="ctr" anchorCtr="0">
          <a:noAutofit/>
        </a:bodyPr>
        <a:lstStyle/>
        <a:p>
          <a:pPr marL="0" lvl="0" indent="0" algn="ctr" defTabSz="1111250">
            <a:lnSpc>
              <a:spcPct val="90000"/>
            </a:lnSpc>
            <a:spcBef>
              <a:spcPct val="0"/>
            </a:spcBef>
            <a:spcAft>
              <a:spcPct val="35000"/>
            </a:spcAft>
            <a:buNone/>
          </a:pPr>
          <a:r>
            <a:rPr lang="en-US" sz="2500" kern="1200" dirty="0"/>
            <a:t>Stage two</a:t>
          </a:r>
        </a:p>
      </dsp:txBody>
      <dsp:txXfrm>
        <a:off x="23338" y="1481928"/>
        <a:ext cx="2687380" cy="454666"/>
      </dsp:txXfrm>
    </dsp:sp>
    <dsp:sp modelId="{6B47B02E-AD86-4D89-B813-D14F93B6D713}">
      <dsp:nvSpPr>
        <dsp:cNvPr id="0" name=""/>
        <dsp:cNvSpPr/>
      </dsp:nvSpPr>
      <dsp:spPr>
        <a:xfrm>
          <a:off x="0" y="1936595"/>
          <a:ext cx="10515600" cy="956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815" tIns="43815" rIns="43815" bIns="43815" numCol="1" spcCol="1270" anchor="t" anchorCtr="0">
          <a:noAutofit/>
        </a:bodyPr>
        <a:lstStyle/>
        <a:p>
          <a:pPr marL="171450" lvl="1" indent="-171450" algn="l" defTabSz="800100">
            <a:lnSpc>
              <a:spcPct val="90000"/>
            </a:lnSpc>
            <a:spcBef>
              <a:spcPct val="0"/>
            </a:spcBef>
            <a:spcAft>
              <a:spcPct val="15000"/>
            </a:spcAft>
            <a:buChar char="•"/>
          </a:pPr>
          <a:r>
            <a:rPr lang="en-US" sz="1800" kern="1200" dirty="0"/>
            <a:t>Limitations of and identifications with role models</a:t>
          </a:r>
        </a:p>
        <a:p>
          <a:pPr marL="171450" lvl="1" indent="-171450" algn="l" defTabSz="800100">
            <a:lnSpc>
              <a:spcPct val="90000"/>
            </a:lnSpc>
            <a:spcBef>
              <a:spcPct val="0"/>
            </a:spcBef>
            <a:spcAft>
              <a:spcPct val="15000"/>
            </a:spcAft>
            <a:buChar char="•"/>
          </a:pPr>
          <a:r>
            <a:rPr lang="en-US" sz="1800" kern="1200" dirty="0"/>
            <a:t>Scanning for solutions and trail- and error learning</a:t>
          </a:r>
        </a:p>
      </dsp:txBody>
      <dsp:txXfrm>
        <a:off x="0" y="1936595"/>
        <a:ext cx="10515600" cy="956152"/>
      </dsp:txXfrm>
    </dsp:sp>
    <dsp:sp modelId="{C88EE544-F9F5-4941-A8E7-B345ECA43924}">
      <dsp:nvSpPr>
        <dsp:cNvPr id="0" name=""/>
        <dsp:cNvSpPr/>
      </dsp:nvSpPr>
      <dsp:spPr>
        <a:xfrm>
          <a:off x="2734055" y="2916647"/>
          <a:ext cx="7781544" cy="47800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7625" tIns="47625" rIns="47625" bIns="47625" numCol="1" spcCol="1270" anchor="b" anchorCtr="0">
          <a:noAutofit/>
        </a:bodyPr>
        <a:lstStyle/>
        <a:p>
          <a:pPr marL="0" lvl="0" indent="0" algn="l" defTabSz="1111250">
            <a:lnSpc>
              <a:spcPct val="90000"/>
            </a:lnSpc>
            <a:spcBef>
              <a:spcPct val="0"/>
            </a:spcBef>
            <a:spcAft>
              <a:spcPct val="35000"/>
            </a:spcAft>
            <a:buNone/>
          </a:pPr>
          <a:r>
            <a:rPr lang="en-US" sz="2500" kern="1200" dirty="0"/>
            <a:t>Refreezing: internalizing new concepts and meanings</a:t>
          </a:r>
        </a:p>
      </dsp:txBody>
      <dsp:txXfrm>
        <a:off x="2734055" y="2916647"/>
        <a:ext cx="7781544" cy="478004"/>
      </dsp:txXfrm>
    </dsp:sp>
    <dsp:sp modelId="{92DF0256-AAC8-42EC-8313-FA4F47A63EEE}">
      <dsp:nvSpPr>
        <dsp:cNvPr id="0" name=""/>
        <dsp:cNvSpPr/>
      </dsp:nvSpPr>
      <dsp:spPr>
        <a:xfrm>
          <a:off x="0" y="2916647"/>
          <a:ext cx="2734056" cy="478004"/>
        </a:xfrm>
        <a:prstGeom prst="round2SameRect">
          <a:avLst>
            <a:gd name="adj1" fmla="val 16670"/>
            <a:gd name="adj2" fmla="val 0"/>
          </a:avLst>
        </a:prstGeom>
        <a:solidFill>
          <a:schemeClr val="dk2">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7625" tIns="47625" rIns="47625" bIns="47625" numCol="1" spcCol="1270" anchor="ctr" anchorCtr="0">
          <a:noAutofit/>
        </a:bodyPr>
        <a:lstStyle/>
        <a:p>
          <a:pPr marL="0" lvl="0" indent="0" algn="ctr" defTabSz="1111250">
            <a:lnSpc>
              <a:spcPct val="90000"/>
            </a:lnSpc>
            <a:spcBef>
              <a:spcPct val="0"/>
            </a:spcBef>
            <a:spcAft>
              <a:spcPct val="35000"/>
            </a:spcAft>
            <a:buNone/>
          </a:pPr>
          <a:r>
            <a:rPr lang="en-US" sz="2500" kern="1200" dirty="0"/>
            <a:t>Stage three</a:t>
          </a:r>
        </a:p>
      </dsp:txBody>
      <dsp:txXfrm>
        <a:off x="23338" y="2939985"/>
        <a:ext cx="2687380" cy="454666"/>
      </dsp:txXfrm>
    </dsp:sp>
    <dsp:sp modelId="{E9AB09FF-8887-465C-8F28-8B9B31EDEC2D}">
      <dsp:nvSpPr>
        <dsp:cNvPr id="0" name=""/>
        <dsp:cNvSpPr/>
      </dsp:nvSpPr>
      <dsp:spPr>
        <a:xfrm>
          <a:off x="0" y="3394652"/>
          <a:ext cx="10515600" cy="95615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3815" tIns="43815" rIns="43815" bIns="43815" numCol="1" spcCol="1270" anchor="t" anchorCtr="0">
          <a:noAutofit/>
        </a:bodyPr>
        <a:lstStyle/>
        <a:p>
          <a:pPr marL="171450" lvl="1" indent="-171450" algn="l" defTabSz="800100">
            <a:lnSpc>
              <a:spcPct val="90000"/>
            </a:lnSpc>
            <a:spcBef>
              <a:spcPct val="0"/>
            </a:spcBef>
            <a:spcAft>
              <a:spcPct val="15000"/>
            </a:spcAft>
            <a:buChar char="•"/>
          </a:pPr>
          <a:r>
            <a:rPr lang="en-US" sz="1800" kern="1200" dirty="0"/>
            <a:t>Incorporation into self- concept and identity</a:t>
          </a:r>
        </a:p>
        <a:p>
          <a:pPr marL="171450" lvl="1" indent="-171450" algn="l" defTabSz="800100">
            <a:lnSpc>
              <a:spcPct val="90000"/>
            </a:lnSpc>
            <a:spcBef>
              <a:spcPct val="0"/>
            </a:spcBef>
            <a:spcAft>
              <a:spcPct val="15000"/>
            </a:spcAft>
            <a:buChar char="•"/>
          </a:pPr>
          <a:r>
            <a:rPr lang="en-US" sz="1800" kern="1200" dirty="0"/>
            <a:t>Incorporation into ongoing relationships</a:t>
          </a:r>
        </a:p>
      </dsp:txBody>
      <dsp:txXfrm>
        <a:off x="0" y="3394652"/>
        <a:ext cx="10515600" cy="95615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7BC35F-A57D-413B-B758-2E150E3B2E91}">
      <dsp:nvSpPr>
        <dsp:cNvPr id="0" name=""/>
        <dsp:cNvSpPr/>
      </dsp:nvSpPr>
      <dsp:spPr>
        <a:xfrm>
          <a:off x="0" y="0"/>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D467638-3433-41F3-B215-71FF913735FE}">
      <dsp:nvSpPr>
        <dsp:cNvPr id="0" name=""/>
        <dsp:cNvSpPr/>
      </dsp:nvSpPr>
      <dsp:spPr>
        <a:xfrm>
          <a:off x="0" y="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Culture is pattern of basic assumptions that a given group has invented, discovered or developed in learning to cope with its problems of external adaptation and internal integration, and that have worked well enough to be considered valid and therefore to be taught to new members as the correct way to perceive, think and feel in relation to those problems </a:t>
          </a:r>
          <a:endParaRPr lang="en-US" sz="2300" kern="1200"/>
        </a:p>
      </dsp:txBody>
      <dsp:txXfrm>
        <a:off x="0" y="0"/>
        <a:ext cx="6900512" cy="2768070"/>
      </dsp:txXfrm>
    </dsp:sp>
    <dsp:sp modelId="{0E76581D-4566-43A8-80F6-5279B5F696F3}">
      <dsp:nvSpPr>
        <dsp:cNvPr id="0" name=""/>
        <dsp:cNvSpPr/>
      </dsp:nvSpPr>
      <dsp:spPr>
        <a:xfrm>
          <a:off x="0" y="2768070"/>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5BCB9F9-7D5F-4E2C-8C67-DCAC0D29D214}">
      <dsp:nvSpPr>
        <dsp:cNvPr id="0" name=""/>
        <dsp:cNvSpPr/>
      </dsp:nvSpPr>
      <dsp:spPr>
        <a:xfrm>
          <a:off x="0" y="2768070"/>
          <a:ext cx="6900512" cy="276807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1" kern="1200"/>
            <a:t>(Schein, 1990)</a:t>
          </a:r>
          <a:endParaRPr lang="en-US" sz="2300" kern="1200"/>
        </a:p>
      </dsp:txBody>
      <dsp:txXfrm>
        <a:off x="0" y="2768070"/>
        <a:ext cx="6900512" cy="276807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EEE324-34C0-44AE-89DF-472FF00C6AE5}">
      <dsp:nvSpPr>
        <dsp:cNvPr id="0" name=""/>
        <dsp:cNvSpPr/>
      </dsp:nvSpPr>
      <dsp:spPr>
        <a:xfrm>
          <a:off x="2094495" y="0"/>
          <a:ext cx="5501399" cy="5501399"/>
        </a:xfrm>
        <a:prstGeom prst="triangle">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E9C9198-BF13-42B0-9324-9149726044A6}">
      <dsp:nvSpPr>
        <dsp:cNvPr id="0" name=""/>
        <dsp:cNvSpPr/>
      </dsp:nvSpPr>
      <dsp:spPr>
        <a:xfrm>
          <a:off x="4845195" y="553094"/>
          <a:ext cx="3575909" cy="1302284"/>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Culture is a concept of shared assumptions, values &amp;  beliefs</a:t>
          </a:r>
        </a:p>
      </dsp:txBody>
      <dsp:txXfrm>
        <a:off x="4908767" y="616666"/>
        <a:ext cx="3448765" cy="1175140"/>
      </dsp:txXfrm>
    </dsp:sp>
    <dsp:sp modelId="{C647210B-D004-419E-A653-CB50AF8C0D72}">
      <dsp:nvSpPr>
        <dsp:cNvPr id="0" name=""/>
        <dsp:cNvSpPr/>
      </dsp:nvSpPr>
      <dsp:spPr>
        <a:xfrm>
          <a:off x="4845195" y="2018164"/>
          <a:ext cx="3575909" cy="1302284"/>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Establishes patters of shared expectations, norms and behaviours</a:t>
          </a:r>
        </a:p>
      </dsp:txBody>
      <dsp:txXfrm>
        <a:off x="4908767" y="2081736"/>
        <a:ext cx="3448765" cy="1175140"/>
      </dsp:txXfrm>
    </dsp:sp>
    <dsp:sp modelId="{02ECBF2A-E196-425F-83F9-061573B5C8B8}">
      <dsp:nvSpPr>
        <dsp:cNvPr id="0" name=""/>
        <dsp:cNvSpPr/>
      </dsp:nvSpPr>
      <dsp:spPr>
        <a:xfrm>
          <a:off x="4845195" y="3483234"/>
          <a:ext cx="3575909" cy="1302284"/>
        </a:xfrm>
        <a:prstGeom prst="round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GB" sz="2300" kern="1200" dirty="0"/>
            <a:t>Creates sense of identity &amp; belonging</a:t>
          </a:r>
        </a:p>
      </dsp:txBody>
      <dsp:txXfrm>
        <a:off x="4908767" y="3546806"/>
        <a:ext cx="3448765" cy="1175140"/>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95752A0-8549-4409-B9ED-8CAA94046706}">
      <dsp:nvSpPr>
        <dsp:cNvPr id="0" name=""/>
        <dsp:cNvSpPr/>
      </dsp:nvSpPr>
      <dsp:spPr>
        <a:xfrm>
          <a:off x="4254209" y="1874898"/>
          <a:ext cx="2383078" cy="2061458"/>
        </a:xfrm>
        <a:prstGeom prst="hexagon">
          <a:avLst>
            <a:gd name="adj" fmla="val 28570"/>
            <a:gd name="vf" fmla="val 115470"/>
          </a:avLst>
        </a:prstGeom>
        <a:gradFill rotWithShape="0">
          <a:gsLst>
            <a:gs pos="0">
              <a:schemeClr val="accent1">
                <a:hueOff val="0"/>
                <a:satOff val="0"/>
                <a:lumOff val="0"/>
                <a:alphaOff val="0"/>
                <a:lumMod val="110000"/>
                <a:satMod val="105000"/>
                <a:tint val="67000"/>
              </a:schemeClr>
            </a:gs>
            <a:gs pos="50000">
              <a:schemeClr val="accent1">
                <a:hueOff val="0"/>
                <a:satOff val="0"/>
                <a:lumOff val="0"/>
                <a:alphaOff val="0"/>
                <a:lumMod val="105000"/>
                <a:satMod val="103000"/>
                <a:tint val="73000"/>
              </a:schemeClr>
            </a:gs>
            <a:gs pos="100000">
              <a:schemeClr val="accent1">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The Paradigm</a:t>
          </a:r>
        </a:p>
      </dsp:txBody>
      <dsp:txXfrm>
        <a:off x="4649118" y="2216510"/>
        <a:ext cx="1593260" cy="1378234"/>
      </dsp:txXfrm>
    </dsp:sp>
    <dsp:sp modelId="{E05BBB62-5376-4202-A7F3-C2780B95E57F}">
      <dsp:nvSpPr>
        <dsp:cNvPr id="0" name=""/>
        <dsp:cNvSpPr/>
      </dsp:nvSpPr>
      <dsp:spPr>
        <a:xfrm>
          <a:off x="5746474" y="888630"/>
          <a:ext cx="899128" cy="774718"/>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493546B9-F7D2-484F-B591-15988EF6B044}">
      <dsp:nvSpPr>
        <dsp:cNvPr id="0" name=""/>
        <dsp:cNvSpPr/>
      </dsp:nvSpPr>
      <dsp:spPr>
        <a:xfrm>
          <a:off x="4473725" y="0"/>
          <a:ext cx="1952915" cy="1689501"/>
        </a:xfrm>
        <a:prstGeom prst="hexagon">
          <a:avLst>
            <a:gd name="adj" fmla="val 28570"/>
            <a:gd name="vf" fmla="val 115470"/>
          </a:avLst>
        </a:prstGeom>
        <a:gradFill rotWithShape="0">
          <a:gsLst>
            <a:gs pos="0">
              <a:schemeClr val="accent2">
                <a:hueOff val="0"/>
                <a:satOff val="0"/>
                <a:lumOff val="0"/>
                <a:alphaOff val="0"/>
                <a:lumMod val="110000"/>
                <a:satMod val="105000"/>
                <a:tint val="67000"/>
              </a:schemeClr>
            </a:gs>
            <a:gs pos="50000">
              <a:schemeClr val="accent2">
                <a:hueOff val="0"/>
                <a:satOff val="0"/>
                <a:lumOff val="0"/>
                <a:alphaOff val="0"/>
                <a:lumMod val="105000"/>
                <a:satMod val="103000"/>
                <a:tint val="73000"/>
              </a:schemeClr>
            </a:gs>
            <a:gs pos="100000">
              <a:schemeClr val="accent2">
                <a:hueOff val="0"/>
                <a:satOff val="0"/>
                <a:lumOff val="0"/>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stories</a:t>
          </a:r>
        </a:p>
      </dsp:txBody>
      <dsp:txXfrm>
        <a:off x="4797365" y="279986"/>
        <a:ext cx="1305635" cy="1129529"/>
      </dsp:txXfrm>
    </dsp:sp>
    <dsp:sp modelId="{6E5314F4-8E3E-4D99-8E04-586C2A48F1FE}">
      <dsp:nvSpPr>
        <dsp:cNvPr id="0" name=""/>
        <dsp:cNvSpPr/>
      </dsp:nvSpPr>
      <dsp:spPr>
        <a:xfrm>
          <a:off x="6795826" y="2336940"/>
          <a:ext cx="899128" cy="774718"/>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BDF300E7-5485-428F-B5AA-5A185483449D}">
      <dsp:nvSpPr>
        <dsp:cNvPr id="0" name=""/>
        <dsp:cNvSpPr/>
      </dsp:nvSpPr>
      <dsp:spPr>
        <a:xfrm>
          <a:off x="6264775" y="1039156"/>
          <a:ext cx="1952915" cy="1689501"/>
        </a:xfrm>
        <a:prstGeom prst="hexagon">
          <a:avLst>
            <a:gd name="adj" fmla="val 28570"/>
            <a:gd name="vf" fmla="val 115470"/>
          </a:avLst>
        </a:prstGeom>
        <a:gradFill rotWithShape="0">
          <a:gsLst>
            <a:gs pos="0">
              <a:schemeClr val="accent2">
                <a:hueOff val="-291073"/>
                <a:satOff val="-16786"/>
                <a:lumOff val="1726"/>
                <a:alphaOff val="0"/>
                <a:lumMod val="110000"/>
                <a:satMod val="105000"/>
                <a:tint val="67000"/>
              </a:schemeClr>
            </a:gs>
            <a:gs pos="50000">
              <a:schemeClr val="accent2">
                <a:hueOff val="-291073"/>
                <a:satOff val="-16786"/>
                <a:lumOff val="1726"/>
                <a:alphaOff val="0"/>
                <a:lumMod val="105000"/>
                <a:satMod val="103000"/>
                <a:tint val="73000"/>
              </a:schemeClr>
            </a:gs>
            <a:gs pos="100000">
              <a:schemeClr val="accent2">
                <a:hueOff val="-291073"/>
                <a:satOff val="-16786"/>
                <a:lumOff val="1726"/>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symbols</a:t>
          </a:r>
        </a:p>
      </dsp:txBody>
      <dsp:txXfrm>
        <a:off x="6588415" y="1319142"/>
        <a:ext cx="1305635" cy="1129529"/>
      </dsp:txXfrm>
    </dsp:sp>
    <dsp:sp modelId="{E381E2DF-EAB7-49EB-95E0-1C16834735E3}">
      <dsp:nvSpPr>
        <dsp:cNvPr id="0" name=""/>
        <dsp:cNvSpPr/>
      </dsp:nvSpPr>
      <dsp:spPr>
        <a:xfrm>
          <a:off x="6066878" y="3971810"/>
          <a:ext cx="899128" cy="774718"/>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ECC5F9E4-186D-4116-A1F4-0AFBEAA07E4F}">
      <dsp:nvSpPr>
        <dsp:cNvPr id="0" name=""/>
        <dsp:cNvSpPr/>
      </dsp:nvSpPr>
      <dsp:spPr>
        <a:xfrm>
          <a:off x="6264775" y="3082017"/>
          <a:ext cx="1952915" cy="1689501"/>
        </a:xfrm>
        <a:prstGeom prst="hexagon">
          <a:avLst>
            <a:gd name="adj" fmla="val 28570"/>
            <a:gd name="vf" fmla="val 115470"/>
          </a:avLst>
        </a:prstGeom>
        <a:gradFill rotWithShape="0">
          <a:gsLst>
            <a:gs pos="0">
              <a:schemeClr val="accent2">
                <a:hueOff val="-582145"/>
                <a:satOff val="-33571"/>
                <a:lumOff val="3451"/>
                <a:alphaOff val="0"/>
                <a:lumMod val="110000"/>
                <a:satMod val="105000"/>
                <a:tint val="67000"/>
              </a:schemeClr>
            </a:gs>
            <a:gs pos="50000">
              <a:schemeClr val="accent2">
                <a:hueOff val="-582145"/>
                <a:satOff val="-33571"/>
                <a:lumOff val="3451"/>
                <a:alphaOff val="0"/>
                <a:lumMod val="105000"/>
                <a:satMod val="103000"/>
                <a:tint val="73000"/>
              </a:schemeClr>
            </a:gs>
            <a:gs pos="100000">
              <a:schemeClr val="accent2">
                <a:hueOff val="-582145"/>
                <a:satOff val="-33571"/>
                <a:lumOff val="3451"/>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Power structures</a:t>
          </a:r>
        </a:p>
      </dsp:txBody>
      <dsp:txXfrm>
        <a:off x="6588415" y="3362003"/>
        <a:ext cx="1305635" cy="1129529"/>
      </dsp:txXfrm>
    </dsp:sp>
    <dsp:sp modelId="{348E0A32-650F-4948-8A13-F1AAAAECBE7F}">
      <dsp:nvSpPr>
        <dsp:cNvPr id="0" name=""/>
        <dsp:cNvSpPr/>
      </dsp:nvSpPr>
      <dsp:spPr>
        <a:xfrm>
          <a:off x="4258643" y="4141515"/>
          <a:ext cx="899128" cy="774718"/>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21698BA0-10FA-48F0-84F8-142E88DDB869}">
      <dsp:nvSpPr>
        <dsp:cNvPr id="0" name=""/>
        <dsp:cNvSpPr/>
      </dsp:nvSpPr>
      <dsp:spPr>
        <a:xfrm>
          <a:off x="4473725" y="4122336"/>
          <a:ext cx="1952915" cy="1689501"/>
        </a:xfrm>
        <a:prstGeom prst="hexagon">
          <a:avLst>
            <a:gd name="adj" fmla="val 28570"/>
            <a:gd name="vf" fmla="val 115470"/>
          </a:avLst>
        </a:prstGeom>
        <a:gradFill rotWithShape="0">
          <a:gsLst>
            <a:gs pos="0">
              <a:schemeClr val="accent2">
                <a:hueOff val="-873218"/>
                <a:satOff val="-50357"/>
                <a:lumOff val="5177"/>
                <a:alphaOff val="0"/>
                <a:lumMod val="110000"/>
                <a:satMod val="105000"/>
                <a:tint val="67000"/>
              </a:schemeClr>
            </a:gs>
            <a:gs pos="50000">
              <a:schemeClr val="accent2">
                <a:hueOff val="-873218"/>
                <a:satOff val="-50357"/>
                <a:lumOff val="5177"/>
                <a:alphaOff val="0"/>
                <a:lumMod val="105000"/>
                <a:satMod val="103000"/>
                <a:tint val="73000"/>
              </a:schemeClr>
            </a:gs>
            <a:gs pos="100000">
              <a:schemeClr val="accent2">
                <a:hueOff val="-873218"/>
                <a:satOff val="-50357"/>
                <a:lumOff val="5177"/>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Organisational structures</a:t>
          </a:r>
        </a:p>
      </dsp:txBody>
      <dsp:txXfrm>
        <a:off x="4797365" y="4402322"/>
        <a:ext cx="1305635" cy="1129529"/>
      </dsp:txXfrm>
    </dsp:sp>
    <dsp:sp modelId="{4A7E683D-4849-49A6-8B69-0C4C27B5CED9}">
      <dsp:nvSpPr>
        <dsp:cNvPr id="0" name=""/>
        <dsp:cNvSpPr/>
      </dsp:nvSpPr>
      <dsp:spPr>
        <a:xfrm>
          <a:off x="3192107" y="2693786"/>
          <a:ext cx="899128" cy="774718"/>
        </a:xfrm>
        <a:prstGeom prst="hexagon">
          <a:avLst>
            <a:gd name="adj" fmla="val 28900"/>
            <a:gd name="vf" fmla="val 11547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1">
          <a:scrgbClr r="0" g="0" b="0"/>
        </a:effectRef>
        <a:fontRef idx="minor"/>
      </dsp:style>
    </dsp:sp>
    <dsp:sp modelId="{135D53E3-6422-4733-A8C3-8AEF62C82D68}">
      <dsp:nvSpPr>
        <dsp:cNvPr id="0" name=""/>
        <dsp:cNvSpPr/>
      </dsp:nvSpPr>
      <dsp:spPr>
        <a:xfrm>
          <a:off x="2674359" y="3083180"/>
          <a:ext cx="1952915" cy="1689501"/>
        </a:xfrm>
        <a:prstGeom prst="hexagon">
          <a:avLst>
            <a:gd name="adj" fmla="val 28570"/>
            <a:gd name="vf" fmla="val 115470"/>
          </a:avLst>
        </a:prstGeom>
        <a:gradFill rotWithShape="0">
          <a:gsLst>
            <a:gs pos="0">
              <a:schemeClr val="accent2">
                <a:hueOff val="-1164290"/>
                <a:satOff val="-67142"/>
                <a:lumOff val="6902"/>
                <a:alphaOff val="0"/>
                <a:lumMod val="110000"/>
                <a:satMod val="105000"/>
                <a:tint val="67000"/>
              </a:schemeClr>
            </a:gs>
            <a:gs pos="50000">
              <a:schemeClr val="accent2">
                <a:hueOff val="-1164290"/>
                <a:satOff val="-67142"/>
                <a:lumOff val="6902"/>
                <a:alphaOff val="0"/>
                <a:lumMod val="105000"/>
                <a:satMod val="103000"/>
                <a:tint val="73000"/>
              </a:schemeClr>
            </a:gs>
            <a:gs pos="100000">
              <a:schemeClr val="accent2">
                <a:hueOff val="-1164290"/>
                <a:satOff val="-67142"/>
                <a:lumOff val="6902"/>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dirty="0"/>
            <a:t>Control systems</a:t>
          </a:r>
        </a:p>
      </dsp:txBody>
      <dsp:txXfrm>
        <a:off x="2997999" y="3363166"/>
        <a:ext cx="1305635" cy="1129529"/>
      </dsp:txXfrm>
    </dsp:sp>
    <dsp:sp modelId="{B4F178C0-F16B-4B50-B31B-6593178D1CAC}">
      <dsp:nvSpPr>
        <dsp:cNvPr id="0" name=""/>
        <dsp:cNvSpPr/>
      </dsp:nvSpPr>
      <dsp:spPr>
        <a:xfrm>
          <a:off x="2674359" y="1036831"/>
          <a:ext cx="1952915" cy="1689501"/>
        </a:xfrm>
        <a:prstGeom prst="hexagon">
          <a:avLst>
            <a:gd name="adj" fmla="val 28570"/>
            <a:gd name="vf" fmla="val 115470"/>
          </a:avLst>
        </a:prstGeom>
        <a:gradFill rotWithShape="0">
          <a:gsLst>
            <a:gs pos="0">
              <a:schemeClr val="accent2">
                <a:hueOff val="-1455363"/>
                <a:satOff val="-83928"/>
                <a:lumOff val="8628"/>
                <a:alphaOff val="0"/>
                <a:lumMod val="110000"/>
                <a:satMod val="105000"/>
                <a:tint val="67000"/>
              </a:schemeClr>
            </a:gs>
            <a:gs pos="50000">
              <a:schemeClr val="accent2">
                <a:hueOff val="-1455363"/>
                <a:satOff val="-83928"/>
                <a:lumOff val="8628"/>
                <a:alphaOff val="0"/>
                <a:lumMod val="105000"/>
                <a:satMod val="103000"/>
                <a:tint val="73000"/>
              </a:schemeClr>
            </a:gs>
            <a:gs pos="100000">
              <a:schemeClr val="accent2">
                <a:hueOff val="-1455363"/>
                <a:satOff val="-83928"/>
                <a:lumOff val="8628"/>
                <a:alphaOff val="0"/>
                <a:lumMod val="105000"/>
                <a:satMod val="109000"/>
                <a:tint val="81000"/>
              </a:schemeClr>
            </a:gs>
          </a:gsLst>
          <a:lin ang="54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b="1" kern="1200"/>
            <a:t>Rituals &amp; routines</a:t>
          </a:r>
        </a:p>
      </dsp:txBody>
      <dsp:txXfrm>
        <a:off x="2997999" y="1316817"/>
        <a:ext cx="1305635" cy="1129529"/>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2E1812-97B3-478C-A156-8EA2964A40F7}">
      <dsp:nvSpPr>
        <dsp:cNvPr id="0" name=""/>
        <dsp:cNvSpPr/>
      </dsp:nvSpPr>
      <dsp:spPr>
        <a:xfrm>
          <a:off x="0" y="67306"/>
          <a:ext cx="6263640" cy="695565"/>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Age or gender</a:t>
          </a:r>
          <a:endParaRPr lang="en-US" sz="2900" kern="1200"/>
        </a:p>
      </dsp:txBody>
      <dsp:txXfrm>
        <a:off x="33955" y="101261"/>
        <a:ext cx="6195730" cy="627655"/>
      </dsp:txXfrm>
    </dsp:sp>
    <dsp:sp modelId="{E1A45BF3-AAB9-4235-BE41-31163C182DAB}">
      <dsp:nvSpPr>
        <dsp:cNvPr id="0" name=""/>
        <dsp:cNvSpPr/>
      </dsp:nvSpPr>
      <dsp:spPr>
        <a:xfrm>
          <a:off x="0" y="846391"/>
          <a:ext cx="6263640" cy="695565"/>
        </a:xfrm>
        <a:prstGeom prst="roundRect">
          <a:avLst/>
        </a:prstGeom>
        <a:solidFill>
          <a:schemeClr val="accent2">
            <a:hueOff val="-242561"/>
            <a:satOff val="-13988"/>
            <a:lumOff val="143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Hierarchical position</a:t>
          </a:r>
          <a:endParaRPr lang="en-US" sz="2900" kern="1200"/>
        </a:p>
      </dsp:txBody>
      <dsp:txXfrm>
        <a:off x="33955" y="880346"/>
        <a:ext cx="6195730" cy="627655"/>
      </dsp:txXfrm>
    </dsp:sp>
    <dsp:sp modelId="{A6B4E0A9-792B-41C5-9A43-1DB44F73218C}">
      <dsp:nvSpPr>
        <dsp:cNvPr id="0" name=""/>
        <dsp:cNvSpPr/>
      </dsp:nvSpPr>
      <dsp:spPr>
        <a:xfrm>
          <a:off x="0" y="1625476"/>
          <a:ext cx="6263640" cy="695565"/>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Race or nationality</a:t>
          </a:r>
          <a:endParaRPr lang="en-US" sz="2900" kern="1200"/>
        </a:p>
      </dsp:txBody>
      <dsp:txXfrm>
        <a:off x="33955" y="1659431"/>
        <a:ext cx="6195730" cy="627655"/>
      </dsp:txXfrm>
    </dsp:sp>
    <dsp:sp modelId="{49A24EAE-7345-4506-98D7-83840F449D85}">
      <dsp:nvSpPr>
        <dsp:cNvPr id="0" name=""/>
        <dsp:cNvSpPr/>
      </dsp:nvSpPr>
      <dsp:spPr>
        <a:xfrm>
          <a:off x="0" y="2404561"/>
          <a:ext cx="6263640" cy="695565"/>
        </a:xfrm>
        <a:prstGeom prst="round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Department or  division</a:t>
          </a:r>
          <a:endParaRPr lang="en-US" sz="2900" kern="1200"/>
        </a:p>
      </dsp:txBody>
      <dsp:txXfrm>
        <a:off x="33955" y="2438516"/>
        <a:ext cx="6195730" cy="627655"/>
      </dsp:txXfrm>
    </dsp:sp>
    <dsp:sp modelId="{03899BAA-B0C4-4009-A357-53FA61175473}">
      <dsp:nvSpPr>
        <dsp:cNvPr id="0" name=""/>
        <dsp:cNvSpPr/>
      </dsp:nvSpPr>
      <dsp:spPr>
        <a:xfrm>
          <a:off x="0" y="3183646"/>
          <a:ext cx="6263640" cy="695565"/>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Functional role</a:t>
          </a:r>
          <a:endParaRPr lang="en-US" sz="2900" kern="1200"/>
        </a:p>
      </dsp:txBody>
      <dsp:txXfrm>
        <a:off x="33955" y="3217601"/>
        <a:ext cx="6195730" cy="627655"/>
      </dsp:txXfrm>
    </dsp:sp>
    <dsp:sp modelId="{DF45E6F1-91FE-4F72-9482-A7223E359BC1}">
      <dsp:nvSpPr>
        <dsp:cNvPr id="0" name=""/>
        <dsp:cNvSpPr/>
      </dsp:nvSpPr>
      <dsp:spPr>
        <a:xfrm>
          <a:off x="0" y="3962731"/>
          <a:ext cx="6263640" cy="695565"/>
        </a:xfrm>
        <a:prstGeom prst="roundRect">
          <a:avLst/>
        </a:prstGeom>
        <a:solidFill>
          <a:schemeClr val="accent2">
            <a:hueOff val="-1212803"/>
            <a:satOff val="-69940"/>
            <a:lumOff val="719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Educational background</a:t>
          </a:r>
          <a:endParaRPr lang="en-US" sz="2900" kern="1200"/>
        </a:p>
      </dsp:txBody>
      <dsp:txXfrm>
        <a:off x="33955" y="3996686"/>
        <a:ext cx="6195730" cy="627655"/>
      </dsp:txXfrm>
    </dsp:sp>
    <dsp:sp modelId="{A4F7F78E-0097-45FD-A7C0-F759E35884BE}">
      <dsp:nvSpPr>
        <dsp:cNvPr id="0" name=""/>
        <dsp:cNvSpPr/>
      </dsp:nvSpPr>
      <dsp:spPr>
        <a:xfrm>
          <a:off x="0" y="4741816"/>
          <a:ext cx="6263640" cy="695565"/>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0490" tIns="110490" rIns="110490" bIns="110490" numCol="1" spcCol="1270" anchor="ctr" anchorCtr="0">
          <a:noAutofit/>
        </a:bodyPr>
        <a:lstStyle/>
        <a:p>
          <a:pPr marL="0" lvl="0" indent="0" algn="l" defTabSz="1289050">
            <a:lnSpc>
              <a:spcPct val="90000"/>
            </a:lnSpc>
            <a:spcBef>
              <a:spcPct val="0"/>
            </a:spcBef>
            <a:spcAft>
              <a:spcPct val="35000"/>
            </a:spcAft>
            <a:buNone/>
          </a:pPr>
          <a:r>
            <a:rPr lang="en-GB" sz="2900" kern="1200"/>
            <a:t>Affiliation to a leader</a:t>
          </a:r>
          <a:endParaRPr lang="en-US" sz="2900" kern="1200"/>
        </a:p>
      </dsp:txBody>
      <dsp:txXfrm>
        <a:off x="33955" y="4775771"/>
        <a:ext cx="6195730" cy="627655"/>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4B4F92-8E28-451D-B113-BF3933AD3B86}">
      <dsp:nvSpPr>
        <dsp:cNvPr id="0" name=""/>
        <dsp:cNvSpPr/>
      </dsp:nvSpPr>
      <dsp:spPr>
        <a:xfrm>
          <a:off x="3824851" y="12430"/>
          <a:ext cx="1127027" cy="1127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Build on cultural strengths</a:t>
          </a:r>
        </a:p>
      </dsp:txBody>
      <dsp:txXfrm>
        <a:off x="3824851" y="12430"/>
        <a:ext cx="1127027" cy="1127027"/>
      </dsp:txXfrm>
    </dsp:sp>
    <dsp:sp modelId="{52A730F8-26A2-4901-BD18-C28B68CA3E97}">
      <dsp:nvSpPr>
        <dsp:cNvPr id="0" name=""/>
        <dsp:cNvSpPr/>
      </dsp:nvSpPr>
      <dsp:spPr>
        <a:xfrm>
          <a:off x="380645" y="1169"/>
          <a:ext cx="5502348" cy="5502348"/>
        </a:xfrm>
        <a:prstGeom prst="circularArrow">
          <a:avLst>
            <a:gd name="adj1" fmla="val 3994"/>
            <a:gd name="adj2" fmla="val 250582"/>
            <a:gd name="adj3" fmla="val 20571957"/>
            <a:gd name="adj4" fmla="val 18984296"/>
            <a:gd name="adj5" fmla="val 466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9EA1C2F-A6EF-4999-8925-491B6885FB9A}">
      <dsp:nvSpPr>
        <dsp:cNvPr id="0" name=""/>
        <dsp:cNvSpPr/>
      </dsp:nvSpPr>
      <dsp:spPr>
        <a:xfrm>
          <a:off x="5081396" y="2188830"/>
          <a:ext cx="1127027" cy="1127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Shift mindset by reinforce</a:t>
          </a:r>
        </a:p>
      </dsp:txBody>
      <dsp:txXfrm>
        <a:off x="5081396" y="2188830"/>
        <a:ext cx="1127027" cy="1127027"/>
      </dsp:txXfrm>
    </dsp:sp>
    <dsp:sp modelId="{831E6D61-F76A-416D-860E-3F60E0DA85D0}">
      <dsp:nvSpPr>
        <dsp:cNvPr id="0" name=""/>
        <dsp:cNvSpPr/>
      </dsp:nvSpPr>
      <dsp:spPr>
        <a:xfrm>
          <a:off x="380645" y="1169"/>
          <a:ext cx="5502348" cy="5502348"/>
        </a:xfrm>
        <a:prstGeom prst="circularArrow">
          <a:avLst>
            <a:gd name="adj1" fmla="val 3994"/>
            <a:gd name="adj2" fmla="val 250582"/>
            <a:gd name="adj3" fmla="val 2365122"/>
            <a:gd name="adj4" fmla="val 777461"/>
            <a:gd name="adj5" fmla="val 466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78207A1-6787-47C2-B410-5FB4F1560636}">
      <dsp:nvSpPr>
        <dsp:cNvPr id="0" name=""/>
        <dsp:cNvSpPr/>
      </dsp:nvSpPr>
      <dsp:spPr>
        <a:xfrm>
          <a:off x="3824851" y="4365230"/>
          <a:ext cx="1127027" cy="1127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Role modeling</a:t>
          </a:r>
        </a:p>
      </dsp:txBody>
      <dsp:txXfrm>
        <a:off x="3824851" y="4365230"/>
        <a:ext cx="1127027" cy="1127027"/>
      </dsp:txXfrm>
    </dsp:sp>
    <dsp:sp modelId="{AB5B643B-AC7A-417A-8C3E-8627FB377CCC}">
      <dsp:nvSpPr>
        <dsp:cNvPr id="0" name=""/>
        <dsp:cNvSpPr/>
      </dsp:nvSpPr>
      <dsp:spPr>
        <a:xfrm>
          <a:off x="380645" y="1169"/>
          <a:ext cx="5502348" cy="5502348"/>
        </a:xfrm>
        <a:prstGeom prst="circularArrow">
          <a:avLst>
            <a:gd name="adj1" fmla="val 3994"/>
            <a:gd name="adj2" fmla="val 250582"/>
            <a:gd name="adj3" fmla="val 6109888"/>
            <a:gd name="adj4" fmla="val 4439530"/>
            <a:gd name="adj5" fmla="val 466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D457500-87F2-42AA-8A1D-47518CD5688D}">
      <dsp:nvSpPr>
        <dsp:cNvPr id="0" name=""/>
        <dsp:cNvSpPr/>
      </dsp:nvSpPr>
      <dsp:spPr>
        <a:xfrm>
          <a:off x="1311761" y="4365230"/>
          <a:ext cx="1127027" cy="1127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Embedding mechanism</a:t>
          </a:r>
        </a:p>
      </dsp:txBody>
      <dsp:txXfrm>
        <a:off x="1311761" y="4365230"/>
        <a:ext cx="1127027" cy="1127027"/>
      </dsp:txXfrm>
    </dsp:sp>
    <dsp:sp modelId="{AB00EFEA-B260-4A7B-8D8D-85B2FD0A544C}">
      <dsp:nvSpPr>
        <dsp:cNvPr id="0" name=""/>
        <dsp:cNvSpPr/>
      </dsp:nvSpPr>
      <dsp:spPr>
        <a:xfrm>
          <a:off x="380645" y="1169"/>
          <a:ext cx="5502348" cy="5502348"/>
        </a:xfrm>
        <a:prstGeom prst="circularArrow">
          <a:avLst>
            <a:gd name="adj1" fmla="val 3994"/>
            <a:gd name="adj2" fmla="val 250582"/>
            <a:gd name="adj3" fmla="val 9771957"/>
            <a:gd name="adj4" fmla="val 8184296"/>
            <a:gd name="adj5" fmla="val 466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CF17FFF-6EDA-4FFE-9F3E-25BD71E5073C}">
      <dsp:nvSpPr>
        <dsp:cNvPr id="0" name=""/>
        <dsp:cNvSpPr/>
      </dsp:nvSpPr>
      <dsp:spPr>
        <a:xfrm>
          <a:off x="55216" y="2188830"/>
          <a:ext cx="1127027" cy="1127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Link to strategy</a:t>
          </a:r>
        </a:p>
      </dsp:txBody>
      <dsp:txXfrm>
        <a:off x="55216" y="2188830"/>
        <a:ext cx="1127027" cy="1127027"/>
      </dsp:txXfrm>
    </dsp:sp>
    <dsp:sp modelId="{96772966-0837-4683-A532-CF67B4547CFE}">
      <dsp:nvSpPr>
        <dsp:cNvPr id="0" name=""/>
        <dsp:cNvSpPr/>
      </dsp:nvSpPr>
      <dsp:spPr>
        <a:xfrm>
          <a:off x="380645" y="1169"/>
          <a:ext cx="5502348" cy="5502348"/>
        </a:xfrm>
        <a:prstGeom prst="circularArrow">
          <a:avLst>
            <a:gd name="adj1" fmla="val 3994"/>
            <a:gd name="adj2" fmla="val 250582"/>
            <a:gd name="adj3" fmla="val 13165122"/>
            <a:gd name="adj4" fmla="val 11577461"/>
            <a:gd name="adj5" fmla="val 466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64C20F-851B-4474-958D-174ACE6395E5}">
      <dsp:nvSpPr>
        <dsp:cNvPr id="0" name=""/>
        <dsp:cNvSpPr/>
      </dsp:nvSpPr>
      <dsp:spPr>
        <a:xfrm>
          <a:off x="1311761" y="12430"/>
          <a:ext cx="1127027" cy="112702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US" sz="1800" kern="1200"/>
            <a:t>Collective ownership</a:t>
          </a:r>
        </a:p>
      </dsp:txBody>
      <dsp:txXfrm>
        <a:off x="1311761" y="12430"/>
        <a:ext cx="1127027" cy="1127027"/>
      </dsp:txXfrm>
    </dsp:sp>
    <dsp:sp modelId="{D361FF2D-91FC-400B-8F44-44313D0CABE1}">
      <dsp:nvSpPr>
        <dsp:cNvPr id="0" name=""/>
        <dsp:cNvSpPr/>
      </dsp:nvSpPr>
      <dsp:spPr>
        <a:xfrm>
          <a:off x="380645" y="1169"/>
          <a:ext cx="5502348" cy="5502348"/>
        </a:xfrm>
        <a:prstGeom prst="circularArrow">
          <a:avLst>
            <a:gd name="adj1" fmla="val 3994"/>
            <a:gd name="adj2" fmla="val 250582"/>
            <a:gd name="adj3" fmla="val 16909888"/>
            <a:gd name="adj4" fmla="val 15239530"/>
            <a:gd name="adj5" fmla="val 466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RadialCluster">
  <dgm:title val=""/>
  <dgm:desc val=""/>
  <dgm:catLst>
    <dgm:cat type="relationship" pri="195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9/3/layout/PieProcess">
  <dgm:title val=""/>
  <dgm:desc val=""/>
  <dgm:catLst>
    <dgm:cat type="list" pri="8600"/>
    <dgm:cat type="process" pri="46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2" destOrd="0"/>
        <dgm:cxn modelId="32" srcId="30" destId="31" srcOrd="0" destOrd="0"/>
      </dgm:cxnLst>
      <dgm:bg/>
      <dgm:whole/>
    </dgm:dataModel>
  </dgm:sampData>
  <dgm:style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val="7"/>
      <dgm:chPref val="7"/>
      <dgm:dir/>
      <dgm:animOne val="branch"/>
      <dgm:animLvl val="lvl"/>
    </dgm:varLst>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constrLst>
      <dgm:constr type="primFontSz" for="des" forName="Parent" val="65"/>
      <dgm:constr type="primFontSz" for="des" forName="Child" refType="primFontSz" refFor="des" refForName="Parent" op="lte"/>
      <dgm:constr type="w" for="ch" forName="composite" refType="w"/>
      <dgm:constr type="h" for="ch" forName="composite" refType="h"/>
      <dgm:constr type="w" for="ch" forName="ParentComposite" refType="w" fact="0.5"/>
      <dgm:constr type="h" for="ch" forName="ParentComposite" refType="h"/>
      <dgm:constr type="w" for="ch" forName="negSibTrans" refType="h" refFor="ch" refForName="composite" fact="-0.075"/>
      <dgm:constr type="w" for="ch" forName="sibTrans" refType="w" refFor="ch" refForName="composite" fact="0.0425"/>
    </dgm:constrLst>
    <dgm:forEach name="nodesForEach" axis="ch" ptType="node" cnt="7">
      <dgm:layoutNode name="ParentComposite">
        <dgm:alg type="composite">
          <dgm:param type="ar" val="0.25"/>
        </dgm:alg>
        <dgm:shape xmlns:r="http://schemas.openxmlformats.org/officeDocument/2006/relationships" r:blip="">
          <dgm:adjLst/>
        </dgm:shape>
        <dgm:choose name="Name4">
          <dgm:if name="Name5" func="var" arg="dir" op="equ" val="norm">
            <dgm:constrLst>
              <dgm:constr type="l" for="ch" forName="Parent" refType="w" fact="0"/>
              <dgm:constr type="t" for="ch" forName="Parent" refType="h" fact="0.275"/>
              <dgm:constr type="w" for="ch" forName="Parent" refType="w" fact="0.6"/>
              <dgm:constr type="h" for="ch" forName="Parent" refType="h" fact="0.725"/>
              <dgm:constr type="l" for="ch" forName="Chord" refType="w" fact="0"/>
              <dgm:constr type="t" for="ch" forName="Chord" refType="h" fact="0"/>
              <dgm:constr type="w" for="ch" forName="Chord" refType="w"/>
              <dgm:constr type="h" for="ch" forName="Chord" refType="h" fact="0.25"/>
              <dgm:constr type="l" for="ch" forName="Pie" refType="w" fact="0.1"/>
              <dgm:constr type="t" for="ch" forName="Pie" refType="h" fact="0.025"/>
              <dgm:constr type="w" for="ch" forName="Pie" refType="w" fact="0.8"/>
              <dgm:constr type="h" for="ch" forName="Pie" refType="h" fact="0.2"/>
            </dgm:constrLst>
          </dgm:if>
          <dgm:else name="Name6">
            <dgm:constrLst>
              <dgm:constr type="r" for="ch" forName="Parent" refType="w"/>
              <dgm:constr type="t" for="ch" forName="Parent" refType="h" fact="0.275"/>
              <dgm:constr type="w" for="ch" forName="Parent" refType="w" fact="0.6"/>
              <dgm:constr type="h" for="ch" forName="Parent" refType="h" fact="0.725"/>
              <dgm:constr type="r" for="ch" forName="Chord" refType="w"/>
              <dgm:constr type="t" for="ch" forName="Chord" refType="h" fact="0"/>
              <dgm:constr type="w" for="ch" forName="Chord" refType="w"/>
              <dgm:constr type="h" for="ch" forName="Chord" refType="h" fact="0.25"/>
              <dgm:constr type="r" for="ch" forName="Pie" refType="w" fact="0.9"/>
              <dgm:constr type="t" for="ch" forName="Pie" refType="h" fact="0.025"/>
              <dgm:constr type="w" for="ch" forName="Pie" refType="w" fact="0.8"/>
              <dgm:constr type="h" for="ch" forName="Pie" refType="h" fact="0.2"/>
            </dgm:constrLst>
          </dgm:else>
        </dgm:choose>
        <dgm:layoutNode name="Chord" styleLbl="bgShp">
          <dgm:alg type="sp"/>
          <dgm:choose name="Name7">
            <dgm:if name="Name8" func="var" arg="dir" op="equ" val="norm">
              <dgm:shape xmlns:r="http://schemas.openxmlformats.org/officeDocument/2006/relationships" type="chord" r:blip="">
                <dgm:adjLst>
                  <dgm:adj idx="1" val="80"/>
                  <dgm:adj idx="2" val="-80"/>
                </dgm:adjLst>
              </dgm:shape>
            </dgm:if>
            <dgm:else name="Name9">
              <dgm:shape xmlns:r="http://schemas.openxmlformats.org/officeDocument/2006/relationships" rot="180" type="chord" r:blip="">
                <dgm:adjLst>
                  <dgm:adj idx="1" val="80"/>
                  <dgm:adj idx="2" val="-80"/>
                </dgm:adjLst>
              </dgm:shape>
            </dgm:else>
          </dgm:choose>
          <dgm:presOf/>
        </dgm:layoutNode>
        <dgm:layoutNode name="Pie" styleLbl="alignNode1">
          <dgm:alg type="sp"/>
          <dgm:choose name="Name10">
            <dgm:if name="Name11" func="var" arg="dir" op="equ" val="norm">
              <dgm:choose name="Name12">
                <dgm:if name="Name13" axis="precedSib" ptType="node" func="cnt" op="equ" val="0">
                  <dgm:choose name="Name14">
                    <dgm:if name="Name15" axis="followSib" ptType="node" func="cnt" op="equ" val="0">
                      <dgm:shape xmlns:r="http://schemas.openxmlformats.org/officeDocument/2006/relationships" type="pie" r:blip="">
                        <dgm:adjLst>
                          <dgm:adj idx="1" val="90"/>
                          <dgm:adj idx="2" val="-90"/>
                        </dgm:adjLst>
                      </dgm:shape>
                    </dgm:if>
                    <dgm:if name="Name16" axis="followSib" ptType="node" func="cnt" op="equ" val="1">
                      <dgm:shape xmlns:r="http://schemas.openxmlformats.org/officeDocument/2006/relationships" type="pie" r:blip="">
                        <dgm:adjLst>
                          <dgm:adj idx="1" val="180"/>
                          <dgm:adj idx="2" val="-90"/>
                        </dgm:adjLst>
                      </dgm:shape>
                    </dgm:if>
                    <dgm:if name="Name17" axis="followSib" ptType="node" func="cnt" op="equ" val="2">
                      <dgm:shape xmlns:r="http://schemas.openxmlformats.org/officeDocument/2006/relationships" type="pie" r:blip="">
                        <dgm:adjLst>
                          <dgm:adj idx="1" val="-150"/>
                          <dgm:adj idx="2" val="-90"/>
                        </dgm:adjLst>
                      </dgm:shape>
                    </dgm:if>
                    <dgm:if name="Name18" axis="followSib" ptType="node" func="cnt" op="equ" val="3">
                      <dgm:shape xmlns:r="http://schemas.openxmlformats.org/officeDocument/2006/relationships" type="pie" r:blip="">
                        <dgm:adjLst>
                          <dgm:adj idx="1" val="-135"/>
                          <dgm:adj idx="2" val="-90"/>
                        </dgm:adjLst>
                      </dgm:shape>
                    </dgm:if>
                    <dgm:if name="Name19" axis="followSib" ptType="node" func="cnt" op="equ" val="4">
                      <dgm:shape xmlns:r="http://schemas.openxmlformats.org/officeDocument/2006/relationships" type="pie" r:blip="">
                        <dgm:adjLst>
                          <dgm:adj idx="1" val="-126"/>
                          <dgm:adj idx="2" val="-90"/>
                        </dgm:adjLst>
                      </dgm:shape>
                    </dgm:if>
                    <dgm:if name="Name20" axis="followSib" ptType="node" func="cnt" op="equ" val="5">
                      <dgm:shape xmlns:r="http://schemas.openxmlformats.org/officeDocument/2006/relationships" type="pie" r:blip="">
                        <dgm:adjLst>
                          <dgm:adj idx="1" val="-120"/>
                          <dgm:adj idx="2" val="-90"/>
                        </dgm:adjLst>
                      </dgm:shape>
                    </dgm:if>
                    <dgm:else name="Name21">
                      <dgm:shape xmlns:r="http://schemas.openxmlformats.org/officeDocument/2006/relationships" type="pie" r:blip="">
                        <dgm:adjLst>
                          <dgm:adj idx="1" val="-115.7143"/>
                          <dgm:adj idx="2" val="-90"/>
                        </dgm:adjLst>
                      </dgm:shape>
                    </dgm:else>
                  </dgm:choose>
                </dgm:if>
                <dgm:if name="Name22" axis="precedSib" ptType="node" func="cnt" op="equ" val="1">
                  <dgm:choose name="Name23">
                    <dgm:if name="Name24" axis="followSib" ptType="node" func="cnt" op="equ" val="0">
                      <dgm:shape xmlns:r="http://schemas.openxmlformats.org/officeDocument/2006/relationships" type="pie" r:blip="">
                        <dgm:adjLst>
                          <dgm:adj idx="1" val="90"/>
                          <dgm:adj idx="2" val="-90"/>
                        </dgm:adjLst>
                      </dgm:shape>
                    </dgm:if>
                    <dgm:if name="Name25" axis="followSib" ptType="node" func="cnt" op="equ" val="1">
                      <dgm:shape xmlns:r="http://schemas.openxmlformats.org/officeDocument/2006/relationships" type="pie" r:blip="">
                        <dgm:adjLst>
                          <dgm:adj idx="1" val="150"/>
                          <dgm:adj idx="2" val="-90"/>
                        </dgm:adjLst>
                      </dgm:shape>
                    </dgm:if>
                    <dgm:if name="Name26" axis="followSib" ptType="node" func="cnt" op="equ" val="2">
                      <dgm:shape xmlns:r="http://schemas.openxmlformats.org/officeDocument/2006/relationships" type="pie" r:blip="">
                        <dgm:adjLst>
                          <dgm:adj idx="1" val="180"/>
                          <dgm:adj idx="2" val="-90"/>
                        </dgm:adjLst>
                      </dgm:shape>
                    </dgm:if>
                    <dgm:if name="Name27" axis="followSib" ptType="node" func="cnt" op="equ" val="3">
                      <dgm:shape xmlns:r="http://schemas.openxmlformats.org/officeDocument/2006/relationships" type="pie" r:blip="">
                        <dgm:adjLst>
                          <dgm:adj idx="1" val="-162"/>
                          <dgm:adj idx="2" val="-90"/>
                        </dgm:adjLst>
                      </dgm:shape>
                    </dgm:if>
                    <dgm:if name="Name28" axis="followSib" ptType="node" func="cnt" op="equ" val="4">
                      <dgm:shape xmlns:r="http://schemas.openxmlformats.org/officeDocument/2006/relationships" type="pie" r:blip="">
                        <dgm:adjLst>
                          <dgm:adj idx="1" val="-150"/>
                          <dgm:adj idx="2" val="-90"/>
                        </dgm:adjLst>
                      </dgm:shape>
                    </dgm:if>
                    <dgm:else name="Name29">
                      <dgm:shape xmlns:r="http://schemas.openxmlformats.org/officeDocument/2006/relationships" type="pie" r:blip="">
                        <dgm:adjLst>
                          <dgm:adj idx="1" val="-141.4286"/>
                          <dgm:adj idx="2" val="-90"/>
                        </dgm:adjLst>
                      </dgm:shape>
                    </dgm:else>
                  </dgm:choose>
                </dgm:if>
                <dgm:if name="Name30" axis="precedSib" ptType="node" func="cnt" op="equ" val="2">
                  <dgm:choose name="Name31">
                    <dgm:if name="Name32" axis="followSib" ptType="node" func="cnt" op="equ" val="0">
                      <dgm:shape xmlns:r="http://schemas.openxmlformats.org/officeDocument/2006/relationships" type="pie" r:blip="">
                        <dgm:adjLst>
                          <dgm:adj idx="1" val="90"/>
                          <dgm:adj idx="2" val="-90"/>
                        </dgm:adjLst>
                      </dgm:shape>
                    </dgm:if>
                    <dgm:if name="Name33" axis="followSib" ptType="node" func="cnt" op="equ" val="1">
                      <dgm:shape xmlns:r="http://schemas.openxmlformats.org/officeDocument/2006/relationships" type="pie" r:blip="">
                        <dgm:adjLst>
                          <dgm:adj idx="1" val="135"/>
                          <dgm:adj idx="2" val="-90"/>
                        </dgm:adjLst>
                      </dgm:shape>
                    </dgm:if>
                    <dgm:if name="Name34" axis="followSib" ptType="node" func="cnt" op="equ" val="2">
                      <dgm:shape xmlns:r="http://schemas.openxmlformats.org/officeDocument/2006/relationships" type="pie" r:blip="">
                        <dgm:adjLst>
                          <dgm:adj idx="1" val="162"/>
                          <dgm:adj idx="2" val="-90"/>
                        </dgm:adjLst>
                      </dgm:shape>
                    </dgm:if>
                    <dgm:if name="Name35" axis="followSib" ptType="node" func="cnt" op="equ" val="3">
                      <dgm:shape xmlns:r="http://schemas.openxmlformats.org/officeDocument/2006/relationships" type="pie" r:blip="">
                        <dgm:adjLst>
                          <dgm:adj idx="1" val="180"/>
                          <dgm:adj idx="2" val="-90"/>
                        </dgm:adjLst>
                      </dgm:shape>
                    </dgm:if>
                    <dgm:else name="Name36">
                      <dgm:shape xmlns:r="http://schemas.openxmlformats.org/officeDocument/2006/relationships" type="pie" r:blip="">
                        <dgm:adjLst>
                          <dgm:adj idx="1" val="-167.1429"/>
                          <dgm:adj idx="2" val="-90"/>
                        </dgm:adjLst>
                      </dgm:shape>
                    </dgm:else>
                  </dgm:choose>
                </dgm:if>
                <dgm:if name="Name37" axis="precedSib" ptType="node" func="cnt" op="equ" val="3">
                  <dgm:choose name="Name38">
                    <dgm:if name="Name39" axis="followSib" ptType="node" func="cnt" op="equ" val="0">
                      <dgm:shape xmlns:r="http://schemas.openxmlformats.org/officeDocument/2006/relationships" type="pie" r:blip="">
                        <dgm:adjLst>
                          <dgm:adj idx="1" val="90"/>
                          <dgm:adj idx="2" val="-90"/>
                        </dgm:adjLst>
                      </dgm:shape>
                    </dgm:if>
                    <dgm:if name="Name40" axis="followSib" ptType="node" func="cnt" op="equ" val="1">
                      <dgm:shape xmlns:r="http://schemas.openxmlformats.org/officeDocument/2006/relationships" type="pie" r:blip="">
                        <dgm:adjLst>
                          <dgm:adj idx="1" val="126"/>
                          <dgm:adj idx="2" val="-90"/>
                        </dgm:adjLst>
                      </dgm:shape>
                    </dgm:if>
                    <dgm:if name="Name41" axis="followSib" ptType="node" func="cnt" op="equ" val="2">
                      <dgm:shape xmlns:r="http://schemas.openxmlformats.org/officeDocument/2006/relationships" type="pie" r:blip="">
                        <dgm:adjLst>
                          <dgm:adj idx="1" val="150"/>
                          <dgm:adj idx="2" val="-90"/>
                        </dgm:adjLst>
                      </dgm:shape>
                    </dgm:if>
                    <dgm:else name="Name42">
                      <dgm:shape xmlns:r="http://schemas.openxmlformats.org/officeDocument/2006/relationships" type="pie" r:blip="">
                        <dgm:adjLst>
                          <dgm:adj idx="1" val="167.1429"/>
                          <dgm:adj idx="2" val="-90"/>
                        </dgm:adjLst>
                      </dgm:shape>
                    </dgm:else>
                  </dgm:choose>
                </dgm:if>
                <dgm:if name="Name43" axis="precedSib" ptType="node" func="cnt" op="equ" val="4">
                  <dgm:choose name="Name44">
                    <dgm:if name="Name45" axis="followSib" ptType="node" func="cnt" op="equ" val="0">
                      <dgm:shape xmlns:r="http://schemas.openxmlformats.org/officeDocument/2006/relationships" type="pie" r:blip="">
                        <dgm:adjLst>
                          <dgm:adj idx="1" val="90"/>
                          <dgm:adj idx="2" val="-90"/>
                        </dgm:adjLst>
                      </dgm:shape>
                    </dgm:if>
                    <dgm:if name="Name46" axis="followSib" ptType="node" func="cnt" op="equ" val="1">
                      <dgm:shape xmlns:r="http://schemas.openxmlformats.org/officeDocument/2006/relationships" type="pie" r:blip="">
                        <dgm:adjLst>
                          <dgm:adj idx="1" val="120"/>
                          <dgm:adj idx="2" val="-90"/>
                        </dgm:adjLst>
                      </dgm:shape>
                    </dgm:if>
                    <dgm:else name="Name47">
                      <dgm:shape xmlns:r="http://schemas.openxmlformats.org/officeDocument/2006/relationships" type="pie" r:blip="">
                        <dgm:adjLst>
                          <dgm:adj idx="1" val="141.4286"/>
                          <dgm:adj idx="2" val="-90"/>
                        </dgm:adjLst>
                      </dgm:shape>
                    </dgm:else>
                  </dgm:choose>
                </dgm:if>
                <dgm:if name="Name48" axis="precedSib" ptType="node" func="cnt" op="equ" val="5">
                  <dgm:choose name="Name49">
                    <dgm:if name="Name50" axis="followSib" ptType="node" func="cnt" op="equ" val="0">
                      <dgm:shape xmlns:r="http://schemas.openxmlformats.org/officeDocument/2006/relationships" type="pie" r:blip="">
                        <dgm:adjLst>
                          <dgm:adj idx="1" val="90"/>
                          <dgm:adj idx="2" val="-90"/>
                        </dgm:adjLst>
                      </dgm:shape>
                    </dgm:if>
                    <dgm:else name="Name51">
                      <dgm:shape xmlns:r="http://schemas.openxmlformats.org/officeDocument/2006/relationships" type="pie" r:blip="">
                        <dgm:adjLst>
                          <dgm:adj idx="1" val="115.7143"/>
                          <dgm:adj idx="2" val="-90"/>
                        </dgm:adjLst>
                      </dgm:shape>
                    </dgm:else>
                  </dgm:choose>
                </dgm:if>
                <dgm:else name="Name52">
                  <dgm:shape xmlns:r="http://schemas.openxmlformats.org/officeDocument/2006/relationships" type="pie" r:blip="">
                    <dgm:adjLst>
                      <dgm:adj idx="1" val="90"/>
                      <dgm:adj idx="2" val="-90"/>
                    </dgm:adjLst>
                  </dgm:shape>
                </dgm:else>
              </dgm:choose>
            </dgm:if>
            <dgm:else name="Name53">
              <dgm:choose name="Name54">
                <dgm:if name="Name55" axis="precedSib" ptType="node" func="cnt" op="equ" val="0">
                  <dgm:choose name="Name56">
                    <dgm:if name="Name57" axis="followSib" ptType="node" func="cnt" op="equ" val="0">
                      <dgm:shape xmlns:r="http://schemas.openxmlformats.org/officeDocument/2006/relationships" rot="180" type="pie" r:blip="">
                        <dgm:adjLst>
                          <dgm:adj idx="1" val="90"/>
                          <dgm:adj idx="2" val="-90"/>
                        </dgm:adjLst>
                      </dgm:shape>
                    </dgm:if>
                    <dgm:if name="Name58" axis="followSib" ptType="node" func="cnt" op="equ" val="1">
                      <dgm:shape xmlns:r="http://schemas.openxmlformats.org/officeDocument/2006/relationships" rot="180" type="pie" r:blip="">
                        <dgm:adjLst>
                          <dgm:adj idx="1" val="90"/>
                          <dgm:adj idx="2" val="180"/>
                        </dgm:adjLst>
                      </dgm:shape>
                    </dgm:if>
                    <dgm:if name="Name59" axis="followSib" ptType="node" func="cnt" op="equ" val="2">
                      <dgm:shape xmlns:r="http://schemas.openxmlformats.org/officeDocument/2006/relationships" rot="180" type="pie" r:blip="">
                        <dgm:adjLst>
                          <dgm:adj idx="1" val="90"/>
                          <dgm:adj idx="2" val="150"/>
                        </dgm:adjLst>
                      </dgm:shape>
                    </dgm:if>
                    <dgm:if name="Name60" axis="followSib" ptType="node" func="cnt" op="equ" val="3">
                      <dgm:shape xmlns:r="http://schemas.openxmlformats.org/officeDocument/2006/relationships" rot="180" type="pie" r:blip="">
                        <dgm:adjLst>
                          <dgm:adj idx="1" val="90"/>
                          <dgm:adj idx="2" val="135"/>
                        </dgm:adjLst>
                      </dgm:shape>
                    </dgm:if>
                    <dgm:if name="Name61" axis="followSib" ptType="node" func="cnt" op="equ" val="4">
                      <dgm:shape xmlns:r="http://schemas.openxmlformats.org/officeDocument/2006/relationships" rot="180" type="pie" r:blip="">
                        <dgm:adjLst>
                          <dgm:adj idx="1" val="90"/>
                          <dgm:adj idx="2" val="126"/>
                        </dgm:adjLst>
                      </dgm:shape>
                    </dgm:if>
                    <dgm:if name="Name62" axis="followSib" ptType="node" func="cnt" op="equ" val="5">
                      <dgm:shape xmlns:r="http://schemas.openxmlformats.org/officeDocument/2006/relationships" rot="180" type="pie" r:blip="">
                        <dgm:adjLst>
                          <dgm:adj idx="1" val="90"/>
                          <dgm:adj idx="2" val="120"/>
                        </dgm:adjLst>
                      </dgm:shape>
                    </dgm:if>
                    <dgm:else name="Name63">
                      <dgm:shape xmlns:r="http://schemas.openxmlformats.org/officeDocument/2006/relationships" rot="180" type="pie" r:blip="">
                        <dgm:adjLst>
                          <dgm:adj idx="1" val="90"/>
                          <dgm:adj idx="2" val="115.7143"/>
                        </dgm:adjLst>
                      </dgm:shape>
                    </dgm:else>
                  </dgm:choose>
                </dgm:if>
                <dgm:if name="Name64" axis="precedSib" ptType="node" func="cnt" op="equ" val="1">
                  <dgm:choose name="Name65">
                    <dgm:if name="Name66" axis="followSib" ptType="node" func="cnt" op="equ" val="0">
                      <dgm:shape xmlns:r="http://schemas.openxmlformats.org/officeDocument/2006/relationships" rot="180" type="pie" r:blip="">
                        <dgm:adjLst>
                          <dgm:adj idx="1" val="90"/>
                          <dgm:adj idx="2" val="-90"/>
                        </dgm:adjLst>
                      </dgm:shape>
                    </dgm:if>
                    <dgm:if name="Name67" axis="followSib" ptType="node" func="cnt" op="equ" val="1">
                      <dgm:shape xmlns:r="http://schemas.openxmlformats.org/officeDocument/2006/relationships" rot="180" type="pie" r:blip="">
                        <dgm:adjLst>
                          <dgm:adj idx="1" val="90"/>
                          <dgm:adj idx="2" val="-150"/>
                        </dgm:adjLst>
                      </dgm:shape>
                    </dgm:if>
                    <dgm:if name="Name68" axis="followSib" ptType="node" func="cnt" op="equ" val="2">
                      <dgm:shape xmlns:r="http://schemas.openxmlformats.org/officeDocument/2006/relationships" rot="180" type="pie" r:blip="">
                        <dgm:adjLst>
                          <dgm:adj idx="1" val="90"/>
                          <dgm:adj idx="2" val="180"/>
                        </dgm:adjLst>
                      </dgm:shape>
                    </dgm:if>
                    <dgm:if name="Name69" axis="followSib" ptType="node" func="cnt" op="equ" val="3">
                      <dgm:shape xmlns:r="http://schemas.openxmlformats.org/officeDocument/2006/relationships" rot="180" type="pie" r:blip="">
                        <dgm:adjLst>
                          <dgm:adj idx="1" val="90"/>
                          <dgm:adj idx="2" val="162"/>
                        </dgm:adjLst>
                      </dgm:shape>
                    </dgm:if>
                    <dgm:if name="Name70" axis="followSib" ptType="node" func="cnt" op="equ" val="4">
                      <dgm:shape xmlns:r="http://schemas.openxmlformats.org/officeDocument/2006/relationships" rot="180" type="pie" r:blip="">
                        <dgm:adjLst>
                          <dgm:adj idx="1" val="90"/>
                          <dgm:adj idx="2" val="150"/>
                        </dgm:adjLst>
                      </dgm:shape>
                    </dgm:if>
                    <dgm:else name="Name71">
                      <dgm:shape xmlns:r="http://schemas.openxmlformats.org/officeDocument/2006/relationships" rot="180" type="pie" r:blip="">
                        <dgm:adjLst>
                          <dgm:adj idx="1" val="90"/>
                          <dgm:adj idx="2" val="141.4286"/>
                        </dgm:adjLst>
                      </dgm:shape>
                    </dgm:else>
                  </dgm:choose>
                </dgm:if>
                <dgm:if name="Name72" axis="precedSib" ptType="node" func="cnt" op="equ" val="2">
                  <dgm:choose name="Name73">
                    <dgm:if name="Name74" axis="followSib" ptType="node" func="cnt" op="equ" val="0">
                      <dgm:shape xmlns:r="http://schemas.openxmlformats.org/officeDocument/2006/relationships" rot="180" type="pie" r:blip="">
                        <dgm:adjLst>
                          <dgm:adj idx="1" val="90"/>
                          <dgm:adj idx="2" val="-90"/>
                        </dgm:adjLst>
                      </dgm:shape>
                    </dgm:if>
                    <dgm:if name="Name75" axis="followSib" ptType="node" func="cnt" op="equ" val="1">
                      <dgm:shape xmlns:r="http://schemas.openxmlformats.org/officeDocument/2006/relationships" rot="180" type="pie" r:blip="">
                        <dgm:adjLst>
                          <dgm:adj idx="1" val="90"/>
                          <dgm:adj idx="2" val="-135"/>
                        </dgm:adjLst>
                      </dgm:shape>
                    </dgm:if>
                    <dgm:if name="Name76" axis="followSib" ptType="node" func="cnt" op="equ" val="2">
                      <dgm:shape xmlns:r="http://schemas.openxmlformats.org/officeDocument/2006/relationships" rot="180" type="pie" r:blip="">
                        <dgm:adjLst>
                          <dgm:adj idx="1" val="90"/>
                          <dgm:adj idx="2" val="-162"/>
                        </dgm:adjLst>
                      </dgm:shape>
                    </dgm:if>
                    <dgm:if name="Name77" axis="followSib" ptType="node" func="cnt" op="equ" val="3">
                      <dgm:shape xmlns:r="http://schemas.openxmlformats.org/officeDocument/2006/relationships" rot="180" type="pie" r:blip="">
                        <dgm:adjLst>
                          <dgm:adj idx="1" val="90"/>
                          <dgm:adj idx="2" val="180"/>
                        </dgm:adjLst>
                      </dgm:shape>
                    </dgm:if>
                    <dgm:else name="Name78">
                      <dgm:shape xmlns:r="http://schemas.openxmlformats.org/officeDocument/2006/relationships" rot="180" type="pie" r:blip="">
                        <dgm:adjLst>
                          <dgm:adj idx="1" val="90"/>
                          <dgm:adj idx="2" val="167.1429"/>
                        </dgm:adjLst>
                      </dgm:shape>
                    </dgm:else>
                  </dgm:choose>
                </dgm:if>
                <dgm:if name="Name79" axis="precedSib" ptType="node" func="cnt" op="equ" val="3">
                  <dgm:choose name="Name80">
                    <dgm:if name="Name81" axis="followSib" ptType="node" func="cnt" op="equ" val="0">
                      <dgm:shape xmlns:r="http://schemas.openxmlformats.org/officeDocument/2006/relationships" rot="180" type="pie" r:blip="">
                        <dgm:adjLst>
                          <dgm:adj idx="1" val="90"/>
                          <dgm:adj idx="2" val="-90"/>
                        </dgm:adjLst>
                      </dgm:shape>
                    </dgm:if>
                    <dgm:if name="Name82" axis="followSib" ptType="node" func="cnt" op="equ" val="1">
                      <dgm:shape xmlns:r="http://schemas.openxmlformats.org/officeDocument/2006/relationships" rot="180" type="pie" r:blip="">
                        <dgm:adjLst>
                          <dgm:adj idx="1" val="90"/>
                          <dgm:adj idx="2" val="-126"/>
                        </dgm:adjLst>
                      </dgm:shape>
                    </dgm:if>
                    <dgm:if name="Name83" axis="followSib" ptType="node" func="cnt" op="equ" val="2">
                      <dgm:shape xmlns:r="http://schemas.openxmlformats.org/officeDocument/2006/relationships" rot="180" type="pie" r:blip="">
                        <dgm:adjLst>
                          <dgm:adj idx="1" val="90"/>
                          <dgm:adj idx="2" val="-150"/>
                        </dgm:adjLst>
                      </dgm:shape>
                    </dgm:if>
                    <dgm:else name="Name84">
                      <dgm:shape xmlns:r="http://schemas.openxmlformats.org/officeDocument/2006/relationships" rot="180" type="pie" r:blip="">
                        <dgm:adjLst>
                          <dgm:adj idx="1" val="90"/>
                          <dgm:adj idx="2" val="-167.1429"/>
                        </dgm:adjLst>
                      </dgm:shape>
                    </dgm:else>
                  </dgm:choose>
                </dgm:if>
                <dgm:if name="Name85" axis="precedSib" ptType="node" func="cnt" op="equ" val="4">
                  <dgm:choose name="Name86">
                    <dgm:if name="Name87" axis="followSib" ptType="node" func="cnt" op="equ" val="0">
                      <dgm:shape xmlns:r="http://schemas.openxmlformats.org/officeDocument/2006/relationships" rot="180" type="pie" r:blip="">
                        <dgm:adjLst>
                          <dgm:adj idx="1" val="90"/>
                          <dgm:adj idx="2" val="-90"/>
                        </dgm:adjLst>
                      </dgm:shape>
                    </dgm:if>
                    <dgm:if name="Name88" axis="followSib" ptType="node" func="cnt" op="equ" val="1">
                      <dgm:shape xmlns:r="http://schemas.openxmlformats.org/officeDocument/2006/relationships" rot="180" type="pie" r:blip="">
                        <dgm:adjLst>
                          <dgm:adj idx="1" val="90"/>
                          <dgm:adj idx="2" val="-120"/>
                        </dgm:adjLst>
                      </dgm:shape>
                    </dgm:if>
                    <dgm:else name="Name89">
                      <dgm:shape xmlns:r="http://schemas.openxmlformats.org/officeDocument/2006/relationships" rot="180" type="pie" r:blip="">
                        <dgm:adjLst>
                          <dgm:adj idx="1" val="90"/>
                          <dgm:adj idx="2" val="-141.4286"/>
                        </dgm:adjLst>
                      </dgm:shape>
                    </dgm:else>
                  </dgm:choose>
                </dgm:if>
                <dgm:if name="Name90" axis="precedSib" ptType="node" func="cnt" op="equ" val="5">
                  <dgm:choose name="Name91">
                    <dgm:if name="Name92" axis="followSib" ptType="node" func="cnt" op="equ" val="0">
                      <dgm:shape xmlns:r="http://schemas.openxmlformats.org/officeDocument/2006/relationships" rot="180" type="pie" r:blip="">
                        <dgm:adjLst>
                          <dgm:adj idx="1" val="90"/>
                          <dgm:adj idx="2" val="-90"/>
                        </dgm:adjLst>
                      </dgm:shape>
                    </dgm:if>
                    <dgm:else name="Name93">
                      <dgm:shape xmlns:r="http://schemas.openxmlformats.org/officeDocument/2006/relationships" rot="180" type="pie" r:blip="">
                        <dgm:adjLst>
                          <dgm:adj idx="1" val="90"/>
                          <dgm:adj idx="2" val="-115.7143"/>
                        </dgm:adjLst>
                      </dgm:shape>
                    </dgm:else>
                  </dgm:choose>
                </dgm:if>
                <dgm:else name="Name94">
                  <dgm:shape xmlns:r="http://schemas.openxmlformats.org/officeDocument/2006/relationships" rot="180" type="pie" r:blip="">
                    <dgm:adjLst>
                      <dgm:adj idx="1" val="90"/>
                      <dgm:adj idx="2" val="-90"/>
                    </dgm:adjLst>
                  </dgm:shape>
                </dgm:else>
              </dgm:choose>
            </dgm:else>
          </dgm:choose>
          <dgm:presOf/>
        </dgm:layoutNode>
        <dgm:layoutNode name="Parent" styleLbl="revTx">
          <dgm:varLst>
            <dgm:chMax val="1"/>
            <dgm:chPref val="1"/>
            <dgm:bulletEnabled val="1"/>
          </dgm:varLst>
          <dgm:choose name="Name95">
            <dgm:if name="Name96" func="var" arg="dir" op="equ" val="norm">
              <dgm:alg type="tx">
                <dgm:param type="parTxLTRAlign" val="r"/>
                <dgm:param type="parTxRTLAlign" val="r"/>
                <dgm:param type="shpTxLTRAlignCh" val="r"/>
                <dgm:param type="shpTxRTLAlignCh" val="r"/>
                <dgm:param type="txAnchorVert" val="b"/>
                <dgm:param type="autoTxRot" val="grav"/>
              </dgm:alg>
            </dgm:if>
            <dgm:else name="Name97">
              <dgm:alg type="tx">
                <dgm:param type="parTxLTRAlign" val="l"/>
                <dgm:param type="parTxRTLAlign" val="l"/>
                <dgm:param type="shpTxLTRAlignCh" val="l"/>
                <dgm:param type="shpTxRTLAlignCh" val="l"/>
                <dgm:param type="txAnchorVert" val="b"/>
                <dgm:param type="autoTxRot" val="grav"/>
              </dgm:alg>
            </dgm:else>
          </dgm:choose>
          <dgm:choose name="Name98">
            <dgm:if name="Name99" func="var" arg="dir" op="equ" val="norm">
              <dgm:shape xmlns:r="http://schemas.openxmlformats.org/officeDocument/2006/relationships" rot="-90" type="rect" r:blip="">
                <dgm:adjLst/>
              </dgm:shape>
            </dgm:if>
            <dgm:else name="Name100">
              <dgm:shape xmlns:r="http://schemas.openxmlformats.org/officeDocument/2006/relationships" rot="90" type="rect" r:blip="">
                <dgm:adjLst/>
              </dgm:shape>
            </dgm:else>
          </dgm:choose>
          <dgm:presOf axis="self"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dgm:choose name="Name101">
        <dgm:if name="Name102" axis="ch" ptType="node" func="cnt" op="gte" val="1">
          <dgm:forEach name="negSibTransForEach" axis="ch" ptType="sibTrans" hideLastTrans="0" cnt="1">
            <dgm:layoutNode name="negSibTrans">
              <dgm:alg type="sp"/>
              <dgm:shape xmlns:r="http://schemas.openxmlformats.org/officeDocument/2006/relationships" r:blip="">
                <dgm:adjLst/>
              </dgm:shape>
            </dgm:layoutNode>
          </dgm:forEach>
          <dgm:layoutNode name="composite">
            <dgm:alg type="composite">
              <dgm:param type="ar" val="0.5"/>
            </dgm:alg>
            <dgm:shape xmlns:r="http://schemas.openxmlformats.org/officeDocument/2006/relationships" r:blip="">
              <dgm:adjLst/>
            </dgm:shape>
            <dgm:choose name="Name103">
              <dgm:if name="Name104" func="var" arg="dir" op="equ" val="norm">
                <dgm:constrLst>
                  <dgm:constr type="l" for="ch" forName="Child" refType="w" fact="0"/>
                  <dgm:constr type="t" for="ch" forName="Child" refType="h" fact="0"/>
                  <dgm:constr type="w" for="ch" forName="Child" refType="w"/>
                  <dgm:constr type="h" for="ch" forName="Child" refType="h"/>
                </dgm:constrLst>
              </dgm:if>
              <dgm:else name="Name105">
                <dgm:constrLst>
                  <dgm:constr type="r" for="ch" forName="Child" refType="w"/>
                  <dgm:constr type="t" for="ch" forName="Child" refType="h" fact="0"/>
                  <dgm:constr type="w" for="ch" forName="Child" refType="w"/>
                  <dgm:constr type="h" for="ch" forName="Child" refType="h"/>
                </dgm:constrLst>
              </dgm:else>
            </dgm:choose>
            <dgm:ruleLst/>
            <dgm:layoutNode name="Child" styleLbl="revTx">
              <dgm:varLst>
                <dgm:chMax val="0"/>
                <dgm:chPref val="0"/>
                <dgm:bulletEnabled val="1"/>
              </dgm:varLst>
              <dgm:choose name="Name106">
                <dgm:if name="Name107" func="var" arg="dir" op="equ" val="norm">
                  <dgm:alg type="tx">
                    <dgm:param type="parTxLTRAlign" val="l"/>
                    <dgm:param type="parTxRTLAlign" val="r"/>
                    <dgm:param type="txAnchorVert" val="t"/>
                  </dgm:alg>
                </dgm:if>
                <dgm:else name="Name108">
                  <dgm:alg type="tx">
                    <dgm:param type="parTxLTRAlign" val="r"/>
                    <dgm:param type="parTxRTLAlign" val="l"/>
                    <dgm:param type="txAnchorVert" val="t"/>
                  </dgm:alg>
                </dgm:else>
              </dgm:choose>
              <dgm:shape xmlns:r="http://schemas.openxmlformats.org/officeDocument/2006/relationships" type="rect" r:blip="">
                <dgm:adjLst/>
              </dgm:shape>
              <dgm:presOf axis="des" ptType="node"/>
              <dgm:constrLst>
                <dgm:constr type="lMarg" refType="primFontSz" fact="0"/>
                <dgm:constr type="rMarg" refType="primFontSz" fact="0"/>
                <dgm:constr type="tMarg" refType="primFontSz" fact="0"/>
                <dgm:constr type="bMarg" refType="primFontSz" fact="0"/>
              </dgm:constrLst>
              <dgm:ruleLst>
                <dgm:rule type="primFontSz" val="5" fact="NaN" max="NaN"/>
              </dgm:ruleLst>
            </dgm:layoutNode>
          </dgm:layoutNode>
          <dgm:forEach name="sibTransForEach" axis="followSib" ptType="sibTrans" cnt="1">
            <dgm:layoutNode name="sibTrans">
              <dgm:alg type="sp"/>
              <dgm:shape xmlns:r="http://schemas.openxmlformats.org/officeDocument/2006/relationships" r:blip="">
                <dgm:adjLst/>
              </dgm:shape>
            </dgm:layoutNode>
          </dgm:forEach>
        </dgm:if>
        <dgm:else name="Name109"/>
      </dgm:choose>
    </dgm:forEach>
  </dgm:layoutNode>
</dgm:layoutDef>
</file>

<file path=ppt/diagrams/layout7.xml><?xml version="1.0" encoding="utf-8"?>
<dgm:layoutDef xmlns:dgm="http://schemas.openxmlformats.org/drawingml/2006/diagram" xmlns:a="http://schemas.openxmlformats.org/drawingml/2006/main" uniqueId="urn:microsoft.com/office/officeart/2016/7/layout/VerticalSolidActionList">
  <dgm:title val="Vertical Solid Action List"/>
  <dgm:desc val="Use to show non-sequential or grouped lists of information. Works well with large amounts of text. All text has the same level of emphasis, and direction is not implied."/>
  <dgm:catLst>
    <dgm:cat type="list"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 modelId="5">
          <dgm:prSet phldr="1"/>
        </dgm:pt>
        <dgm:pt modelId="51">
          <dgm:prSet phldr="1"/>
        </dgm:pt>
      </dgm:ptLst>
      <dgm:cxnLst>
        <dgm:cxn modelId="4" srcId="0" destId="1" srcOrd="0" destOrd="0"/>
        <dgm:cxn modelId="5" srcId="0" destId="2" srcOrd="1" destOrd="0"/>
        <dgm:cxn modelId="6" srcId="0" destId="3" srcOrd="2" destOrd="0"/>
        <dgm:cxn modelId="7" srcId="0" destId="4" srcOrd="3" destOrd="0"/>
        <dgm:cxn modelId="8" srcId="0" destId="5" srcOrd="4" destOrd="0"/>
        <dgm:cxn modelId="13" srcId="1" destId="11" srcOrd="0" destOrd="0"/>
        <dgm:cxn modelId="23" srcId="2" destId="21" srcOrd="0" destOrd="0"/>
        <dgm:cxn modelId="33" srcId="3" destId="31" srcOrd="0" destOrd="0"/>
        <dgm:cxn modelId="43" srcId="4" destId="41" srcOrd="0" destOrd="0"/>
        <dgm:cxn modelId="53" srcId="5" destId="5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6"/>
      <dgm:constr type="primFontSz" for="des" forName="parentText" op="equ" val="28"/>
      <dgm:constr type="primFontSz" for="des" forName="descendantText" refType="primFontSz" refFor="des" refForName="parentText" op="lte" fact="0.82"/>
      <dgm:constr type="primFontSz" for="des" forName="parentText" refType="primFontSz" refFor="des" refForName="descendantText" op="lte" fact="1.25"/>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2"/>
          <dgm:constr type="w" for="ch" forName="descendantText" refType="w" fact="0.8"/>
          <dgm:constr type="h" for="ch" forName="parentText" refType="h"/>
          <dgm:constr type="h" for="ch" forName="descendantText" refType="h" refFor="ch" refForName="parentText"/>
        </dgm:constrLst>
        <dgm:ruleLst/>
        <dgm:layoutNode name="parentText" styleLbl="alignNode1">
          <dgm:varLst>
            <dgm:chMax val="1"/>
            <dgm:bulletEnabled/>
          </dgm:varLst>
          <dgm:alg type="tx"/>
          <dgm:shape xmlns:r="http://schemas.openxmlformats.org/officeDocument/2006/relationships" type="rect" r:blip="" zOrderOff="3">
            <dgm:adjLst/>
          </dgm:shape>
          <dgm:presOf axis="self" ptType="node"/>
          <dgm:constrLst>
            <dgm:constr type="tMarg" refType="h" fact="0.28"/>
            <dgm:constr type="bMarg" refType="h" fact="0.28"/>
            <dgm:constr type="lMarg" refType="w" fact="0.15"/>
            <dgm:constr type="rMarg" refType="w" fact="0.15"/>
          </dgm:constrLst>
          <dgm:ruleLst>
            <dgm:rule type="primFontSz" val="15" fact="NaN" max="NaN"/>
          </dgm:ruleLst>
        </dgm:layoutNode>
        <dgm:layoutNode name="descendantText" styleLbl="alignAccFollowNode1">
          <dgm:varLst>
            <dgm:bulletEnabled/>
          </dgm:varLst>
          <dgm:alg type="tx">
            <dgm:param type="stBulletLvl" val="0"/>
            <dgm:param type="parTxLTRAlign" val="l"/>
            <dgm:param type="shpTxLTRAlignCh" val="l"/>
            <dgm:param type="parTxRTLAlign" val="r"/>
            <dgm:param type="shpTxRTLAlignCh" val="r"/>
          </dgm:alg>
          <dgm:choose name="Name10">
            <dgm:if name="Name11" func="var" arg="dir" op="equ" val="norm">
              <dgm:shape xmlns:r="http://schemas.openxmlformats.org/officeDocument/2006/relationships" type="rect" r:blip="">
                <dgm:adjLst/>
              </dgm:shape>
            </dgm:if>
            <dgm:else name="Name12">
              <dgm:shape xmlns:r="http://schemas.openxmlformats.org/officeDocument/2006/relationships" type="rect" r:blip="">
                <dgm:adjLst/>
              </dgm:shape>
            </dgm:else>
          </dgm:choose>
          <dgm:presOf axis="des" ptType="node"/>
          <dgm:constrLst>
            <dgm:constr type="primFontSz" val="24"/>
            <dgm:constr type="lMarg" refType="w" fact="0.055"/>
            <dgm:constr type="rMarg" refType="w" fact="0.055"/>
            <dgm:constr type="tMarg" refType="h" fact="0.72"/>
            <dgm:constr type="bMarg" refType="h" fact="0.72"/>
          </dgm:constrLst>
          <dgm:ruleLst>
            <dgm:rule type="primFontSz" val="11" fact="NaN" max="NaN"/>
          </dgm:ruleLst>
        </dgm:layoutNod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9.xml><?xml version="1.0" encoding="utf-8"?>
<dgm:layoutDef xmlns:dgm="http://schemas.openxmlformats.org/drawingml/2006/diagram" xmlns:a="http://schemas.openxmlformats.org/drawingml/2006/main" uniqueId="urn:microsoft.com/office/officeart/2011/layout/TabList">
  <dgm:title val="Tab List"/>
  <dgm:desc val="Use to show non-sequential or grouped blocks of information. Works well for lists with a small amount of Level 1 text. The first Level 2 displays next to the Level 1 text  and the remaining Level 2 text appears beneath the Level 1 text."/>
  <dgm:catLst>
    <dgm:cat type="list" pri="4500"/>
    <dgm:cat type="officeonline" pri="11000"/>
  </dgm:catLst>
  <dgm:sampData>
    <dgm:dataModel>
      <dgm:ptLst>
        <dgm:pt modelId="0" type="doc"/>
        <dgm:pt modelId="10">
          <dgm:prSet phldr="1"/>
        </dgm:pt>
        <dgm:pt modelId="11">
          <dgm:prSet phldr="1"/>
        </dgm:pt>
        <dgm:pt modelId="12">
          <dgm:prSet phldr="1"/>
        </dgm:pt>
        <dgm:pt modelId="20">
          <dgm:prSet phldr="1"/>
        </dgm:pt>
        <dgm:pt modelId="21">
          <dgm:prSet phldr="1"/>
        </dgm:pt>
        <dgm:pt modelId="22">
          <dgm:prSet phldr="1"/>
        </dgm:pt>
        <dgm:pt modelId="30">
          <dgm:prSet phldr="1"/>
        </dgm:pt>
        <dgm:pt modelId="31">
          <dgm:prSet phldr="1"/>
        </dgm:pt>
        <dgm:pt modelId="32">
          <dgm:prSet phldr="1"/>
        </dgm:pt>
      </dgm:ptLst>
      <dgm:cxnLst>
        <dgm:cxn modelId="40" srcId="0" destId="10" srcOrd="0" destOrd="0"/>
        <dgm:cxn modelId="41" srcId="10" destId="11" srcOrd="0" destOrd="0"/>
        <dgm:cxn modelId="42" srcId="10" destId="12" srcOrd="0" destOrd="0"/>
        <dgm:cxn modelId="50" srcId="0" destId="20" srcOrd="1" destOrd="0"/>
        <dgm:cxn modelId="51" srcId="20" destId="21" srcOrd="1" destOrd="0"/>
        <dgm:cxn modelId="52" srcId="20" destId="22" srcOrd="1" destOrd="0"/>
        <dgm:cxn modelId="60" srcId="0" destId="30" srcOrd="2" destOrd="0"/>
        <dgm:cxn modelId="61" srcId="30" destId="31" srcOrd="2" destOrd="0"/>
        <dgm:cxn modelId="62" srcId="30" destId="32" srcOrd="2" destOrd="0"/>
      </dgm:cxnLst>
      <dgm:bg/>
      <dgm:whole/>
    </dgm:dataModel>
  </dgm:sampData>
  <dgm:styleData>
    <dgm:dataModel>
      <dgm:ptLst>
        <dgm:pt modelId="0" type="doc"/>
        <dgm:pt modelId="10">
          <dgm:prSet phldr="1"/>
        </dgm:pt>
        <dgm:pt modelId="20">
          <dgm:prSet phldr="1"/>
        </dgm:pt>
      </dgm:ptLst>
      <dgm:cxnLst>
        <dgm:cxn modelId="30" srcId="0" destId="10" srcOrd="0" destOrd="0"/>
        <dgm:cxn modelId="4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50" srcId="0" destId="10" srcOrd="0" destOrd="0"/>
        <dgm:cxn modelId="60" srcId="0" destId="20" srcOrd="1" destOrd="0"/>
        <dgm:cxn modelId="70" srcId="0" destId="30" srcOrd="2" destOrd="0"/>
        <dgm:cxn modelId="80" srcId="0" destId="40" srcOrd="3" destOrd="0"/>
      </dgm:cxnLst>
      <dgm:bg/>
      <dgm:whole/>
    </dgm:dataModel>
  </dgm:clrData>
  <dgm:layoutNode name="Name0">
    <dgm:varLst>
      <dgm:chMax/>
      <dgm:chPref val="3"/>
      <dgm:dir/>
      <dgm:animOne val="branch"/>
      <dgm:animLvl val="lvl"/>
    </dgm:varLst>
    <dgm:alg type="lin">
      <dgm:param type="linDir" val="fromT"/>
    </dgm:alg>
    <dgm:shape xmlns:r="http://schemas.openxmlformats.org/officeDocument/2006/relationships" r:blip="">
      <dgm:adjLst/>
    </dgm:shape>
    <dgm:constrLst>
      <dgm:constr type="w" for="ch" forName="Child" refType="w"/>
      <dgm:constr type="h" for="ch" forName="Child" refType="h" fact="0.6667"/>
      <dgm:constr type="primFontSz" for="des" forName="Parent" op="equ" val="65"/>
      <dgm:constr type="primFontSz" for="des" forName="Child" op="equ" val="65"/>
      <dgm:constr type="primFontSz" for="des" forName="FirstChild" op="equ" val="65"/>
      <dgm:constr type="primFontSz" for="des" forName="Child" refType="primFontSz" refFor="des" refForName="Parent" op="lte"/>
      <dgm:constr type="primFontSz" for="des" forName="FirstChild" refType="primFontSz" refFor="des" refForName="Parent" op="lte"/>
      <dgm:constr type="primFontSz" for="des" forName="Child" refType="primFontSz" refFor="des" refForName="FirstChild" op="lte"/>
      <dgm:constr type="w" for="ch" forName="composite" refType="w"/>
      <dgm:constr type="h" for="ch" forName="composite" refType="h" fact="0.3333"/>
      <dgm:constr type="sp" refType="h" refFor="ch" refForName="composite" op="equ" fact="0.05"/>
      <dgm:constr type="h" for="ch" forName="sibTrans" refType="h" refFor="ch" refForName="composite" op="equ" fact="0.05"/>
      <dgm:constr type="w" for="ch" forName="sibTrans" refType="h" refFor="ch" refForName="sibTrans" op="equ"/>
    </dgm:constrLst>
    <dgm:forEach name="nodesForEach" axis="ch" ptType="node">
      <dgm:layoutNode name="composite">
        <dgm:alg type="composite"/>
        <dgm:shape xmlns:r="http://schemas.openxmlformats.org/officeDocument/2006/relationships" r:blip="">
          <dgm:adjLst/>
        </dgm:shape>
        <dgm:choose name="Name1">
          <dgm:if name="Name2" func="var" arg="dir" op="equ" val="norm">
            <dgm:constrLst>
              <dgm:constr type="l" for="ch" forName="Accent" refType="w" fact="0"/>
              <dgm:constr type="b" for="ch" forName="Accent" refType="h"/>
              <dgm:constr type="w" for="ch" forName="Accent" refType="w"/>
              <dgm:constr type="h" for="ch" forName="Accent" refType="h" fact="0"/>
              <dgm:constr type="l" for="ch" forName="FirstChild" refType="w" fact="0.26"/>
              <dgm:constr type="t" for="ch" forName="FirstChild" refType="h" fact="0"/>
              <dgm:constr type="w" for="ch" forName="FirstChild" refType="w" fact="0.74"/>
              <dgm:constr type="h" for="ch" forName="FirstChild" refType="h"/>
              <dgm:constr type="l" for="ch" forName="Parent" refType="w" fact="0"/>
              <dgm:constr type="t" for="ch" forName="Parent" refType="h" fact="0"/>
              <dgm:constr type="w" for="ch" forName="Parent" refType="w" fact="0.26"/>
              <dgm:constr type="h" for="ch" forName="Parent" refType="h"/>
            </dgm:constrLst>
          </dgm:if>
          <dgm:else name="Name3">
            <dgm:constrLst>
              <dgm:constr type="l" for="ch" forName="Accent" refType="w" fact="0"/>
              <dgm:constr type="b" for="ch" forName="Accent" refType="h"/>
              <dgm:constr type="w" for="ch" forName="Accent" refType="w"/>
              <dgm:constr type="h" for="ch" forName="Accent" refType="h" fact="0"/>
              <dgm:constr type="r" for="ch" forName="FirstChild" refType="w" fact="0.74"/>
              <dgm:constr type="t" for="ch" forName="FirstChild" refType="h" fact="0"/>
              <dgm:constr type="w" for="ch" forName="FirstChild" refType="w" fact="0.74"/>
              <dgm:constr type="h" for="ch" forName="FirstChild" refType="h"/>
              <dgm:constr type="r" for="ch" forName="Parent" refType="w"/>
              <dgm:constr type="t" for="ch" forName="Parent" refType="h" fact="0"/>
              <dgm:constr type="w" for="ch" forName="Parent" refType="w" fact="0.26"/>
              <dgm:constr type="h" for="ch" forName="Parent" refType="h"/>
            </dgm:constrLst>
          </dgm:else>
        </dgm:choose>
        <dgm:layoutNode name="FirstChild" styleLbl="revTx">
          <dgm:varLst>
            <dgm:chMax val="0"/>
            <dgm:chPref val="0"/>
            <dgm:bulletEnabled val="1"/>
          </dgm:varLst>
          <dgm:choose name="Name4">
            <dgm:if name="Name5" func="var" arg="dir" op="equ" val="norm">
              <dgm:alg type="tx">
                <dgm:param type="parTxLTRAlign" val="l"/>
                <dgm:param type="txAnchorVert" val="b"/>
                <dgm:param type="txAnchorVertCh" val="b"/>
                <dgm:param type="parTxRTLAlign" val="l"/>
              </dgm:alg>
            </dgm:if>
            <dgm:else name="Name6">
              <dgm:alg type="tx">
                <dgm:param type="parTxLTRAlign" val="r"/>
                <dgm:param type="shpTxLTRAlignCh" val="r"/>
                <dgm:param type="txAnchorVert" val="b"/>
                <dgm:param type="txAnchorVertCh" val="b"/>
                <dgm:param type="parTxRTLAlign" val="r"/>
              </dgm:alg>
            </dgm:else>
          </dgm:choose>
          <dgm:shape xmlns:r="http://schemas.openxmlformats.org/officeDocument/2006/relationships" type="rect" r:blip="">
            <dgm:adjLst/>
          </dgm:shape>
          <dgm:choose name="Name7">
            <dgm:if name="Name8" axis="ch" ptType="node" func="cnt" op="gte" val="1">
              <dgm:presOf axis="ch desOrSelf" ptType="node node" st="1 1" cnt="1 0"/>
            </dgm:if>
            <dgm:else name="Name9">
              <dgm:presOf/>
            </dgm:else>
          </dgm:choos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Parent" styleLbl="alignNode1">
          <dgm:varLst>
            <dgm:chMax val="3"/>
            <dgm:chPref val="3"/>
            <dgm:bulletEnabled val="1"/>
          </dgm:varLst>
          <dgm:alg type="tx">
            <dgm:param type="shpTxLTRAlignCh" val="ctr"/>
            <dgm:param type="txAnchorVertCh" val="mid"/>
          </dgm:alg>
          <dgm:shape xmlns:r="http://schemas.openxmlformats.org/officeDocument/2006/relationships" type="round2SameRect" r:blip="">
            <dgm:adjLst>
              <dgm:adj idx="1" val="0.1667"/>
              <dgm:adj idx="2" val="0"/>
            </dgm:adjLst>
          </dgm:shape>
          <dgm:presOf axis="self" ptType="node"/>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layoutNode name="Accent" styleLbl="parChTrans1D1">
          <dgm:alg type="sp"/>
          <dgm:shape xmlns:r="http://schemas.openxmlformats.org/officeDocument/2006/relationships" type="line" r:blip="" zOrderOff="-99999">
            <dgm:adjLst/>
          </dgm:shape>
          <dgm:presOf/>
        </dgm:layoutNode>
      </dgm:layoutNode>
      <dgm:choose name="Name10">
        <dgm:if name="Name11" axis="ch" ptType="node" st="2" cnt="1" func="cnt" op="gte" val="1">
          <dgm:layoutNode name="Child" styleLbl="revTx">
            <dgm:varLst>
              <dgm:chMax val="0"/>
              <dgm:chPref val="0"/>
              <dgm:bulletEnabled val="1"/>
            </dgm:varLst>
            <dgm:choose name="Name12">
              <dgm:if name="Name13" func="var" arg="dir" op="equ" val="norm">
                <dgm:alg type="tx">
                  <dgm:param type="stBulletLvl" val="1"/>
                  <dgm:param type="parTxLTRAlign" val="l"/>
                  <dgm:param type="parTxRTLAlign" val="l"/>
                  <dgm:param type="txAnchorVert" val="t"/>
                </dgm:alg>
              </dgm:if>
              <dgm:else name="Name14">
                <dgm:alg type="tx">
                  <dgm:param type="stBulletLvl" val="1"/>
                  <dgm:param type="parTxLTRAlign" val="r"/>
                  <dgm:param type="shpTxLTRAlignCh" val="r"/>
                  <dgm:param type="txAnchorVert" val="t"/>
                  <dgm:param type="parTxRTLAlign" val="r"/>
                </dgm:alg>
              </dgm:else>
            </dgm:choose>
            <dgm:shape xmlns:r="http://schemas.openxmlformats.org/officeDocument/2006/relationships" type="rect" r:blip="">
              <dgm:adjLst/>
            </dgm:shape>
            <dgm:presOf axis="ch desOrSelf" ptType="node node" st="2 1" cnt="0 0"/>
            <dgm:constrLst>
              <dgm:constr type="lMarg" refType="primFontSz" fact="0.15"/>
              <dgm:constr type="rMarg" refType="primFontSz" fact="0.15"/>
              <dgm:constr type="tMarg" refType="primFontSz" fact="0.15"/>
              <dgm:constr type="bMarg" refType="primFontSz" fact="0.15"/>
            </dgm:constrLst>
            <dgm:ruleLst>
              <dgm:rule type="primFontSz" val="5" fact="NaN" max="NaN"/>
            </dgm:ruleLst>
          </dgm:layoutNode>
        </dgm:if>
        <dgm:else name="Name15"/>
      </dgm:choos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1.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12.xml><?xml version="1.0" encoding="utf-8"?>
<dgm:layoutDef xmlns:dgm="http://schemas.openxmlformats.org/drawingml/2006/diagram" xmlns:a="http://schemas.openxmlformats.org/drawingml/2006/main" uniqueId="urn:microsoft.com/office/officeart/2011/layout/HexagonRadial">
  <dgm:title val="Hexagon Radial"/>
  <dgm:desc val="Use to show a sequential process that relates to a central idea or theme. Limited to six Level 2 shapes. Works best with small amounts of text. Unused text does not appear, but remains available if you switch layouts."/>
  <dgm:catLst>
    <dgm:cat type="cycle" pri="8500"/>
    <dgm:cat type="officeonline" pri="9000"/>
  </dgm:catLst>
  <dgm:samp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sampData>
  <dgm:styleData>
    <dgm:dataModel>
      <dgm:ptLst>
        <dgm:pt modelId="0" type="doc"/>
        <dgm:pt modelId="10">
          <dgm:prSet phldr="1"/>
        </dgm:pt>
        <dgm:pt modelId="11">
          <dgm:prSet phldr="1"/>
        </dgm:pt>
        <dgm:pt modelId="12">
          <dgm:prSet phldr="1"/>
        </dgm:pt>
        <dgm:pt modelId="13">
          <dgm:prSet phldr="1"/>
        </dgm:pt>
      </dgm:ptLst>
      <dgm:cxnLst>
        <dgm:cxn modelId="40" srcId="0" destId="10" srcOrd="0" destOrd="0"/>
        <dgm:cxn modelId="50" srcId="10" destId="11" srcOrd="0" destOrd="0"/>
        <dgm:cxn modelId="60" srcId="10" destId="12" srcOrd="0" destOrd="0"/>
        <dgm:cxn modelId="70" srcId="10" destId="13" srcOrd="0"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 modelId="15">
          <dgm:prSet phldr="1"/>
        </dgm:pt>
        <dgm:pt modelId="16">
          <dgm:prSet phldr="1"/>
        </dgm:pt>
      </dgm:ptLst>
      <dgm:cxnLst>
        <dgm:cxn modelId="40" srcId="0" destId="10" srcOrd="0" destOrd="0"/>
        <dgm:cxn modelId="50" srcId="10" destId="11" srcOrd="0" destOrd="0"/>
        <dgm:cxn modelId="60" srcId="10" destId="12" srcOrd="0" destOrd="0"/>
        <dgm:cxn modelId="70" srcId="10" destId="13" srcOrd="0" destOrd="0"/>
        <dgm:cxn modelId="80" srcId="10" destId="14" srcOrd="0" destOrd="0"/>
        <dgm:cxn modelId="90" srcId="10" destId="15" srcOrd="0" destOrd="0"/>
        <dgm:cxn modelId="100" srcId="10" destId="16" srcOrd="0" destOrd="0"/>
      </dgm:cxnLst>
      <dgm:bg/>
      <dgm:whole/>
    </dgm:dataModel>
  </dgm:clrData>
  <dgm:layoutNode name="Name0">
    <dgm:varLst>
      <dgm:chMax val="1"/>
      <dgm:chPref val="1"/>
      <dgm:dir/>
      <dgm:animOne val="branch"/>
      <dgm:animLvl val="lvl"/>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l" for="ch" forName="Accent1" refType="w" fact="0.1685"/>
              <dgm:constr type="t" for="ch" forName="Accent1" refType="h" fact="0.2946"/>
              <dgm:constr type="w" for="ch" forName="Accent1" refType="w" fact="0.462"/>
              <dgm:constr type="h" for="ch" forName="Accent1" refType="h" fact="0.5472"/>
              <dgm:constr type="l" for="ch" forName="Parent" refType="w" fact="0"/>
              <dgm:constr type="t" for="ch" forName="Parent" refType="h" fact="0.2885"/>
              <dgm:constr type="w" for="ch" forName="Parent" refType="w" fact="0.6013"/>
              <dgm:constr type="h" for="ch" forName="Parent" refType="h" fact="0.7115"/>
              <dgm:constr type="l" for="ch" forName="Child1" refType="w" fact="0.5073"/>
              <dgm:constr type="t" for="ch" forName="Child1" refType="h" fact="0"/>
              <dgm:constr type="w" for="ch" forName="Child1" refType="w" fact="0.4927"/>
              <dgm:constr type="h" for="ch" forName="Child1" refType="h" fact="0.5831"/>
            </dgm:constrLst>
          </dgm:if>
          <dgm:if name="Name6"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2" refType="w" fact="0.6413"/>
              <dgm:constr type="t" for="ch" forName="Accent2" refType="h" fact="0.3477"/>
              <dgm:constr type="w" for="ch" forName="Accent2" refType="w" fact="0.2269"/>
              <dgm:constr type="h" for="ch" forName="Accent2" refType="h" fact="0.2076"/>
              <dgm:constr type="l" for="ch" forName="Accent1" refType="w" fact="0"/>
              <dgm:constr type="t" for="ch" forName="Accent1" refType="h" fact="0"/>
              <dgm:constr type="w" for="ch" forName="Accent1" refType="w" fact="0"/>
              <dgm:constr type="h" for="ch" forName="Accent1" refType="h" fact="0"/>
              <dgm:constr type="l" for="ch" forName="Parent" refType="w" fact="0"/>
              <dgm:constr type="t" for="ch" forName="Parent" refType="h" fact="0.2239"/>
              <dgm:constr type="w" for="ch" forName="Parent" refType="w" fact="0.6013"/>
              <dgm:constr type="h" for="ch" forName="Parent" refType="h" fact="0.5523"/>
              <dgm:constr type="l" for="ch" forName="Child1" refType="w" fact="0.5073"/>
              <dgm:constr type="t" for="ch" forName="Child1" refType="h" fact="0"/>
              <dgm:constr type="w" for="ch" forName="Child1" refType="w" fact="0.4927"/>
              <dgm:constr type="h" for="ch" forName="Child1" refType="h" fact="0.4527"/>
              <dgm:constr type="l" for="ch" forName="Child2" refType="w" fact="0.5073"/>
              <dgm:constr type="t" for="ch" forName="Child2" refType="h" fact="0.5473"/>
              <dgm:constr type="w" for="ch" forName="Child2" refType="w" fact="0.4927"/>
              <dgm:constr type="h" for="ch" forName="Child2" refType="h" fact="0.4527"/>
            </dgm:constrLst>
          </dgm:if>
          <dgm:if name="Name7"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3" refType="w" fact="0.4573"/>
              <dgm:constr type="t" for="ch" forName="Accent3" refType="h" fact="0.6145"/>
              <dgm:constr type="w" for="ch" forName="Accent3" refType="w" fact="0.2269"/>
              <dgm:constr type="h" for="ch" forName="Accent3" refType="h" fact="0.1623"/>
              <dgm:constr type="l" for="ch" forName="Accent2" refType="w" fact="0.6413"/>
              <dgm:constr type="t" for="ch" forName="Accent2" refType="h" fact="0.2719"/>
              <dgm:constr type="w" for="ch" forName="Accent2" refType="w" fact="0.2269"/>
              <dgm:constr type="h" for="ch" forName="Accent2" refType="h" fact="0.1623"/>
              <dgm:constr type="l" for="ch" forName="Accent1" refType="w" fact="0"/>
              <dgm:constr type="t" for="ch" forName="Accent1" refType="h" fact="0"/>
              <dgm:constr type="w" for="ch" forName="Accent1" refType="w" fact="0"/>
              <dgm:constr type="h" for="ch" forName="Accent1" refType="h" fact="0"/>
              <dgm:constr type="l" for="ch" forName="Child3" refType="w" fact="0.0554"/>
              <dgm:constr type="t" for="ch" forName="Child3" refType="h" fact="0.646"/>
              <dgm:constr type="w" for="ch" forName="Child3" refType="w" fact="0.4927"/>
              <dgm:constr type="h" for="ch" forName="Child3" refType="h" fact="0.354"/>
              <dgm:constr type="l" for="ch" forName="Parent" refType="w" fact="0"/>
              <dgm:constr type="t" for="ch" forName="Parent" refType="h" fact="0.1751"/>
              <dgm:constr type="w" for="ch" forName="Parent" refType="w" fact="0.6013"/>
              <dgm:constr type="h" for="ch" forName="Parent" refType="h" fact="0.4319"/>
              <dgm:constr type="l" for="ch" forName="Child1" refType="w" fact="0.5073"/>
              <dgm:constr type="t" for="ch" forName="Child1" refType="h" fact="0"/>
              <dgm:constr type="w" for="ch" forName="Child1" refType="w" fact="0.4927"/>
              <dgm:constr type="h" for="ch" forName="Child1" refType="h" fact="0.354"/>
              <dgm:constr type="l" for="ch" forName="Child2" refType="w" fact="0.5073"/>
              <dgm:constr type="t" for="ch" forName="Child2" refType="h" fact="0.428"/>
              <dgm:constr type="w" for="ch" forName="Child2" refType="w" fact="0.4927"/>
              <dgm:constr type="h" for="ch" forName="Child2" refType="h" fact="0.354"/>
            </dgm:constrLst>
          </dgm:if>
          <dgm:if name="Name8"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4" refType="w" fact="0.4573"/>
              <dgm:constr type="t" for="ch" forName="Accent4" refType="h" fact="0.6834"/>
              <dgm:constr type="w" for="ch" forName="Accent4" refType="w" fact="0.2269"/>
              <dgm:constr type="h" for="ch" forName="Accent4" refType="h" fact="0.1333"/>
              <dgm:constr type="l" for="ch" forName="Accent3" refType="w" fact="0.6413"/>
              <dgm:constr type="t" for="ch" forName="Accent3" refType="h" fact="0.4021"/>
              <dgm:constr type="w" for="ch" forName="Accent3" refType="w" fact="0.2269"/>
              <dgm:constr type="h" for="ch" forName="Accent3" refType="h" fact="0.1333"/>
              <dgm:constr type="l" for="ch" forName="Accent2" refType="w" fact="0.3765"/>
              <dgm:constr type="t" for="ch" forName="Accent2" refType="h" fact="0.1529"/>
              <dgm:constr type="w" for="ch" forName="Accent2" refType="w" fact="0.2269"/>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0554"/>
              <dgm:constr type="t" for="ch" forName="Child4" refType="h" fact="0.7093"/>
              <dgm:constr type="w" for="ch" forName="Child4" refType="w" fact="0.4927"/>
              <dgm:constr type="h" for="ch" forName="Child4" refType="h" fact="0.2907"/>
              <dgm:constr type="l" for="ch" forName="Parent" refType="w" fact="0"/>
              <dgm:constr type="t" for="ch" forName="Parent" refType="h" fact="0.3226"/>
              <dgm:constr type="w" for="ch" forName="Parent" refType="w" fact="0.6013"/>
              <dgm:constr type="h" for="ch" forName="Parent" refType="h" fact="0.3547"/>
              <dgm:constr type="l" for="ch" forName="Child2" refType="w" fact="0.5073"/>
              <dgm:constr type="t" for="ch" forName="Child2" refType="h" fact="0.1788"/>
              <dgm:constr type="w" for="ch" forName="Child2" refType="w" fact="0.4927"/>
              <dgm:constr type="h" for="ch" forName="Child2" refType="h" fact="0.2907"/>
              <dgm:constr type="l" for="ch" forName="Child3" refType="w" fact="0.5073"/>
              <dgm:constr type="t" for="ch" forName="Child3" refType="h" fact="0.5303"/>
              <dgm:constr type="w" for="ch" forName="Child3" refType="w" fact="0.4927"/>
              <dgm:constr type="h" for="ch" forName="Child3" refType="h" fact="0.2907"/>
              <dgm:constr type="l" for="ch" forName="Child1" refType="w" fact="0.0554"/>
              <dgm:constr type="t" for="ch" forName="Child1" refType="h" fact="0"/>
              <dgm:constr type="w" for="ch" forName="Child1" refType="w" fact="0.4927"/>
              <dgm:constr type="h" for="ch" forName="Child1" refType="h" fact="0.2907"/>
            </dgm:constrLst>
          </dgm:if>
          <dgm:if name="Name9"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1" refType="w" fact="0.3246"/>
              <dgm:constr type="t" for="ch" forName="Child1" refType="h" fact="0"/>
              <dgm:constr type="w" for="ch" forName="Child1" refType="w" fact="0.3523"/>
              <dgm:constr type="h" for="ch" forName="Child1" refType="h" fact="0.2907"/>
            </dgm:constrLst>
          </dgm:if>
          <dgm:else name="Name10">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l" for="ch" forName="Accent6" refType="w" fact="0.0934"/>
              <dgm:constr type="t" for="ch" forName="Accent6" refType="h" fact="0.4635"/>
              <dgm:constr type="w" for="ch" forName="Accent6" refType="w" fact="0.1622"/>
              <dgm:constr type="h" for="ch" forName="Accent6" refType="h" fact="0.1333"/>
              <dgm:constr type="l" for="ch" forName="Accent5" refType="w" fact="0.2858"/>
              <dgm:constr type="t" for="ch" forName="Accent5" refType="h" fact="0.7126"/>
              <dgm:constr type="w" for="ch" forName="Accent5" refType="w" fact="0.1622"/>
              <dgm:constr type="h" for="ch" forName="Accent5" refType="h" fact="0.1333"/>
              <dgm:constr type="l" for="ch" forName="Accent4" refType="w" fact="0.612"/>
              <dgm:constr type="t" for="ch" forName="Accent4" refType="h" fact="0.6834"/>
              <dgm:constr type="w" for="ch" forName="Accent4" refType="w" fact="0.1622"/>
              <dgm:constr type="h" for="ch" forName="Accent4" refType="h" fact="0.1333"/>
              <dgm:constr type="l" for="ch" forName="Accent3" refType="w" fact="0.7435"/>
              <dgm:constr type="t" for="ch" forName="Accent3" refType="h" fact="0.4021"/>
              <dgm:constr type="w" for="ch" forName="Accent3" refType="w" fact="0.1622"/>
              <dgm:constr type="h" for="ch" forName="Accent3" refType="h" fact="0.1333"/>
              <dgm:constr type="l" for="ch" forName="Accent2" refType="w" fact="0.5542"/>
              <dgm:constr type="t" for="ch" forName="Accent2" refType="h" fact="0.1529"/>
              <dgm:constr type="w" for="ch" forName="Accent2" refType="w" fact="0.1622"/>
              <dgm:constr type="h" for="ch" forName="Accent2" refType="h" fact="0.1333"/>
              <dgm:constr type="l" for="ch" forName="Accent1" refType="w" fact="0"/>
              <dgm:constr type="t" for="ch" forName="Accent1" refType="h" fact="0"/>
              <dgm:constr type="w" for="ch" forName="Accent1" refType="w" fact="0"/>
              <dgm:constr type="h" for="ch" forName="Accent1" refType="h" fact="0"/>
              <dgm:constr type="l" for="ch" forName="Child4" refType="w" fact="0.3246"/>
              <dgm:constr type="t" for="ch" forName="Child4" refType="h" fact="0.7093"/>
              <dgm:constr type="w" for="ch" forName="Child4" refType="w" fact="0.3523"/>
              <dgm:constr type="h" for="ch" forName="Child4" refType="h" fact="0.2907"/>
              <dgm:constr type="l" for="ch" forName="Parent" refType="w" fact="0.285"/>
              <dgm:constr type="t" for="ch" forName="Parent" refType="h" fact="0.3226"/>
              <dgm:constr type="w" for="ch" forName="Parent" refType="w" fact="0.4299"/>
              <dgm:constr type="h" for="ch" forName="Parent" refType="h" fact="0.3547"/>
              <dgm:constr type="l" for="ch" forName="Child2" refType="w" fact="0.6477"/>
              <dgm:constr type="t" for="ch" forName="Child2" refType="h" fact="0.1788"/>
              <dgm:constr type="w" for="ch" forName="Child2" refType="w" fact="0.3523"/>
              <dgm:constr type="h" for="ch" forName="Child2" refType="h" fact="0.2907"/>
              <dgm:constr type="l" for="ch" forName="Child3" refType="w" fact="0.6477"/>
              <dgm:constr type="t" for="ch" forName="Child3" refType="h" fact="0.5303"/>
              <dgm:constr type="w" for="ch" forName="Child3" refType="w" fact="0.3523"/>
              <dgm:constr type="h" for="ch" forName="Child3" refType="h" fact="0.2907"/>
              <dgm:constr type="l" for="ch" forName="Child5" refType="w" fact="0"/>
              <dgm:constr type="t" for="ch" forName="Child5" refType="h" fact="0.5305"/>
              <dgm:constr type="w" for="ch" forName="Child5" refType="w" fact="0.3523"/>
              <dgm:constr type="h" for="ch" forName="Child5" refType="h" fact="0.2907"/>
              <dgm:constr type="l" for="ch" forName="Child6" refType="w" fact="0"/>
              <dgm:constr type="t" for="ch" forName="Child6" refType="h" fact="0.1784"/>
              <dgm:constr type="w" for="ch" forName="Child6" refType="w" fact="0.3523"/>
              <dgm:constr type="h" for="ch" forName="Child6" refType="h" fact="0.2907"/>
              <dgm:constr type="l" for="ch" forName="Child1" refType="w" fact="0.3246"/>
              <dgm:constr type="t" for="ch" forName="Child1" refType="h" fact="0"/>
              <dgm:constr type="w" for="ch" forName="Child1" refType="w" fact="0.3523"/>
              <dgm:constr type="h" for="ch" forName="Child1" refType="h" fact="0.2907"/>
            </dgm:constrLst>
          </dgm:else>
        </dgm:choose>
      </dgm:if>
      <dgm:else name="Name11">
        <dgm:choose name="Name12">
          <dgm:if name="Name13" axis="ch ch" ptType="node node" st="1 1" cnt="1 0" func="cnt" op="equ" val="0">
            <dgm:alg type="composite">
              <dgm:param type="ar" val="1.156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4" axis="ch ch" ptType="node node" st="1 1" cnt="1 0" func="cnt" op="lte" val="1">
            <dgm:alg type="composite">
              <dgm:param type="ar" val="1.368"/>
            </dgm:alg>
            <dgm:constrLst>
              <dgm:constr type="primFontSz" for="des" forName="Parent" val="65"/>
              <dgm:constr type="primFontSz" for="des" forName="Child1" val="65"/>
              <dgm:constr type="primFontSz" for="des" forName="Child1" refType="primFontSz" refFor="des" refForName="Parent" op="lte"/>
              <dgm:constr type="r" for="ch" forName="Accent1" refType="w" fact="0.8315"/>
              <dgm:constr type="t" for="ch" forName="Accent1" refType="h" fact="0.2946"/>
              <dgm:constr type="w" for="ch" forName="Accent1" refType="w" fact="0.462"/>
              <dgm:constr type="h" for="ch" forName="Accent1" refType="h" fact="0.5472"/>
              <dgm:constr type="r" for="ch" forName="Parent" refType="w"/>
              <dgm:constr type="t" for="ch" forName="Parent" refType="h" fact="0.2885"/>
              <dgm:constr type="w" for="ch" forName="Parent" refType="w" fact="0.6013"/>
              <dgm:constr type="h" for="ch" forName="Parent" refType="h" fact="0.7115"/>
              <dgm:constr type="r" for="ch" forName="Child1" refType="w" fact="0.4927"/>
              <dgm:constr type="t" for="ch" forName="Child1" refType="h" fact="0"/>
              <dgm:constr type="w" for="ch" forName="Child1" refType="w" fact="0.4927"/>
              <dgm:constr type="h" for="ch" forName="Child1" refType="h" fact="0.5831"/>
            </dgm:constrLst>
          </dgm:if>
          <dgm:if name="Name15" axis="ch ch" ptType="node node" st="1 1" cnt="1 0" func="cnt" op="equ" val="2">
            <dgm:alg type="composite">
              <dgm:param type="ar" val="1.0619"/>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2" refType="w" fact="0.3587"/>
              <dgm:constr type="t" for="ch" forName="Accent2" refType="h" fact="0.3477"/>
              <dgm:constr type="w" for="ch" forName="Accent2" refType="w" fact="0.2269"/>
              <dgm:constr type="h" for="ch" forName="Accent2" refType="h" fact="0.2076"/>
              <dgm:constr type="r" for="ch" forName="Accent1" refType="w" fact="0"/>
              <dgm:constr type="t" for="ch" forName="Accent1" refType="h" fact="0"/>
              <dgm:constr type="w" for="ch" forName="Accent1" refType="w" fact="0"/>
              <dgm:constr type="h" for="ch" forName="Accent1" refType="h" fact="0"/>
              <dgm:constr type="r" for="ch" forName="Parent" refType="w"/>
              <dgm:constr type="t" for="ch" forName="Parent" refType="h" fact="0.2239"/>
              <dgm:constr type="w" for="ch" forName="Parent" refType="w" fact="0.6013"/>
              <dgm:constr type="h" for="ch" forName="Parent" refType="h" fact="0.5523"/>
              <dgm:constr type="r" for="ch" forName="Child1" refType="w" fact="0.4927"/>
              <dgm:constr type="t" for="ch" forName="Child1" refType="h" fact="0"/>
              <dgm:constr type="w" for="ch" forName="Child1" refType="w" fact="0.4927"/>
              <dgm:constr type="h" for="ch" forName="Child1" refType="h" fact="0.4527"/>
              <dgm:constr type="r" for="ch" forName="Child2" refType="w" fact="0.5073"/>
              <dgm:constr type="t" for="ch" forName="Child2" refType="h" fact="0.5473"/>
              <dgm:constr type="w" for="ch" forName="Child2" refType="w" fact="0.4927"/>
              <dgm:constr type="h" for="ch" forName="Child2" refType="h" fact="0.4527"/>
            </dgm:constrLst>
          </dgm:if>
          <dgm:if name="Name16" axis="ch ch" ptType="node node" st="1 1" cnt="1 0" func="cnt" op="equ" val="3">
            <dgm:alg type="composite">
              <dgm:param type="ar" val="0.8305"/>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3" refType="w" fact="0.5427"/>
              <dgm:constr type="t" for="ch" forName="Accent3" refType="h" fact="0.6145"/>
              <dgm:constr type="w" for="ch" forName="Accent3" refType="w" fact="0.2269"/>
              <dgm:constr type="h" for="ch" forName="Accent3" refType="h" fact="0.1623"/>
              <dgm:constr type="r" for="ch" forName="Accent2" refType="w" fact="0.3587"/>
              <dgm:constr type="t" for="ch" forName="Accent2" refType="h" fact="0.2719"/>
              <dgm:constr type="w" for="ch" forName="Accent2" refType="w" fact="0.2269"/>
              <dgm:constr type="h" for="ch" forName="Accent2" refType="h" fact="0.1623"/>
              <dgm:constr type="r" for="ch" forName="Accent1" refType="w" fact="0"/>
              <dgm:constr type="t" for="ch" forName="Accent1" refType="h" fact="0"/>
              <dgm:constr type="w" for="ch" forName="Accent1" refType="w" fact="0"/>
              <dgm:constr type="h" for="ch" forName="Accent1" refType="h" fact="0"/>
              <dgm:constr type="r" for="ch" forName="Child3" refType="w" fact="0.9446"/>
              <dgm:constr type="t" for="ch" forName="Child3" refType="h" fact="0.646"/>
              <dgm:constr type="w" for="ch" forName="Child3" refType="w" fact="0.4927"/>
              <dgm:constr type="h" for="ch" forName="Child3" refType="h" fact="0.354"/>
              <dgm:constr type="r" for="ch" forName="Parent" refType="w"/>
              <dgm:constr type="t" for="ch" forName="Parent" refType="h" fact="0.1751"/>
              <dgm:constr type="w" for="ch" forName="Parent" refType="w" fact="0.6013"/>
              <dgm:constr type="h" for="ch" forName="Parent" refType="h" fact="0.4319"/>
              <dgm:constr type="r" for="ch" forName="Child1" refType="w" fact="0.4927"/>
              <dgm:constr type="t" for="ch" forName="Child1" refType="h" fact="0"/>
              <dgm:constr type="w" for="ch" forName="Child1" refType="w" fact="0.4927"/>
              <dgm:constr type="h" for="ch" forName="Child1" refType="h" fact="0.354"/>
              <dgm:constr type="r" for="ch" forName="Child2" refType="w" fact="0.4927"/>
              <dgm:constr type="t" for="ch" forName="Child2" refType="h" fact="0.428"/>
              <dgm:constr type="w" for="ch" forName="Child2" refType="w" fact="0.4927"/>
              <dgm:constr type="h" for="ch" forName="Child2" refType="h" fact="0.354"/>
            </dgm:constrLst>
          </dgm:if>
          <dgm:if name="Name17" axis="ch ch" ptType="node node" st="1 1" cnt="1 0" func="cnt" op="equ" val="4">
            <dgm:alg type="composite">
              <dgm:param type="ar" val="0.682"/>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4" refType="w" fact="0.5427"/>
              <dgm:constr type="t" for="ch" forName="Accent4" refType="h" fact="0.6834"/>
              <dgm:constr type="w" for="ch" forName="Accent4" refType="w" fact="0.2269"/>
              <dgm:constr type="h" for="ch" forName="Accent4" refType="h" fact="0.1333"/>
              <dgm:constr type="r" for="ch" forName="Accent3" refType="w" fact="0.3587"/>
              <dgm:constr type="t" for="ch" forName="Accent3" refType="h" fact="0.4021"/>
              <dgm:constr type="w" for="ch" forName="Accent3" refType="w" fact="0.2269"/>
              <dgm:constr type="h" for="ch" forName="Accent3" refType="h" fact="0.1333"/>
              <dgm:constr type="r" for="ch" forName="Accent2" refType="w" fact="0.6235"/>
              <dgm:constr type="t" for="ch" forName="Accent2" refType="h" fact="0.1529"/>
              <dgm:constr type="w" for="ch" forName="Accent2" refType="w" fact="0.2269"/>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9446"/>
              <dgm:constr type="t" for="ch" forName="Child4" refType="h" fact="0.7093"/>
              <dgm:constr type="w" for="ch" forName="Child4" refType="w" fact="0.4927"/>
              <dgm:constr type="h" for="ch" forName="Child4" refType="h" fact="0.2907"/>
              <dgm:constr type="r" for="ch" forName="Parent" refType="w"/>
              <dgm:constr type="t" for="ch" forName="Parent" refType="h" fact="0.3226"/>
              <dgm:constr type="w" for="ch" forName="Parent" refType="w" fact="0.6013"/>
              <dgm:constr type="h" for="ch" forName="Parent" refType="h" fact="0.3547"/>
              <dgm:constr type="r" for="ch" forName="Child2" refType="w" fact="0.4927"/>
              <dgm:constr type="t" for="ch" forName="Child2" refType="h" fact="0.1788"/>
              <dgm:constr type="w" for="ch" forName="Child2" refType="w" fact="0.4927"/>
              <dgm:constr type="h" for="ch" forName="Child2" refType="h" fact="0.2907"/>
              <dgm:constr type="r" for="ch" forName="Child3" refType="w" fact="0.4927"/>
              <dgm:constr type="t" for="ch" forName="Child3" refType="h" fact="0.5303"/>
              <dgm:constr type="w" for="ch" forName="Child3" refType="w" fact="0.4927"/>
              <dgm:constr type="h" for="ch" forName="Child3" refType="h" fact="0.2907"/>
              <dgm:constr type="r" for="ch" forName="Child1" refType="w" fact="0.9446"/>
              <dgm:constr type="t" for="ch" forName="Child1" refType="h" fact="0"/>
              <dgm:constr type="w" for="ch" forName="Child1" refType="w" fact="0.4927"/>
              <dgm:constr type="h" for="ch" forName="Child1" refType="h" fact="0.2907"/>
            </dgm:constrLst>
          </dgm:if>
          <dgm:if name="Name18" axis="ch ch" ptType="node node" st="1 1" cnt="1 0" func="cnt" op="equ" val="5">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1" refType="w" fact="0.6754"/>
              <dgm:constr type="t" for="ch" forName="Child1" refType="h" fact="0"/>
              <dgm:constr type="w" for="ch" forName="Child1" refType="w" fact="0.3523"/>
              <dgm:constr type="h" for="ch" forName="Child1" refType="h" fact="0.2907"/>
            </dgm:constrLst>
          </dgm:if>
          <dgm:else name="Name19">
            <dgm:alg type="composite">
              <dgm:param type="ar" val="0.9538"/>
            </dgm:alg>
            <dgm:constrLst>
              <dgm:constr type="primFontSz" for="des" forName="Parent" val="65"/>
              <dgm:constr type="primFontSz" for="des" forName="Child1"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5" refType="primFontSz" refFor="des" refForName="Parent" op="lte"/>
              <dgm:constr type="primFontSz" for="des" forName="Child6" refType="primFontSz" refFor="des" refForName="Parent" op="lte"/>
              <dgm:constr type="primFontSz" for="des" forName="Child7"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primFontSz" for="des" forName="Child5" refType="primFontSz" refFor="des" refForName="Child1" op="equ"/>
              <dgm:constr type="primFontSz" for="des" forName="Child6" refType="primFontSz" refFor="des" refForName="Child1" op="equ"/>
              <dgm:constr type="primFontSz" for="des" forName="Child7" refType="primFontSz" refFor="des" refForName="Child1" op="equ"/>
              <dgm:constr type="primFontSz" for="des" ptType="node" op="equ" val="65"/>
              <dgm:constr type="r" for="ch" forName="Accent6" refType="w" fact="0.9066"/>
              <dgm:constr type="t" for="ch" forName="Accent6" refType="h" fact="0.4635"/>
              <dgm:constr type="w" for="ch" forName="Accent6" refType="w" fact="0.1622"/>
              <dgm:constr type="h" for="ch" forName="Accent6" refType="h" fact="0.1333"/>
              <dgm:constr type="r" for="ch" forName="Accent5" refType="w" fact="0.7142"/>
              <dgm:constr type="t" for="ch" forName="Accent5" refType="h" fact="0.7126"/>
              <dgm:constr type="w" for="ch" forName="Accent5" refType="w" fact="0.1622"/>
              <dgm:constr type="h" for="ch" forName="Accent5" refType="h" fact="0.1333"/>
              <dgm:constr type="r" for="ch" forName="Accent4" refType="w" fact="0.388"/>
              <dgm:constr type="t" for="ch" forName="Accent4" refType="h" fact="0.6834"/>
              <dgm:constr type="w" for="ch" forName="Accent4" refType="w" fact="0.1622"/>
              <dgm:constr type="h" for="ch" forName="Accent4" refType="h" fact="0.1333"/>
              <dgm:constr type="r" for="ch" forName="Accent3" refType="w" fact="0.2565"/>
              <dgm:constr type="t" for="ch" forName="Accent3" refType="h" fact="0.4021"/>
              <dgm:constr type="w" for="ch" forName="Accent3" refType="w" fact="0.1622"/>
              <dgm:constr type="h" for="ch" forName="Accent3" refType="h" fact="0.1333"/>
              <dgm:constr type="r" for="ch" forName="Accent2" refType="w" fact="0.4458"/>
              <dgm:constr type="t" for="ch" forName="Accent2" refType="h" fact="0.1529"/>
              <dgm:constr type="w" for="ch" forName="Accent2" refType="w" fact="0.1622"/>
              <dgm:constr type="h" for="ch" forName="Accent2" refType="h" fact="0.1333"/>
              <dgm:constr type="r" for="ch" forName="Accent1" refType="w" fact="0"/>
              <dgm:constr type="t" for="ch" forName="Accent1" refType="h" fact="0"/>
              <dgm:constr type="w" for="ch" forName="Accent1" refType="w" fact="0"/>
              <dgm:constr type="h" for="ch" forName="Accent1" refType="h" fact="0"/>
              <dgm:constr type="r" for="ch" forName="Child4" refType="w" fact="0.6754"/>
              <dgm:constr type="t" for="ch" forName="Child4" refType="h" fact="0.7093"/>
              <dgm:constr type="w" for="ch" forName="Child4" refType="w" fact="0.3523"/>
              <dgm:constr type="h" for="ch" forName="Child4" refType="h" fact="0.2907"/>
              <dgm:constr type="r" for="ch" forName="Parent" refType="w" fact="0.715"/>
              <dgm:constr type="t" for="ch" forName="Parent" refType="h" fact="0.3226"/>
              <dgm:constr type="w" for="ch" forName="Parent" refType="w" fact="0.4299"/>
              <dgm:constr type="h" for="ch" forName="Parent" refType="h" fact="0.3547"/>
              <dgm:constr type="r" for="ch" forName="Child2" refType="w" fact="0.3523"/>
              <dgm:constr type="t" for="ch" forName="Child2" refType="h" fact="0.1788"/>
              <dgm:constr type="w" for="ch" forName="Child2" refType="w" fact="0.3523"/>
              <dgm:constr type="h" for="ch" forName="Child2" refType="h" fact="0.2907"/>
              <dgm:constr type="r" for="ch" forName="Child3" refType="w" fact="0.3523"/>
              <dgm:constr type="t" for="ch" forName="Child3" refType="h" fact="0.5303"/>
              <dgm:constr type="w" for="ch" forName="Child3" refType="w" fact="0.3523"/>
              <dgm:constr type="h" for="ch" forName="Child3" refType="h" fact="0.2907"/>
              <dgm:constr type="r" for="ch" forName="Child5" refType="w"/>
              <dgm:constr type="t" for="ch" forName="Child5" refType="h" fact="0.5305"/>
              <dgm:constr type="w" for="ch" forName="Child5" refType="w" fact="0.3523"/>
              <dgm:constr type="h" for="ch" forName="Child5" refType="h" fact="0.2907"/>
              <dgm:constr type="r" for="ch" forName="Child6" refType="w"/>
              <dgm:constr type="t" for="ch" forName="Child6" refType="h" fact="0.1784"/>
              <dgm:constr type="w" for="ch" forName="Child6" refType="w" fact="0.3523"/>
              <dgm:constr type="h" for="ch" forName="Child6" refType="h" fact="0.2907"/>
              <dgm:constr type="r" for="ch" forName="Child1" refType="w" fact="0.6754"/>
              <dgm:constr type="t" for="ch" forName="Child1" refType="h" fact="0"/>
              <dgm:constr type="w" for="ch" forName="Child1" refType="w" fact="0.3523"/>
              <dgm:constr type="h" for="ch" forName="Child1" refType="h" fact="0.2907"/>
            </dgm:constrLst>
          </dgm:else>
        </dgm:choose>
      </dgm:else>
    </dgm:choose>
    <dgm:forEach name="wrapper" axis="self" ptType="parTrans">
      <dgm:forEach name="accentRepeat" axis="self">
        <dgm:layoutNode name="Accent" styleLbl="bgShp">
          <dgm:alg type="sp"/>
          <dgm:shape xmlns:r="http://schemas.openxmlformats.org/officeDocument/2006/relationships" type="hexagon" r:blip="" zOrderOff="-2">
            <dgm:adjLst>
              <dgm:adj idx="1" val="0.289"/>
              <dgm:adj idx="2" val="1.1547"/>
            </dgm:adjLst>
          </dgm:shape>
          <dgm:presOf/>
        </dgm:layoutNode>
      </dgm:forEach>
    </dgm:forEach>
    <dgm:forEach name="Name20" axis="ch" ptType="node" cnt="1">
      <dgm:layoutNode name="Parent" styleLbl="node0">
        <dgm:varLst>
          <dgm:chMax val="6"/>
          <dgm:chPref val="6"/>
        </dgm:varLst>
        <dgm:alg type="tx"/>
        <dgm:shape xmlns:r="http://schemas.openxmlformats.org/officeDocument/2006/relationships" type="hexagon" r:blip="">
          <dgm:adjLst>
            <dgm:adj idx="1" val="0.2857"/>
            <dgm:adj idx="2" val="1.1547"/>
          </dgm:adjLst>
        </dgm:shape>
        <dgm:presOf axis="self"/>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1" axis="ch ch" ptType="node node" st="1 1" cnt="1 1">
      <dgm:layoutNode name="Accent1">
        <dgm:alg type="sp"/>
        <dgm:shape xmlns:r="http://schemas.openxmlformats.org/officeDocument/2006/relationships" r:blip="" zOrderOff="-2">
          <dgm:adjLst/>
        </dgm:shape>
        <dgm:presOf/>
        <dgm:constrLst/>
        <dgm:forEach name="Name22" ref="accentRepeat"/>
      </dgm:layoutNode>
      <dgm:layoutNode name="Child1"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3" axis="ch ch" ptType="node node" st="1 2" cnt="1 1">
      <dgm:layoutNode name="Accent2">
        <dgm:alg type="sp"/>
        <dgm:shape xmlns:r="http://schemas.openxmlformats.org/officeDocument/2006/relationships" r:blip="" zOrderOff="-2">
          <dgm:adjLst/>
        </dgm:shape>
        <dgm:presOf/>
        <dgm:constrLst/>
        <dgm:forEach name="Name24" ref="accentRepeat"/>
      </dgm:layoutNode>
      <dgm:layoutNode name="Child2"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5" axis="ch ch" ptType="node node" st="1 3" cnt="1 1">
      <dgm:layoutNode name="Accent3">
        <dgm:alg type="sp"/>
        <dgm:shape xmlns:r="http://schemas.openxmlformats.org/officeDocument/2006/relationships" r:blip="" zOrderOff="-2">
          <dgm:adjLst/>
        </dgm:shape>
        <dgm:presOf/>
        <dgm:constrLst/>
        <dgm:forEach name="Name26" ref="accentRepeat"/>
      </dgm:layoutNode>
      <dgm:layoutNode name="Child3"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7" axis="ch ch" ptType="node node" st="1 4" cnt="1 1">
      <dgm:layoutNode name="Accent4">
        <dgm:alg type="sp"/>
        <dgm:shape xmlns:r="http://schemas.openxmlformats.org/officeDocument/2006/relationships" r:blip="">
          <dgm:adjLst/>
        </dgm:shape>
        <dgm:presOf/>
        <dgm:constrLst/>
        <dgm:forEach name="Name28" ref="accentRepeat"/>
      </dgm:layoutNode>
      <dgm:layoutNode name="Child4"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29" axis="ch ch" ptType="node node" st="1 5" cnt="1 1">
      <dgm:layoutNode name="Accent5">
        <dgm:alg type="sp"/>
        <dgm:shape xmlns:r="http://schemas.openxmlformats.org/officeDocument/2006/relationships" r:blip="">
          <dgm:adjLst/>
        </dgm:shape>
        <dgm:presOf/>
        <dgm:constrLst/>
        <dgm:forEach name="Name30" ref="accentRepeat"/>
      </dgm:layoutNode>
      <dgm:layoutNode name="Child5"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1" axis="ch ch" ptType="node node" st="1 6" cnt="1 1">
      <dgm:layoutNode name="Accent6">
        <dgm:alg type="sp"/>
        <dgm:shape xmlns:r="http://schemas.openxmlformats.org/officeDocument/2006/relationships" r:blip="">
          <dgm:adjLst/>
        </dgm:shape>
        <dgm:presOf/>
        <dgm:constrLst/>
        <dgm:forEach name="Name32" ref="accentRepeat"/>
      </dgm:layoutNode>
      <dgm:layoutNode name="Child6" styleLbl="node1">
        <dgm:varLst>
          <dgm:chMax val="0"/>
          <dgm:chPref val="0"/>
          <dgm:bulletEnabled val="1"/>
        </dgm:varLst>
        <dgm:alg type="tx">
          <dgm:param type="shpTxLTRAlignCh" val="ctr"/>
          <dgm:param type="txAnchorVertCh" val="mid"/>
        </dgm:alg>
        <dgm:shape xmlns:r="http://schemas.openxmlformats.org/officeDocument/2006/relationships" type="hexagon" r:blip="">
          <dgm:adjLst>
            <dgm:adj idx="1" val="0.2857"/>
            <dgm:adj idx="2" val="1.1547"/>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layout1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C075B46-D5AF-48C4-BA4C-D7675A7D0E9C}" type="datetimeFigureOut">
              <a:rPr lang="en-GB" smtClean="0"/>
              <a:t>13/03/2023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06D28-DE8B-40CD-99A1-D5C3DF76B895}" type="slidenum">
              <a:rPr lang="en-GB" smtClean="0"/>
              <a:t>‹#›</a:t>
            </a:fld>
            <a:endParaRPr lang="en-GB"/>
          </a:p>
        </p:txBody>
      </p:sp>
    </p:spTree>
    <p:extLst>
      <p:ext uri="{BB962C8B-B14F-4D97-AF65-F5344CB8AC3E}">
        <p14:creationId xmlns:p14="http://schemas.microsoft.com/office/powerpoint/2010/main" val="206877157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3" Type="http://schemas.openxmlformats.org/officeDocument/2006/relationships/hyperlink" Target="https://careers.twitter.com/" TargetMode="External"/><Relationship Id="rId2" Type="http://schemas.openxmlformats.org/officeDocument/2006/relationships/slide" Target="../slides/slide30.xml"/><Relationship Id="rId1" Type="http://schemas.openxmlformats.org/officeDocument/2006/relationships/notesMaster" Target="../notesMasters/notesMaster1.xml"/><Relationship Id="rId5" Type="http://schemas.openxmlformats.org/officeDocument/2006/relationships/hyperlink" Target="https://careers.google.com/" TargetMode="External"/><Relationship Id="rId4" Type="http://schemas.openxmlformats.org/officeDocument/2006/relationships/hyperlink" Target="https://surveysparrow.com/blog/ultimate-organizational-culture-definition-15-tips-make-culture-best/" TargetMode="Externa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E83DCDCC-ABE8-4DFF-9B16-C8E122CB0607}" type="slidenum">
              <a:rPr kumimoji="0" lang="en-GB" altLang="en-US" sz="13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3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23036144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F506D28-DE8B-40CD-99A1-D5C3DF76B895}" type="slidenum">
              <a:rPr lang="en-GB" smtClean="0"/>
              <a:t>2</a:t>
            </a:fld>
            <a:endParaRPr lang="en-GB"/>
          </a:p>
        </p:txBody>
      </p:sp>
    </p:spTree>
    <p:extLst>
      <p:ext uri="{BB962C8B-B14F-4D97-AF65-F5344CB8AC3E}">
        <p14:creationId xmlns:p14="http://schemas.microsoft.com/office/powerpoint/2010/main" val="360509942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F506D28-DE8B-40CD-99A1-D5C3DF76B895}" type="slidenum">
              <a:rPr lang="en-GB" smtClean="0"/>
              <a:t>3</a:t>
            </a:fld>
            <a:endParaRPr lang="en-GB"/>
          </a:p>
        </p:txBody>
      </p:sp>
    </p:spTree>
    <p:extLst>
      <p:ext uri="{BB962C8B-B14F-4D97-AF65-F5344CB8AC3E}">
        <p14:creationId xmlns:p14="http://schemas.microsoft.com/office/powerpoint/2010/main" val="909303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4</a:t>
            </a:fld>
            <a:endParaRPr lang="en-GB"/>
          </a:p>
        </p:txBody>
      </p:sp>
    </p:spTree>
    <p:extLst>
      <p:ext uri="{BB962C8B-B14F-4D97-AF65-F5344CB8AC3E}">
        <p14:creationId xmlns:p14="http://schemas.microsoft.com/office/powerpoint/2010/main" val="83693545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F506D28-DE8B-40CD-99A1-D5C3DF76B895}" type="slidenum">
              <a:rPr lang="en-GB" smtClean="0"/>
              <a:t>5</a:t>
            </a:fld>
            <a:endParaRPr lang="en-GB"/>
          </a:p>
        </p:txBody>
      </p:sp>
    </p:spTree>
    <p:extLst>
      <p:ext uri="{BB962C8B-B14F-4D97-AF65-F5344CB8AC3E}">
        <p14:creationId xmlns:p14="http://schemas.microsoft.com/office/powerpoint/2010/main" val="1048024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5 factors that’s influence an individual response to change</a:t>
            </a:r>
          </a:p>
          <a:p>
            <a:pPr marL="228600" indent="-228600">
              <a:buAutoNum type="arabicPeriod"/>
            </a:pPr>
            <a:r>
              <a:rPr lang="en-GB" dirty="0"/>
              <a:t>Nature of</a:t>
            </a:r>
            <a:r>
              <a:rPr lang="en-GB" baseline="0" dirty="0"/>
              <a:t> change – externally imposed / internally generated. Routine or one off, transformative or mundane but all types provoke different behaviours and attitudes.</a:t>
            </a:r>
          </a:p>
          <a:p>
            <a:pPr marL="228600" indent="-228600">
              <a:buAutoNum type="arabicPeriod"/>
            </a:pPr>
            <a:r>
              <a:rPr lang="en-GB" baseline="0" dirty="0"/>
              <a:t>Consequences – significant winners and losers</a:t>
            </a:r>
          </a:p>
          <a:p>
            <a:pPr marL="228600" indent="-228600">
              <a:buAutoNum type="arabicPeriod"/>
            </a:pPr>
            <a:r>
              <a:rPr lang="en-GB" baseline="0" dirty="0"/>
              <a:t>History shows track record, how its handled change in the past, capacity, management expertise, resources, beyond change</a:t>
            </a:r>
          </a:p>
          <a:p>
            <a:pPr marL="228600" indent="-228600">
              <a:buAutoNum type="arabicPeriod"/>
            </a:pPr>
            <a:r>
              <a:rPr lang="en-GB" baseline="0" dirty="0"/>
              <a:t>Personality types factor how we respond (Myer Brigs) motivational factors – responses to change</a:t>
            </a:r>
          </a:p>
          <a:p>
            <a:pPr marL="228600" indent="-228600">
              <a:buAutoNum type="arabicPeriod"/>
            </a:pPr>
            <a:r>
              <a:rPr lang="en-GB" baseline="0" dirty="0"/>
              <a:t>History – previous exposures to change level of knowledge, experience, skills, being stable in life, career</a:t>
            </a:r>
          </a:p>
          <a:p>
            <a:pPr marL="228600" indent="-228600">
              <a:buAutoNum type="arabicPeriod"/>
            </a:pP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6</a:t>
            </a:fld>
            <a:endParaRPr lang="en-GB"/>
          </a:p>
        </p:txBody>
      </p:sp>
    </p:spTree>
    <p:extLst>
      <p:ext uri="{BB962C8B-B14F-4D97-AF65-F5344CB8AC3E}">
        <p14:creationId xmlns:p14="http://schemas.microsoft.com/office/powerpoint/2010/main" val="19076234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8</a:t>
            </a:fld>
            <a:endParaRPr lang="en-GB"/>
          </a:p>
        </p:txBody>
      </p:sp>
    </p:spTree>
    <p:extLst>
      <p:ext uri="{BB962C8B-B14F-4D97-AF65-F5344CB8AC3E}">
        <p14:creationId xmlns:p14="http://schemas.microsoft.com/office/powerpoint/2010/main" val="402260744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organisation’s inability to change is due to organisational activity that maintains the status quo</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Resistance to change lowers an organisation’s effectiveness and reduces its chances of survival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Three factors affect organisational response to change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Resources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Processes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And values</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10</a:t>
            </a:fld>
            <a:endParaRPr lang="en-GB"/>
          </a:p>
        </p:txBody>
      </p:sp>
    </p:spTree>
    <p:extLst>
      <p:ext uri="{BB962C8B-B14F-4D97-AF65-F5344CB8AC3E}">
        <p14:creationId xmlns:p14="http://schemas.microsoft.com/office/powerpoint/2010/main" val="79867507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cost of failure is not just the wasted time, money and lost opportunity. Failed change initiatives breed cynicism, kill motivation and trigger withdrawal from involvement in future efforts.</a:t>
            </a:r>
          </a:p>
          <a:p>
            <a:r>
              <a:rPr lang="en-GB" dirty="0"/>
              <a:t>Resistance</a:t>
            </a:r>
            <a:r>
              <a:rPr lang="en-GB" baseline="0" dirty="0"/>
              <a:t> comes in layers and must be overcome sequentially to get a buy in from all key players – they fall into 3 broad categories</a:t>
            </a:r>
          </a:p>
          <a:p>
            <a:pPr marL="228600" indent="-228600">
              <a:buAutoNum type="arabicPeriod"/>
            </a:pPr>
            <a:r>
              <a:rPr lang="en-GB" baseline="0" dirty="0"/>
              <a:t>What to change – what's the problem that needs addressing. </a:t>
            </a:r>
          </a:p>
          <a:p>
            <a:pPr marL="228600" indent="-228600">
              <a:buAutoNum type="arabicPeriod"/>
            </a:pPr>
            <a:r>
              <a:rPr lang="en-GB" baseline="0" dirty="0"/>
              <a:t>What to change (solution to problem)</a:t>
            </a:r>
          </a:p>
          <a:p>
            <a:pPr marL="228600" indent="-228600">
              <a:buAutoNum type="arabicPeriod"/>
            </a:pPr>
            <a:r>
              <a:rPr lang="en-GB" baseline="0" dirty="0"/>
              <a:t>How to cause the change  - how to implement the solution </a:t>
            </a:r>
          </a:p>
          <a:p>
            <a:pPr marL="0" indent="0">
              <a:buNone/>
            </a:pPr>
            <a:r>
              <a:rPr lang="en-GB" dirty="0"/>
              <a:t>Encouraging ownership – the key to buy in through logic overcome fear/ emotions. Psychological approach give psychological ownership so instead of people building walls of resistance help run through it so initial initiator has to be willing to share ownership. Lead teams to solutions through gentle guidance and get them to discover the solution for themselves, involve key players </a:t>
            </a:r>
          </a:p>
          <a:p>
            <a:pPr marL="228600" indent="-228600">
              <a:buAutoNum type="arabicPeriod"/>
            </a:pPr>
            <a:r>
              <a:rPr lang="en-GB" dirty="0"/>
              <a:t>People might disagree about the problem – being unaware, they accept the problem and not want to address it</a:t>
            </a:r>
            <a:r>
              <a:rPr lang="en-GB" baseline="0" dirty="0"/>
              <a:t>, sometimes they think its being linked to their performance– so to help them understand the full extent of the issue will help to work towards the solution</a:t>
            </a:r>
          </a:p>
          <a:p>
            <a:pPr marL="228600" indent="-228600">
              <a:buAutoNum type="arabicPeriod"/>
            </a:pPr>
            <a:r>
              <a:rPr lang="en-GB" baseline="0" dirty="0"/>
              <a:t>To ovoid disagreement about solution – instead of going through detailed solutions from all.. Instead agree on criterion of good solution and consider negative side effects of each solution</a:t>
            </a:r>
          </a:p>
          <a:p>
            <a:pPr marL="228600" indent="-228600">
              <a:buAutoNum type="arabicPeriod"/>
            </a:pPr>
            <a:r>
              <a:rPr lang="en-GB" baseline="0" dirty="0"/>
              <a:t>The implementation has to  have a clear plan with clearly marked millstones and identify potential obstacles so they can be looked at being addressed and get everyone's agreement.</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12</a:t>
            </a:fld>
            <a:endParaRPr lang="en-GB"/>
          </a:p>
        </p:txBody>
      </p:sp>
    </p:spTree>
    <p:extLst>
      <p:ext uri="{BB962C8B-B14F-4D97-AF65-F5344CB8AC3E}">
        <p14:creationId xmlns:p14="http://schemas.microsoft.com/office/powerpoint/2010/main" val="2717120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Organisational level resistance to change stems from:</a:t>
            </a:r>
          </a:p>
          <a:p>
            <a:r>
              <a:rPr lang="en-GB" dirty="0"/>
              <a:t>–Power and conflict - When change causes power struggle and conflicts, there is resistance</a:t>
            </a:r>
          </a:p>
          <a:p>
            <a:r>
              <a:rPr lang="en-GB" dirty="0"/>
              <a:t>–Differences in functional orientation</a:t>
            </a:r>
          </a:p>
          <a:p>
            <a:r>
              <a:rPr lang="en-GB" dirty="0"/>
              <a:t>–Mechanistic structure - </a:t>
            </a:r>
            <a:r>
              <a:rPr lang="en-GB" sz="1200" b="0" i="0" u="none" strike="noStrike" kern="1200" baseline="0" dirty="0">
                <a:solidFill>
                  <a:schemeClr val="tx1"/>
                </a:solidFill>
                <a:latin typeface="+mn-lt"/>
                <a:ea typeface="+mn-ea"/>
                <a:cs typeface="+mn-cs"/>
              </a:rPr>
              <a:t>People in a mechanistic structure are expected to act a certain way, and are not given the freedom to change. Mechanistic structures are more resistant to change because people behave a certain way and do not adjust their behaviour to changing conditions. Sometimes revolutionary change is needed to adapt the structure</a:t>
            </a:r>
          </a:p>
          <a:p>
            <a:r>
              <a:rPr lang="en-GB" dirty="0"/>
              <a:t>Organic structure –Extensive use of mutual adjustment and decentralised authority fosters the development of skills that allow workers to be creative, responsive and able to find solutions for new problems.</a:t>
            </a:r>
          </a:p>
          <a:p>
            <a:r>
              <a:rPr lang="en-GB" dirty="0"/>
              <a:t>–Organisational culture - Values and norms in an organisation’s culture can be another source of resistance to change.</a:t>
            </a:r>
            <a:r>
              <a:rPr lang="en-GB" baseline="0" dirty="0"/>
              <a:t> </a:t>
            </a:r>
            <a:r>
              <a:rPr lang="en-GB" dirty="0"/>
              <a:t>If organisational change disrupts taken-for-granted values and norms and forces people to change what they do and how they do it, an organisation’s culture will cause resistance to change</a:t>
            </a:r>
          </a:p>
          <a:p>
            <a:r>
              <a:rPr lang="en-GB" dirty="0"/>
              <a:t>Examples of organisational resistance -  </a:t>
            </a:r>
            <a:r>
              <a:rPr lang="en-GB" sz="1200" b="0" i="0" u="none" strike="noStrike" kern="1200" baseline="0" dirty="0">
                <a:solidFill>
                  <a:schemeClr val="tx1"/>
                </a:solidFill>
                <a:latin typeface="+mn-lt"/>
                <a:ea typeface="+mn-ea"/>
                <a:cs typeface="+mn-cs"/>
              </a:rPr>
              <a:t>Level of investment – change often requires large resources that may already be committed to investments in other areas or strategies. </a:t>
            </a:r>
          </a:p>
          <a:p>
            <a:r>
              <a:rPr lang="en-GB" sz="1200" b="0" i="0" u="none" strike="noStrike" kern="1200" baseline="0" dirty="0">
                <a:solidFill>
                  <a:schemeClr val="tx1"/>
                </a:solidFill>
                <a:latin typeface="+mn-lt"/>
                <a:ea typeface="+mn-ea"/>
                <a:cs typeface="+mn-cs"/>
              </a:rPr>
              <a:t>•Assets such as buildings, technology, equipment and people cannot be easily altered. </a:t>
            </a:r>
          </a:p>
          <a:p>
            <a:endParaRPr lang="en-GB" sz="1200" b="0" i="0" u="none" strike="noStrike" kern="1200" baseline="0" dirty="0">
              <a:solidFill>
                <a:schemeClr val="tx1"/>
              </a:solidFill>
              <a:latin typeface="+mn-lt"/>
              <a:ea typeface="+mn-ea"/>
              <a:cs typeface="+mn-cs"/>
            </a:endParaRPr>
          </a:p>
          <a:p>
            <a:endParaRPr lang="en-GB" sz="1200" b="0" i="0" u="none" strike="noStrike" kern="1200" baseline="0" dirty="0">
              <a:solidFill>
                <a:schemeClr val="tx1"/>
              </a:solidFill>
              <a:latin typeface="+mn-lt"/>
              <a:ea typeface="+mn-ea"/>
              <a:cs typeface="+mn-cs"/>
            </a:endParaRPr>
          </a:p>
          <a:p>
            <a:endParaRPr lang="en-GB" sz="1200" b="0" i="0" u="none" strike="noStrike" kern="1200" baseline="0" dirty="0">
              <a:solidFill>
                <a:schemeClr val="tx1"/>
              </a:solidFill>
              <a:latin typeface="+mn-lt"/>
              <a:ea typeface="+mn-ea"/>
              <a:cs typeface="+mn-cs"/>
            </a:endParaRPr>
          </a:p>
          <a:p>
            <a:r>
              <a:rPr lang="en-GB" sz="1200" b="1" i="0" u="none" strike="noStrike" kern="1200" baseline="0" dirty="0">
                <a:solidFill>
                  <a:schemeClr val="tx1"/>
                </a:solidFill>
                <a:latin typeface="+mn-lt"/>
                <a:ea typeface="+mn-ea"/>
                <a:cs typeface="+mn-cs"/>
              </a:rPr>
              <a:t>Groupthink </a:t>
            </a:r>
            <a:r>
              <a:rPr lang="en-GB" sz="1200" b="0" i="0" u="none" strike="noStrike" kern="1200" baseline="0" dirty="0">
                <a:solidFill>
                  <a:schemeClr val="tx1"/>
                </a:solidFill>
                <a:latin typeface="+mn-lt"/>
                <a:ea typeface="+mn-ea"/>
                <a:cs typeface="+mn-cs"/>
              </a:rPr>
              <a:t>- occurs when members ignore negative information to achieve harmony </a:t>
            </a:r>
          </a:p>
          <a:p>
            <a:r>
              <a:rPr lang="en-GB" sz="1200" b="0" i="0" u="none" strike="noStrike" kern="1200" baseline="0" dirty="0">
                <a:solidFill>
                  <a:schemeClr val="tx1"/>
                </a:solidFill>
                <a:latin typeface="+mn-lt"/>
                <a:ea typeface="+mn-ea"/>
                <a:cs typeface="+mn-cs"/>
              </a:rPr>
              <a:t>Individual – as mentioned previously – uncertainty/ perceptions/ fear/ economic implications/ loss of freedom/ loss of power/ trust/ lack of ability</a:t>
            </a:r>
          </a:p>
          <a:p>
            <a:endParaRPr lang="en-GB" sz="1200" b="0" i="0" u="none" strike="noStrike" kern="1200" baseline="0" dirty="0">
              <a:solidFill>
                <a:schemeClr val="tx1"/>
              </a:solidFill>
              <a:latin typeface="+mn-lt"/>
              <a:ea typeface="+mn-ea"/>
              <a:cs typeface="+mn-cs"/>
            </a:endParaRPr>
          </a:p>
          <a:p>
            <a:r>
              <a:rPr lang="en-GB" sz="1200" b="0" i="0" u="none" strike="noStrike" kern="1200" baseline="0" dirty="0">
                <a:solidFill>
                  <a:schemeClr val="tx1"/>
                </a:solidFill>
                <a:latin typeface="+mn-lt"/>
                <a:ea typeface="+mn-ea"/>
                <a:cs typeface="+mn-cs"/>
              </a:rPr>
              <a:t>•Past contracts or agreements </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13</a:t>
            </a:fld>
            <a:endParaRPr lang="en-GB"/>
          </a:p>
        </p:txBody>
      </p:sp>
    </p:spTree>
    <p:extLst>
      <p:ext uri="{BB962C8B-B14F-4D97-AF65-F5344CB8AC3E}">
        <p14:creationId xmlns:p14="http://schemas.microsoft.com/office/powerpoint/2010/main" val="414957748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Kotter and Cohen (2002) also reference the influential role of managers in change efforts, suggesting that often the biggest barrier to change is when a manager or supervisor either explicitly, or implicitly, fails to support the change and shuts down support from employees, thereby effectively disempowering them.</a:t>
            </a:r>
          </a:p>
        </p:txBody>
      </p:sp>
      <p:sp>
        <p:nvSpPr>
          <p:cNvPr id="4" name="Slide Number Placeholder 3"/>
          <p:cNvSpPr>
            <a:spLocks noGrp="1"/>
          </p:cNvSpPr>
          <p:nvPr>
            <p:ph type="sldNum" sz="quarter" idx="10"/>
          </p:nvPr>
        </p:nvSpPr>
        <p:spPr/>
        <p:txBody>
          <a:bodyPr/>
          <a:lstStyle/>
          <a:p>
            <a:fld id="{AF506D28-DE8B-40CD-99A1-D5C3DF76B895}" type="slidenum">
              <a:rPr lang="en-GB" smtClean="0"/>
              <a:t>19</a:t>
            </a:fld>
            <a:endParaRPr lang="en-GB"/>
          </a:p>
        </p:txBody>
      </p:sp>
    </p:spTree>
    <p:extLst>
      <p:ext uri="{BB962C8B-B14F-4D97-AF65-F5344CB8AC3E}">
        <p14:creationId xmlns:p14="http://schemas.microsoft.com/office/powerpoint/2010/main" val="32099609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leadership</a:t>
            </a:r>
          </a:p>
          <a:p>
            <a:r>
              <a:rPr lang="en-GB" dirty="0"/>
              <a:t>Have the right structure and culture in place</a:t>
            </a:r>
          </a:p>
          <a:p>
            <a:r>
              <a:rPr lang="en-GB" dirty="0"/>
              <a:t>Create a communication strategy  (business necessity for change, vision/ timelines, what and who, benefits origination / individual)</a:t>
            </a:r>
          </a:p>
          <a:p>
            <a:r>
              <a:rPr lang="en-GB" dirty="0"/>
              <a:t>Pilot initiatives</a:t>
            </a:r>
          </a:p>
          <a:p>
            <a:r>
              <a:rPr lang="en-GB" dirty="0"/>
              <a:t>Develop procedures and processes to address needs of those who might lose out</a:t>
            </a:r>
          </a:p>
          <a:p>
            <a:r>
              <a:rPr lang="en-GB" dirty="0"/>
              <a:t>Modify performance measures (acknowledge dip) introduce rewards </a:t>
            </a:r>
          </a:p>
          <a:p>
            <a:r>
              <a:rPr lang="en-GB" dirty="0"/>
              <a:t>Link the old to new</a:t>
            </a:r>
          </a:p>
          <a:p>
            <a:r>
              <a:rPr lang="en-GB" dirty="0"/>
              <a:t>training opportunities</a:t>
            </a:r>
          </a:p>
          <a:p>
            <a:r>
              <a:rPr lang="en-GB" dirty="0"/>
              <a:t>Adequate resources</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20</a:t>
            </a:fld>
            <a:endParaRPr lang="en-GB"/>
          </a:p>
        </p:txBody>
      </p:sp>
    </p:spTree>
    <p:extLst>
      <p:ext uri="{BB962C8B-B14F-4D97-AF65-F5344CB8AC3E}">
        <p14:creationId xmlns:p14="http://schemas.microsoft.com/office/powerpoint/2010/main" val="17587407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Emphasise and reward leaders and</a:t>
            </a:r>
            <a:r>
              <a:rPr lang="en-GB" baseline="0" dirty="0"/>
              <a:t> supervisors who foster two way communication, establish respectful relationships</a:t>
            </a:r>
          </a:p>
          <a:p>
            <a:r>
              <a:rPr lang="en-GB" baseline="0" dirty="0"/>
              <a:t>Keep everyone informed have honest conversations, identify risks, costs and benefits together</a:t>
            </a:r>
          </a:p>
          <a:p>
            <a:r>
              <a:rPr lang="en-GB" baseline="0" dirty="0"/>
              <a:t>Anticipate questions have regular communication about change</a:t>
            </a:r>
          </a:p>
          <a:p>
            <a:endParaRPr lang="en-GB" baseline="0" dirty="0"/>
          </a:p>
          <a:p>
            <a:r>
              <a:rPr lang="en-GB" baseline="0" dirty="0"/>
              <a:t>Build on credibility by giving employees opportunity to express feelings and receive reassurance</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24</a:t>
            </a:fld>
            <a:endParaRPr lang="en-GB"/>
          </a:p>
        </p:txBody>
      </p:sp>
    </p:spTree>
    <p:extLst>
      <p:ext uri="{BB962C8B-B14F-4D97-AF65-F5344CB8AC3E}">
        <p14:creationId xmlns:p14="http://schemas.microsoft.com/office/powerpoint/2010/main" val="300319313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25</a:t>
            </a:fld>
            <a:endParaRPr lang="en-GB"/>
          </a:p>
        </p:txBody>
      </p:sp>
    </p:spTree>
    <p:extLst>
      <p:ext uri="{BB962C8B-B14F-4D97-AF65-F5344CB8AC3E}">
        <p14:creationId xmlns:p14="http://schemas.microsoft.com/office/powerpoint/2010/main" val="7562338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developing resilience is an effective way for both individuals and organisation's to deal with disruptions and uneased caused by change. The successful adaptation to life tasks in the face of social disadvantage will cause resilience. Resilience is key capability to help people deal with change in a more positive manner</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27</a:t>
            </a:fld>
            <a:endParaRPr lang="en-GB"/>
          </a:p>
        </p:txBody>
      </p:sp>
    </p:spTree>
    <p:extLst>
      <p:ext uri="{BB962C8B-B14F-4D97-AF65-F5344CB8AC3E}">
        <p14:creationId xmlns:p14="http://schemas.microsoft.com/office/powerpoint/2010/main" val="3118601727"/>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Schein sees change in three stages </a:t>
            </a:r>
          </a:p>
          <a:p>
            <a:r>
              <a:rPr lang="en-GB" dirty="0"/>
              <a:t>Freezing – creating motivation to change.</a:t>
            </a:r>
            <a:r>
              <a:rPr lang="en-GB" baseline="0" dirty="0"/>
              <a:t> </a:t>
            </a:r>
          </a:p>
          <a:p>
            <a:r>
              <a:rPr lang="en-GB" baseline="0" dirty="0"/>
              <a:t>He says there are two forces that effect each </a:t>
            </a:r>
            <a:r>
              <a:rPr lang="en-GB" baseline="0" dirty="0" err="1"/>
              <a:t>indivudla</a:t>
            </a:r>
            <a:r>
              <a:rPr lang="en-GB" baseline="0" dirty="0"/>
              <a:t> undergoing change, the force of learning anxiety (will I be able to learn new things) and second thing is survival anxiety concerning pressures to change, what if I don’t want to change or </a:t>
            </a:r>
            <a:r>
              <a:rPr lang="en-GB" baseline="0" dirty="0" err="1"/>
              <a:t>wil</a:t>
            </a:r>
            <a:r>
              <a:rPr lang="en-GB" baseline="0" dirty="0"/>
              <a:t>  I get left behind and as a result there are 4 fears </a:t>
            </a:r>
            <a:r>
              <a:rPr lang="en-GB" baseline="0" dirty="0" err="1"/>
              <a:t>asspcoited</a:t>
            </a:r>
            <a:r>
              <a:rPr lang="en-GB" baseline="0" dirty="0"/>
              <a:t> with it</a:t>
            </a:r>
          </a:p>
          <a:p>
            <a:pPr marL="228600" indent="-228600">
              <a:buAutoNum type="arabicPeriod"/>
            </a:pPr>
            <a:r>
              <a:rPr lang="en-GB" baseline="0" dirty="0"/>
              <a:t>Temporary incompetence – lack of competence</a:t>
            </a:r>
          </a:p>
          <a:p>
            <a:pPr marL="228600" indent="-228600">
              <a:buAutoNum type="arabicPeriod"/>
            </a:pPr>
            <a:r>
              <a:rPr lang="en-GB" baseline="0" dirty="0"/>
              <a:t>Punishment for incompetence – punishment when this incompetence is discovered</a:t>
            </a:r>
          </a:p>
          <a:p>
            <a:pPr marL="228600" indent="-228600">
              <a:buAutoNum type="arabicPeriod"/>
            </a:pPr>
            <a:r>
              <a:rPr lang="en-GB" baseline="0" dirty="0"/>
              <a:t>Loss of personal identity – sense of self or own position no longer recognised by organisation</a:t>
            </a:r>
          </a:p>
          <a:p>
            <a:pPr marL="228600" indent="-228600">
              <a:buAutoNum type="arabicPeriod"/>
            </a:pPr>
            <a:r>
              <a:rPr lang="en-GB" baseline="0" dirty="0"/>
              <a:t>Loss of group membership – instability caused by shifting teams</a:t>
            </a:r>
          </a:p>
          <a:p>
            <a:pPr marL="228600" indent="-228600">
              <a:buAutoNum type="arabicPeriod"/>
            </a:pPr>
            <a:endParaRPr lang="en-GB" baseline="0" dirty="0"/>
          </a:p>
          <a:p>
            <a:pPr marL="0" indent="0">
              <a:buNone/>
            </a:pPr>
            <a:r>
              <a:rPr lang="en-GB" baseline="0" dirty="0"/>
              <a:t>In order to transform with change, Survival anxiety must be greater than learning anxiety or learning anxiety must be reduced and comparing it with Lewin’s force field model, we would see survival anxiety as a driving force and learning anxiety as a restraining force by increasing the learners </a:t>
            </a:r>
            <a:r>
              <a:rPr lang="en-GB" baseline="0" dirty="0" err="1"/>
              <a:t>psycological</a:t>
            </a:r>
            <a:r>
              <a:rPr lang="en-GB" baseline="0" dirty="0"/>
              <a:t> safety (using psychological approaches) – formal training opportunities, involvement of learners, feedback, positive role models, support groups</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28</a:t>
            </a:fld>
            <a:endParaRPr lang="en-GB"/>
          </a:p>
        </p:txBody>
      </p:sp>
    </p:spTree>
    <p:extLst>
      <p:ext uri="{BB962C8B-B14F-4D97-AF65-F5344CB8AC3E}">
        <p14:creationId xmlns:p14="http://schemas.microsoft.com/office/powerpoint/2010/main" val="84649041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Managers can use behavioural perspective to help others to change. Reward policies and performance management can help to align</a:t>
            </a:r>
            <a:r>
              <a:rPr lang="en-GB" baseline="0" dirty="0"/>
              <a:t> the change taking place. Managers should explain in detail what is required of their performance and how the behaviour needs to be defined.</a:t>
            </a:r>
          </a:p>
          <a:p>
            <a:r>
              <a:rPr lang="en-GB" baseline="0" dirty="0"/>
              <a:t>Managers can use the cognitive approach by motivating employees by clearly showing how the change is linked to organisational goals and vision. Ongoing coaching can also help in bringing about positive change </a:t>
            </a:r>
          </a:p>
          <a:p>
            <a:r>
              <a:rPr lang="en-GB" baseline="0" dirty="0"/>
              <a:t>Psychodynamic approach – can be taken by managers by treating people with respect and understanding their emotional state and show them the benefits of change and work with their feelings</a:t>
            </a:r>
          </a:p>
          <a:p>
            <a:r>
              <a:rPr lang="en-GB" baseline="0" dirty="0"/>
              <a:t>And the humanistic approach builds on psychological perspective ad that managers believe people are capable of change just need the right structures in place to enable the change and having open communication will enable this along with right strategies in place to help individual grow and develop.</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29</a:t>
            </a:fld>
            <a:endParaRPr lang="en-GB"/>
          </a:p>
        </p:txBody>
      </p:sp>
    </p:spTree>
    <p:extLst>
      <p:ext uri="{BB962C8B-B14F-4D97-AF65-F5344CB8AC3E}">
        <p14:creationId xmlns:p14="http://schemas.microsoft.com/office/powerpoint/2010/main" val="378830604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Disney - </a:t>
            </a:r>
            <a:r>
              <a:rPr lang="en-GB" sz="1200" b="0" i="0" kern="1200" dirty="0">
                <a:solidFill>
                  <a:schemeClr val="tx1"/>
                </a:solidFill>
                <a:effectLst/>
                <a:latin typeface="+mn-lt"/>
                <a:ea typeface="+mn-ea"/>
                <a:cs typeface="+mn-cs"/>
              </a:rPr>
              <a:t>Unparalleled heritage, pride and culture, wonderful community, amazing growth opportunity, and a creative atmosphere sets them apart, says a Disney employee.  Disney only hires people who align with what their brand stands for. The organizational benefits of being a Disney employee include access to Mickey’s Retreat (an exclusive area accessible only to Cast Members and their families), generous discounts on Disney parks, hotels and merchandise, incentive schemes and private healthcare.</a:t>
            </a:r>
          </a:p>
          <a:p>
            <a:pPr fontAlgn="base"/>
            <a:r>
              <a:rPr lang="en-GB" sz="1200" b="0" i="0" kern="1200" dirty="0">
                <a:solidFill>
                  <a:schemeClr val="tx1"/>
                </a:solidFill>
                <a:effectLst/>
                <a:latin typeface="+mn-lt"/>
                <a:ea typeface="+mn-ea"/>
                <a:cs typeface="+mn-cs"/>
              </a:rPr>
              <a:t>Twitter - When someone says rooftop meetings, I think </a:t>
            </a:r>
            <a:r>
              <a:rPr lang="en-GB" sz="1200" b="0" i="0" u="none" strike="noStrike" kern="1200" dirty="0">
                <a:solidFill>
                  <a:schemeClr val="tx1"/>
                </a:solidFill>
                <a:effectLst/>
                <a:latin typeface="+mn-lt"/>
                <a:ea typeface="+mn-ea"/>
                <a:cs typeface="+mn-cs"/>
                <a:hlinkClick r:id="rId3"/>
              </a:rPr>
              <a:t>Twitter</a:t>
            </a:r>
            <a:r>
              <a:rPr lang="en-GB" sz="1200" b="0" i="0" kern="1200" dirty="0">
                <a:solidFill>
                  <a:schemeClr val="tx1"/>
                </a:solidFill>
                <a:effectLst/>
                <a:latin typeface="+mn-lt"/>
                <a:ea typeface="+mn-ea"/>
                <a:cs typeface="+mn-cs"/>
              </a:rPr>
              <a:t>! Twitter employees can’t stop raving about their wonderful work culture.</a:t>
            </a:r>
          </a:p>
          <a:p>
            <a:pPr fontAlgn="base"/>
            <a:r>
              <a:rPr lang="en-GB" sz="1200" b="1" i="0" kern="1200" dirty="0">
                <a:solidFill>
                  <a:schemeClr val="tx1"/>
                </a:solidFill>
                <a:effectLst/>
                <a:latin typeface="+mn-lt"/>
                <a:ea typeface="+mn-ea"/>
                <a:cs typeface="+mn-cs"/>
              </a:rPr>
              <a:t>What Sets Them Apart:</a:t>
            </a:r>
            <a:r>
              <a:rPr lang="en-GB" sz="1200" b="0" i="0" kern="1200" dirty="0">
                <a:solidFill>
                  <a:schemeClr val="tx1"/>
                </a:solidFill>
                <a:effectLst/>
                <a:latin typeface="+mn-lt"/>
                <a:ea typeface="+mn-ea"/>
                <a:cs typeface="+mn-cs"/>
              </a:rPr>
              <a:t>  From rooftop meetings to paid lunches, yoga classes and even unlimited vacation for some, Twitter employees get to have all the fun. Guess what’s even better than these countless perks? The team-oriented environment in which every person is motivated by the company’s goals.</a:t>
            </a:r>
          </a:p>
          <a:p>
            <a:pPr fontAlgn="base"/>
            <a:r>
              <a:rPr lang="en-GB" sz="1200" b="0" i="0" kern="1200" dirty="0">
                <a:solidFill>
                  <a:schemeClr val="tx1"/>
                </a:solidFill>
                <a:effectLst/>
                <a:latin typeface="+mn-lt"/>
                <a:ea typeface="+mn-ea"/>
                <a:cs typeface="+mn-cs"/>
              </a:rPr>
              <a:t>On top of that, Twitter runs a quarterly ‘Hack Week’ when employees are encouraged to explore their crazy ideas. People are allowed to have concentrated time to go wild. This is a breath of fresh air and keeps the work-</a:t>
            </a:r>
          </a:p>
          <a:p>
            <a:pPr fontAlgn="base"/>
            <a:r>
              <a:rPr lang="en-GB" sz="1200" b="0" i="0" kern="1200" dirty="0">
                <a:solidFill>
                  <a:schemeClr val="tx1"/>
                </a:solidFill>
                <a:effectLst/>
                <a:latin typeface="+mn-lt"/>
                <a:ea typeface="+mn-ea"/>
                <a:cs typeface="+mn-cs"/>
              </a:rPr>
              <a:t>Nike has an amazing work culture that its employees swear by. We’ll tell you why Nike made it to this top organizational culture examples list. The culture – fun, employee perks and high energy are just the tip of the reasons that make their contagiously energetic work culture.  Nike’s </a:t>
            </a:r>
            <a:r>
              <a:rPr lang="en-GB" sz="1200" b="0" i="0" u="none" strike="noStrike" kern="1200" dirty="0">
                <a:solidFill>
                  <a:schemeClr val="tx1"/>
                </a:solidFill>
                <a:effectLst/>
                <a:latin typeface="+mn-lt"/>
                <a:ea typeface="+mn-ea"/>
                <a:cs typeface="+mn-cs"/>
                <a:hlinkClick r:id="rId4"/>
              </a:rPr>
              <a:t>organizational culture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defintion</a:t>
            </a:r>
            <a:r>
              <a:rPr lang="en-GB" sz="1200" b="0" i="0" kern="1200" dirty="0">
                <a:solidFill>
                  <a:schemeClr val="tx1"/>
                </a:solidFill>
                <a:effectLst/>
                <a:latin typeface="+mn-lt"/>
                <a:ea typeface="+mn-ea"/>
                <a:cs typeface="+mn-cs"/>
              </a:rPr>
              <a:t> is </a:t>
            </a:r>
            <a:r>
              <a:rPr lang="en-GB" sz="1200" b="0" i="0" kern="1200" dirty="0" err="1">
                <a:solidFill>
                  <a:schemeClr val="tx1"/>
                </a:solidFill>
                <a:effectLst/>
                <a:latin typeface="+mn-lt"/>
                <a:ea typeface="+mn-ea"/>
                <a:cs typeface="+mn-cs"/>
              </a:rPr>
              <a:t>centered</a:t>
            </a:r>
            <a:r>
              <a:rPr lang="en-GB" sz="1200" b="0" i="0" kern="1200" dirty="0">
                <a:solidFill>
                  <a:schemeClr val="tx1"/>
                </a:solidFill>
                <a:effectLst/>
                <a:latin typeface="+mn-lt"/>
                <a:ea typeface="+mn-ea"/>
                <a:cs typeface="+mn-cs"/>
              </a:rPr>
              <a:t> on creativity and innovation to provide products that are cutting-edge and stays that way.</a:t>
            </a:r>
          </a:p>
          <a:p>
            <a:pPr fontAlgn="base"/>
            <a:r>
              <a:rPr lang="en-GB" sz="1200" b="1" i="0" kern="1200" dirty="0">
                <a:solidFill>
                  <a:schemeClr val="tx1"/>
                </a:solidFill>
                <a:effectLst/>
                <a:latin typeface="+mn-lt"/>
                <a:ea typeface="+mn-ea"/>
                <a:cs typeface="+mn-cs"/>
              </a:rPr>
              <a:t>Takeaway:</a:t>
            </a:r>
            <a:r>
              <a:rPr lang="en-GB" sz="1200" b="0" i="0" kern="1200" dirty="0">
                <a:solidFill>
                  <a:schemeClr val="tx1"/>
                </a:solidFill>
                <a:effectLst/>
                <a:latin typeface="+mn-lt"/>
                <a:ea typeface="+mn-ea"/>
                <a:cs typeface="+mn-cs"/>
              </a:rPr>
              <a:t> The people you work with make the job worthwhile. Build a brand that your employees will be proud to call their own. It pays to think about cultural practices critically and rigorously.</a:t>
            </a:r>
          </a:p>
          <a:p>
            <a:pPr fontAlgn="base"/>
            <a:r>
              <a:rPr lang="en-GB" sz="1200" b="0" i="0" u="none" strike="noStrike" kern="1200" dirty="0">
                <a:solidFill>
                  <a:schemeClr val="tx1"/>
                </a:solidFill>
                <a:effectLst/>
                <a:latin typeface="+mn-lt"/>
                <a:ea typeface="+mn-ea"/>
                <a:cs typeface="+mn-cs"/>
                <a:hlinkClick r:id="rId5"/>
              </a:rPr>
              <a:t>Google</a:t>
            </a:r>
            <a:r>
              <a:rPr lang="en-GB" sz="1200" b="0" i="0" kern="1200" dirty="0">
                <a:solidFill>
                  <a:schemeClr val="tx1"/>
                </a:solidFill>
                <a:effectLst/>
                <a:latin typeface="+mn-lt"/>
                <a:ea typeface="+mn-ea"/>
                <a:cs typeface="+mn-cs"/>
              </a:rPr>
              <a:t> is renowned as an amazing employer with many other organizations trying to mimic it and sets the tone for many of the perks and benefits </a:t>
            </a:r>
            <a:r>
              <a:rPr lang="en-GB" sz="1200" b="0" i="0" kern="1200" dirty="0" err="1">
                <a:solidFill>
                  <a:schemeClr val="tx1"/>
                </a:solidFill>
                <a:effectLst/>
                <a:latin typeface="+mn-lt"/>
                <a:ea typeface="+mn-ea"/>
                <a:cs typeface="+mn-cs"/>
              </a:rPr>
              <a:t>startups</a:t>
            </a:r>
            <a:r>
              <a:rPr lang="en-GB" sz="1200" b="0" i="0" kern="1200" dirty="0">
                <a:solidFill>
                  <a:schemeClr val="tx1"/>
                </a:solidFill>
                <a:effectLst/>
                <a:latin typeface="+mn-lt"/>
                <a:ea typeface="+mn-ea"/>
                <a:cs typeface="+mn-cs"/>
              </a:rPr>
              <a:t> are now known for. Googlers are renowned to be driven, talented and among the best of the best.</a:t>
            </a:r>
          </a:p>
          <a:p>
            <a:pPr fontAlgn="base"/>
            <a:r>
              <a:rPr lang="en-GB" sz="1200" b="1" i="0" kern="1200" dirty="0">
                <a:solidFill>
                  <a:schemeClr val="tx1"/>
                </a:solidFill>
                <a:effectLst/>
                <a:latin typeface="+mn-lt"/>
                <a:ea typeface="+mn-ea"/>
                <a:cs typeface="+mn-cs"/>
              </a:rPr>
              <a:t>What Sets Them Apart:</a:t>
            </a:r>
            <a:r>
              <a:rPr lang="en-GB" sz="1200" b="0" i="0" kern="1200" dirty="0">
                <a:solidFill>
                  <a:schemeClr val="tx1"/>
                </a:solidFill>
                <a:effectLst/>
                <a:latin typeface="+mn-lt"/>
                <a:ea typeface="+mn-ea"/>
                <a:cs typeface="+mn-cs"/>
              </a:rPr>
              <a:t> With perks galore from free food, employee trips and parties, financial bonuses, open presentations by high-level executives, employee recognition, gyms, a pet-friendly environment to the main campus that rivals a world-class resort, Google’s corporate culture is the standard by which all other tech companies are measured.</a:t>
            </a:r>
          </a:p>
          <a:p>
            <a:pPr fontAlgn="base"/>
            <a:r>
              <a:rPr lang="en-GB" sz="1200" b="0" i="0" kern="1200" dirty="0">
                <a:solidFill>
                  <a:schemeClr val="tx1"/>
                </a:solidFill>
                <a:effectLst/>
                <a:latin typeface="+mn-lt"/>
                <a:ea typeface="+mn-ea"/>
                <a:cs typeface="+mn-cs"/>
              </a:rPr>
              <a:t>Another factor that sets apart Googlers from the rest is their drive and loyalty to the organization which makes them stay on with the company and receive a number of promotions throughout the year.</a:t>
            </a:r>
          </a:p>
          <a:p>
            <a:pPr fontAlgn="base"/>
            <a:r>
              <a:rPr lang="en-GB" dirty="0"/>
              <a:t>Netflix - </a:t>
            </a:r>
            <a:r>
              <a:rPr lang="en-GB" sz="1200" b="0" i="0" kern="1200" dirty="0">
                <a:solidFill>
                  <a:schemeClr val="tx1"/>
                </a:solidFill>
                <a:effectLst/>
                <a:latin typeface="+mn-lt"/>
                <a:ea typeface="+mn-ea"/>
                <a:cs typeface="+mn-cs"/>
              </a:rPr>
              <a:t>makes to this organizational culture examples list? Because they actually trust their employees! They trust their employees to put in their best efforts at work. Unlike most organizations, Netflix doesn’t measure employees’ efforts by the number of hours they work, but rather on the end product they deliver. In turn, employees love this sense of trust and flexibility.</a:t>
            </a:r>
          </a:p>
          <a:p>
            <a:pPr fontAlgn="base"/>
            <a:r>
              <a:rPr lang="en-GB" sz="1200" b="1" i="0" kern="1200" dirty="0">
                <a:solidFill>
                  <a:schemeClr val="tx1"/>
                </a:solidFill>
                <a:effectLst/>
                <a:latin typeface="+mn-lt"/>
                <a:ea typeface="+mn-ea"/>
                <a:cs typeface="+mn-cs"/>
              </a:rPr>
              <a:t>What Sets Them Apart:</a:t>
            </a:r>
            <a:r>
              <a:rPr lang="en-GB" sz="1200" b="0" i="0" kern="1200" dirty="0">
                <a:solidFill>
                  <a:schemeClr val="tx1"/>
                </a:solidFill>
                <a:effectLst/>
                <a:latin typeface="+mn-lt"/>
                <a:ea typeface="+mn-ea"/>
                <a:cs typeface="+mn-cs"/>
              </a:rPr>
              <a:t> Did you know that Netflix has no set schedule, but offers unlimited vacation days to its employees? It’s not for all companies and certainly easier said than done. </a:t>
            </a:r>
          </a:p>
          <a:p>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30</a:t>
            </a:fld>
            <a:endParaRPr lang="en-GB"/>
          </a:p>
        </p:txBody>
      </p:sp>
    </p:spTree>
    <p:extLst>
      <p:ext uri="{BB962C8B-B14F-4D97-AF65-F5344CB8AC3E}">
        <p14:creationId xmlns:p14="http://schemas.microsoft.com/office/powerpoint/2010/main" val="180954666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 organisational culture can be a catalyst or gets in the way of change efforts- people</a:t>
            </a:r>
            <a:r>
              <a:rPr lang="en-GB" baseline="0" dirty="0"/>
              <a:t> might even suggest to change the culture. It is tricky to change culture as its mainly invisible and </a:t>
            </a:r>
            <a:r>
              <a:rPr lang="en-GB" baseline="0" dirty="0" err="1"/>
              <a:t>unconcious</a:t>
            </a:r>
            <a:r>
              <a:rPr lang="en-GB" baseline="0" dirty="0"/>
              <a:t> element from the way building are laid out to what is worn , how meetings are run, decisions are made, rewards and recognitions- ‘the way things are done here’</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31</a:t>
            </a:fld>
            <a:endParaRPr lang="en-GB"/>
          </a:p>
        </p:txBody>
      </p:sp>
    </p:spTree>
    <p:extLst>
      <p:ext uri="{BB962C8B-B14F-4D97-AF65-F5344CB8AC3E}">
        <p14:creationId xmlns:p14="http://schemas.microsoft.com/office/powerpoint/2010/main" val="377493600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Leaders try to understand before trying to change it, corporate culture us more than ‘how we do things around here’ it can become a hinderance to change when growth happens, existing culture can prevent people from changing and adopting to change. </a:t>
            </a:r>
            <a:r>
              <a:rPr lang="en-GB" dirty="0" err="1"/>
              <a:t>i.e</a:t>
            </a:r>
            <a:r>
              <a:rPr lang="en-GB" dirty="0"/>
              <a:t> effect staff morale, increase absentees or high staff turnover</a:t>
            </a:r>
          </a:p>
        </p:txBody>
      </p:sp>
      <p:sp>
        <p:nvSpPr>
          <p:cNvPr id="4" name="Slide Number Placeholder 3"/>
          <p:cNvSpPr>
            <a:spLocks noGrp="1"/>
          </p:cNvSpPr>
          <p:nvPr>
            <p:ph type="sldNum" sz="quarter" idx="5"/>
          </p:nvPr>
        </p:nvSpPr>
        <p:spPr/>
        <p:txBody>
          <a:bodyPr/>
          <a:lstStyle/>
          <a:p>
            <a:fld id="{AF506D28-DE8B-40CD-99A1-D5C3DF76B895}" type="slidenum">
              <a:rPr lang="en-GB" smtClean="0"/>
              <a:t>32</a:t>
            </a:fld>
            <a:endParaRPr lang="en-GB"/>
          </a:p>
        </p:txBody>
      </p:sp>
    </p:spTree>
    <p:extLst>
      <p:ext uri="{BB962C8B-B14F-4D97-AF65-F5344CB8AC3E}">
        <p14:creationId xmlns:p14="http://schemas.microsoft.com/office/powerpoint/2010/main" val="283093587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way things are done and behaviours that happen are actually manifested in much deeper roots in an organisation. – culture is seen as the identity of the organisation built on basic</a:t>
            </a:r>
            <a:r>
              <a:rPr lang="en-GB" baseline="0" dirty="0"/>
              <a:t> assumptions below the level of consciousness and take for granted. Below the surface is also values that are enacted by day to day behaviours and values are originated from founders and leaders. When organisations bring about change, it requires to reinstate values or reshaped and staff and middle managers might express resistance and so work needs to take place to help all re align their values. Once values are aligned then there is commitment form all and greater job satisfaction.  The outer layer of culture are the artefacts visible the way things are done here.. the norms.</a:t>
            </a:r>
          </a:p>
          <a:p>
            <a:r>
              <a:rPr lang="en-GB" baseline="0" dirty="0"/>
              <a:t>Changing culture is very hard as people are immersed in it and difficult to step aside from it</a:t>
            </a:r>
          </a:p>
          <a:p>
            <a:r>
              <a:rPr lang="en-GB" baseline="0" dirty="0"/>
              <a:t>It is formed by – leaders , organisation's adaptation to environment, evolution of teams and learning from one another, planned cultures through systems</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33</a:t>
            </a:fld>
            <a:endParaRPr lang="en-GB"/>
          </a:p>
        </p:txBody>
      </p:sp>
    </p:spTree>
    <p:extLst>
      <p:ext uri="{BB962C8B-B14F-4D97-AF65-F5344CB8AC3E}">
        <p14:creationId xmlns:p14="http://schemas.microsoft.com/office/powerpoint/2010/main" val="46805980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Jerry Johnson's Cultural web explores 6 elements of cultural web which leaders can use to bring about change the paradigm / pattern of working environment.</a:t>
            </a:r>
          </a:p>
          <a:p>
            <a:pPr marL="228600" indent="-228600">
              <a:buAutoNum type="arabicPeriod"/>
            </a:pPr>
            <a:r>
              <a:rPr lang="en-GB" dirty="0"/>
              <a:t>Stories – history /past events /stories that set a reputation of the organisation and people talk about inside and outside the organisation  and to bring about a change leaders can create new stories and myths to bring about  a change</a:t>
            </a:r>
          </a:p>
          <a:p>
            <a:pPr marL="228600" indent="-228600">
              <a:buAutoNum type="arabicPeriod"/>
            </a:pPr>
            <a:r>
              <a:rPr lang="en-GB" dirty="0"/>
              <a:t>Rituals &amp; routine – daily behaviours the acceptable behaviour and determines what is expected to happen in given situation and what management expect</a:t>
            </a:r>
          </a:p>
          <a:p>
            <a:pPr marL="228600" indent="-228600">
              <a:buAutoNum type="arabicPeriod"/>
            </a:pPr>
            <a:r>
              <a:rPr lang="en-GB" dirty="0"/>
              <a:t>Symbols – visible representation of the company logos/ offices</a:t>
            </a:r>
          </a:p>
          <a:p>
            <a:pPr marL="228600" indent="-228600">
              <a:buAutoNum type="arabicPeriod"/>
            </a:pPr>
            <a:r>
              <a:rPr lang="en-GB" dirty="0"/>
              <a:t>Organisational structure – not just who is who but who is valued</a:t>
            </a:r>
          </a:p>
          <a:p>
            <a:pPr marL="228600" indent="-228600">
              <a:buAutoNum type="arabicPeriod"/>
            </a:pPr>
            <a:r>
              <a:rPr lang="en-GB" dirty="0"/>
              <a:t>Control systems- </a:t>
            </a:r>
            <a:r>
              <a:rPr lang="en-GB" dirty="0" err="1"/>
              <a:t>i.e</a:t>
            </a:r>
            <a:r>
              <a:rPr lang="en-GB" dirty="0"/>
              <a:t> financial systems, reporting system – the way in which people are measured, the way in which rewards are distributed so to </a:t>
            </a:r>
            <a:r>
              <a:rPr lang="en-GB" dirty="0" err="1"/>
              <a:t>aling</a:t>
            </a:r>
            <a:r>
              <a:rPr lang="en-GB" dirty="0"/>
              <a:t> with the change objectives will enable the change to occur smoothly</a:t>
            </a:r>
          </a:p>
          <a:p>
            <a:pPr marL="228600" indent="-228600">
              <a:buAutoNum type="arabicPeriod"/>
            </a:pPr>
            <a:r>
              <a:rPr lang="en-GB" dirty="0"/>
              <a:t>Power – who are the key decision maker, influencers </a:t>
            </a:r>
          </a:p>
        </p:txBody>
      </p:sp>
      <p:sp>
        <p:nvSpPr>
          <p:cNvPr id="4" name="Slide Number Placeholder 3"/>
          <p:cNvSpPr>
            <a:spLocks noGrp="1"/>
          </p:cNvSpPr>
          <p:nvPr>
            <p:ph type="sldNum" sz="quarter" idx="5"/>
          </p:nvPr>
        </p:nvSpPr>
        <p:spPr/>
        <p:txBody>
          <a:bodyPr/>
          <a:lstStyle/>
          <a:p>
            <a:fld id="{AF506D28-DE8B-40CD-99A1-D5C3DF76B895}" type="slidenum">
              <a:rPr lang="en-GB" smtClean="0"/>
              <a:t>34</a:t>
            </a:fld>
            <a:endParaRPr lang="en-GB"/>
          </a:p>
        </p:txBody>
      </p:sp>
    </p:spTree>
    <p:extLst>
      <p:ext uri="{BB962C8B-B14F-4D97-AF65-F5344CB8AC3E}">
        <p14:creationId xmlns:p14="http://schemas.microsoft.com/office/powerpoint/2010/main" val="34278393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makes it difficult to change is the make up of sub culture can be department or functional structures and their existence means people talk across each other and misunderstand each other- </a:t>
            </a:r>
            <a:r>
              <a:rPr lang="en-GB" dirty="0" err="1"/>
              <a:t>leadesr</a:t>
            </a:r>
            <a:r>
              <a:rPr lang="en-GB" dirty="0"/>
              <a:t> have to have a dep understanding of each </a:t>
            </a:r>
            <a:r>
              <a:rPr lang="en-GB" dirty="0" err="1"/>
              <a:t>subcutre</a:t>
            </a:r>
            <a:r>
              <a:rPr lang="en-GB" dirty="0"/>
              <a:t> to drive forward the change</a:t>
            </a:r>
          </a:p>
          <a:p>
            <a:r>
              <a:rPr lang="en-GB" dirty="0"/>
              <a:t>Also organisation exist in the wider environment of national culture – the religious culture/ national/ legal all have an input in an organisation attempt to change its culture </a:t>
            </a:r>
          </a:p>
          <a:p>
            <a:r>
              <a:rPr lang="en-GB" dirty="0"/>
              <a:t>Leaders can derive change in culture by how they react in crisis/ how they allocate resources how they allocate rewards, recruit/ select and promote and exit people are leadership actions that create culture and ensure the systems set up in the organisation help you to bring this change about and support you</a:t>
            </a:r>
          </a:p>
        </p:txBody>
      </p:sp>
      <p:sp>
        <p:nvSpPr>
          <p:cNvPr id="4" name="Slide Number Placeholder 3"/>
          <p:cNvSpPr>
            <a:spLocks noGrp="1"/>
          </p:cNvSpPr>
          <p:nvPr>
            <p:ph type="sldNum" sz="quarter" idx="5"/>
          </p:nvPr>
        </p:nvSpPr>
        <p:spPr/>
        <p:txBody>
          <a:bodyPr/>
          <a:lstStyle/>
          <a:p>
            <a:fld id="{AF506D28-DE8B-40CD-99A1-D5C3DF76B895}" type="slidenum">
              <a:rPr lang="en-GB" smtClean="0"/>
              <a:t>35</a:t>
            </a:fld>
            <a:endParaRPr lang="en-GB"/>
          </a:p>
        </p:txBody>
      </p:sp>
    </p:spTree>
    <p:extLst>
      <p:ext uri="{BB962C8B-B14F-4D97-AF65-F5344CB8AC3E}">
        <p14:creationId xmlns:p14="http://schemas.microsoft.com/office/powerpoint/2010/main" val="64698683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Cultural change can be approached by using </a:t>
            </a:r>
            <a:r>
              <a:rPr lang="en-GB" dirty="0" err="1"/>
              <a:t>Mckinsey’s</a:t>
            </a:r>
            <a:r>
              <a:rPr lang="en-GB" dirty="0"/>
              <a:t> 7 S Model – by shaping the 7 S and their interactions. It is a useful way of assessing the infrastructure of the organisation and how to maintain effective performance.</a:t>
            </a:r>
          </a:p>
          <a:p>
            <a:r>
              <a:rPr lang="en-GB" dirty="0"/>
              <a:t>Staff – important categories of people within organisation (looking at their potential/ retention and maximising their potential)</a:t>
            </a:r>
          </a:p>
          <a:p>
            <a:r>
              <a:rPr lang="en-GB" dirty="0"/>
              <a:t>Skills – distinct capabilities and experiences of key people </a:t>
            </a:r>
          </a:p>
          <a:p>
            <a:r>
              <a:rPr lang="en-GB" dirty="0"/>
              <a:t>Systems – Processes (IT/ HR/ Management Systems)</a:t>
            </a:r>
          </a:p>
          <a:p>
            <a:r>
              <a:rPr lang="en-GB" dirty="0"/>
              <a:t>Style – Management style and culture</a:t>
            </a:r>
          </a:p>
          <a:p>
            <a:r>
              <a:rPr lang="en-GB" dirty="0"/>
              <a:t>Strategy – organisational goals, plans use of resources</a:t>
            </a:r>
          </a:p>
          <a:p>
            <a:r>
              <a:rPr lang="en-GB" dirty="0"/>
              <a:t>Structure – Roles, responsibilities accountability</a:t>
            </a:r>
          </a:p>
          <a:p>
            <a:r>
              <a:rPr lang="en-GB" dirty="0"/>
              <a:t>Shared values</a:t>
            </a:r>
            <a:r>
              <a:rPr lang="en-GB" baseline="0" dirty="0"/>
              <a:t> – guiding principles</a:t>
            </a:r>
          </a:p>
          <a:p>
            <a:r>
              <a:rPr lang="en-GB" baseline="0" dirty="0"/>
              <a:t>Strategy, structure and systems – are most tangible hence people concentrate on these when managing change. These are also interconnected and when changing these.. It will effect other aspects as well. Using the 7s – we can identify the right structures that will enable the change to be moved forward.</a:t>
            </a:r>
          </a:p>
          <a:p>
            <a:r>
              <a:rPr lang="en-GB" baseline="0" dirty="0"/>
              <a:t>The 7 S can be used to diagnose the current internal state and what needs to be done to get to desired future state.</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36</a:t>
            </a:fld>
            <a:endParaRPr lang="en-GB"/>
          </a:p>
        </p:txBody>
      </p:sp>
    </p:spTree>
    <p:extLst>
      <p:ext uri="{BB962C8B-B14F-4D97-AF65-F5344CB8AC3E}">
        <p14:creationId xmlns:p14="http://schemas.microsoft.com/office/powerpoint/2010/main" val="62702619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Link strategy to core values/ vision- this will catalyse action </a:t>
            </a:r>
          </a:p>
          <a:p>
            <a:r>
              <a:rPr lang="en-GB" dirty="0"/>
              <a:t>Share ownership – two</a:t>
            </a:r>
            <a:r>
              <a:rPr lang="en-GB" baseline="0" dirty="0"/>
              <a:t> way communication generate collective solutions, bridge gap between management and staff to get the momentum of change going </a:t>
            </a:r>
            <a:endParaRPr lang="en-GB" dirty="0"/>
          </a:p>
          <a:p>
            <a:r>
              <a:rPr lang="en-GB" dirty="0"/>
              <a:t>Recognising</a:t>
            </a:r>
            <a:r>
              <a:rPr lang="en-GB" baseline="0" dirty="0"/>
              <a:t> the exciting culture and building on its strengths taking into account exiting behaviours</a:t>
            </a:r>
          </a:p>
          <a:p>
            <a:r>
              <a:rPr lang="en-GB" baseline="0" dirty="0"/>
              <a:t>Shifting the mind-set  is introducing the foreign element and kick start the change process</a:t>
            </a:r>
          </a:p>
          <a:p>
            <a:r>
              <a:rPr lang="en-GB" baseline="0" dirty="0"/>
              <a:t>Managers need to act as role models, using internal and external stakeholders and their power base </a:t>
            </a:r>
          </a:p>
          <a:p>
            <a:r>
              <a:rPr lang="en-GB" baseline="0" dirty="0"/>
              <a:t>Introduce rewards systems – and embed mechanism of encouraging change (7S model) how all elements are interconnected to get </a:t>
            </a:r>
            <a:r>
              <a:rPr lang="en-GB" baseline="0"/>
              <a:t>desired behaviours</a:t>
            </a:r>
            <a:endParaRPr lang="en-GB" dirty="0"/>
          </a:p>
        </p:txBody>
      </p:sp>
      <p:sp>
        <p:nvSpPr>
          <p:cNvPr id="4" name="Slide Number Placeholder 3"/>
          <p:cNvSpPr>
            <a:spLocks noGrp="1"/>
          </p:cNvSpPr>
          <p:nvPr>
            <p:ph type="sldNum" sz="quarter" idx="10"/>
          </p:nvPr>
        </p:nvSpPr>
        <p:spPr/>
        <p:txBody>
          <a:bodyPr/>
          <a:lstStyle/>
          <a:p>
            <a:fld id="{AF506D28-DE8B-40CD-99A1-D5C3DF76B895}" type="slidenum">
              <a:rPr lang="en-GB" smtClean="0"/>
              <a:t>37</a:t>
            </a:fld>
            <a:endParaRPr lang="en-GB"/>
          </a:p>
        </p:txBody>
      </p:sp>
    </p:spTree>
    <p:extLst>
      <p:ext uri="{BB962C8B-B14F-4D97-AF65-F5344CB8AC3E}">
        <p14:creationId xmlns:p14="http://schemas.microsoft.com/office/powerpoint/2010/main" val="13463220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24D3C-E51C-4C71-B7E7-D9A026342BB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B9795AA-466B-4A03-A5CD-53B06E41FC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2C83954-3E5E-44FE-8014-CBF35E13F73F}"/>
              </a:ext>
            </a:extLst>
          </p:cNvPr>
          <p:cNvSpPr>
            <a:spLocks noGrp="1"/>
          </p:cNvSpPr>
          <p:nvPr>
            <p:ph type="dt" sz="half" idx="10"/>
          </p:nvPr>
        </p:nvSpPr>
        <p:spPr/>
        <p:txBody>
          <a:bodyPr/>
          <a:lstStyle/>
          <a:p>
            <a:pPr>
              <a:defRPr/>
            </a:pPr>
            <a:fld id="{959EC2F7-514F-4674-8E6C-3069E0FCDA2B}" type="datetimeFigureOut">
              <a:rPr lang="en-GB" smtClean="0"/>
              <a:pPr>
                <a:defRPr/>
              </a:pPr>
              <a:t>13/03/2023</a:t>
            </a:fld>
            <a:endParaRPr lang="en-GB"/>
          </a:p>
        </p:txBody>
      </p:sp>
      <p:sp>
        <p:nvSpPr>
          <p:cNvPr id="5" name="Footer Placeholder 4">
            <a:extLst>
              <a:ext uri="{FF2B5EF4-FFF2-40B4-BE49-F238E27FC236}">
                <a16:creationId xmlns:a16="http://schemas.microsoft.com/office/drawing/2014/main" id="{3CDA456B-0993-4D51-9F42-DFEF52CD6160}"/>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FAA36B64-99AB-4DBA-93BF-0B8D9CA78F7B}"/>
              </a:ext>
            </a:extLst>
          </p:cNvPr>
          <p:cNvSpPr>
            <a:spLocks noGrp="1"/>
          </p:cNvSpPr>
          <p:nvPr>
            <p:ph type="sldNum" sz="quarter" idx="12"/>
          </p:nvPr>
        </p:nvSpPr>
        <p:spPr/>
        <p:txBody>
          <a:bodyPr/>
          <a:lstStyle/>
          <a:p>
            <a:fld id="{B72C3FE1-E0C8-4164-9701-7BF887991A42}" type="slidenum">
              <a:rPr lang="en-GB" altLang="en-US" smtClean="0"/>
              <a:pPr/>
              <a:t>‹#›</a:t>
            </a:fld>
            <a:endParaRPr lang="en-GB" altLang="en-US"/>
          </a:p>
        </p:txBody>
      </p:sp>
    </p:spTree>
    <p:extLst>
      <p:ext uri="{BB962C8B-B14F-4D97-AF65-F5344CB8AC3E}">
        <p14:creationId xmlns:p14="http://schemas.microsoft.com/office/powerpoint/2010/main" val="38171623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4F6DB-BFDE-4E22-AF37-F626299D281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5BB58A1-B7C7-4A50-B042-FF88ABAB427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6B956D-ED58-4A58-8629-AFFACDD36A1C}"/>
              </a:ext>
            </a:extLst>
          </p:cNvPr>
          <p:cNvSpPr>
            <a:spLocks noGrp="1"/>
          </p:cNvSpPr>
          <p:nvPr>
            <p:ph type="dt" sz="half" idx="10"/>
          </p:nvPr>
        </p:nvSpPr>
        <p:spPr/>
        <p:txBody>
          <a:bodyPr/>
          <a:lstStyle/>
          <a:p>
            <a:pPr>
              <a:defRPr/>
            </a:pPr>
            <a:fld id="{8832179A-4FC2-4FEA-A33B-0306D6AB2F76}" type="datetimeFigureOut">
              <a:rPr lang="en-GB" smtClean="0"/>
              <a:pPr>
                <a:defRPr/>
              </a:pPr>
              <a:t>13/03/2023</a:t>
            </a:fld>
            <a:endParaRPr lang="en-GB"/>
          </a:p>
        </p:txBody>
      </p:sp>
      <p:sp>
        <p:nvSpPr>
          <p:cNvPr id="5" name="Footer Placeholder 4">
            <a:extLst>
              <a:ext uri="{FF2B5EF4-FFF2-40B4-BE49-F238E27FC236}">
                <a16:creationId xmlns:a16="http://schemas.microsoft.com/office/drawing/2014/main" id="{2E7CDC27-AFFA-40D5-BE99-5F3052A78621}"/>
              </a:ext>
            </a:extLst>
          </p:cNvPr>
          <p:cNvSpPr>
            <a:spLocks noGrp="1"/>
          </p:cNvSpPr>
          <p:nvPr>
            <p:ph type="ftr" sz="quarter" idx="11"/>
          </p:nvPr>
        </p:nvSpPr>
        <p:spPr/>
        <p:txBody>
          <a:bodyPr/>
          <a:lstStyle/>
          <a:p>
            <a:pPr>
              <a:defRPr/>
            </a:pPr>
            <a:endParaRPr lang="en-GB"/>
          </a:p>
        </p:txBody>
      </p:sp>
      <p:sp>
        <p:nvSpPr>
          <p:cNvPr id="6" name="Slide Number Placeholder 5">
            <a:extLst>
              <a:ext uri="{FF2B5EF4-FFF2-40B4-BE49-F238E27FC236}">
                <a16:creationId xmlns:a16="http://schemas.microsoft.com/office/drawing/2014/main" id="{CD1EE08F-E445-40AF-B58B-73D2775403F4}"/>
              </a:ext>
            </a:extLst>
          </p:cNvPr>
          <p:cNvSpPr>
            <a:spLocks noGrp="1"/>
          </p:cNvSpPr>
          <p:nvPr>
            <p:ph type="sldNum" sz="quarter" idx="12"/>
          </p:nvPr>
        </p:nvSpPr>
        <p:spPr/>
        <p:txBody>
          <a:bodyPr/>
          <a:lstStyle/>
          <a:p>
            <a:fld id="{29A9DC1C-4FA3-4B2E-8849-744643CC878F}" type="slidenum">
              <a:rPr lang="en-GB" altLang="en-US" smtClean="0"/>
              <a:pPr/>
              <a:t>‹#›</a:t>
            </a:fld>
            <a:endParaRPr lang="en-GB" altLang="en-US"/>
          </a:p>
        </p:txBody>
      </p:sp>
    </p:spTree>
    <p:extLst>
      <p:ext uri="{BB962C8B-B14F-4D97-AF65-F5344CB8AC3E}">
        <p14:creationId xmlns:p14="http://schemas.microsoft.com/office/powerpoint/2010/main" val="68443162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3756D-C905-4BFC-965A-F4A343D24E2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2F865F8-6C40-4B36-ACDE-52C78A33EC0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CB8F94F-F4BC-433C-9FBB-C7B5229B332C}"/>
              </a:ext>
            </a:extLst>
          </p:cNvPr>
          <p:cNvSpPr>
            <a:spLocks noGrp="1"/>
          </p:cNvSpPr>
          <p:nvPr>
            <p:ph type="dt" sz="half" idx="10"/>
          </p:nvPr>
        </p:nvSpPr>
        <p:spPr/>
        <p:txBody>
          <a:bodyPr/>
          <a:lstStyle/>
          <a:p>
            <a:pPr>
              <a:defRPr/>
            </a:pPr>
            <a:fld id="{4D895858-369D-4255-968C-F9C476BA5448}" type="datetimeFigureOut">
              <a:rPr lang="en-GB" smtClean="0"/>
              <a:pPr>
                <a:defRPr/>
              </a:pPr>
              <a:t>13/03/2023</a:t>
            </a:fld>
            <a:endParaRPr lang="en-GB"/>
          </a:p>
        </p:txBody>
      </p:sp>
      <p:sp>
        <p:nvSpPr>
          <p:cNvPr id="5" name="Footer Placeholder 4">
            <a:extLst>
              <a:ext uri="{FF2B5EF4-FFF2-40B4-BE49-F238E27FC236}">
                <a16:creationId xmlns:a16="http://schemas.microsoft.com/office/drawing/2014/main" id="{31AD9694-A256-40D3-8182-E05A517375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72D79C-95CF-49F6-BD2C-6AFE26B975E4}"/>
              </a:ext>
            </a:extLst>
          </p:cNvPr>
          <p:cNvSpPr>
            <a:spLocks noGrp="1"/>
          </p:cNvSpPr>
          <p:nvPr>
            <p:ph type="sldNum" sz="quarter" idx="12"/>
          </p:nvPr>
        </p:nvSpPr>
        <p:spPr/>
        <p:txBody>
          <a:bodyPr/>
          <a:lstStyle/>
          <a:p>
            <a:fld id="{34F23A21-662F-48A2-96F8-C857A42761A0}" type="slidenum">
              <a:rPr lang="en-GB" altLang="en-US" smtClean="0"/>
              <a:pPr/>
              <a:t>‹#›</a:t>
            </a:fld>
            <a:endParaRPr lang="en-GB" altLang="en-US"/>
          </a:p>
        </p:txBody>
      </p:sp>
    </p:spTree>
    <p:extLst>
      <p:ext uri="{BB962C8B-B14F-4D97-AF65-F5344CB8AC3E}">
        <p14:creationId xmlns:p14="http://schemas.microsoft.com/office/powerpoint/2010/main" val="43740799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068A5A-007C-4C17-A444-BB8C8DC8028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C7FB4D-9543-412F-B3E8-4E3C9BD980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A86EFBC-B508-4154-BF7C-35731B5809FC}"/>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EDAE546-65B4-4014-B85F-7227026B3464}"/>
              </a:ext>
            </a:extLst>
          </p:cNvPr>
          <p:cNvSpPr>
            <a:spLocks noGrp="1"/>
          </p:cNvSpPr>
          <p:nvPr>
            <p:ph type="dt" sz="half" idx="10"/>
          </p:nvPr>
        </p:nvSpPr>
        <p:spPr/>
        <p:txBody>
          <a:bodyPr/>
          <a:lstStyle/>
          <a:p>
            <a:pPr>
              <a:defRPr/>
            </a:pPr>
            <a:fld id="{69BC4567-2D5B-4D2C-807F-D34C6FD6B04D}" type="datetimeFigureOut">
              <a:rPr lang="en-GB" smtClean="0"/>
              <a:pPr>
                <a:defRPr/>
              </a:pPr>
              <a:t>13/03/2023</a:t>
            </a:fld>
            <a:endParaRPr lang="en-GB"/>
          </a:p>
        </p:txBody>
      </p:sp>
      <p:sp>
        <p:nvSpPr>
          <p:cNvPr id="6" name="Footer Placeholder 5">
            <a:extLst>
              <a:ext uri="{FF2B5EF4-FFF2-40B4-BE49-F238E27FC236}">
                <a16:creationId xmlns:a16="http://schemas.microsoft.com/office/drawing/2014/main" id="{91520536-BE3E-4CA5-A9C3-A60961877C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1B30830-7C8C-404D-A0C6-4B5E6C3BC08C}"/>
              </a:ext>
            </a:extLst>
          </p:cNvPr>
          <p:cNvSpPr>
            <a:spLocks noGrp="1"/>
          </p:cNvSpPr>
          <p:nvPr>
            <p:ph type="sldNum" sz="quarter" idx="12"/>
          </p:nvPr>
        </p:nvSpPr>
        <p:spPr/>
        <p:txBody>
          <a:bodyPr/>
          <a:lstStyle/>
          <a:p>
            <a:fld id="{F9F0B65E-3CE4-43ED-95F0-F556CDA0C717}" type="slidenum">
              <a:rPr lang="en-GB" altLang="en-US" smtClean="0"/>
              <a:pPr/>
              <a:t>‹#›</a:t>
            </a:fld>
            <a:endParaRPr lang="en-GB" altLang="en-US"/>
          </a:p>
        </p:txBody>
      </p:sp>
    </p:spTree>
    <p:extLst>
      <p:ext uri="{BB962C8B-B14F-4D97-AF65-F5344CB8AC3E}">
        <p14:creationId xmlns:p14="http://schemas.microsoft.com/office/powerpoint/2010/main" val="12350186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329A2-8C8F-4659-81FF-E0C71A4078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F9DAE5-C82A-4D53-9F03-AAC296684D1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9783B4C-2615-4898-BAD3-C9FD054D826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3208D7-CF41-4162-AF59-BC739DF158D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4088CC-CC44-49BA-90F1-4077A9B58D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5EB00B0-C05C-4C6F-8956-ABA0CA3948C1}"/>
              </a:ext>
            </a:extLst>
          </p:cNvPr>
          <p:cNvSpPr>
            <a:spLocks noGrp="1"/>
          </p:cNvSpPr>
          <p:nvPr>
            <p:ph type="dt" sz="half" idx="10"/>
          </p:nvPr>
        </p:nvSpPr>
        <p:spPr/>
        <p:txBody>
          <a:bodyPr/>
          <a:lstStyle/>
          <a:p>
            <a:pPr>
              <a:defRPr/>
            </a:pPr>
            <a:fld id="{92E675C7-E22B-4E8D-8DD4-94CF9EB69D2D}" type="datetimeFigureOut">
              <a:rPr lang="en-GB" smtClean="0"/>
              <a:pPr>
                <a:defRPr/>
              </a:pPr>
              <a:t>13/03/2023</a:t>
            </a:fld>
            <a:endParaRPr lang="en-GB"/>
          </a:p>
        </p:txBody>
      </p:sp>
      <p:sp>
        <p:nvSpPr>
          <p:cNvPr id="8" name="Footer Placeholder 7">
            <a:extLst>
              <a:ext uri="{FF2B5EF4-FFF2-40B4-BE49-F238E27FC236}">
                <a16:creationId xmlns:a16="http://schemas.microsoft.com/office/drawing/2014/main" id="{B96ABA48-40AC-4B0D-BC1F-D23A2E9ABA7E}"/>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0AFF7EC-CF2F-41E9-90DB-BDDF7D1D38D7}"/>
              </a:ext>
            </a:extLst>
          </p:cNvPr>
          <p:cNvSpPr>
            <a:spLocks noGrp="1"/>
          </p:cNvSpPr>
          <p:nvPr>
            <p:ph type="sldNum" sz="quarter" idx="12"/>
          </p:nvPr>
        </p:nvSpPr>
        <p:spPr/>
        <p:txBody>
          <a:bodyPr/>
          <a:lstStyle/>
          <a:p>
            <a:fld id="{36A07995-BBD7-4DF4-99D3-299A171705AE}" type="slidenum">
              <a:rPr lang="en-GB" altLang="en-US" smtClean="0"/>
              <a:pPr/>
              <a:t>‹#›</a:t>
            </a:fld>
            <a:endParaRPr lang="en-GB" altLang="en-US"/>
          </a:p>
        </p:txBody>
      </p:sp>
    </p:spTree>
    <p:extLst>
      <p:ext uri="{BB962C8B-B14F-4D97-AF65-F5344CB8AC3E}">
        <p14:creationId xmlns:p14="http://schemas.microsoft.com/office/powerpoint/2010/main" val="287345612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F295E-D6CA-4126-B3F7-85729CDE07E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6650E1-F087-4468-9B2B-CFD10B86B380}"/>
              </a:ext>
            </a:extLst>
          </p:cNvPr>
          <p:cNvSpPr>
            <a:spLocks noGrp="1"/>
          </p:cNvSpPr>
          <p:nvPr>
            <p:ph type="dt" sz="half" idx="10"/>
          </p:nvPr>
        </p:nvSpPr>
        <p:spPr/>
        <p:txBody>
          <a:bodyPr/>
          <a:lstStyle/>
          <a:p>
            <a:pPr>
              <a:defRPr/>
            </a:pPr>
            <a:fld id="{4494B7EF-FC13-4EAC-8278-AE16B96257F0}" type="datetimeFigureOut">
              <a:rPr lang="en-GB" smtClean="0"/>
              <a:pPr>
                <a:defRPr/>
              </a:pPr>
              <a:t>13/03/2023</a:t>
            </a:fld>
            <a:endParaRPr lang="en-GB"/>
          </a:p>
        </p:txBody>
      </p:sp>
      <p:sp>
        <p:nvSpPr>
          <p:cNvPr id="4" name="Footer Placeholder 3">
            <a:extLst>
              <a:ext uri="{FF2B5EF4-FFF2-40B4-BE49-F238E27FC236}">
                <a16:creationId xmlns:a16="http://schemas.microsoft.com/office/drawing/2014/main" id="{12729CD1-E8C0-44CB-819A-EC1D6EECAF5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CBC3B4-7101-4350-A1A4-CBE4C14A52F8}"/>
              </a:ext>
            </a:extLst>
          </p:cNvPr>
          <p:cNvSpPr>
            <a:spLocks noGrp="1"/>
          </p:cNvSpPr>
          <p:nvPr>
            <p:ph type="sldNum" sz="quarter" idx="12"/>
          </p:nvPr>
        </p:nvSpPr>
        <p:spPr/>
        <p:txBody>
          <a:bodyPr/>
          <a:lstStyle/>
          <a:p>
            <a:fld id="{9C9F0920-85E4-48D5-B2CA-532B0D5B41ED}" type="slidenum">
              <a:rPr lang="en-GB" altLang="en-US" smtClean="0"/>
              <a:pPr/>
              <a:t>‹#›</a:t>
            </a:fld>
            <a:endParaRPr lang="en-GB" altLang="en-US"/>
          </a:p>
        </p:txBody>
      </p:sp>
    </p:spTree>
    <p:extLst>
      <p:ext uri="{BB962C8B-B14F-4D97-AF65-F5344CB8AC3E}">
        <p14:creationId xmlns:p14="http://schemas.microsoft.com/office/powerpoint/2010/main" val="168390106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17ABAA9-4AD6-49C2-BB51-DA4CD2FD2B7A}"/>
              </a:ext>
            </a:extLst>
          </p:cNvPr>
          <p:cNvSpPr>
            <a:spLocks noGrp="1"/>
          </p:cNvSpPr>
          <p:nvPr>
            <p:ph type="dt" sz="half" idx="10"/>
          </p:nvPr>
        </p:nvSpPr>
        <p:spPr/>
        <p:txBody>
          <a:bodyPr/>
          <a:lstStyle/>
          <a:p>
            <a:pPr>
              <a:defRPr/>
            </a:pPr>
            <a:fld id="{E407E491-1F98-442B-B959-351FA8D0EB34}" type="datetimeFigureOut">
              <a:rPr lang="en-GB" smtClean="0"/>
              <a:pPr>
                <a:defRPr/>
              </a:pPr>
              <a:t>13/03/2023</a:t>
            </a:fld>
            <a:endParaRPr lang="en-GB"/>
          </a:p>
        </p:txBody>
      </p:sp>
      <p:sp>
        <p:nvSpPr>
          <p:cNvPr id="3" name="Footer Placeholder 2">
            <a:extLst>
              <a:ext uri="{FF2B5EF4-FFF2-40B4-BE49-F238E27FC236}">
                <a16:creationId xmlns:a16="http://schemas.microsoft.com/office/drawing/2014/main" id="{08D8C4C4-AA98-4701-968A-652B2CEF23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8D373FD-3824-4763-9BA9-02DB9FC660EF}"/>
              </a:ext>
            </a:extLst>
          </p:cNvPr>
          <p:cNvSpPr>
            <a:spLocks noGrp="1"/>
          </p:cNvSpPr>
          <p:nvPr>
            <p:ph type="sldNum" sz="quarter" idx="12"/>
          </p:nvPr>
        </p:nvSpPr>
        <p:spPr/>
        <p:txBody>
          <a:bodyPr/>
          <a:lstStyle/>
          <a:p>
            <a:fld id="{8B2E4DD5-5943-4361-859C-F14C5D20F949}" type="slidenum">
              <a:rPr lang="en-GB" altLang="en-US" smtClean="0"/>
              <a:pPr/>
              <a:t>‹#›</a:t>
            </a:fld>
            <a:endParaRPr lang="en-GB" altLang="en-US"/>
          </a:p>
        </p:txBody>
      </p:sp>
    </p:spTree>
    <p:extLst>
      <p:ext uri="{BB962C8B-B14F-4D97-AF65-F5344CB8AC3E}">
        <p14:creationId xmlns:p14="http://schemas.microsoft.com/office/powerpoint/2010/main" val="155924539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1B0C8-5018-4E49-9323-59AB0258DB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05C447C-1061-4BDC-BCD8-4188644D9B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9E97799-4934-4E9E-A3B1-DEF1E489C26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52F4960-6ADC-4C8E-9145-CAFEF44C4E01}"/>
              </a:ext>
            </a:extLst>
          </p:cNvPr>
          <p:cNvSpPr>
            <a:spLocks noGrp="1"/>
          </p:cNvSpPr>
          <p:nvPr>
            <p:ph type="dt" sz="half" idx="10"/>
          </p:nvPr>
        </p:nvSpPr>
        <p:spPr/>
        <p:txBody>
          <a:bodyPr/>
          <a:lstStyle/>
          <a:p>
            <a:pPr>
              <a:defRPr/>
            </a:pPr>
            <a:fld id="{E47D202F-81B1-4E67-9C13-53489E48A778}" type="datetimeFigureOut">
              <a:rPr lang="en-GB" smtClean="0"/>
              <a:pPr>
                <a:defRPr/>
              </a:pPr>
              <a:t>13/03/2023</a:t>
            </a:fld>
            <a:endParaRPr lang="en-GB"/>
          </a:p>
        </p:txBody>
      </p:sp>
      <p:sp>
        <p:nvSpPr>
          <p:cNvPr id="6" name="Footer Placeholder 5">
            <a:extLst>
              <a:ext uri="{FF2B5EF4-FFF2-40B4-BE49-F238E27FC236}">
                <a16:creationId xmlns:a16="http://schemas.microsoft.com/office/drawing/2014/main" id="{80643C6D-15FF-4035-97AF-0BC5B411C51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23D7C18-F3B4-454A-B3DC-A977E1A03B28}"/>
              </a:ext>
            </a:extLst>
          </p:cNvPr>
          <p:cNvSpPr>
            <a:spLocks noGrp="1"/>
          </p:cNvSpPr>
          <p:nvPr>
            <p:ph type="sldNum" sz="quarter" idx="12"/>
          </p:nvPr>
        </p:nvSpPr>
        <p:spPr/>
        <p:txBody>
          <a:bodyPr/>
          <a:lstStyle/>
          <a:p>
            <a:fld id="{27A9834E-A6D0-4941-BDBF-069ADC6D3E9A}" type="slidenum">
              <a:rPr lang="en-GB" altLang="en-US" smtClean="0"/>
              <a:pPr/>
              <a:t>‹#›</a:t>
            </a:fld>
            <a:endParaRPr lang="en-GB" altLang="en-US"/>
          </a:p>
        </p:txBody>
      </p:sp>
    </p:spTree>
    <p:extLst>
      <p:ext uri="{BB962C8B-B14F-4D97-AF65-F5344CB8AC3E}">
        <p14:creationId xmlns:p14="http://schemas.microsoft.com/office/powerpoint/2010/main" val="85528924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E26FD-9F8F-498B-97A7-E2585E85A1C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E9582ABF-A767-40BE-8028-DAC3323343D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AD38800-098D-415D-BBFD-5613B9C037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E745264-191C-48F0-B2FE-01AD964EFCC4}"/>
              </a:ext>
            </a:extLst>
          </p:cNvPr>
          <p:cNvSpPr>
            <a:spLocks noGrp="1"/>
          </p:cNvSpPr>
          <p:nvPr>
            <p:ph type="dt" sz="half" idx="10"/>
          </p:nvPr>
        </p:nvSpPr>
        <p:spPr/>
        <p:txBody>
          <a:bodyPr/>
          <a:lstStyle/>
          <a:p>
            <a:pPr>
              <a:defRPr/>
            </a:pPr>
            <a:fld id="{3804D5A4-0687-486F-969D-EA7899DC2F4E}" type="datetimeFigureOut">
              <a:rPr lang="en-GB" smtClean="0"/>
              <a:pPr>
                <a:defRPr/>
              </a:pPr>
              <a:t>13/03/2023</a:t>
            </a:fld>
            <a:endParaRPr lang="en-GB"/>
          </a:p>
        </p:txBody>
      </p:sp>
      <p:sp>
        <p:nvSpPr>
          <p:cNvPr id="6" name="Footer Placeholder 5">
            <a:extLst>
              <a:ext uri="{FF2B5EF4-FFF2-40B4-BE49-F238E27FC236}">
                <a16:creationId xmlns:a16="http://schemas.microsoft.com/office/drawing/2014/main" id="{FB52AA92-F4F8-4285-951A-D6B54DD21F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156494-F60F-48F8-9823-EB34077866D5}"/>
              </a:ext>
            </a:extLst>
          </p:cNvPr>
          <p:cNvSpPr>
            <a:spLocks noGrp="1"/>
          </p:cNvSpPr>
          <p:nvPr>
            <p:ph type="sldNum" sz="quarter" idx="12"/>
          </p:nvPr>
        </p:nvSpPr>
        <p:spPr/>
        <p:txBody>
          <a:bodyPr/>
          <a:lstStyle/>
          <a:p>
            <a:fld id="{2EC0F5C8-D781-4012-AF7A-71AC12483A5C}" type="slidenum">
              <a:rPr lang="en-GB" altLang="en-US" smtClean="0"/>
              <a:pPr/>
              <a:t>‹#›</a:t>
            </a:fld>
            <a:endParaRPr lang="en-GB" altLang="en-US"/>
          </a:p>
        </p:txBody>
      </p:sp>
    </p:spTree>
    <p:extLst>
      <p:ext uri="{BB962C8B-B14F-4D97-AF65-F5344CB8AC3E}">
        <p14:creationId xmlns:p14="http://schemas.microsoft.com/office/powerpoint/2010/main" val="50962823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1D857B-2D65-4D2B-B7E7-2D882E8167B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6B3DAAD-5B2F-4953-A43C-A867E4B2DA0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B15B6F-D958-4598-B734-AA3FD547A6F2}"/>
              </a:ext>
            </a:extLst>
          </p:cNvPr>
          <p:cNvSpPr>
            <a:spLocks noGrp="1"/>
          </p:cNvSpPr>
          <p:nvPr>
            <p:ph type="dt" sz="half" idx="10"/>
          </p:nvPr>
        </p:nvSpPr>
        <p:spPr/>
        <p:txBody>
          <a:bodyPr/>
          <a:lstStyle/>
          <a:p>
            <a:pPr>
              <a:defRPr/>
            </a:pPr>
            <a:fld id="{8269CF20-B2D9-4840-99E0-E95901BCAA0B}" type="datetimeFigureOut">
              <a:rPr lang="en-GB" smtClean="0"/>
              <a:pPr>
                <a:defRPr/>
              </a:pPr>
              <a:t>13/03/2023</a:t>
            </a:fld>
            <a:endParaRPr lang="en-GB"/>
          </a:p>
        </p:txBody>
      </p:sp>
      <p:sp>
        <p:nvSpPr>
          <p:cNvPr id="5" name="Footer Placeholder 4">
            <a:extLst>
              <a:ext uri="{FF2B5EF4-FFF2-40B4-BE49-F238E27FC236}">
                <a16:creationId xmlns:a16="http://schemas.microsoft.com/office/drawing/2014/main" id="{9DC723E2-FF88-42D8-A9DF-2889D81544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B983D53-009B-468A-9770-D2B17E68062C}"/>
              </a:ext>
            </a:extLst>
          </p:cNvPr>
          <p:cNvSpPr>
            <a:spLocks noGrp="1"/>
          </p:cNvSpPr>
          <p:nvPr>
            <p:ph type="sldNum" sz="quarter" idx="12"/>
          </p:nvPr>
        </p:nvSpPr>
        <p:spPr/>
        <p:txBody>
          <a:bodyPr/>
          <a:lstStyle/>
          <a:p>
            <a:fld id="{E8AE4597-7059-4008-B0DD-7F90E850D576}" type="slidenum">
              <a:rPr lang="en-GB" altLang="en-US" smtClean="0"/>
              <a:pPr/>
              <a:t>‹#›</a:t>
            </a:fld>
            <a:endParaRPr lang="en-GB" altLang="en-US"/>
          </a:p>
        </p:txBody>
      </p:sp>
    </p:spTree>
    <p:extLst>
      <p:ext uri="{BB962C8B-B14F-4D97-AF65-F5344CB8AC3E}">
        <p14:creationId xmlns:p14="http://schemas.microsoft.com/office/powerpoint/2010/main" val="31918715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D0E2B04-60C3-4761-B2FE-F7E6F706047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4EEB29-6293-484E-9376-E7D736A03BE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FEFA93-379D-4A7D-8868-F48FAA3D1CA0}"/>
              </a:ext>
            </a:extLst>
          </p:cNvPr>
          <p:cNvSpPr>
            <a:spLocks noGrp="1"/>
          </p:cNvSpPr>
          <p:nvPr>
            <p:ph type="dt" sz="half" idx="10"/>
          </p:nvPr>
        </p:nvSpPr>
        <p:spPr/>
        <p:txBody>
          <a:bodyPr/>
          <a:lstStyle/>
          <a:p>
            <a:pPr>
              <a:defRPr/>
            </a:pPr>
            <a:fld id="{87FE6320-2C3D-4A96-B085-F67AD7BBE6F6}" type="datetimeFigureOut">
              <a:rPr lang="en-GB" smtClean="0"/>
              <a:pPr>
                <a:defRPr/>
              </a:pPr>
              <a:t>13/03/2023</a:t>
            </a:fld>
            <a:endParaRPr lang="en-GB"/>
          </a:p>
        </p:txBody>
      </p:sp>
      <p:sp>
        <p:nvSpPr>
          <p:cNvPr id="5" name="Footer Placeholder 4">
            <a:extLst>
              <a:ext uri="{FF2B5EF4-FFF2-40B4-BE49-F238E27FC236}">
                <a16:creationId xmlns:a16="http://schemas.microsoft.com/office/drawing/2014/main" id="{9B29237E-F5C6-4C21-BF08-941EFA35F51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3F6D06-6DFB-4A26-BF87-B5873C2F6B9B}"/>
              </a:ext>
            </a:extLst>
          </p:cNvPr>
          <p:cNvSpPr>
            <a:spLocks noGrp="1"/>
          </p:cNvSpPr>
          <p:nvPr>
            <p:ph type="sldNum" sz="quarter" idx="12"/>
          </p:nvPr>
        </p:nvSpPr>
        <p:spPr/>
        <p:txBody>
          <a:bodyPr/>
          <a:lstStyle/>
          <a:p>
            <a:fld id="{2E043B7C-0FA7-4B48-8170-F22D9A53B7D9}" type="slidenum">
              <a:rPr lang="en-GB" altLang="en-US" smtClean="0"/>
              <a:pPr/>
              <a:t>‹#›</a:t>
            </a:fld>
            <a:endParaRPr lang="en-GB" altLang="en-US"/>
          </a:p>
        </p:txBody>
      </p:sp>
    </p:spTree>
    <p:extLst>
      <p:ext uri="{BB962C8B-B14F-4D97-AF65-F5344CB8AC3E}">
        <p14:creationId xmlns:p14="http://schemas.microsoft.com/office/powerpoint/2010/main" val="337942115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A72B8E-4B73-4065-9D35-55CB4FB2042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C857174-9B19-4493-8187-7F583F1CF8D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19C558-DCCB-452E-9FDE-2DED09D395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pPr>
              <a:defRPr/>
            </a:pPr>
            <a:fld id="{18F416BA-490F-4451-8C02-BF9EAA5F5B45}" type="datetimeFigureOut">
              <a:rPr lang="en-GB" smtClean="0"/>
              <a:pPr>
                <a:defRPr/>
              </a:pPr>
              <a:t>13/03/2023</a:t>
            </a:fld>
            <a:endParaRPr lang="en-GB" dirty="0"/>
          </a:p>
        </p:txBody>
      </p:sp>
      <p:sp>
        <p:nvSpPr>
          <p:cNvPr id="5" name="Footer Placeholder 4">
            <a:extLst>
              <a:ext uri="{FF2B5EF4-FFF2-40B4-BE49-F238E27FC236}">
                <a16:creationId xmlns:a16="http://schemas.microsoft.com/office/drawing/2014/main" id="{F73B5D57-4302-4653-B9D2-F0FA6D6B92D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646F6E5-695B-4253-9AA2-6C1DC883659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BFEEF75-6AF6-4970-9E1C-3DAF687A43E7}" type="slidenum">
              <a:rPr lang="en-GB" altLang="en-US" smtClean="0"/>
              <a:pPr/>
              <a:t>‹#›</a:t>
            </a:fld>
            <a:endParaRPr lang="en-GB" altLang="en-US"/>
          </a:p>
        </p:txBody>
      </p:sp>
    </p:spTree>
    <p:extLst>
      <p:ext uri="{BB962C8B-B14F-4D97-AF65-F5344CB8AC3E}">
        <p14:creationId xmlns:p14="http://schemas.microsoft.com/office/powerpoint/2010/main" val="95264852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microsoft.com/office/2007/relationships/hdphoto" Target="../media/hdphoto1.wdp"/></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4.xml.rels><?xml version="1.0" encoding="UTF-8" standalone="yes"?>
<Relationships xmlns="http://schemas.openxmlformats.org/package/2006/relationships"><Relationship Id="rId3" Type="http://schemas.openxmlformats.org/officeDocument/2006/relationships/image" Target="../media/image12.jpeg"/><Relationship Id="rId7" Type="http://schemas.openxmlformats.org/officeDocument/2006/relationships/image" Target="../media/image16.jpeg"/><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image" Target="../media/image15.jpeg"/><Relationship Id="rId5" Type="http://schemas.openxmlformats.org/officeDocument/2006/relationships/image" Target="../media/image14.jpeg"/><Relationship Id="rId4" Type="http://schemas.openxmlformats.org/officeDocument/2006/relationships/image" Target="../media/image13.jpeg"/></Relationships>
</file>

<file path=ppt/slides/_rels/slide1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0.svg"/><Relationship Id="rId2" Type="http://schemas.openxmlformats.org/officeDocument/2006/relationships/image" Target="../media/image19.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microsoft.com/office/2007/relationships/hdphoto" Target="../media/hdphoto3.wdp"/></Relationships>
</file>

<file path=ppt/slides/_rels/slide21.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2.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4.jpeg"/><Relationship Id="rId7" Type="http://schemas.openxmlformats.org/officeDocument/2006/relationships/image" Target="../media/image28.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image" Target="../media/image27.jpeg"/><Relationship Id="rId5" Type="http://schemas.openxmlformats.org/officeDocument/2006/relationships/image" Target="../media/image26.jpeg"/><Relationship Id="rId4" Type="http://schemas.openxmlformats.org/officeDocument/2006/relationships/image" Target="../media/image25.png"/></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1.xml"/><Relationship Id="rId7" Type="http://schemas.microsoft.com/office/2007/relationships/diagramDrawing" Target="../diagrams/drawing11.xml"/><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diagramColors" Target="../diagrams/colors11.xml"/><Relationship Id="rId5" Type="http://schemas.openxmlformats.org/officeDocument/2006/relationships/diagramQuickStyle" Target="../diagrams/quickStyle11.xml"/><Relationship Id="rId4" Type="http://schemas.openxmlformats.org/officeDocument/2006/relationships/diagramLayout" Target="../diagrams/layout11.xml"/></Relationships>
</file>

<file path=ppt/slides/_rels/slide33.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3.xml"/><Relationship Id="rId7" Type="http://schemas.microsoft.com/office/2007/relationships/diagramDrawing" Target="../diagrams/drawing13.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3.xml"/><Relationship Id="rId5" Type="http://schemas.openxmlformats.org/officeDocument/2006/relationships/diagramQuickStyle" Target="../diagrams/quickStyle13.xml"/><Relationship Id="rId4" Type="http://schemas.openxmlformats.org/officeDocument/2006/relationships/diagramLayout" Target="../diagrams/layout13.xml"/></Relationships>
</file>

<file path=ppt/slides/_rels/slide36.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14.xml"/><Relationship Id="rId7" Type="http://schemas.microsoft.com/office/2007/relationships/diagramDrawing" Target="../diagrams/drawing14.xml"/><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diagramColors" Target="../diagrams/colors14.xml"/><Relationship Id="rId5" Type="http://schemas.openxmlformats.org/officeDocument/2006/relationships/diagramQuickStyle" Target="../diagrams/quickStyle14.xml"/><Relationship Id="rId4" Type="http://schemas.openxmlformats.org/officeDocument/2006/relationships/diagramLayout" Target="../diagrams/layout14.xml"/></Relationships>
</file>

<file path=ppt/slides/_rels/slide38.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ight Triangle 73">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6" name="Rectangle 75">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338" name="Title 1">
            <a:extLst>
              <a:ext uri="{FF2B5EF4-FFF2-40B4-BE49-F238E27FC236}">
                <a16:creationId xmlns:a16="http://schemas.microsoft.com/office/drawing/2014/main" id="{EBCF11BD-2CC3-444A-95D4-D4ADDBF6861C}"/>
              </a:ext>
            </a:extLst>
          </p:cNvPr>
          <p:cNvSpPr>
            <a:spLocks noGrp="1"/>
          </p:cNvSpPr>
          <p:nvPr>
            <p:ph type="title"/>
          </p:nvPr>
        </p:nvSpPr>
        <p:spPr>
          <a:xfrm>
            <a:off x="1285240" y="1050595"/>
            <a:ext cx="8074815" cy="1618489"/>
          </a:xfrm>
        </p:spPr>
        <p:txBody>
          <a:bodyPr anchor="ctr">
            <a:normAutofit/>
          </a:bodyPr>
          <a:lstStyle/>
          <a:p>
            <a:pPr eaLnBrk="1" hangingPunct="1"/>
            <a:r>
              <a:rPr lang="en-GB" sz="4000" b="1"/>
              <a:t>CHANGE &amp; STABILITY MANAGEMENT</a:t>
            </a:r>
            <a:br>
              <a:rPr lang="en-GB" sz="4000"/>
            </a:br>
            <a:r>
              <a:rPr lang="en-GB" sz="4000" b="1"/>
              <a:t>BMMB7000</a:t>
            </a:r>
            <a:endParaRPr lang="en-GB" altLang="en-US" sz="4000"/>
          </a:p>
        </p:txBody>
      </p:sp>
    </p:spTree>
    <p:extLst>
      <p:ext uri="{BB962C8B-B14F-4D97-AF65-F5344CB8AC3E}">
        <p14:creationId xmlns:p14="http://schemas.microsoft.com/office/powerpoint/2010/main" val="363818530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93662" y="386930"/>
            <a:ext cx="10066122" cy="1298448"/>
          </a:xfrm>
        </p:spPr>
        <p:txBody>
          <a:bodyPr anchor="b">
            <a:normAutofit/>
          </a:bodyPr>
          <a:lstStyle/>
          <a:p>
            <a:r>
              <a:rPr lang="en-GB" sz="4800"/>
              <a:t>Today’s objectives</a:t>
            </a:r>
          </a:p>
        </p:txBody>
      </p:sp>
      <p:sp>
        <p:nvSpPr>
          <p:cNvPr id="3" name="Content Placeholder 2"/>
          <p:cNvSpPr>
            <a:spLocks noGrp="1"/>
          </p:cNvSpPr>
          <p:nvPr>
            <p:ph idx="1"/>
          </p:nvPr>
        </p:nvSpPr>
        <p:spPr>
          <a:xfrm>
            <a:off x="793661" y="2599509"/>
            <a:ext cx="4530898" cy="3639450"/>
          </a:xfrm>
        </p:spPr>
        <p:txBody>
          <a:bodyPr anchor="ctr">
            <a:normAutofit/>
          </a:bodyPr>
          <a:lstStyle/>
          <a:p>
            <a:pPr marL="0" indent="0">
              <a:buNone/>
            </a:pPr>
            <a:r>
              <a:rPr lang="en-GB" sz="2000" dirty="0"/>
              <a:t>To consider </a:t>
            </a:r>
          </a:p>
          <a:p>
            <a:r>
              <a:rPr lang="en-GB" sz="2000" dirty="0"/>
              <a:t>Resistance to change</a:t>
            </a:r>
          </a:p>
          <a:p>
            <a:pPr marL="0" indent="0">
              <a:buNone/>
            </a:pPr>
            <a:r>
              <a:rPr lang="en-GB" sz="2000" dirty="0"/>
              <a:t>- Reasons for</a:t>
            </a:r>
          </a:p>
          <a:p>
            <a:pPr marL="0" indent="0">
              <a:buNone/>
            </a:pPr>
            <a:r>
              <a:rPr lang="en-GB" sz="2000" dirty="0"/>
              <a:t>- Types of</a:t>
            </a:r>
          </a:p>
          <a:p>
            <a:pPr marL="0" indent="0">
              <a:buNone/>
            </a:pPr>
            <a:r>
              <a:rPr lang="en-GB" sz="2000" dirty="0"/>
              <a:t>- Responses to</a:t>
            </a:r>
          </a:p>
          <a:p>
            <a:pPr>
              <a:buFontTx/>
              <a:buChar char="-"/>
            </a:pPr>
            <a:r>
              <a:rPr lang="en-GB" sz="2000" dirty="0"/>
              <a:t>Challenges arising</a:t>
            </a:r>
          </a:p>
          <a:p>
            <a:pPr marL="0" indent="0">
              <a:buNone/>
            </a:pPr>
            <a:endParaRPr lang="en-GB" sz="2000" dirty="0"/>
          </a:p>
          <a:p>
            <a:r>
              <a:rPr lang="en-GB" sz="2000" dirty="0"/>
              <a:t>Organisational structures and cultures</a:t>
            </a:r>
          </a:p>
        </p:txBody>
      </p:sp>
      <p:pic>
        <p:nvPicPr>
          <p:cNvPr id="1026" name="Picture 2" descr="Persuasion—and Resistance"/>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892862"/>
            <a:ext cx="5150277" cy="2897030"/>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223959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43631" y="873940"/>
            <a:ext cx="5052369" cy="1035781"/>
          </a:xfrm>
        </p:spPr>
        <p:txBody>
          <a:bodyPr anchor="ctr">
            <a:normAutofit/>
          </a:bodyPr>
          <a:lstStyle/>
          <a:p>
            <a:r>
              <a:rPr lang="en-GB" sz="3600"/>
              <a:t>Resistance defined</a:t>
            </a:r>
          </a:p>
        </p:txBody>
      </p:sp>
      <p:sp>
        <p:nvSpPr>
          <p:cNvPr id="3" name="Content Placeholder 2"/>
          <p:cNvSpPr>
            <a:spLocks noGrp="1"/>
          </p:cNvSpPr>
          <p:nvPr>
            <p:ph idx="1"/>
          </p:nvPr>
        </p:nvSpPr>
        <p:spPr>
          <a:xfrm>
            <a:off x="1045029" y="2524721"/>
            <a:ext cx="4991629" cy="3677123"/>
          </a:xfrm>
        </p:spPr>
        <p:txBody>
          <a:bodyPr anchor="ctr">
            <a:normAutofit/>
          </a:bodyPr>
          <a:lstStyle/>
          <a:p>
            <a:pPr marL="0" indent="0">
              <a:buNone/>
            </a:pPr>
            <a:r>
              <a:rPr lang="en-GB" sz="1800"/>
              <a:t>“.. </a:t>
            </a:r>
            <a:r>
              <a:rPr lang="en-GB" sz="1800" b="1"/>
              <a:t>An unwillingness or inability to accept or to discuss changes that are perceived to be damaging or threatening to the individual”</a:t>
            </a:r>
          </a:p>
          <a:p>
            <a:pPr marL="0" indent="0">
              <a:buNone/>
            </a:pPr>
            <a:endParaRPr lang="en-GB" sz="1800"/>
          </a:p>
          <a:p>
            <a:pPr marL="0" indent="0">
              <a:buNone/>
            </a:pPr>
            <a:r>
              <a:rPr lang="en-GB" sz="1800"/>
              <a:t>(Buchanan &amp; Huczynski, 2013:628)</a:t>
            </a:r>
          </a:p>
        </p:txBody>
      </p:sp>
      <p:pic>
        <p:nvPicPr>
          <p:cNvPr id="2050" name="Picture 2" descr="Optimum Project - The science of persuasion"/>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930493" y="1566756"/>
            <a:ext cx="4223252" cy="3784772"/>
          </a:xfrm>
          <a:prstGeom prst="rect">
            <a:avLst/>
          </a:prstGeom>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2481474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043631" y="809898"/>
            <a:ext cx="9942716" cy="1554480"/>
          </a:xfrm>
        </p:spPr>
        <p:txBody>
          <a:bodyPr anchor="ctr">
            <a:normAutofit/>
          </a:bodyPr>
          <a:lstStyle/>
          <a:p>
            <a:r>
              <a:rPr lang="en-GB" sz="4800"/>
              <a:t>Resistance defined</a:t>
            </a:r>
          </a:p>
        </p:txBody>
      </p:sp>
      <p:sp>
        <p:nvSpPr>
          <p:cNvPr id="3" name="Content Placeholder 2"/>
          <p:cNvSpPr>
            <a:spLocks noGrp="1"/>
          </p:cNvSpPr>
          <p:nvPr>
            <p:ph idx="1"/>
          </p:nvPr>
        </p:nvSpPr>
        <p:spPr>
          <a:xfrm>
            <a:off x="1045028" y="3017522"/>
            <a:ext cx="9941319" cy="3124658"/>
          </a:xfrm>
        </p:spPr>
        <p:txBody>
          <a:bodyPr anchor="ctr">
            <a:normAutofit/>
          </a:bodyPr>
          <a:lstStyle/>
          <a:p>
            <a:pPr marL="0" indent="0">
              <a:buNone/>
            </a:pPr>
            <a:r>
              <a:rPr lang="en-GB" sz="2400"/>
              <a:t>“ </a:t>
            </a:r>
            <a:r>
              <a:rPr lang="en-GB" sz="2400" b="1"/>
              <a:t>Resistance towards change encompasses behaviours that are acted out by recipients in order to slow down or terminate an intended organisational change” </a:t>
            </a:r>
          </a:p>
          <a:p>
            <a:pPr marL="0" indent="0">
              <a:buNone/>
            </a:pPr>
            <a:endParaRPr lang="en-GB" sz="2400"/>
          </a:p>
          <a:p>
            <a:pPr marL="0" indent="0">
              <a:buNone/>
            </a:pPr>
            <a:r>
              <a:rPr lang="en-GB" sz="2400"/>
              <a:t>(Lines, 2004:198)</a:t>
            </a:r>
          </a:p>
        </p:txBody>
      </p:sp>
    </p:spTree>
    <p:extLst>
      <p:ext uri="{BB962C8B-B14F-4D97-AF65-F5344CB8AC3E}">
        <p14:creationId xmlns:p14="http://schemas.microsoft.com/office/powerpoint/2010/main" val="13706071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Why resistance </a:t>
            </a:r>
          </a:p>
        </p:txBody>
      </p:sp>
      <p:pic>
        <p:nvPicPr>
          <p:cNvPr id="4" name="Picture 3"/>
          <p:cNvPicPr>
            <a:picLocks noChangeAspect="1"/>
          </p:cNvPicPr>
          <p:nvPr/>
        </p:nvPicPr>
        <p:blipFill>
          <a:blip r:embed="rId3">
            <a:extLst>
              <a:ext uri="{BEBA8EAE-BF5A-486C-A8C5-ECC9F3942E4B}">
                <a14:imgProps xmlns:a14="http://schemas.microsoft.com/office/drawing/2010/main">
                  <a14:imgLayer r:embed="rId4">
                    <a14:imgEffect>
                      <a14:artisticPhotocopy/>
                    </a14:imgEffect>
                    <a14:imgEffect>
                      <a14:colorTemperature colorTemp="4700"/>
                    </a14:imgEffect>
                  </a14:imgLayer>
                </a14:imgProps>
              </a:ext>
            </a:extLst>
          </a:blip>
          <a:stretch>
            <a:fillRect/>
          </a:stretch>
        </p:blipFill>
        <p:spPr>
          <a:xfrm>
            <a:off x="5922492" y="1981023"/>
            <a:ext cx="5536001" cy="2837201"/>
          </a:xfrm>
          <a:prstGeom prst="rect">
            <a:avLst/>
          </a:prstGeom>
        </p:spPr>
      </p:pic>
    </p:spTree>
    <p:extLst>
      <p:ext uri="{BB962C8B-B14F-4D97-AF65-F5344CB8AC3E}">
        <p14:creationId xmlns:p14="http://schemas.microsoft.com/office/powerpoint/2010/main" val="417618376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755779" y="0"/>
            <a:ext cx="10515600" cy="1325563"/>
          </a:xfrm>
        </p:spPr>
        <p:txBody>
          <a:bodyPr/>
          <a:lstStyle/>
          <a:p>
            <a:pPr algn="ctr"/>
            <a:r>
              <a:rPr lang="en-GB" dirty="0"/>
              <a:t>Tendency for change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022836981"/>
              </p:ext>
            </p:extLst>
          </p:nvPr>
        </p:nvGraphicFramePr>
        <p:xfrm>
          <a:off x="326571" y="895740"/>
          <a:ext cx="11374017" cy="561702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8412450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02094" y="206505"/>
            <a:ext cx="10515600" cy="1325563"/>
          </a:xfrm>
        </p:spPr>
        <p:txBody>
          <a:bodyPr/>
          <a:lstStyle/>
          <a:p>
            <a:pPr algn="ctr"/>
            <a:r>
              <a:rPr lang="en-GB" dirty="0"/>
              <a:t>Why is change so difficult</a:t>
            </a:r>
          </a:p>
        </p:txBody>
      </p:sp>
      <p:graphicFrame>
        <p:nvGraphicFramePr>
          <p:cNvPr id="5" name="Diagram 4"/>
          <p:cNvGraphicFramePr/>
          <p:nvPr>
            <p:extLst>
              <p:ext uri="{D42A27DB-BD31-4B8C-83A1-F6EECF244321}">
                <p14:modId xmlns:p14="http://schemas.microsoft.com/office/powerpoint/2010/main" val="2567269413"/>
              </p:ext>
            </p:extLst>
          </p:nvPr>
        </p:nvGraphicFramePr>
        <p:xfrm>
          <a:off x="2143967" y="1334277"/>
          <a:ext cx="8128000" cy="507464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52998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Types of Resistance to change</a:t>
            </a:r>
          </a:p>
        </p:txBody>
      </p:sp>
      <p:sp>
        <p:nvSpPr>
          <p:cNvPr id="4" name="Rectangle 3"/>
          <p:cNvSpPr/>
          <p:nvPr/>
        </p:nvSpPr>
        <p:spPr>
          <a:xfrm>
            <a:off x="914400" y="1884784"/>
            <a:ext cx="1978090" cy="933061"/>
          </a:xfrm>
          <a:prstGeom prst="rect">
            <a:avLst/>
          </a:prstGeom>
        </p:spPr>
        <p:style>
          <a:lnRef idx="1">
            <a:schemeClr val="accent2"/>
          </a:lnRef>
          <a:fillRef idx="2">
            <a:schemeClr val="accent2"/>
          </a:fillRef>
          <a:effectRef idx="1">
            <a:schemeClr val="accent2"/>
          </a:effectRef>
          <a:fontRef idx="minor">
            <a:schemeClr val="dk1"/>
          </a:fontRef>
        </p:style>
        <p:txBody>
          <a:bodyPr rtlCol="0" anchor="ctr"/>
          <a:lstStyle/>
          <a:p>
            <a:pPr algn="ctr"/>
            <a:r>
              <a:rPr lang="en-GB" dirty="0"/>
              <a:t>Individual resistance</a:t>
            </a:r>
          </a:p>
        </p:txBody>
      </p:sp>
      <p:sp>
        <p:nvSpPr>
          <p:cNvPr id="10" name="Rectangle 9"/>
          <p:cNvSpPr/>
          <p:nvPr/>
        </p:nvSpPr>
        <p:spPr>
          <a:xfrm>
            <a:off x="3371461" y="3147526"/>
            <a:ext cx="1978090" cy="933061"/>
          </a:xfrm>
          <a:prstGeom prst="rect">
            <a:avLst/>
          </a:prstGeom>
        </p:spPr>
        <p:style>
          <a:lnRef idx="1">
            <a:schemeClr val="accent3"/>
          </a:lnRef>
          <a:fillRef idx="2">
            <a:schemeClr val="accent3"/>
          </a:fillRef>
          <a:effectRef idx="1">
            <a:schemeClr val="accent3"/>
          </a:effectRef>
          <a:fontRef idx="minor">
            <a:schemeClr val="dk1"/>
          </a:fontRef>
        </p:style>
        <p:txBody>
          <a:bodyPr rtlCol="0" anchor="ctr"/>
          <a:lstStyle/>
          <a:p>
            <a:pPr algn="ctr"/>
            <a:r>
              <a:rPr lang="en-GB" dirty="0"/>
              <a:t>Technical resistance </a:t>
            </a:r>
          </a:p>
        </p:txBody>
      </p:sp>
      <p:sp>
        <p:nvSpPr>
          <p:cNvPr id="12" name="Rectangle 11"/>
          <p:cNvSpPr/>
          <p:nvPr/>
        </p:nvSpPr>
        <p:spPr>
          <a:xfrm>
            <a:off x="8624596" y="1884784"/>
            <a:ext cx="1978090" cy="933061"/>
          </a:xfrm>
          <a:prstGeom prst="rect">
            <a:avLst/>
          </a:prstGeom>
        </p:spPr>
        <p:style>
          <a:lnRef idx="1">
            <a:schemeClr val="accent6"/>
          </a:lnRef>
          <a:fillRef idx="2">
            <a:schemeClr val="accent6"/>
          </a:fillRef>
          <a:effectRef idx="1">
            <a:schemeClr val="accent6"/>
          </a:effectRef>
          <a:fontRef idx="minor">
            <a:schemeClr val="dk1"/>
          </a:fontRef>
        </p:style>
        <p:txBody>
          <a:bodyPr rtlCol="0" anchor="ctr"/>
          <a:lstStyle/>
          <a:p>
            <a:pPr algn="ctr"/>
            <a:r>
              <a:rPr lang="en-GB" dirty="0"/>
              <a:t>Cultural resistance</a:t>
            </a:r>
          </a:p>
        </p:txBody>
      </p:sp>
      <p:sp>
        <p:nvSpPr>
          <p:cNvPr id="13" name="Rectangle 12"/>
          <p:cNvSpPr/>
          <p:nvPr/>
        </p:nvSpPr>
        <p:spPr>
          <a:xfrm>
            <a:off x="6509656" y="3131975"/>
            <a:ext cx="1978090" cy="933061"/>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en-GB" dirty="0"/>
              <a:t>Political resistance</a:t>
            </a:r>
          </a:p>
        </p:txBody>
      </p:sp>
      <p:sp>
        <p:nvSpPr>
          <p:cNvPr id="14" name="Rectangle 13"/>
          <p:cNvSpPr/>
          <p:nvPr/>
        </p:nvSpPr>
        <p:spPr>
          <a:xfrm>
            <a:off x="4867468" y="5246915"/>
            <a:ext cx="1978090" cy="933061"/>
          </a:xfrm>
          <a:prstGeom prst="rect">
            <a:avLst/>
          </a:prstGeom>
        </p:spPr>
        <p:style>
          <a:lnRef idx="1">
            <a:schemeClr val="accent1"/>
          </a:lnRef>
          <a:fillRef idx="2">
            <a:schemeClr val="accent1"/>
          </a:fillRef>
          <a:effectRef idx="1">
            <a:schemeClr val="accent1"/>
          </a:effectRef>
          <a:fontRef idx="minor">
            <a:schemeClr val="dk1"/>
          </a:fontRef>
        </p:style>
        <p:txBody>
          <a:bodyPr rtlCol="0" anchor="ctr"/>
          <a:lstStyle/>
          <a:p>
            <a:pPr algn="ctr"/>
            <a:r>
              <a:rPr lang="en-GB" dirty="0"/>
              <a:t>Structural resistance</a:t>
            </a:r>
          </a:p>
        </p:txBody>
      </p:sp>
    </p:spTree>
    <p:extLst>
      <p:ext uri="{BB962C8B-B14F-4D97-AF65-F5344CB8AC3E}">
        <p14:creationId xmlns:p14="http://schemas.microsoft.com/office/powerpoint/2010/main" val="419240240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Rectangle 12">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Isosceles Triangle 18">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0">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Diagram 3"/>
          <p:cNvGraphicFramePr/>
          <p:nvPr>
            <p:extLst>
              <p:ext uri="{D42A27DB-BD31-4B8C-83A1-F6EECF244321}">
                <p14:modId xmlns:p14="http://schemas.microsoft.com/office/powerpoint/2010/main" val="1647589740"/>
              </p:ext>
            </p:extLst>
          </p:nvPr>
        </p:nvGraphicFramePr>
        <p:xfrm>
          <a:off x="2032000" y="205274"/>
          <a:ext cx="8128000" cy="59330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600981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86FF76B9-219D-4469-AF87-0236D2903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DB88BD78-87E1-424D-B479-C37D8E41B12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10964637" y="2358"/>
            <a:ext cx="1876653" cy="1766008"/>
            <a:chOff x="-648769" y="2358"/>
            <a:chExt cx="1876653" cy="1766008"/>
          </a:xfrm>
        </p:grpSpPr>
        <p:sp>
          <p:nvSpPr>
            <p:cNvPr id="6" name="Freeform: Shape 11">
              <a:extLst>
                <a:ext uri="{FF2B5EF4-FFF2-40B4-BE49-F238E27FC236}">
                  <a16:creationId xmlns:a16="http://schemas.microsoft.com/office/drawing/2014/main" id="{C05EB894-9410-4B20-95E4-7A25101AB8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15188" y="-231223"/>
              <a:ext cx="1409491" cy="1876653"/>
            </a:xfrm>
            <a:custGeom>
              <a:avLst/>
              <a:gdLst>
                <a:gd name="connsiteX0" fmla="*/ 0 w 1409491"/>
                <a:gd name="connsiteY0" fmla="*/ 643075 h 1876653"/>
                <a:gd name="connsiteX1" fmla="*/ 643075 w 1409491"/>
                <a:gd name="connsiteY1" fmla="*/ 0 h 1876653"/>
                <a:gd name="connsiteX2" fmla="*/ 1409491 w 1409491"/>
                <a:gd name="connsiteY2" fmla="*/ 0 h 1876653"/>
                <a:gd name="connsiteX3" fmla="*/ 1409491 w 1409491"/>
                <a:gd name="connsiteY3" fmla="*/ 1876653 h 1876653"/>
                <a:gd name="connsiteX4" fmla="*/ 1233578 w 1409491"/>
                <a:gd name="connsiteY4" fmla="*/ 1876653 h 18766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9491" h="1876653">
                  <a:moveTo>
                    <a:pt x="0" y="643075"/>
                  </a:moveTo>
                  <a:lnTo>
                    <a:pt x="643075" y="0"/>
                  </a:lnTo>
                  <a:lnTo>
                    <a:pt x="1409491" y="0"/>
                  </a:lnTo>
                  <a:lnTo>
                    <a:pt x="1409491" y="1876653"/>
                  </a:lnTo>
                  <a:lnTo>
                    <a:pt x="1233578" y="1876653"/>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12">
              <a:extLst>
                <a:ext uri="{FF2B5EF4-FFF2-40B4-BE49-F238E27FC236}">
                  <a16:creationId xmlns:a16="http://schemas.microsoft.com/office/drawing/2014/main" id="{166E38B6-B050-4340-8E8F-3A971DADC0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301285" y="128278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37196" y="6033666"/>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633C5E46-DAC5-4661-9C87-22B08E2A51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43436" y="5721108"/>
            <a:ext cx="2261965" cy="1136891"/>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Diagram 3"/>
          <p:cNvGraphicFramePr/>
          <p:nvPr>
            <p:extLst>
              <p:ext uri="{D42A27DB-BD31-4B8C-83A1-F6EECF244321}">
                <p14:modId xmlns:p14="http://schemas.microsoft.com/office/powerpoint/2010/main" val="1766027118"/>
              </p:ext>
            </p:extLst>
          </p:nvPr>
        </p:nvGraphicFramePr>
        <p:xfrm>
          <a:off x="933061" y="289249"/>
          <a:ext cx="10431625" cy="60275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08697522"/>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C4879EFC-8E62-4E00-973C-C45EE9EC67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Rectangle 4"/>
          <p:cNvSpPr/>
          <p:nvPr/>
        </p:nvSpPr>
        <p:spPr>
          <a:xfrm>
            <a:off x="638881" y="457200"/>
            <a:ext cx="10909640" cy="1368614"/>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lIns="91440" tIns="45720" rIns="91440" bIns="45720" rtlCol="0" anchor="ctr">
            <a:normAutofit/>
          </a:bodyPr>
          <a:lstStyle/>
          <a:p>
            <a:pPr algn="ctr">
              <a:lnSpc>
                <a:spcPct val="90000"/>
              </a:lnSpc>
              <a:spcBef>
                <a:spcPct val="0"/>
              </a:spcBef>
              <a:spcAft>
                <a:spcPts val="600"/>
              </a:spcAft>
            </a:pPr>
            <a:r>
              <a:rPr lang="en-US" sz="6600">
                <a:solidFill>
                  <a:schemeClr val="tx1"/>
                </a:solidFill>
                <a:latin typeface="+mj-lt"/>
                <a:ea typeface="+mj-ea"/>
                <a:cs typeface="+mj-cs"/>
              </a:rPr>
              <a:t>Resistance to change</a:t>
            </a:r>
          </a:p>
        </p:txBody>
      </p:sp>
      <p:sp>
        <p:nvSpPr>
          <p:cNvPr id="27" name="sketch line">
            <a:extLst>
              <a:ext uri="{FF2B5EF4-FFF2-40B4-BE49-F238E27FC236}">
                <a16:creationId xmlns:a16="http://schemas.microsoft.com/office/drawing/2014/main" id="{D6A9C53F-5F90-40A5-8C85-5412D39C8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450080" y="1850683"/>
            <a:ext cx="3291840" cy="18288"/>
          </a:xfrm>
          <a:custGeom>
            <a:avLst/>
            <a:gdLst>
              <a:gd name="connsiteX0" fmla="*/ 0 w 3291840"/>
              <a:gd name="connsiteY0" fmla="*/ 0 h 18288"/>
              <a:gd name="connsiteX1" fmla="*/ 658368 w 3291840"/>
              <a:gd name="connsiteY1" fmla="*/ 0 h 18288"/>
              <a:gd name="connsiteX2" fmla="*/ 1283818 w 3291840"/>
              <a:gd name="connsiteY2" fmla="*/ 0 h 18288"/>
              <a:gd name="connsiteX3" fmla="*/ 1909267 w 3291840"/>
              <a:gd name="connsiteY3" fmla="*/ 0 h 18288"/>
              <a:gd name="connsiteX4" fmla="*/ 2633472 w 3291840"/>
              <a:gd name="connsiteY4" fmla="*/ 0 h 18288"/>
              <a:gd name="connsiteX5" fmla="*/ 3291840 w 3291840"/>
              <a:gd name="connsiteY5" fmla="*/ 0 h 18288"/>
              <a:gd name="connsiteX6" fmla="*/ 3291840 w 3291840"/>
              <a:gd name="connsiteY6" fmla="*/ 18288 h 18288"/>
              <a:gd name="connsiteX7" fmla="*/ 2633472 w 3291840"/>
              <a:gd name="connsiteY7" fmla="*/ 18288 h 18288"/>
              <a:gd name="connsiteX8" fmla="*/ 2073859 w 3291840"/>
              <a:gd name="connsiteY8" fmla="*/ 18288 h 18288"/>
              <a:gd name="connsiteX9" fmla="*/ 1448410 w 3291840"/>
              <a:gd name="connsiteY9" fmla="*/ 18288 h 18288"/>
              <a:gd name="connsiteX10" fmla="*/ 822960 w 3291840"/>
              <a:gd name="connsiteY10" fmla="*/ 18288 h 18288"/>
              <a:gd name="connsiteX11" fmla="*/ 0 w 3291840"/>
              <a:gd name="connsiteY11" fmla="*/ 18288 h 18288"/>
              <a:gd name="connsiteX12" fmla="*/ 0 w 329184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1840" h="18288" fill="none" extrusionOk="0">
                <a:moveTo>
                  <a:pt x="0" y="0"/>
                </a:moveTo>
                <a:cubicBezTo>
                  <a:pt x="173077" y="-20031"/>
                  <a:pt x="443104" y="6424"/>
                  <a:pt x="658368" y="0"/>
                </a:cubicBezTo>
                <a:cubicBezTo>
                  <a:pt x="873632" y="-6424"/>
                  <a:pt x="1034028" y="11764"/>
                  <a:pt x="1283818" y="0"/>
                </a:cubicBezTo>
                <a:cubicBezTo>
                  <a:pt x="1533608" y="-11764"/>
                  <a:pt x="1691227" y="-30112"/>
                  <a:pt x="1909267" y="0"/>
                </a:cubicBezTo>
                <a:cubicBezTo>
                  <a:pt x="2127307" y="30112"/>
                  <a:pt x="2272465" y="-18735"/>
                  <a:pt x="2633472" y="0"/>
                </a:cubicBezTo>
                <a:cubicBezTo>
                  <a:pt x="2994479" y="18735"/>
                  <a:pt x="3023324" y="-32030"/>
                  <a:pt x="3291840" y="0"/>
                </a:cubicBezTo>
                <a:cubicBezTo>
                  <a:pt x="3291406" y="7551"/>
                  <a:pt x="3291373" y="9822"/>
                  <a:pt x="3291840" y="18288"/>
                </a:cubicBezTo>
                <a:cubicBezTo>
                  <a:pt x="3048445" y="38989"/>
                  <a:pt x="2846548" y="-14400"/>
                  <a:pt x="2633472" y="18288"/>
                </a:cubicBezTo>
                <a:cubicBezTo>
                  <a:pt x="2420396" y="50976"/>
                  <a:pt x="2304099" y="6336"/>
                  <a:pt x="2073859" y="18288"/>
                </a:cubicBezTo>
                <a:cubicBezTo>
                  <a:pt x="1843619" y="30240"/>
                  <a:pt x="1706926" y="10778"/>
                  <a:pt x="1448410" y="18288"/>
                </a:cubicBezTo>
                <a:cubicBezTo>
                  <a:pt x="1189894" y="25798"/>
                  <a:pt x="1002278" y="8992"/>
                  <a:pt x="822960" y="18288"/>
                </a:cubicBezTo>
                <a:cubicBezTo>
                  <a:pt x="643642" y="27585"/>
                  <a:pt x="307039" y="38051"/>
                  <a:pt x="0" y="18288"/>
                </a:cubicBezTo>
                <a:cubicBezTo>
                  <a:pt x="60" y="11696"/>
                  <a:pt x="66" y="3758"/>
                  <a:pt x="0" y="0"/>
                </a:cubicBezTo>
                <a:close/>
              </a:path>
              <a:path w="3291840" h="18288" stroke="0" extrusionOk="0">
                <a:moveTo>
                  <a:pt x="0" y="0"/>
                </a:moveTo>
                <a:cubicBezTo>
                  <a:pt x="195850" y="28018"/>
                  <a:pt x="434891" y="17390"/>
                  <a:pt x="592531" y="0"/>
                </a:cubicBezTo>
                <a:cubicBezTo>
                  <a:pt x="750171" y="-17390"/>
                  <a:pt x="1018709" y="32200"/>
                  <a:pt x="1316736" y="0"/>
                </a:cubicBezTo>
                <a:cubicBezTo>
                  <a:pt x="1614763" y="-32200"/>
                  <a:pt x="1696480" y="-11367"/>
                  <a:pt x="1876349" y="0"/>
                </a:cubicBezTo>
                <a:cubicBezTo>
                  <a:pt x="2056218" y="11367"/>
                  <a:pt x="2193364" y="13433"/>
                  <a:pt x="2435962" y="0"/>
                </a:cubicBezTo>
                <a:cubicBezTo>
                  <a:pt x="2678560" y="-13433"/>
                  <a:pt x="3010901" y="-42367"/>
                  <a:pt x="3291840" y="0"/>
                </a:cubicBezTo>
                <a:cubicBezTo>
                  <a:pt x="3291758" y="4406"/>
                  <a:pt x="3291751" y="9982"/>
                  <a:pt x="3291840" y="18288"/>
                </a:cubicBezTo>
                <a:cubicBezTo>
                  <a:pt x="3108993" y="14228"/>
                  <a:pt x="2952658" y="46900"/>
                  <a:pt x="2666390" y="18288"/>
                </a:cubicBezTo>
                <a:cubicBezTo>
                  <a:pt x="2380122" y="-10324"/>
                  <a:pt x="2263855" y="41055"/>
                  <a:pt x="2040941" y="18288"/>
                </a:cubicBezTo>
                <a:cubicBezTo>
                  <a:pt x="1818027" y="-4479"/>
                  <a:pt x="1675097" y="6509"/>
                  <a:pt x="1415491" y="18288"/>
                </a:cubicBezTo>
                <a:cubicBezTo>
                  <a:pt x="1155885" y="30068"/>
                  <a:pt x="852976" y="36210"/>
                  <a:pt x="691286" y="18288"/>
                </a:cubicBezTo>
                <a:cubicBezTo>
                  <a:pt x="529596" y="366"/>
                  <a:pt x="187183" y="13912"/>
                  <a:pt x="0" y="18288"/>
                </a:cubicBezTo>
                <a:cubicBezTo>
                  <a:pt x="189" y="14288"/>
                  <a:pt x="-703" y="3747"/>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xmln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a:extLst>
              <a:ext uri="{FF2B5EF4-FFF2-40B4-BE49-F238E27FC236}">
                <a16:creationId xmlns:a16="http://schemas.microsoft.com/office/drawing/2014/main" id="{F4F2C287-80EE-4752-8599-67C7629EFC66}"/>
              </a:ext>
            </a:extLst>
          </p:cNvPr>
          <p:cNvPicPr>
            <a:picLocks noChangeAspect="1"/>
          </p:cNvPicPr>
          <p:nvPr/>
        </p:nvPicPr>
        <p:blipFill>
          <a:blip r:embed="rId2"/>
          <a:stretch>
            <a:fillRect/>
          </a:stretch>
        </p:blipFill>
        <p:spPr>
          <a:xfrm>
            <a:off x="1549718" y="2642616"/>
            <a:ext cx="3155060" cy="3605784"/>
          </a:xfrm>
          <a:prstGeom prst="rect">
            <a:avLst/>
          </a:prstGeom>
        </p:spPr>
      </p:pic>
      <p:pic>
        <p:nvPicPr>
          <p:cNvPr id="4" name="Picture 3"/>
          <p:cNvPicPr>
            <a:picLocks noChangeAspect="1"/>
          </p:cNvPicPr>
          <p:nvPr/>
        </p:nvPicPr>
        <p:blipFill rotWithShape="1">
          <a:blip r:embed="rId3"/>
          <a:srcRect l="2609" r="7373" b="2"/>
          <a:stretch/>
        </p:blipFill>
        <p:spPr>
          <a:xfrm>
            <a:off x="6254496" y="2691389"/>
            <a:ext cx="5614416" cy="3508237"/>
          </a:xfrm>
          <a:prstGeom prst="rect">
            <a:avLst/>
          </a:prstGeom>
          <a:solidFill>
            <a:srgbClr val="FFFFFF">
              <a:shade val="85000"/>
            </a:srgbClr>
          </a:solidFill>
        </p:spPr>
      </p:pic>
    </p:spTree>
    <p:extLst>
      <p:ext uri="{BB962C8B-B14F-4D97-AF65-F5344CB8AC3E}">
        <p14:creationId xmlns:p14="http://schemas.microsoft.com/office/powerpoint/2010/main" val="41686579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4747089-0322-4B03-B224-817DD4C8B7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Freeform: Shape 10">
            <a:extLst>
              <a:ext uri="{FF2B5EF4-FFF2-40B4-BE49-F238E27FC236}">
                <a16:creationId xmlns:a16="http://schemas.microsoft.com/office/drawing/2014/main" id="{7228512D-3055-4911-A4D1-4A084C9C42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7933928" y="1372793"/>
            <a:ext cx="6135300" cy="5537781"/>
          </a:xfrm>
          <a:custGeom>
            <a:avLst/>
            <a:gdLst>
              <a:gd name="connsiteX0" fmla="*/ 0 w 6135300"/>
              <a:gd name="connsiteY0" fmla="*/ 0 h 5537781"/>
              <a:gd name="connsiteX1" fmla="*/ 6135300 w 6135300"/>
              <a:gd name="connsiteY1" fmla="*/ 0 h 5537781"/>
              <a:gd name="connsiteX2" fmla="*/ 6135300 w 6135300"/>
              <a:gd name="connsiteY2" fmla="*/ 3548931 h 5537781"/>
              <a:gd name="connsiteX3" fmla="*/ 4146451 w 6135300"/>
              <a:gd name="connsiteY3" fmla="*/ 5537781 h 5537781"/>
              <a:gd name="connsiteX4" fmla="*/ 0 w 6135300"/>
              <a:gd name="connsiteY4" fmla="*/ 1391331 h 55377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135300" h="5537781">
                <a:moveTo>
                  <a:pt x="0" y="0"/>
                </a:moveTo>
                <a:lnTo>
                  <a:pt x="6135300" y="0"/>
                </a:lnTo>
                <a:lnTo>
                  <a:pt x="6135300" y="3548931"/>
                </a:lnTo>
                <a:lnTo>
                  <a:pt x="4146451" y="5537781"/>
                </a:lnTo>
                <a:lnTo>
                  <a:pt x="0" y="1391331"/>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Isosceles Triangle 12">
            <a:extLst>
              <a:ext uri="{FF2B5EF4-FFF2-40B4-BE49-F238E27FC236}">
                <a16:creationId xmlns:a16="http://schemas.microsoft.com/office/drawing/2014/main" id="{3C98C7BF-70D9-4D19-BD2D-D808991FDF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3853" y="5272381"/>
            <a:ext cx="3171238" cy="1585619"/>
          </a:xfrm>
          <a:prstGeom prst="triangle">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497CCB5-5FC2-473C-AFCC-2430CEF1DF7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940246" y="1742916"/>
            <a:ext cx="3372170" cy="337216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ame 16">
            <a:extLst>
              <a:ext uri="{FF2B5EF4-FFF2-40B4-BE49-F238E27FC236}">
                <a16:creationId xmlns:a16="http://schemas.microsoft.com/office/drawing/2014/main" id="{599C8C75-BFDF-44E7-A028-EEB5EDD588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6501609" y="1304278"/>
            <a:ext cx="4249446" cy="4249444"/>
          </a:xfrm>
          <a:prstGeom prst="frame">
            <a:avLst>
              <a:gd name="adj1" fmla="val 1195"/>
            </a:avLst>
          </a:pr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p:cNvSpPr>
            <a:spLocks noGrp="1"/>
          </p:cNvSpPr>
          <p:nvPr>
            <p:ph type="title"/>
          </p:nvPr>
        </p:nvSpPr>
        <p:spPr>
          <a:xfrm>
            <a:off x="6817190" y="2721789"/>
            <a:ext cx="3618284" cy="1345720"/>
          </a:xfrm>
          <a:noFill/>
        </p:spPr>
        <p:txBody>
          <a:bodyPr vert="horz" lIns="91440" tIns="45720" rIns="91440" bIns="45720" rtlCol="0" anchor="ctr">
            <a:normAutofit/>
          </a:bodyPr>
          <a:lstStyle/>
          <a:p>
            <a:pPr algn="ctr"/>
            <a:r>
              <a:rPr lang="en-US" sz="2800" kern="1200">
                <a:solidFill>
                  <a:srgbClr val="080808"/>
                </a:solidFill>
                <a:latin typeface="+mj-lt"/>
                <a:ea typeface="+mj-ea"/>
                <a:cs typeface="+mj-cs"/>
              </a:rPr>
              <a:t>A Cry for Change (Umble &amp; Umble 2014)</a:t>
            </a:r>
          </a:p>
        </p:txBody>
      </p:sp>
      <p:sp>
        <p:nvSpPr>
          <p:cNvPr id="19" name="Freeform: Shape 18">
            <a:extLst>
              <a:ext uri="{FF2B5EF4-FFF2-40B4-BE49-F238E27FC236}">
                <a16:creationId xmlns:a16="http://schemas.microsoft.com/office/drawing/2014/main" id="{FFD685C2-1A84-41DE-BFA0-0A068F83D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914977" y="292975"/>
            <a:ext cx="5056735" cy="9206602"/>
          </a:xfrm>
          <a:custGeom>
            <a:avLst/>
            <a:gdLst>
              <a:gd name="connsiteX0" fmla="*/ 0 w 5053652"/>
              <a:gd name="connsiteY0" fmla="*/ 209273 h 9200989"/>
              <a:gd name="connsiteX1" fmla="*/ 209274 w 5053652"/>
              <a:gd name="connsiteY1" fmla="*/ 0 h 9200989"/>
              <a:gd name="connsiteX2" fmla="*/ 5053652 w 5053652"/>
              <a:gd name="connsiteY2" fmla="*/ 4844379 h 9200989"/>
              <a:gd name="connsiteX3" fmla="*/ 697042 w 5053652"/>
              <a:gd name="connsiteY3" fmla="*/ 9200989 h 9200989"/>
              <a:gd name="connsiteX4" fmla="*/ 0 w 5053652"/>
              <a:gd name="connsiteY4" fmla="*/ 9200989 h 9200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53652" h="9200989">
                <a:moveTo>
                  <a:pt x="0" y="209273"/>
                </a:moveTo>
                <a:lnTo>
                  <a:pt x="209274" y="0"/>
                </a:lnTo>
                <a:lnTo>
                  <a:pt x="5053652" y="4844379"/>
                </a:lnTo>
                <a:lnTo>
                  <a:pt x="697042" y="9200989"/>
                </a:lnTo>
                <a:lnTo>
                  <a:pt x="0" y="9200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p:cNvPicPr>
            <a:picLocks noChangeAspect="1"/>
          </p:cNvPicPr>
          <p:nvPr/>
        </p:nvPicPr>
        <p:blipFill rotWithShape="1">
          <a:blip r:embed="rId3"/>
          <a:srcRect t="5084"/>
          <a:stretch/>
        </p:blipFill>
        <p:spPr>
          <a:xfrm>
            <a:off x="321735" y="1184640"/>
            <a:ext cx="4978053" cy="4488719"/>
          </a:xfrm>
          <a:prstGeom prst="rect">
            <a:avLst/>
          </a:prstGeom>
        </p:spPr>
      </p:pic>
    </p:spTree>
    <p:extLst>
      <p:ext uri="{BB962C8B-B14F-4D97-AF65-F5344CB8AC3E}">
        <p14:creationId xmlns:p14="http://schemas.microsoft.com/office/powerpoint/2010/main" val="12264763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8">
            <a:extLst>
              <a:ext uri="{FF2B5EF4-FFF2-40B4-BE49-F238E27FC236}">
                <a16:creationId xmlns:a16="http://schemas.microsoft.com/office/drawing/2014/main" id="{738F59A4-4431-460D-8E49-6E65C189A5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8A919B9C-5C01-47E4-B2F2-45F589208A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E85A82CE-D835-4542-BE8D-62A8F5A943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063D7EF0-3AC8-4029-B55D-EBDD733D39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4">
                <a:lumMod val="75000"/>
                <a:alpha val="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title"/>
          </p:nvPr>
        </p:nvSpPr>
        <p:spPr>
          <a:xfrm>
            <a:off x="550863" y="365125"/>
            <a:ext cx="11090274" cy="1325563"/>
          </a:xfrm>
        </p:spPr>
        <p:txBody>
          <a:bodyPr>
            <a:normAutofit/>
          </a:bodyPr>
          <a:lstStyle/>
          <a:p>
            <a:r>
              <a:rPr lang="en-GB" sz="4000"/>
              <a:t>Resistance to Change </a:t>
            </a:r>
          </a:p>
        </p:txBody>
      </p:sp>
      <p:graphicFrame>
        <p:nvGraphicFramePr>
          <p:cNvPr id="4" name="Diagram 3"/>
          <p:cNvGraphicFramePr/>
          <p:nvPr>
            <p:extLst>
              <p:ext uri="{D42A27DB-BD31-4B8C-83A1-F6EECF244321}">
                <p14:modId xmlns:p14="http://schemas.microsoft.com/office/powerpoint/2010/main" val="1887344869"/>
              </p:ext>
            </p:extLst>
          </p:nvPr>
        </p:nvGraphicFramePr>
        <p:xfrm>
          <a:off x="547688" y="2133600"/>
          <a:ext cx="11093450" cy="41576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1838515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2" name="Rectangle 85">
            <a:extLst>
              <a:ext uri="{FF2B5EF4-FFF2-40B4-BE49-F238E27FC236}">
                <a16:creationId xmlns:a16="http://schemas.microsoft.com/office/drawing/2014/main" id="{382E0DD2-11DF-4411-A6ED-1182F5176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235D2C-A92C-4512-9137-1924A1B8739F}"/>
              </a:ext>
            </a:extLst>
          </p:cNvPr>
          <p:cNvSpPr>
            <a:spLocks noGrp="1"/>
          </p:cNvSpPr>
          <p:nvPr>
            <p:ph type="title"/>
          </p:nvPr>
        </p:nvSpPr>
        <p:spPr>
          <a:xfrm>
            <a:off x="8017254" y="557188"/>
            <a:ext cx="3800564" cy="1671569"/>
          </a:xfrm>
        </p:spPr>
        <p:txBody>
          <a:bodyPr vert="horz" lIns="91440" tIns="45720" rIns="91440" bIns="45720" rtlCol="0">
            <a:normAutofit/>
          </a:bodyPr>
          <a:lstStyle/>
          <a:p>
            <a:r>
              <a:rPr lang="en-US" sz="4000" kern="1200" dirty="0">
                <a:latin typeface="+mj-lt"/>
                <a:ea typeface="+mj-ea"/>
                <a:cs typeface="+mj-cs"/>
              </a:rPr>
              <a:t>How do we adopt to change</a:t>
            </a:r>
          </a:p>
        </p:txBody>
      </p:sp>
      <p:pic>
        <p:nvPicPr>
          <p:cNvPr id="1034" name="Picture 10" descr="See the source image">
            <a:extLst>
              <a:ext uri="{FF2B5EF4-FFF2-40B4-BE49-F238E27FC236}">
                <a16:creationId xmlns:a16="http://schemas.microsoft.com/office/drawing/2014/main" id="{1A445944-C6A0-47F4-9985-C0B3A6A5197E}"/>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9869" r="20165" b="4"/>
          <a:stretch/>
        </p:blipFill>
        <p:spPr bwMode="auto">
          <a:xfrm>
            <a:off x="8969" y="-2"/>
            <a:ext cx="2376092" cy="222875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AFAE4847-1663-4EA4-B2C8-F02F59159FB8}"/>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2444" r="7856" b="2"/>
          <a:stretch/>
        </p:blipFill>
        <p:spPr bwMode="auto">
          <a:xfrm>
            <a:off x="2579411" y="-2446"/>
            <a:ext cx="2376092" cy="2228759"/>
          </a:xfrm>
          <a:prstGeom prst="rect">
            <a:avLst/>
          </a:prstGeom>
          <a:noFill/>
          <a:extLst>
            <a:ext uri="{909E8E84-426E-40DD-AFC4-6F175D3DCCD1}">
              <a14:hiddenFill xmlns:a14="http://schemas.microsoft.com/office/drawing/2010/main">
                <a:solidFill>
                  <a:srgbClr val="FFFFFF"/>
                </a:solidFill>
              </a14:hiddenFill>
            </a:ext>
          </a:extLst>
        </p:spPr>
      </p:pic>
      <p:pic>
        <p:nvPicPr>
          <p:cNvPr id="1040" name="Picture 16" descr="See the source image">
            <a:extLst>
              <a:ext uri="{FF2B5EF4-FFF2-40B4-BE49-F238E27FC236}">
                <a16:creationId xmlns:a16="http://schemas.microsoft.com/office/drawing/2014/main" id="{5CBD9A85-BDF5-4AA5-9D45-BAE24C7D1524}"/>
              </a:ext>
            </a:extLst>
          </p:cNvPr>
          <p:cNvPicPr>
            <a:picLocks noChangeAspect="1" noChangeArrowheads="1"/>
          </p:cNvPicPr>
          <p:nvPr/>
        </p:nvPicPr>
        <p:blipFill rotWithShape="1">
          <a:blip r:embed="rId4" cstate="print">
            <a:extLst>
              <a:ext uri="{28A0092B-C50C-407E-A947-70E740481C1C}">
                <a14:useLocalDpi xmlns:a14="http://schemas.microsoft.com/office/drawing/2010/main" val="0"/>
              </a:ext>
            </a:extLst>
          </a:blip>
          <a:srcRect l="5938" r="34096" b="4"/>
          <a:stretch/>
        </p:blipFill>
        <p:spPr bwMode="auto">
          <a:xfrm>
            <a:off x="5149852" y="-10223"/>
            <a:ext cx="2376092" cy="2228759"/>
          </a:xfrm>
          <a:prstGeom prst="rect">
            <a:avLst/>
          </a:prstGeom>
          <a:noFill/>
          <a:extLst>
            <a:ext uri="{909E8E84-426E-40DD-AFC4-6F175D3DCCD1}">
              <a14:hiddenFill xmlns:a14="http://schemas.microsoft.com/office/drawing/2010/main">
                <a:solidFill>
                  <a:srgbClr val="FFFFFF"/>
                </a:solidFill>
              </a14:hiddenFill>
            </a:ext>
          </a:extLst>
        </p:spPr>
      </p:pic>
      <p:pic>
        <p:nvPicPr>
          <p:cNvPr id="1036" name="Picture 12" descr="See the source image">
            <a:extLst>
              <a:ext uri="{FF2B5EF4-FFF2-40B4-BE49-F238E27FC236}">
                <a16:creationId xmlns:a16="http://schemas.microsoft.com/office/drawing/2014/main" id="{7A9FD5DB-70CC-49EC-91E4-F3A5F5E4AD6C}"/>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t="8961" r="5" b="4941"/>
          <a:stretch/>
        </p:blipFill>
        <p:spPr bwMode="auto">
          <a:xfrm>
            <a:off x="3714" y="2400151"/>
            <a:ext cx="3330225" cy="2057368"/>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ee the source image">
            <a:extLst>
              <a:ext uri="{FF2B5EF4-FFF2-40B4-BE49-F238E27FC236}">
                <a16:creationId xmlns:a16="http://schemas.microsoft.com/office/drawing/2014/main" id="{75F197C2-80B1-4450-B50F-0EB7D26368B9}"/>
              </a:ext>
            </a:extLst>
          </p:cNvPr>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r="451" b="4"/>
          <a:stretch/>
        </p:blipFill>
        <p:spPr bwMode="auto">
          <a:xfrm flipH="1">
            <a:off x="-1" y="4628909"/>
            <a:ext cx="3324552" cy="2229090"/>
          </a:xfrm>
          <a:prstGeom prst="rect">
            <a:avLst/>
          </a:prstGeom>
          <a:noFill/>
          <a:extLst>
            <a:ext uri="{909E8E84-426E-40DD-AFC4-6F175D3DCCD1}">
              <a14:hiddenFill xmlns:a14="http://schemas.microsoft.com/office/drawing/2010/main">
                <a:solidFill>
                  <a:srgbClr val="FFFFFF"/>
                </a:solidFill>
              </a14:hiddenFill>
            </a:ext>
          </a:extLst>
        </p:spPr>
      </p:pic>
      <p:pic>
        <p:nvPicPr>
          <p:cNvPr id="1038" name="Picture 14" descr="See the source image">
            <a:extLst>
              <a:ext uri="{FF2B5EF4-FFF2-40B4-BE49-F238E27FC236}">
                <a16:creationId xmlns:a16="http://schemas.microsoft.com/office/drawing/2014/main" id="{F6BAC437-2292-4579-B44E-10412333924C}"/>
              </a:ext>
            </a:extLst>
          </p:cNvPr>
          <p:cNvPicPr>
            <a:picLocks noChangeAspect="1" noChangeArrowheads="1"/>
          </p:cNvPicPr>
          <p:nvPr/>
        </p:nvPicPr>
        <p:blipFill rotWithShape="1">
          <a:blip r:embed="rId7" cstate="print">
            <a:extLst>
              <a:ext uri="{28A0092B-C50C-407E-A947-70E740481C1C}">
                <a14:useLocalDpi xmlns:a14="http://schemas.microsoft.com/office/drawing/2010/main" val="0"/>
              </a:ext>
            </a:extLst>
          </a:blip>
          <a:srcRect r="32764" b="3"/>
          <a:stretch/>
        </p:blipFill>
        <p:spPr bwMode="auto">
          <a:xfrm>
            <a:off x="3534403" y="2400151"/>
            <a:ext cx="3996536" cy="4457850"/>
          </a:xfrm>
          <a:prstGeom prst="rect">
            <a:avLst/>
          </a:prstGeom>
          <a:noFill/>
          <a:extLst>
            <a:ext uri="{909E8E84-426E-40DD-AFC4-6F175D3DCCD1}">
              <a14:hiddenFill xmlns:a14="http://schemas.microsoft.com/office/drawing/2010/main">
                <a:solidFill>
                  <a:srgbClr val="FFFFFF"/>
                </a:solidFill>
              </a14:hiddenFill>
            </a:ext>
          </a:extLst>
        </p:spPr>
      </p:pic>
      <p:sp>
        <p:nvSpPr>
          <p:cNvPr id="6" name="Content Placeholder 5">
            <a:extLst>
              <a:ext uri="{FF2B5EF4-FFF2-40B4-BE49-F238E27FC236}">
                <a16:creationId xmlns:a16="http://schemas.microsoft.com/office/drawing/2014/main" id="{4608BF85-375D-487A-A9A0-6EC20B75C570}"/>
              </a:ext>
            </a:extLst>
          </p:cNvPr>
          <p:cNvSpPr>
            <a:spLocks noGrp="1"/>
          </p:cNvSpPr>
          <p:nvPr>
            <p:ph idx="1"/>
          </p:nvPr>
        </p:nvSpPr>
        <p:spPr>
          <a:xfrm>
            <a:off x="8017253" y="2400475"/>
            <a:ext cx="3800565" cy="3776488"/>
          </a:xfrm>
        </p:spPr>
        <p:txBody>
          <a:bodyPr vert="horz" lIns="91440" tIns="45720" rIns="91440" bIns="45720" rtlCol="0">
            <a:normAutofit/>
          </a:bodyPr>
          <a:lstStyle/>
          <a:p>
            <a:pPr>
              <a:spcAft>
                <a:spcPts val="600"/>
              </a:spcAft>
            </a:pPr>
            <a:r>
              <a:rPr lang="en-US" sz="2000" dirty="0"/>
              <a:t>1. Early adopters</a:t>
            </a:r>
          </a:p>
          <a:p>
            <a:pPr>
              <a:spcAft>
                <a:spcPts val="600"/>
              </a:spcAft>
            </a:pPr>
            <a:r>
              <a:rPr lang="en-US" sz="2000" dirty="0"/>
              <a:t>2. Late majority</a:t>
            </a:r>
          </a:p>
          <a:p>
            <a:pPr>
              <a:spcAft>
                <a:spcPts val="600"/>
              </a:spcAft>
            </a:pPr>
            <a:r>
              <a:rPr lang="en-US" sz="2000" dirty="0"/>
              <a:t>3. Laggards</a:t>
            </a:r>
          </a:p>
          <a:p>
            <a:pPr>
              <a:spcAft>
                <a:spcPts val="600"/>
              </a:spcAft>
            </a:pPr>
            <a:endParaRPr lang="en-US" sz="2000" dirty="0"/>
          </a:p>
        </p:txBody>
      </p:sp>
    </p:spTree>
    <p:extLst>
      <p:ext uri="{BB962C8B-B14F-4D97-AF65-F5344CB8AC3E}">
        <p14:creationId xmlns:p14="http://schemas.microsoft.com/office/powerpoint/2010/main" val="352231257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4D28E87-62D2-4602-B72F-5F74AA236C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1" cy="191506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3DFE175-5866-4F6B-81DB-DD702DC31255}"/>
              </a:ext>
            </a:extLst>
          </p:cNvPr>
          <p:cNvSpPr>
            <a:spLocks noGrp="1"/>
          </p:cNvSpPr>
          <p:nvPr>
            <p:ph type="title"/>
          </p:nvPr>
        </p:nvSpPr>
        <p:spPr>
          <a:xfrm>
            <a:off x="838199" y="291090"/>
            <a:ext cx="10515599" cy="932688"/>
          </a:xfrm>
        </p:spPr>
        <p:txBody>
          <a:bodyPr vert="horz" lIns="91440" tIns="45720" rIns="91440" bIns="45720" rtlCol="0" anchor="b">
            <a:normAutofit/>
          </a:bodyPr>
          <a:lstStyle/>
          <a:p>
            <a:pPr algn="ctr"/>
            <a:r>
              <a:rPr lang="en-US" sz="5400" kern="1200">
                <a:solidFill>
                  <a:schemeClr val="bg1"/>
                </a:solidFill>
                <a:latin typeface="+mj-lt"/>
                <a:ea typeface="+mj-ea"/>
                <a:cs typeface="+mj-cs"/>
              </a:rPr>
              <a:t>Change adoption curve</a:t>
            </a:r>
          </a:p>
        </p:txBody>
      </p:sp>
      <p:pic>
        <p:nvPicPr>
          <p:cNvPr id="5" name="Content Placeholder 4" descr="Diagram&#10;&#10;Description automatically generated">
            <a:extLst>
              <a:ext uri="{FF2B5EF4-FFF2-40B4-BE49-F238E27FC236}">
                <a16:creationId xmlns:a16="http://schemas.microsoft.com/office/drawing/2014/main" id="{91CF44DC-8A03-4CA5-94D5-0ABBDF6015D9}"/>
              </a:ext>
            </a:extLst>
          </p:cNvPr>
          <p:cNvPicPr>
            <a:picLocks noGrp="1" noChangeAspect="1"/>
          </p:cNvPicPr>
          <p:nvPr>
            <p:ph idx="1"/>
          </p:nvPr>
        </p:nvPicPr>
        <p:blipFill>
          <a:blip r:embed="rId2"/>
          <a:stretch>
            <a:fillRect/>
          </a:stretch>
        </p:blipFill>
        <p:spPr>
          <a:xfrm>
            <a:off x="1016492" y="2139351"/>
            <a:ext cx="10159015" cy="4165196"/>
          </a:xfrm>
          <a:prstGeom prst="rect">
            <a:avLst/>
          </a:prstGeom>
        </p:spPr>
      </p:pic>
    </p:spTree>
    <p:extLst>
      <p:ext uri="{BB962C8B-B14F-4D97-AF65-F5344CB8AC3E}">
        <p14:creationId xmlns:p14="http://schemas.microsoft.com/office/powerpoint/2010/main" val="84218885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1285240" y="1050595"/>
            <a:ext cx="8074815" cy="1618489"/>
          </a:xfrm>
        </p:spPr>
        <p:txBody>
          <a:bodyPr anchor="ctr">
            <a:normAutofit/>
          </a:bodyPr>
          <a:lstStyle/>
          <a:p>
            <a:r>
              <a:rPr lang="en-GB" sz="7200"/>
              <a:t>Reactions</a:t>
            </a:r>
          </a:p>
        </p:txBody>
      </p:sp>
      <p:sp>
        <p:nvSpPr>
          <p:cNvPr id="3" name="Content Placeholder 2"/>
          <p:cNvSpPr>
            <a:spLocks noGrp="1"/>
          </p:cNvSpPr>
          <p:nvPr>
            <p:ph idx="1"/>
          </p:nvPr>
        </p:nvSpPr>
        <p:spPr>
          <a:xfrm>
            <a:off x="1285240" y="2465615"/>
            <a:ext cx="8074815" cy="3304250"/>
          </a:xfrm>
        </p:spPr>
        <p:txBody>
          <a:bodyPr anchor="t">
            <a:noAutofit/>
          </a:bodyPr>
          <a:lstStyle/>
          <a:p>
            <a:r>
              <a:rPr lang="en-GB" sz="1800" dirty="0">
                <a:solidFill>
                  <a:srgbClr val="FF0000"/>
                </a:solidFill>
              </a:rPr>
              <a:t>Enthusiasts</a:t>
            </a:r>
          </a:p>
          <a:p>
            <a:pPr marL="0" indent="0">
              <a:buNone/>
            </a:pPr>
            <a:r>
              <a:rPr lang="en-GB" sz="1800" dirty="0"/>
              <a:t>-change recipients are committed to the change idea.</a:t>
            </a:r>
          </a:p>
          <a:p>
            <a:pPr marL="0" indent="0">
              <a:buNone/>
            </a:pPr>
            <a:r>
              <a:rPr lang="en-GB" sz="1800" dirty="0"/>
              <a:t>-may agree that the change will be of benefit to the organisation, or they may stand to receive some personal gain from the change, such as a guarantee of job security, more status or a higher salary.</a:t>
            </a:r>
          </a:p>
          <a:p>
            <a:pPr marL="0" indent="0">
              <a:buNone/>
            </a:pPr>
            <a:r>
              <a:rPr lang="en-GB" sz="1800" dirty="0"/>
              <a:t>-will use opportunities to broadcast approval for the change and will try to convince others of its merits.</a:t>
            </a:r>
          </a:p>
          <a:p>
            <a:pPr marL="0" indent="0">
              <a:buNone/>
            </a:pPr>
            <a:r>
              <a:rPr lang="en-GB" sz="1800" dirty="0"/>
              <a:t>-will also model the new behaviour early and will volunteer for membership of teams.</a:t>
            </a:r>
          </a:p>
          <a:p>
            <a:pPr marL="0" indent="0">
              <a:buNone/>
            </a:pPr>
            <a:r>
              <a:rPr lang="en-GB" sz="1800" dirty="0"/>
              <a:t>-These early adopters may also make good choices as trainers and coaches during the implementation process.</a:t>
            </a:r>
          </a:p>
        </p:txBody>
      </p:sp>
    </p:spTree>
    <p:extLst>
      <p:ext uri="{BB962C8B-B14F-4D97-AF65-F5344CB8AC3E}">
        <p14:creationId xmlns:p14="http://schemas.microsoft.com/office/powerpoint/2010/main" val="23478273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8" name="Rectangle 70">
            <a:extLst>
              <a:ext uri="{FF2B5EF4-FFF2-40B4-BE49-F238E27FC236}">
                <a16:creationId xmlns:a16="http://schemas.microsoft.com/office/drawing/2014/main" id="{9D25F302-27C5-414F-97F8-6EA0A6C028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9" name="Right Triangle 72">
            <a:extLst>
              <a:ext uri="{FF2B5EF4-FFF2-40B4-BE49-F238E27FC236}">
                <a16:creationId xmlns:a16="http://schemas.microsoft.com/office/drawing/2014/main" id="{830A36F8-48C2-4842-A87B-8CE8DF4E7F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30" name="Rectangle 74">
            <a:extLst>
              <a:ext uri="{FF2B5EF4-FFF2-40B4-BE49-F238E27FC236}">
                <a16:creationId xmlns:a16="http://schemas.microsoft.com/office/drawing/2014/main" id="{8F451A30-466B-4996-9BA5-CD6ABCC6D5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TextBox 10">
            <a:extLst>
              <a:ext uri="{FF2B5EF4-FFF2-40B4-BE49-F238E27FC236}">
                <a16:creationId xmlns:a16="http://schemas.microsoft.com/office/drawing/2014/main" id="{28D48CDA-4593-453F-BD4E-DB42DD86CAB3}"/>
              </a:ext>
            </a:extLst>
          </p:cNvPr>
          <p:cNvSpPr txBox="1"/>
          <p:nvPr/>
        </p:nvSpPr>
        <p:spPr>
          <a:xfrm>
            <a:off x="1123356" y="1188637"/>
            <a:ext cx="9984615" cy="1597228"/>
          </a:xfrm>
          <a:prstGeom prst="rect">
            <a:avLst/>
          </a:prstGeom>
        </p:spPr>
        <p:txBody>
          <a:bodyPr vert="horz" lIns="91440" tIns="45720" rIns="91440" bIns="45720" rtlCol="0" anchor="ctr">
            <a:normAutofit/>
          </a:bodyPr>
          <a:lstStyle/>
          <a:p>
            <a:pPr marL="0" indent="0">
              <a:lnSpc>
                <a:spcPct val="90000"/>
              </a:lnSpc>
              <a:spcBef>
                <a:spcPct val="0"/>
              </a:spcBef>
              <a:spcAft>
                <a:spcPts val="600"/>
              </a:spcAft>
            </a:pPr>
            <a:r>
              <a:rPr lang="en-US" sz="6000" b="1">
                <a:latin typeface="+mj-lt"/>
                <a:ea typeface="+mj-ea"/>
                <a:cs typeface="+mj-cs"/>
              </a:rPr>
              <a:t>Followers</a:t>
            </a:r>
          </a:p>
        </p:txBody>
      </p:sp>
      <p:pic>
        <p:nvPicPr>
          <p:cNvPr id="1026" name="Picture 2" descr="See the source image"/>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artisticMarker/>
                    </a14:imgEffect>
                  </a14:imgLayer>
                </a14:imgProps>
              </a:ext>
              <a:ext uri="{28A0092B-C50C-407E-A947-70E740481C1C}">
                <a14:useLocalDpi xmlns:a14="http://schemas.microsoft.com/office/drawing/2010/main" val="0"/>
              </a:ext>
            </a:extLst>
          </a:blip>
          <a:srcRect t="8362" b="8405"/>
          <a:stretch/>
        </p:blipFill>
        <p:spPr bwMode="auto">
          <a:xfrm>
            <a:off x="1123357" y="3018327"/>
            <a:ext cx="3533985" cy="2728198"/>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idx="1"/>
          </p:nvPr>
        </p:nvSpPr>
        <p:spPr>
          <a:xfrm>
            <a:off x="5255260" y="2998278"/>
            <a:ext cx="4428236" cy="2728198"/>
          </a:xfrm>
        </p:spPr>
        <p:txBody>
          <a:bodyPr vert="horz" lIns="91440" tIns="45720" rIns="91440" bIns="45720" rtlCol="0" anchor="t">
            <a:normAutofit/>
          </a:bodyPr>
          <a:lstStyle/>
          <a:p>
            <a:pPr marL="0" indent="0">
              <a:buNone/>
            </a:pPr>
            <a:r>
              <a:rPr lang="en-US" sz="2000" dirty="0"/>
              <a:t>• Followers range from those that are generally compliant, wishing to take the path of least resistance, to those that are initially reserved to adapt, but eventually do so once they accept the inevitability of the change.</a:t>
            </a:r>
          </a:p>
          <a:p>
            <a:pPr marL="0" indent="0">
              <a:buNone/>
            </a:pPr>
            <a:r>
              <a:rPr lang="en-US" sz="2000" dirty="0"/>
              <a:t>• These change recipients will do what is required, but no more.</a:t>
            </a:r>
          </a:p>
        </p:txBody>
      </p:sp>
    </p:spTree>
    <p:extLst>
      <p:ext uri="{BB962C8B-B14F-4D97-AF65-F5344CB8AC3E}">
        <p14:creationId xmlns:p14="http://schemas.microsoft.com/office/powerpoint/2010/main" val="4143175885"/>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793660" y="545910"/>
            <a:ext cx="6071163" cy="5693049"/>
          </a:xfrm>
        </p:spPr>
        <p:txBody>
          <a:bodyPr anchor="ctr">
            <a:normAutofit/>
          </a:bodyPr>
          <a:lstStyle/>
          <a:p>
            <a:pPr marL="0" indent="0">
              <a:buNone/>
            </a:pPr>
            <a:r>
              <a:rPr lang="en-GB" sz="2000" b="1" dirty="0">
                <a:solidFill>
                  <a:srgbClr val="FF0000"/>
                </a:solidFill>
              </a:rPr>
              <a:t>Objectors</a:t>
            </a:r>
          </a:p>
          <a:p>
            <a:pPr marL="0" indent="0">
              <a:buNone/>
            </a:pPr>
            <a:r>
              <a:rPr lang="en-GB" sz="2000" dirty="0"/>
              <a:t>• Objectors will display their resistance to change whenever the opportunity arises.</a:t>
            </a:r>
          </a:p>
          <a:p>
            <a:pPr marL="0" indent="0">
              <a:buNone/>
            </a:pPr>
            <a:r>
              <a:rPr lang="en-GB" sz="2000" dirty="0"/>
              <a:t>• They may disrupt meetings, not attend training, take unapproved leave and refuse to carry out instructions.</a:t>
            </a:r>
          </a:p>
          <a:p>
            <a:pPr marL="0" indent="0">
              <a:buNone/>
            </a:pPr>
            <a:r>
              <a:rPr lang="en-GB" sz="2000" dirty="0"/>
              <a:t>• Objectors will continue to use outdated systems and processes when others are taking up the new ways of doing things.</a:t>
            </a:r>
          </a:p>
          <a:p>
            <a:pPr marL="0" indent="0">
              <a:buNone/>
            </a:pPr>
            <a:r>
              <a:rPr lang="en-GB" sz="2000" dirty="0"/>
              <a:t>• They are not averse to arguing with managers and fellow workers and will try to convince others to continue with the old ways. In a unionised environment, resistance can take the form of strikes, lockouts, “work to rule”, legal challenges and boycotts.</a:t>
            </a:r>
          </a:p>
        </p:txBody>
      </p:sp>
      <p:pic>
        <p:nvPicPr>
          <p:cNvPr id="7" name="Graphic 6" descr="Business Growth">
            <a:extLst>
              <a:ext uri="{FF2B5EF4-FFF2-40B4-BE49-F238E27FC236}">
                <a16:creationId xmlns:a16="http://schemas.microsoft.com/office/drawing/2014/main" id="{ED95FAF2-F250-B69D-D400-A772550A1C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9548" y="2484255"/>
            <a:ext cx="3714244" cy="3714244"/>
          </a:xfrm>
          <a:prstGeom prst="rect">
            <a:avLst/>
          </a:prstGeom>
        </p:spPr>
      </p:pic>
    </p:spTree>
    <p:extLst>
      <p:ext uri="{BB962C8B-B14F-4D97-AF65-F5344CB8AC3E}">
        <p14:creationId xmlns:p14="http://schemas.microsoft.com/office/powerpoint/2010/main" val="36256205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1929384"/>
            <a:ext cx="10515600" cy="4251960"/>
          </a:xfrm>
        </p:spPr>
        <p:txBody>
          <a:bodyPr>
            <a:normAutofit/>
          </a:bodyPr>
          <a:lstStyle/>
          <a:p>
            <a:pPr marL="0" indent="0">
              <a:buNone/>
            </a:pPr>
            <a:r>
              <a:rPr lang="en-GB" sz="2200" dirty="0"/>
              <a:t>• Change recipients working for the underground have solid motivations for not making their resistance public.</a:t>
            </a:r>
          </a:p>
          <a:p>
            <a:pPr marL="0" indent="0">
              <a:buNone/>
            </a:pPr>
            <a:r>
              <a:rPr lang="en-GB" sz="2200" dirty="0"/>
              <a:t>• They may fear direct punishment, such as termination or fines, or more personal costs, such as ridicule or loss of status and authority.</a:t>
            </a:r>
          </a:p>
          <a:p>
            <a:pPr marL="0" indent="0">
              <a:buNone/>
            </a:pPr>
            <a:r>
              <a:rPr lang="en-GB" sz="2200" dirty="0"/>
              <a:t>• Managers who are against the change but need to be seen to be in support of it are prime candidates for promoting underground resistance.</a:t>
            </a:r>
          </a:p>
          <a:p>
            <a:pPr marL="0" indent="0">
              <a:buNone/>
            </a:pPr>
            <a:r>
              <a:rPr lang="en-GB" sz="2200" dirty="0"/>
              <a:t>• This style of resistance is, by its nature, always covert and can take many forms. Common among these are falsifying reports, inputting incorrect data, stealing, damaging infrastructure and equipment, using sarcasm, spreading rumours, excessive absences, shoddy work and “go slow”.</a:t>
            </a:r>
          </a:p>
        </p:txBody>
      </p:sp>
      <p:sp>
        <p:nvSpPr>
          <p:cNvPr id="6" name="TextBox 5">
            <a:extLst>
              <a:ext uri="{FF2B5EF4-FFF2-40B4-BE49-F238E27FC236}">
                <a16:creationId xmlns:a16="http://schemas.microsoft.com/office/drawing/2014/main" id="{1A4EDC89-9A61-47D8-9BB3-E89896FD68D4}"/>
              </a:ext>
            </a:extLst>
          </p:cNvPr>
          <p:cNvSpPr txBox="1"/>
          <p:nvPr/>
        </p:nvSpPr>
        <p:spPr>
          <a:xfrm>
            <a:off x="1055915" y="942005"/>
            <a:ext cx="6096000" cy="461665"/>
          </a:xfrm>
          <a:prstGeom prst="rect">
            <a:avLst/>
          </a:prstGeom>
          <a:noFill/>
        </p:spPr>
        <p:txBody>
          <a:bodyPr wrap="square">
            <a:spAutoFit/>
          </a:bodyPr>
          <a:lstStyle/>
          <a:p>
            <a:pPr marL="0" indent="0">
              <a:buNone/>
            </a:pPr>
            <a:r>
              <a:rPr lang="en-GB" sz="2400" b="1" dirty="0"/>
              <a:t>Underground</a:t>
            </a:r>
          </a:p>
        </p:txBody>
      </p:sp>
    </p:spTree>
    <p:extLst>
      <p:ext uri="{BB962C8B-B14F-4D97-AF65-F5344CB8AC3E}">
        <p14:creationId xmlns:p14="http://schemas.microsoft.com/office/powerpoint/2010/main" val="105626021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5064" y="525982"/>
            <a:ext cx="4282983" cy="1200361"/>
          </a:xfrm>
        </p:spPr>
        <p:txBody>
          <a:bodyPr anchor="b">
            <a:normAutofit/>
          </a:bodyPr>
          <a:lstStyle/>
          <a:p>
            <a:pPr algn="ctr"/>
            <a:r>
              <a:rPr lang="en-GB" sz="2500" b="1" dirty="0"/>
              <a:t>Actions to secure effective change</a:t>
            </a:r>
            <a:br>
              <a:rPr lang="en-GB" sz="2500" b="1" dirty="0"/>
            </a:br>
            <a:endParaRPr lang="en-GB" sz="2500" b="1" dirty="0"/>
          </a:p>
        </p:txBody>
      </p:sp>
      <p:sp>
        <p:nvSpPr>
          <p:cNvPr id="3" name="Content Placeholder 2"/>
          <p:cNvSpPr>
            <a:spLocks noGrp="1"/>
          </p:cNvSpPr>
          <p:nvPr>
            <p:ph idx="1"/>
          </p:nvPr>
        </p:nvSpPr>
        <p:spPr>
          <a:xfrm>
            <a:off x="645066" y="1671851"/>
            <a:ext cx="5342672" cy="4606119"/>
          </a:xfrm>
        </p:spPr>
        <p:txBody>
          <a:bodyPr anchor="ctr">
            <a:noAutofit/>
          </a:bodyPr>
          <a:lstStyle/>
          <a:p>
            <a:pPr marL="0" indent="0">
              <a:buNone/>
            </a:pPr>
            <a:r>
              <a:rPr lang="en-GB" sz="1800" dirty="0"/>
              <a:t>1.Create a sense of urgency among relevant people</a:t>
            </a:r>
          </a:p>
          <a:p>
            <a:pPr marL="0" indent="0">
              <a:buNone/>
            </a:pPr>
            <a:r>
              <a:rPr lang="en-GB" sz="1800" dirty="0"/>
              <a:t>2.Build a guiding team which has credibility</a:t>
            </a:r>
          </a:p>
          <a:p>
            <a:pPr marL="0" indent="0">
              <a:buNone/>
            </a:pPr>
            <a:r>
              <a:rPr lang="en-GB" sz="1800" dirty="0"/>
              <a:t>3.Create visions that are sensible, clear and uplifting</a:t>
            </a:r>
          </a:p>
          <a:p>
            <a:pPr marL="0" indent="0">
              <a:buNone/>
            </a:pPr>
            <a:r>
              <a:rPr lang="en-GB" sz="1800" dirty="0"/>
              <a:t>4.Communicate the vision and strategy to induce understanding and commitment</a:t>
            </a:r>
          </a:p>
          <a:p>
            <a:pPr marL="0" indent="0">
              <a:buNone/>
            </a:pPr>
            <a:r>
              <a:rPr lang="en-GB" sz="1800" dirty="0"/>
              <a:t>5.Empower action and remove obstacles</a:t>
            </a:r>
          </a:p>
          <a:p>
            <a:pPr marL="0" indent="0">
              <a:buNone/>
            </a:pPr>
            <a:r>
              <a:rPr lang="en-GB" sz="1800" dirty="0"/>
              <a:t>6.Produce short term wins</a:t>
            </a:r>
          </a:p>
          <a:p>
            <a:pPr marL="0" indent="0">
              <a:buNone/>
            </a:pPr>
            <a:r>
              <a:rPr lang="en-GB" sz="1800" dirty="0"/>
              <a:t>7.Do not let up but maintain momentum</a:t>
            </a:r>
          </a:p>
          <a:p>
            <a:pPr marL="0" indent="0">
              <a:buNone/>
            </a:pPr>
            <a:r>
              <a:rPr lang="en-GB" sz="1800" dirty="0"/>
              <a:t>8.Make change stick by nurturing a new culture</a:t>
            </a:r>
          </a:p>
          <a:p>
            <a:pPr marL="0" indent="0">
              <a:buNone/>
            </a:pPr>
            <a:r>
              <a:rPr lang="en-GB" sz="1800" dirty="0"/>
              <a:t>Kotter and Cohen</a:t>
            </a:r>
          </a:p>
        </p:txBody>
      </p:sp>
      <p:pic>
        <p:nvPicPr>
          <p:cNvPr id="4" name="Picture 3"/>
          <p:cNvPicPr>
            <a:picLocks noChangeAspect="1"/>
          </p:cNvPicPr>
          <p:nvPr/>
        </p:nvPicPr>
        <p:blipFill rotWithShape="1">
          <a:blip r:embed="rId3">
            <a:extLst>
              <a:ext uri="{BEBA8EAE-BF5A-486C-A8C5-ECC9F3942E4B}">
                <a14:imgProps xmlns:a14="http://schemas.microsoft.com/office/drawing/2010/main">
                  <a14:imgLayer r:embed="rId4">
                    <a14:imgEffect>
                      <a14:colorTemperature colorTemp="11200"/>
                    </a14:imgEffect>
                    <a14:imgEffect>
                      <a14:brightnessContrast bright="20000" contrast="-40000"/>
                    </a14:imgEffect>
                  </a14:imgLayer>
                </a14:imgProps>
              </a:ext>
            </a:extLst>
          </a:blip>
          <a:srcRect l="10824" t="28076" r="6671" b="25090"/>
          <a:stretch/>
        </p:blipFill>
        <p:spPr>
          <a:xfrm>
            <a:off x="5987738" y="2246318"/>
            <a:ext cx="5628018" cy="2132493"/>
          </a:xfrm>
          <a:prstGeom prst="rect">
            <a:avLst/>
          </a:prstGeom>
        </p:spPr>
      </p:pic>
    </p:spTree>
    <p:extLst>
      <p:ext uri="{BB962C8B-B14F-4D97-AF65-F5344CB8AC3E}">
        <p14:creationId xmlns:p14="http://schemas.microsoft.com/office/powerpoint/2010/main" val="15853056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2493" y="238539"/>
            <a:ext cx="11018520" cy="1434415"/>
          </a:xfrm>
        </p:spPr>
        <p:txBody>
          <a:bodyPr anchor="b">
            <a:normAutofit/>
          </a:bodyPr>
          <a:lstStyle/>
          <a:p>
            <a:r>
              <a:rPr lang="en-GB" sz="4600"/>
              <a:t>Influence of Co –workers on Change recipients</a:t>
            </a:r>
          </a:p>
        </p:txBody>
      </p:sp>
      <p:sp>
        <p:nvSpPr>
          <p:cNvPr id="3" name="Content Placeholder 2"/>
          <p:cNvSpPr>
            <a:spLocks noGrp="1"/>
          </p:cNvSpPr>
          <p:nvPr>
            <p:ph idx="1"/>
          </p:nvPr>
        </p:nvSpPr>
        <p:spPr>
          <a:xfrm>
            <a:off x="572493" y="2071316"/>
            <a:ext cx="6713552" cy="4119172"/>
          </a:xfrm>
        </p:spPr>
        <p:txBody>
          <a:bodyPr anchor="t">
            <a:normAutofit/>
          </a:bodyPr>
          <a:lstStyle/>
          <a:p>
            <a:pPr marL="0" indent="0">
              <a:buNone/>
            </a:pPr>
            <a:r>
              <a:rPr lang="en-GB" sz="2200"/>
              <a:t>•Co-workers and Work Teams will greatly influence Change Recipients views towards change.</a:t>
            </a:r>
          </a:p>
          <a:p>
            <a:pPr marL="0" indent="0">
              <a:buNone/>
            </a:pPr>
            <a:r>
              <a:rPr lang="en-GB" sz="2200"/>
              <a:t>•Co-workers who are trusted will have greater influence.</a:t>
            </a:r>
          </a:p>
          <a:p>
            <a:pPr marL="0" indent="0">
              <a:buNone/>
            </a:pPr>
            <a:r>
              <a:rPr lang="en-GB" sz="2200"/>
              <a:t>•Cohesive teams will tend to become more cohesive when threatened.</a:t>
            </a:r>
          </a:p>
          <a:p>
            <a:pPr marL="0" indent="0">
              <a:buNone/>
            </a:pPr>
            <a:r>
              <a:rPr lang="en-GB" sz="2200"/>
              <a:t>•Cohesive teams will be more influential.</a:t>
            </a:r>
          </a:p>
          <a:p>
            <a:pPr marL="0" indent="0">
              <a:buNone/>
            </a:pPr>
            <a:r>
              <a:rPr lang="en-GB" sz="2200"/>
              <a:t>•Context is therefore relevant</a:t>
            </a:r>
          </a:p>
        </p:txBody>
      </p:sp>
      <p:pic>
        <p:nvPicPr>
          <p:cNvPr id="4" name="Picture 3"/>
          <p:cNvPicPr>
            <a:picLocks noChangeAspect="1"/>
          </p:cNvPicPr>
          <p:nvPr/>
        </p:nvPicPr>
        <p:blipFill rotWithShape="1">
          <a:blip r:embed="rId2">
            <a:extLst>
              <a:ext uri="{BEBA8EAE-BF5A-486C-A8C5-ECC9F3942E4B}">
                <a14:imgProps xmlns:a14="http://schemas.microsoft.com/office/drawing/2010/main">
                  <a14:imgLayer r:embed="rId3">
                    <a14:imgEffect>
                      <a14:colorTemperature colorTemp="8800"/>
                    </a14:imgEffect>
                    <a14:imgEffect>
                      <a14:brightnessContrast bright="40000" contrast="-20000"/>
                    </a14:imgEffect>
                  </a14:imgLayer>
                </a14:imgProps>
              </a:ext>
            </a:extLst>
          </a:blip>
          <a:srcRect l="30580" r="5399" b="-1"/>
          <a:stretch/>
        </p:blipFill>
        <p:spPr>
          <a:xfrm>
            <a:off x="7675658" y="2093976"/>
            <a:ext cx="3941064" cy="4096512"/>
          </a:xfrm>
          <a:prstGeom prst="rect">
            <a:avLst/>
          </a:prstGeom>
        </p:spPr>
      </p:pic>
    </p:spTree>
    <p:extLst>
      <p:ext uri="{BB962C8B-B14F-4D97-AF65-F5344CB8AC3E}">
        <p14:creationId xmlns:p14="http://schemas.microsoft.com/office/powerpoint/2010/main" val="187954547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4100" kern="1200">
                <a:solidFill>
                  <a:schemeClr val="tx1"/>
                </a:solidFill>
                <a:latin typeface="+mj-lt"/>
                <a:ea typeface="+mj-ea"/>
                <a:cs typeface="+mj-cs"/>
              </a:rPr>
              <a:t>Organisational / Individual Consequences &amp; Support for Change indeterminate</a:t>
            </a:r>
          </a:p>
        </p:txBody>
      </p:sp>
      <p:pic>
        <p:nvPicPr>
          <p:cNvPr id="7" name="Picture 6"/>
          <p:cNvPicPr>
            <a:picLocks noChangeAspect="1"/>
          </p:cNvPicPr>
          <p:nvPr/>
        </p:nvPicPr>
        <p:blipFill>
          <a:blip r:embed="rId2"/>
          <a:stretch>
            <a:fillRect/>
          </a:stretch>
        </p:blipFill>
        <p:spPr>
          <a:xfrm>
            <a:off x="2920711" y="2633472"/>
            <a:ext cx="6347529" cy="3586353"/>
          </a:xfrm>
          <a:prstGeom prst="rect">
            <a:avLst/>
          </a:prstGeom>
        </p:spPr>
      </p:pic>
    </p:spTree>
    <p:extLst>
      <p:ext uri="{BB962C8B-B14F-4D97-AF65-F5344CB8AC3E}">
        <p14:creationId xmlns:p14="http://schemas.microsoft.com/office/powerpoint/2010/main" val="61946654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57188"/>
            <a:ext cx="10515600" cy="1133499"/>
          </a:xfrm>
        </p:spPr>
        <p:txBody>
          <a:bodyPr>
            <a:normAutofit/>
          </a:bodyPr>
          <a:lstStyle/>
          <a:p>
            <a:pPr algn="ctr"/>
            <a:r>
              <a:rPr lang="en-GB" sz="5200"/>
              <a:t>Feelings about Change Leaders matter</a:t>
            </a:r>
          </a:p>
        </p:txBody>
      </p:sp>
      <p:graphicFrame>
        <p:nvGraphicFramePr>
          <p:cNvPr id="4" name="Diagram 3"/>
          <p:cNvGraphicFramePr/>
          <p:nvPr>
            <p:extLst>
              <p:ext uri="{D42A27DB-BD31-4B8C-83A1-F6EECF244321}">
                <p14:modId xmlns:p14="http://schemas.microsoft.com/office/powerpoint/2010/main" val="2221027047"/>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6802287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57188"/>
            <a:ext cx="10515600" cy="1133499"/>
          </a:xfrm>
        </p:spPr>
        <p:txBody>
          <a:bodyPr>
            <a:normAutofit/>
          </a:bodyPr>
          <a:lstStyle/>
          <a:p>
            <a:pPr algn="ctr"/>
            <a:r>
              <a:rPr lang="en-GB" sz="5200"/>
              <a:t>Minimising Cynicism towards change</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4262028894"/>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831642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8881" y="417576"/>
            <a:ext cx="10909640" cy="1249394"/>
          </a:xfrm>
        </p:spPr>
        <p:txBody>
          <a:bodyPr vert="horz" lIns="91440" tIns="45720" rIns="91440" bIns="45720" rtlCol="0" anchor="ctr">
            <a:normAutofit/>
          </a:bodyPr>
          <a:lstStyle/>
          <a:p>
            <a:pPr algn="ctr"/>
            <a:r>
              <a:rPr lang="en-US" sz="6100" kern="1200">
                <a:solidFill>
                  <a:schemeClr val="tx1"/>
                </a:solidFill>
                <a:latin typeface="+mj-lt"/>
                <a:ea typeface="+mj-ea"/>
                <a:cs typeface="+mj-cs"/>
              </a:rPr>
              <a:t>Strategies for Coping with Change </a:t>
            </a:r>
          </a:p>
        </p:txBody>
      </p:sp>
      <p:graphicFrame>
        <p:nvGraphicFramePr>
          <p:cNvPr id="6" name="Table 5"/>
          <p:cNvGraphicFramePr>
            <a:graphicFrameLocks noGrp="1"/>
          </p:cNvGraphicFramePr>
          <p:nvPr>
            <p:extLst>
              <p:ext uri="{D42A27DB-BD31-4B8C-83A1-F6EECF244321}">
                <p14:modId xmlns:p14="http://schemas.microsoft.com/office/powerpoint/2010/main" val="1937065491"/>
              </p:ext>
            </p:extLst>
          </p:nvPr>
        </p:nvGraphicFramePr>
        <p:xfrm>
          <a:off x="918467" y="1951630"/>
          <a:ext cx="10450118" cy="4268196"/>
        </p:xfrm>
        <a:graphic>
          <a:graphicData uri="http://schemas.openxmlformats.org/drawingml/2006/table">
            <a:tbl>
              <a:tblPr firstRow="1" bandRow="1">
                <a:tableStyleId>{00A15C55-8517-42AA-B614-E9B94910E393}</a:tableStyleId>
              </a:tblPr>
              <a:tblGrid>
                <a:gridCol w="5225059">
                  <a:extLst>
                    <a:ext uri="{9D8B030D-6E8A-4147-A177-3AD203B41FA5}">
                      <a16:colId xmlns:a16="http://schemas.microsoft.com/office/drawing/2014/main" val="1132429063"/>
                    </a:ext>
                  </a:extLst>
                </a:gridCol>
                <a:gridCol w="5225059">
                  <a:extLst>
                    <a:ext uri="{9D8B030D-6E8A-4147-A177-3AD203B41FA5}">
                      <a16:colId xmlns:a16="http://schemas.microsoft.com/office/drawing/2014/main" val="4076326471"/>
                    </a:ext>
                  </a:extLst>
                </a:gridCol>
              </a:tblGrid>
              <a:tr h="644585">
                <a:tc>
                  <a:txBody>
                    <a:bodyPr/>
                    <a:lstStyle/>
                    <a:p>
                      <a:r>
                        <a:rPr lang="en-GB" sz="1400"/>
                        <a:t>Recipients’ strategies</a:t>
                      </a:r>
                    </a:p>
                  </a:txBody>
                  <a:tcPr marL="73191" marR="73191" marT="36595" marB="36595"/>
                </a:tc>
                <a:tc>
                  <a:txBody>
                    <a:bodyPr/>
                    <a:lstStyle/>
                    <a:p>
                      <a:r>
                        <a:rPr lang="en-GB" sz="1400"/>
                        <a:t>Change leaders’ strategies</a:t>
                      </a:r>
                    </a:p>
                    <a:p>
                      <a:endParaRPr lang="en-GB" sz="1400"/>
                    </a:p>
                  </a:txBody>
                  <a:tcPr marL="73191" marR="73191" marT="36595" marB="36595"/>
                </a:tc>
                <a:extLst>
                  <a:ext uri="{0D108BD9-81ED-4DB2-BD59-A6C34878D82A}">
                    <a16:rowId xmlns:a16="http://schemas.microsoft.com/office/drawing/2014/main" val="1086542673"/>
                  </a:ext>
                </a:extLst>
              </a:tr>
              <a:tr h="383266">
                <a:tc>
                  <a:txBody>
                    <a:bodyPr/>
                    <a:lstStyle/>
                    <a:p>
                      <a:r>
                        <a:rPr lang="en-GB" sz="1400" b="1"/>
                        <a:t>Accepting Feelings as Natural</a:t>
                      </a:r>
                    </a:p>
                  </a:txBody>
                  <a:tcPr marL="73191" marR="73191" marT="36595" marB="36595"/>
                </a:tc>
                <a:tc>
                  <a:txBody>
                    <a:bodyPr/>
                    <a:lstStyle/>
                    <a:p>
                      <a:r>
                        <a:rPr lang="en-GB" sz="1400" b="1"/>
                        <a:t>Rethinking Resistance</a:t>
                      </a:r>
                    </a:p>
                  </a:txBody>
                  <a:tcPr marL="73191" marR="73191" marT="36595" marB="36595"/>
                </a:tc>
                <a:extLst>
                  <a:ext uri="{0D108BD9-81ED-4DB2-BD59-A6C34878D82A}">
                    <a16:rowId xmlns:a16="http://schemas.microsoft.com/office/drawing/2014/main" val="1300599044"/>
                  </a:ext>
                </a:extLst>
              </a:tr>
              <a:tr h="1167221">
                <a:tc>
                  <a:txBody>
                    <a:bodyPr/>
                    <a:lstStyle/>
                    <a:p>
                      <a:pPr marL="285750" indent="-285750">
                        <a:buFont typeface="Arial" panose="020B0604020202020204" pitchFamily="34" charset="0"/>
                        <a:buChar char="•"/>
                      </a:pPr>
                      <a:r>
                        <a:rPr lang="en-GB" sz="1400"/>
                        <a:t>Self permission to feel and mourn</a:t>
                      </a:r>
                    </a:p>
                    <a:p>
                      <a:pPr marL="285750" indent="-285750">
                        <a:buFont typeface="Arial" panose="020B0604020202020204" pitchFamily="34" charset="0"/>
                        <a:buChar char="•"/>
                      </a:pPr>
                      <a:r>
                        <a:rPr lang="en-GB" sz="1400"/>
                        <a:t>Taking time to work through feelings</a:t>
                      </a:r>
                    </a:p>
                    <a:p>
                      <a:pPr marL="285750" indent="-285750">
                        <a:buFont typeface="Arial" panose="020B0604020202020204" pitchFamily="34" charset="0"/>
                        <a:buChar char="•"/>
                      </a:pPr>
                      <a:r>
                        <a:rPr lang="en-GB" sz="1400"/>
                        <a:t>Tolerating uncertainty</a:t>
                      </a:r>
                    </a:p>
                  </a:txBody>
                  <a:tcPr marL="73191" marR="73191" marT="36595" marB="36595"/>
                </a:tc>
                <a:tc>
                  <a:txBody>
                    <a:bodyPr/>
                    <a:lstStyle/>
                    <a:p>
                      <a:pPr marL="285750" indent="-285750">
                        <a:buFont typeface="Arial" panose="020B0604020202020204" pitchFamily="34" charset="0"/>
                        <a:buChar char="•"/>
                      </a:pPr>
                      <a:r>
                        <a:rPr lang="en-GB" sz="1400" dirty="0"/>
                        <a:t>As natural </a:t>
                      </a:r>
                    </a:p>
                    <a:p>
                      <a:pPr marL="285750" indent="-285750">
                        <a:buFont typeface="Arial" panose="020B0604020202020204" pitchFamily="34" charset="0"/>
                        <a:buChar char="•"/>
                      </a:pPr>
                      <a:r>
                        <a:rPr lang="en-GB" sz="1400" dirty="0"/>
                        <a:t>As a positive step toward change</a:t>
                      </a:r>
                    </a:p>
                    <a:p>
                      <a:pPr marL="285750" indent="-285750">
                        <a:buFont typeface="Arial" panose="020B0604020202020204" pitchFamily="34" charset="0"/>
                        <a:buChar char="•"/>
                      </a:pPr>
                      <a:r>
                        <a:rPr lang="en-GB" sz="1400" dirty="0"/>
                        <a:t>As energy to work with</a:t>
                      </a:r>
                    </a:p>
                    <a:p>
                      <a:pPr marL="285750" indent="-285750">
                        <a:buFont typeface="Arial" panose="020B0604020202020204" pitchFamily="34" charset="0"/>
                        <a:buChar char="•"/>
                      </a:pPr>
                      <a:r>
                        <a:rPr lang="en-GB" sz="1400" dirty="0"/>
                        <a:t>As information critical to change process</a:t>
                      </a:r>
                    </a:p>
                  </a:txBody>
                  <a:tcPr marL="73191" marR="73191" marT="36595" marB="36595"/>
                </a:tc>
                <a:extLst>
                  <a:ext uri="{0D108BD9-81ED-4DB2-BD59-A6C34878D82A}">
                    <a16:rowId xmlns:a16="http://schemas.microsoft.com/office/drawing/2014/main" val="2009479752"/>
                  </a:ext>
                </a:extLst>
              </a:tr>
              <a:tr h="644585">
                <a:tc>
                  <a:txBody>
                    <a:bodyPr/>
                    <a:lstStyle/>
                    <a:p>
                      <a:r>
                        <a:rPr lang="en-GB" sz="1400" b="1"/>
                        <a:t>Managing stress</a:t>
                      </a:r>
                    </a:p>
                  </a:txBody>
                  <a:tcPr marL="73191" marR="73191" marT="36595" marB="36595"/>
                </a:tc>
                <a:tc>
                  <a:txBody>
                    <a:bodyPr/>
                    <a:lstStyle/>
                    <a:p>
                      <a:r>
                        <a:rPr lang="en-GB" sz="1400" b="1"/>
                        <a:t>Giving first aid</a:t>
                      </a:r>
                    </a:p>
                    <a:p>
                      <a:endParaRPr lang="en-GB" sz="1400" b="1"/>
                    </a:p>
                  </a:txBody>
                  <a:tcPr marL="73191" marR="73191" marT="36595" marB="36595"/>
                </a:tc>
                <a:extLst>
                  <a:ext uri="{0D108BD9-81ED-4DB2-BD59-A6C34878D82A}">
                    <a16:rowId xmlns:a16="http://schemas.microsoft.com/office/drawing/2014/main" val="2467224573"/>
                  </a:ext>
                </a:extLst>
              </a:tr>
              <a:tr h="1428539">
                <a:tc>
                  <a:txBody>
                    <a:bodyPr/>
                    <a:lstStyle/>
                    <a:p>
                      <a:pPr marL="285750" indent="-285750">
                        <a:buFont typeface="Arial" panose="020B0604020202020204" pitchFamily="34" charset="0"/>
                        <a:buChar char="•"/>
                      </a:pPr>
                      <a:r>
                        <a:rPr lang="en-GB" sz="1400"/>
                        <a:t>Maintaining physical</a:t>
                      </a:r>
                      <a:r>
                        <a:rPr lang="en-GB" sz="1400" baseline="0"/>
                        <a:t> well being</a:t>
                      </a:r>
                    </a:p>
                    <a:p>
                      <a:pPr marL="285750" indent="-285750">
                        <a:buFont typeface="Arial" panose="020B0604020202020204" pitchFamily="34" charset="0"/>
                        <a:buChar char="•"/>
                      </a:pPr>
                      <a:r>
                        <a:rPr lang="en-GB" sz="1400" baseline="0"/>
                        <a:t>Seeking information about change</a:t>
                      </a:r>
                    </a:p>
                    <a:p>
                      <a:pPr marL="285750" indent="-285750">
                        <a:buFont typeface="Arial" panose="020B0604020202020204" pitchFamily="34" charset="0"/>
                        <a:buChar char="•"/>
                      </a:pPr>
                      <a:r>
                        <a:rPr lang="en-GB" sz="1400" baseline="0"/>
                        <a:t>Limiting extraneous stressors</a:t>
                      </a:r>
                    </a:p>
                    <a:p>
                      <a:pPr marL="285750" indent="-285750">
                        <a:buFont typeface="Arial" panose="020B0604020202020204" pitchFamily="34" charset="0"/>
                        <a:buChar char="•"/>
                      </a:pPr>
                      <a:r>
                        <a:rPr lang="en-GB" sz="1400" baseline="0"/>
                        <a:t>Taking regular breaks</a:t>
                      </a:r>
                    </a:p>
                    <a:p>
                      <a:pPr marL="285750" indent="-285750">
                        <a:buFont typeface="Arial" panose="020B0604020202020204" pitchFamily="34" charset="0"/>
                        <a:buChar char="•"/>
                      </a:pPr>
                      <a:r>
                        <a:rPr lang="en-GB" sz="1400" baseline="0"/>
                        <a:t>Seeking support</a:t>
                      </a:r>
                      <a:endParaRPr lang="en-GB" sz="1400"/>
                    </a:p>
                  </a:txBody>
                  <a:tcPr marL="73191" marR="73191" marT="36595" marB="36595"/>
                </a:tc>
                <a:tc>
                  <a:txBody>
                    <a:bodyPr/>
                    <a:lstStyle/>
                    <a:p>
                      <a:pPr marL="285750" indent="-285750">
                        <a:buFont typeface="Arial" panose="020B0604020202020204" pitchFamily="34" charset="0"/>
                        <a:buChar char="•"/>
                      </a:pPr>
                      <a:r>
                        <a:rPr lang="en-GB" sz="1400" dirty="0"/>
                        <a:t>Accepting emotions</a:t>
                      </a:r>
                    </a:p>
                    <a:p>
                      <a:pPr marL="285750" indent="-285750">
                        <a:buFont typeface="Arial" panose="020B0604020202020204" pitchFamily="34" charset="0"/>
                        <a:buChar char="•"/>
                      </a:pPr>
                      <a:r>
                        <a:rPr lang="en-GB" sz="1400" dirty="0"/>
                        <a:t>Listening</a:t>
                      </a:r>
                    </a:p>
                    <a:p>
                      <a:pPr marL="285750" indent="-285750">
                        <a:buFont typeface="Arial" panose="020B0604020202020204" pitchFamily="34" charset="0"/>
                        <a:buChar char="•"/>
                      </a:pPr>
                      <a:r>
                        <a:rPr lang="en-GB" sz="1400" dirty="0"/>
                        <a:t>Providing safety</a:t>
                      </a:r>
                    </a:p>
                    <a:p>
                      <a:pPr marL="285750" indent="-285750">
                        <a:buFont typeface="Arial" panose="020B0604020202020204" pitchFamily="34" charset="0"/>
                        <a:buChar char="•"/>
                      </a:pPr>
                      <a:r>
                        <a:rPr lang="en-GB" sz="1400" dirty="0"/>
                        <a:t>Marking endings</a:t>
                      </a:r>
                    </a:p>
                    <a:p>
                      <a:pPr marL="285750" indent="-285750">
                        <a:buFont typeface="Arial" panose="020B0604020202020204" pitchFamily="34" charset="0"/>
                        <a:buChar char="•"/>
                      </a:pPr>
                      <a:r>
                        <a:rPr lang="en-GB" sz="1400" dirty="0"/>
                        <a:t>Providing resources and support</a:t>
                      </a:r>
                    </a:p>
                  </a:txBody>
                  <a:tcPr marL="73191" marR="73191" marT="36595" marB="36595"/>
                </a:tc>
                <a:extLst>
                  <a:ext uri="{0D108BD9-81ED-4DB2-BD59-A6C34878D82A}">
                    <a16:rowId xmlns:a16="http://schemas.microsoft.com/office/drawing/2014/main" val="2065025991"/>
                  </a:ext>
                </a:extLst>
              </a:tr>
            </a:tbl>
          </a:graphicData>
        </a:graphic>
      </p:graphicFrame>
    </p:spTree>
    <p:extLst>
      <p:ext uri="{BB962C8B-B14F-4D97-AF65-F5344CB8AC3E}">
        <p14:creationId xmlns:p14="http://schemas.microsoft.com/office/powerpoint/2010/main" val="216951324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extBox 9"/>
          <p:cNvSpPr txBox="1"/>
          <p:nvPr/>
        </p:nvSpPr>
        <p:spPr>
          <a:xfrm>
            <a:off x="638881" y="417576"/>
            <a:ext cx="10909640" cy="1249394"/>
          </a:xfrm>
          <a:prstGeom prst="rect">
            <a:avLst/>
          </a:prstGeom>
        </p:spPr>
        <p:style>
          <a:lnRef idx="2">
            <a:schemeClr val="accent1"/>
          </a:lnRef>
          <a:fillRef idx="1">
            <a:schemeClr val="lt1"/>
          </a:fillRef>
          <a:effectRef idx="0">
            <a:schemeClr val="accent1"/>
          </a:effectRef>
          <a:fontRef idx="minor">
            <a:schemeClr val="dk1"/>
          </a:fontRef>
        </p:style>
        <p:txBody>
          <a:bodyPr vert="horz" lIns="91440" tIns="45720" rIns="91440" bIns="45720" rtlCol="0" anchor="ctr">
            <a:normAutofit/>
          </a:bodyPr>
          <a:lstStyle/>
          <a:p>
            <a:pPr algn="ctr">
              <a:lnSpc>
                <a:spcPct val="90000"/>
              </a:lnSpc>
              <a:spcBef>
                <a:spcPct val="0"/>
              </a:spcBef>
              <a:spcAft>
                <a:spcPts val="600"/>
              </a:spcAft>
            </a:pPr>
            <a:r>
              <a:rPr lang="en-US" sz="5100" kern="1200">
                <a:solidFill>
                  <a:schemeClr val="tx1"/>
                </a:solidFill>
                <a:latin typeface="+mj-lt"/>
                <a:ea typeface="+mj-ea"/>
                <a:cs typeface="+mj-cs"/>
              </a:rPr>
              <a:t>Strategies for coping with change cont…</a:t>
            </a:r>
          </a:p>
        </p:txBody>
      </p:sp>
      <p:graphicFrame>
        <p:nvGraphicFramePr>
          <p:cNvPr id="8" name="Table 7"/>
          <p:cNvGraphicFramePr>
            <a:graphicFrameLocks noGrp="1"/>
          </p:cNvGraphicFramePr>
          <p:nvPr>
            <p:extLst>
              <p:ext uri="{D42A27DB-BD31-4B8C-83A1-F6EECF244321}">
                <p14:modId xmlns:p14="http://schemas.microsoft.com/office/powerpoint/2010/main" val="440299571"/>
              </p:ext>
            </p:extLst>
          </p:nvPr>
        </p:nvGraphicFramePr>
        <p:xfrm>
          <a:off x="320040" y="3010191"/>
          <a:ext cx="11548872" cy="2832916"/>
        </p:xfrm>
        <a:graphic>
          <a:graphicData uri="http://schemas.openxmlformats.org/drawingml/2006/table">
            <a:tbl>
              <a:tblPr firstRow="1" bandRow="1">
                <a:tableStyleId>{5C22544A-7EE6-4342-B048-85BDC9FD1C3A}</a:tableStyleId>
              </a:tblPr>
              <a:tblGrid>
                <a:gridCol w="5774436">
                  <a:extLst>
                    <a:ext uri="{9D8B030D-6E8A-4147-A177-3AD203B41FA5}">
                      <a16:colId xmlns:a16="http://schemas.microsoft.com/office/drawing/2014/main" val="4126639856"/>
                    </a:ext>
                  </a:extLst>
                </a:gridCol>
                <a:gridCol w="5774436">
                  <a:extLst>
                    <a:ext uri="{9D8B030D-6E8A-4147-A177-3AD203B41FA5}">
                      <a16:colId xmlns:a16="http://schemas.microsoft.com/office/drawing/2014/main" val="3277965558"/>
                    </a:ext>
                  </a:extLst>
                </a:gridCol>
              </a:tblGrid>
              <a:tr h="399514">
                <a:tc>
                  <a:txBody>
                    <a:bodyPr/>
                    <a:lstStyle/>
                    <a:p>
                      <a:r>
                        <a:rPr lang="en-GB" sz="1800"/>
                        <a:t>Recipients' strategies</a:t>
                      </a:r>
                    </a:p>
                  </a:txBody>
                  <a:tcPr marL="90799" marR="90799" marT="45399" marB="45399"/>
                </a:tc>
                <a:tc>
                  <a:txBody>
                    <a:bodyPr/>
                    <a:lstStyle/>
                    <a:p>
                      <a:r>
                        <a:rPr lang="en-GB" sz="1800"/>
                        <a:t>Change leaders' Strategies</a:t>
                      </a:r>
                    </a:p>
                  </a:txBody>
                  <a:tcPr marL="90799" marR="90799" marT="45399" marB="45399"/>
                </a:tc>
                <a:extLst>
                  <a:ext uri="{0D108BD9-81ED-4DB2-BD59-A6C34878D82A}">
                    <a16:rowId xmlns:a16="http://schemas.microsoft.com/office/drawing/2014/main" val="340786813"/>
                  </a:ext>
                </a:extLst>
              </a:tr>
              <a:tr h="399514">
                <a:tc>
                  <a:txBody>
                    <a:bodyPr/>
                    <a:lstStyle/>
                    <a:p>
                      <a:r>
                        <a:rPr lang="en-GB" sz="1800"/>
                        <a:t>Exercising Responsibility</a:t>
                      </a:r>
                    </a:p>
                  </a:txBody>
                  <a:tcPr marL="90799" marR="90799" marT="45399" marB="45399"/>
                </a:tc>
                <a:tc>
                  <a:txBody>
                    <a:bodyPr/>
                    <a:lstStyle/>
                    <a:p>
                      <a:r>
                        <a:rPr lang="en-GB" sz="1800"/>
                        <a:t>Creating cap[ability for change</a:t>
                      </a:r>
                    </a:p>
                  </a:txBody>
                  <a:tcPr marL="90799" marR="90799" marT="45399" marB="45399"/>
                </a:tc>
                <a:extLst>
                  <a:ext uri="{0D108BD9-81ED-4DB2-BD59-A6C34878D82A}">
                    <a16:rowId xmlns:a16="http://schemas.microsoft.com/office/drawing/2014/main" val="3709430448"/>
                  </a:ext>
                </a:extLst>
              </a:tr>
              <a:tr h="2033888">
                <a:tc>
                  <a:txBody>
                    <a:bodyPr/>
                    <a:lstStyle/>
                    <a:p>
                      <a:pPr marL="285750" indent="-285750">
                        <a:buFont typeface="Arial" panose="020B0604020202020204" pitchFamily="34" charset="0"/>
                        <a:buChar char="•"/>
                      </a:pPr>
                      <a:r>
                        <a:rPr lang="en-GB" sz="1800"/>
                        <a:t>Identifying options and gains</a:t>
                      </a:r>
                    </a:p>
                    <a:p>
                      <a:pPr marL="285750" indent="-285750">
                        <a:buFont typeface="Arial" panose="020B0604020202020204" pitchFamily="34" charset="0"/>
                        <a:buChar char="•"/>
                      </a:pPr>
                      <a:r>
                        <a:rPr lang="en-GB" sz="1800"/>
                        <a:t>Learning from losses</a:t>
                      </a:r>
                    </a:p>
                    <a:p>
                      <a:pPr marL="285750" indent="-285750">
                        <a:buFont typeface="Arial" panose="020B0604020202020204" pitchFamily="34" charset="0"/>
                        <a:buChar char="•"/>
                      </a:pPr>
                      <a:r>
                        <a:rPr lang="en-GB" sz="1800"/>
                        <a:t>Participating in the change</a:t>
                      </a:r>
                    </a:p>
                    <a:p>
                      <a:pPr marL="285750" indent="-285750">
                        <a:buFont typeface="Arial" panose="020B0604020202020204" pitchFamily="34" charset="0"/>
                        <a:buChar char="•"/>
                      </a:pPr>
                      <a:r>
                        <a:rPr lang="en-GB" sz="1800"/>
                        <a:t>Inventorying</a:t>
                      </a:r>
                      <a:r>
                        <a:rPr lang="en-GB" sz="1800" baseline="0"/>
                        <a:t> strengths</a:t>
                      </a:r>
                    </a:p>
                    <a:p>
                      <a:pPr marL="285750" indent="-285750">
                        <a:buFont typeface="Arial" panose="020B0604020202020204" pitchFamily="34" charset="0"/>
                        <a:buChar char="•"/>
                      </a:pPr>
                      <a:r>
                        <a:rPr lang="en-GB" sz="1800" baseline="0"/>
                        <a:t>Learning new skills</a:t>
                      </a:r>
                    </a:p>
                    <a:p>
                      <a:pPr marL="285750" indent="-285750">
                        <a:buFont typeface="Arial" panose="020B0604020202020204" pitchFamily="34" charset="0"/>
                        <a:buChar char="•"/>
                      </a:pPr>
                      <a:r>
                        <a:rPr lang="en-GB" sz="1800" baseline="0"/>
                        <a:t>Diversifying emotional; investing</a:t>
                      </a:r>
                      <a:endParaRPr lang="en-GB" sz="1800"/>
                    </a:p>
                  </a:txBody>
                  <a:tcPr marL="90799" marR="90799" marT="45399" marB="45399"/>
                </a:tc>
                <a:tc>
                  <a:txBody>
                    <a:bodyPr/>
                    <a:lstStyle/>
                    <a:p>
                      <a:pPr marL="285750" indent="-285750">
                        <a:buFont typeface="Arial" panose="020B0604020202020204" pitchFamily="34" charset="0"/>
                        <a:buChar char="•"/>
                      </a:pPr>
                      <a:r>
                        <a:rPr lang="en-GB" sz="1800"/>
                        <a:t>Making organisational support for risks</a:t>
                      </a:r>
                    </a:p>
                    <a:p>
                      <a:pPr marL="285750" indent="-285750">
                        <a:buFont typeface="Arial" panose="020B0604020202020204" pitchFamily="34" charset="0"/>
                        <a:buChar char="•"/>
                      </a:pPr>
                      <a:r>
                        <a:rPr lang="en-GB" sz="1800"/>
                        <a:t>Providing</a:t>
                      </a:r>
                      <a:r>
                        <a:rPr lang="en-GB" sz="1800" baseline="0"/>
                        <a:t> a continuing safety net</a:t>
                      </a:r>
                    </a:p>
                    <a:p>
                      <a:pPr marL="285750" indent="-285750">
                        <a:buFont typeface="Arial" panose="020B0604020202020204" pitchFamily="34" charset="0"/>
                        <a:buChar char="•"/>
                      </a:pPr>
                      <a:r>
                        <a:rPr lang="en-GB" sz="1800" baseline="0"/>
                        <a:t>Emphasising continuities, gains of change</a:t>
                      </a:r>
                    </a:p>
                    <a:p>
                      <a:pPr marL="285750" indent="-285750">
                        <a:buFont typeface="Arial" panose="020B0604020202020204" pitchFamily="34" charset="0"/>
                        <a:buChar char="•"/>
                      </a:pPr>
                      <a:r>
                        <a:rPr lang="en-GB" sz="1800" baseline="0"/>
                        <a:t>Helping employees explore risks, options</a:t>
                      </a:r>
                    </a:p>
                    <a:p>
                      <a:pPr marL="285750" indent="-285750">
                        <a:buFont typeface="Arial" panose="020B0604020202020204" pitchFamily="34" charset="0"/>
                        <a:buChar char="•"/>
                      </a:pPr>
                      <a:r>
                        <a:rPr lang="en-GB" sz="1800" baseline="0"/>
                        <a:t>Suspending judgement</a:t>
                      </a:r>
                    </a:p>
                    <a:p>
                      <a:pPr marL="285750" indent="-285750">
                        <a:buFont typeface="Arial" panose="020B0604020202020204" pitchFamily="34" charset="0"/>
                        <a:buChar char="•"/>
                      </a:pPr>
                      <a:r>
                        <a:rPr lang="en-GB" sz="1800" baseline="0"/>
                        <a:t>Involving people in decision making</a:t>
                      </a:r>
                    </a:p>
                    <a:p>
                      <a:pPr marL="285750" indent="-285750">
                        <a:buFont typeface="Arial" panose="020B0604020202020204" pitchFamily="34" charset="0"/>
                        <a:buChar char="•"/>
                      </a:pPr>
                      <a:r>
                        <a:rPr lang="en-GB" sz="1800" baseline="0"/>
                        <a:t>Providing opportunities for individual growth</a:t>
                      </a:r>
                      <a:endParaRPr lang="en-GB" sz="1800"/>
                    </a:p>
                  </a:txBody>
                  <a:tcPr marL="90799" marR="90799" marT="45399" marB="45399"/>
                </a:tc>
                <a:extLst>
                  <a:ext uri="{0D108BD9-81ED-4DB2-BD59-A6C34878D82A}">
                    <a16:rowId xmlns:a16="http://schemas.microsoft.com/office/drawing/2014/main" val="90695677"/>
                  </a:ext>
                </a:extLst>
              </a:tr>
            </a:tbl>
          </a:graphicData>
        </a:graphic>
      </p:graphicFrame>
    </p:spTree>
    <p:extLst>
      <p:ext uri="{BB962C8B-B14F-4D97-AF65-F5344CB8AC3E}">
        <p14:creationId xmlns:p14="http://schemas.microsoft.com/office/powerpoint/2010/main" val="85928572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1718167146"/>
              </p:ext>
            </p:extLst>
          </p:nvPr>
        </p:nvGraphicFramePr>
        <p:xfrm>
          <a:off x="838199" y="419611"/>
          <a:ext cx="10636045" cy="555840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347403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4"/>
          <p:cNvSpPr/>
          <p:nvPr/>
        </p:nvSpPr>
        <p:spPr>
          <a:xfrm>
            <a:off x="838200" y="556995"/>
            <a:ext cx="10515600" cy="1133693"/>
          </a:xfrm>
          <a:prstGeom prst="rect">
            <a:avLst/>
          </a:prstGeom>
        </p:spPr>
        <p:style>
          <a:lnRef idx="2">
            <a:schemeClr val="accent3"/>
          </a:lnRef>
          <a:fillRef idx="1">
            <a:schemeClr val="lt1"/>
          </a:fillRef>
          <a:effectRef idx="0">
            <a:schemeClr val="accent3"/>
          </a:effectRef>
          <a:fontRef idx="minor">
            <a:schemeClr val="dk1"/>
          </a:fontRef>
        </p:style>
        <p:txBody>
          <a:bodyPr vert="horz" lIns="91440" tIns="45720" rIns="91440" bIns="45720" rtlCol="0" anchor="ctr">
            <a:normAutofit/>
          </a:bodyPr>
          <a:lstStyle/>
          <a:p>
            <a:pPr>
              <a:lnSpc>
                <a:spcPct val="90000"/>
              </a:lnSpc>
              <a:spcBef>
                <a:spcPct val="0"/>
              </a:spcBef>
              <a:spcAft>
                <a:spcPts val="600"/>
              </a:spcAft>
            </a:pPr>
            <a:r>
              <a:rPr lang="en-US" sz="5200" kern="1200">
                <a:solidFill>
                  <a:schemeClr val="tx1"/>
                </a:solidFill>
                <a:latin typeface="+mj-lt"/>
                <a:ea typeface="+mj-ea"/>
                <a:cs typeface="+mj-cs"/>
              </a:rPr>
              <a:t>Schein’s Elaboration of Lewin’s Model</a:t>
            </a:r>
          </a:p>
        </p:txBody>
      </p:sp>
      <p:graphicFrame>
        <p:nvGraphicFramePr>
          <p:cNvPr id="4" name="Diagram 3"/>
          <p:cNvGraphicFramePr/>
          <p:nvPr>
            <p:extLst>
              <p:ext uri="{D42A27DB-BD31-4B8C-83A1-F6EECF244321}">
                <p14:modId xmlns:p14="http://schemas.microsoft.com/office/powerpoint/2010/main" val="158089257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1240523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5400"/>
              <a:t>Minimising resistance to change </a:t>
            </a:r>
          </a:p>
        </p:txBody>
      </p:sp>
      <p:sp>
        <p:nvSpPr>
          <p:cNvPr id="3" name="Content Placeholder 2"/>
          <p:cNvSpPr>
            <a:spLocks noGrp="1"/>
          </p:cNvSpPr>
          <p:nvPr>
            <p:ph idx="1"/>
          </p:nvPr>
        </p:nvSpPr>
        <p:spPr>
          <a:xfrm>
            <a:off x="838200" y="1929384"/>
            <a:ext cx="10515600" cy="4251960"/>
          </a:xfrm>
        </p:spPr>
        <p:style>
          <a:lnRef idx="1">
            <a:schemeClr val="accent6"/>
          </a:lnRef>
          <a:fillRef idx="2">
            <a:schemeClr val="accent6"/>
          </a:fillRef>
          <a:effectRef idx="1">
            <a:schemeClr val="accent6"/>
          </a:effectRef>
          <a:fontRef idx="minor">
            <a:schemeClr val="dk1"/>
          </a:fontRef>
        </p:style>
        <p:txBody>
          <a:bodyPr>
            <a:normAutofit/>
          </a:bodyPr>
          <a:lstStyle/>
          <a:p>
            <a:r>
              <a:rPr lang="en-GB" sz="2200"/>
              <a:t>Communication – two way and not just top down, asking for feedback, reinforce why change required, reduce uncertainty</a:t>
            </a:r>
          </a:p>
          <a:p>
            <a:r>
              <a:rPr lang="en-GB" sz="2200"/>
              <a:t>Training and development – demonstrates commitment and providing resources</a:t>
            </a:r>
          </a:p>
          <a:p>
            <a:r>
              <a:rPr lang="en-GB" sz="2200"/>
              <a:t>Employee involvement – gets a buy in and increases ownership</a:t>
            </a:r>
          </a:p>
          <a:p>
            <a:r>
              <a:rPr lang="en-GB" sz="2200"/>
              <a:t>Support and challenge – line managers provide emotional understanding (Kubler_Ross curve)- Situational leadership, not dependent on the skills of a leader; rather based on a leader's ability to adjust to the requirements of a team</a:t>
            </a:r>
          </a:p>
          <a:p>
            <a:r>
              <a:rPr lang="en-GB" sz="2200"/>
              <a:t>Negotiation – using power and politics with different stakeholders – trade-offs, bargaining</a:t>
            </a:r>
          </a:p>
          <a:p>
            <a:r>
              <a:rPr lang="en-GB" sz="2200"/>
              <a:t>Coercion – when all else fails enforcement is an option (behavioural approach) can be an effective initiator</a:t>
            </a:r>
          </a:p>
        </p:txBody>
      </p:sp>
    </p:spTree>
    <p:extLst>
      <p:ext uri="{BB962C8B-B14F-4D97-AF65-F5344CB8AC3E}">
        <p14:creationId xmlns:p14="http://schemas.microsoft.com/office/powerpoint/2010/main" val="739908814"/>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Oval 3"/>
          <p:cNvSpPr/>
          <p:nvPr/>
        </p:nvSpPr>
        <p:spPr>
          <a:xfrm>
            <a:off x="838200" y="547505"/>
            <a:ext cx="3964847" cy="5602963"/>
          </a:xfrm>
          <a:prstGeom prst="ellipse">
            <a:avLst/>
          </a:prstGeom>
        </p:spPr>
        <p:style>
          <a:lnRef idx="2">
            <a:schemeClr val="accent6"/>
          </a:lnRef>
          <a:fillRef idx="1">
            <a:schemeClr val="lt1"/>
          </a:fillRef>
          <a:effectRef idx="0">
            <a:schemeClr val="accent6"/>
          </a:effectRef>
          <a:fontRef idx="minor">
            <a:schemeClr val="dk1"/>
          </a:fontRef>
        </p:style>
        <p:txBody>
          <a:bodyPr vert="horz" lIns="91440" tIns="45720" rIns="91440" bIns="45720" rtlCol="0" anchor="ctr">
            <a:normAutofit/>
          </a:bodyPr>
          <a:lstStyle/>
          <a:p>
            <a:pPr>
              <a:lnSpc>
                <a:spcPct val="90000"/>
              </a:lnSpc>
              <a:spcBef>
                <a:spcPct val="0"/>
              </a:spcBef>
              <a:spcAft>
                <a:spcPts val="600"/>
              </a:spcAft>
            </a:pPr>
            <a:r>
              <a:rPr lang="en-US" sz="3200" kern="1200" dirty="0" err="1">
                <a:solidFill>
                  <a:schemeClr val="tx1"/>
                </a:solidFill>
                <a:latin typeface="+mj-lt"/>
                <a:ea typeface="+mj-ea"/>
                <a:cs typeface="+mj-cs"/>
              </a:rPr>
              <a:t>Organisational</a:t>
            </a:r>
            <a:r>
              <a:rPr lang="en-US" sz="3200" kern="1200" dirty="0">
                <a:solidFill>
                  <a:schemeClr val="tx1"/>
                </a:solidFill>
                <a:latin typeface="+mj-lt"/>
                <a:ea typeface="+mj-ea"/>
                <a:cs typeface="+mj-cs"/>
              </a:rPr>
              <a:t> culture -  examples</a:t>
            </a:r>
          </a:p>
        </p:txBody>
      </p:sp>
      <p:pic>
        <p:nvPicPr>
          <p:cNvPr id="3076" name="Picture 4" descr="Image result for twitte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182732" y="580910"/>
            <a:ext cx="2142837" cy="2204060"/>
          </a:xfrm>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See the source image"/>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7508890" y="1427505"/>
            <a:ext cx="2142837" cy="1355344"/>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Image result for google"/>
          <p:cNvPicPr>
            <a:picLocks noChangeAspect="1" noChangeArrowheads="1"/>
          </p:cNvPicPr>
          <p:nvPr/>
        </p:nvPicPr>
        <p:blipFill>
          <a:blip r:embed="rId5">
            <a:extLst>
              <a:ext uri="{28A0092B-C50C-407E-A947-70E740481C1C}">
                <a14:useLocalDpi xmlns:a14="http://schemas.microsoft.com/office/drawing/2010/main" val="0"/>
              </a:ext>
            </a:extLst>
          </a:blip>
          <a:stretch>
            <a:fillRect/>
          </a:stretch>
        </p:blipFill>
        <p:spPr bwMode="auto">
          <a:xfrm>
            <a:off x="9845857" y="1597869"/>
            <a:ext cx="2142837" cy="1182846"/>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See the source image"/>
          <p:cNvPicPr>
            <a:picLocks noChangeAspect="1" noChangeArrowheads="1"/>
          </p:cNvPicPr>
          <p:nvPr/>
        </p:nvPicPr>
        <p:blipFill>
          <a:blip r:embed="rId6" cstate="print">
            <a:extLst>
              <a:ext uri="{28A0092B-C50C-407E-A947-70E740481C1C}">
                <a14:useLocalDpi xmlns:a14="http://schemas.microsoft.com/office/drawing/2010/main" val="0"/>
              </a:ext>
            </a:extLst>
          </a:blip>
          <a:stretch>
            <a:fillRect/>
          </a:stretch>
        </p:blipFill>
        <p:spPr bwMode="auto">
          <a:xfrm>
            <a:off x="5189263" y="3754010"/>
            <a:ext cx="3309228" cy="1729071"/>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ee the source image"/>
          <p:cNvPicPr>
            <a:picLocks noChangeAspect="1" noChangeArrowheads="1"/>
          </p:cNvPicPr>
          <p:nvPr/>
        </p:nvPicPr>
        <p:blipFill>
          <a:blip r:embed="rId7" cstate="print">
            <a:extLst>
              <a:ext uri="{28A0092B-C50C-407E-A947-70E740481C1C}">
                <a14:useLocalDpi xmlns:a14="http://schemas.microsoft.com/office/drawing/2010/main" val="0"/>
              </a:ext>
            </a:extLst>
          </a:blip>
          <a:stretch>
            <a:fillRect/>
          </a:stretch>
        </p:blipFill>
        <p:spPr bwMode="auto">
          <a:xfrm>
            <a:off x="8679466" y="3964973"/>
            <a:ext cx="3309228" cy="130714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888137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5000" y="640823"/>
            <a:ext cx="3418659" cy="5583148"/>
          </a:xfrm>
        </p:spPr>
        <p:txBody>
          <a:bodyPr anchor="ctr">
            <a:normAutofit/>
          </a:bodyPr>
          <a:lstStyle/>
          <a:p>
            <a:r>
              <a:rPr lang="en-GB" sz="4200"/>
              <a:t>Organisational Culture and Change</a:t>
            </a:r>
          </a:p>
        </p:txBody>
      </p:sp>
      <p:graphicFrame>
        <p:nvGraphicFramePr>
          <p:cNvPr id="5" name="Content Placeholder 2">
            <a:extLst>
              <a:ext uri="{FF2B5EF4-FFF2-40B4-BE49-F238E27FC236}">
                <a16:creationId xmlns:a16="http://schemas.microsoft.com/office/drawing/2014/main" id="{F3A677A6-F4FA-1D25-A318-B16CF5E81ABC}"/>
              </a:ext>
            </a:extLst>
          </p:cNvPr>
          <p:cNvGraphicFramePr>
            <a:graphicFrameLocks noGrp="1"/>
          </p:cNvGraphicFramePr>
          <p:nvPr>
            <p:ph idx="1"/>
            <p:extLst>
              <p:ext uri="{D42A27DB-BD31-4B8C-83A1-F6EECF244321}">
                <p14:modId xmlns:p14="http://schemas.microsoft.com/office/powerpoint/2010/main" val="70954408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8037818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4" name="Content Placeholder 3">
            <a:extLst>
              <a:ext uri="{FF2B5EF4-FFF2-40B4-BE49-F238E27FC236}">
                <a16:creationId xmlns:a16="http://schemas.microsoft.com/office/drawing/2014/main" id="{BA17C021-E490-4A6D-BE73-D7B893B438DD}"/>
              </a:ext>
            </a:extLst>
          </p:cNvPr>
          <p:cNvGraphicFramePr>
            <a:graphicFrameLocks noGrp="1"/>
          </p:cNvGraphicFramePr>
          <p:nvPr>
            <p:ph idx="1"/>
            <p:extLst>
              <p:ext uri="{D42A27DB-BD31-4B8C-83A1-F6EECF244321}">
                <p14:modId xmlns:p14="http://schemas.microsoft.com/office/powerpoint/2010/main" val="2204528207"/>
              </p:ext>
            </p:extLst>
          </p:nvPr>
        </p:nvGraphicFramePr>
        <p:xfrm>
          <a:off x="838200" y="675564"/>
          <a:ext cx="10515600" cy="55013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753304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3"/>
          <a:srcRect l="6068" r="24349"/>
          <a:stretch/>
        </p:blipFill>
        <p:spPr>
          <a:xfrm>
            <a:off x="3324735" y="914400"/>
            <a:ext cx="5466330" cy="4968819"/>
          </a:xfrm>
          <a:prstGeom prst="rect">
            <a:avLst/>
          </a:prstGeom>
        </p:spPr>
      </p:pic>
      <p:sp>
        <p:nvSpPr>
          <p:cNvPr id="2" name="Rectangle: Rounded Corners 1">
            <a:extLst>
              <a:ext uri="{FF2B5EF4-FFF2-40B4-BE49-F238E27FC236}">
                <a16:creationId xmlns:a16="http://schemas.microsoft.com/office/drawing/2014/main" id="{2CE92CEE-C2C9-4181-A214-5947AA8BA75C}"/>
              </a:ext>
            </a:extLst>
          </p:cNvPr>
          <p:cNvSpPr/>
          <p:nvPr/>
        </p:nvSpPr>
        <p:spPr>
          <a:xfrm>
            <a:off x="8986157" y="1733266"/>
            <a:ext cx="1897933" cy="921224"/>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Visible but undecipherable</a:t>
            </a:r>
          </a:p>
        </p:txBody>
      </p:sp>
      <p:sp>
        <p:nvSpPr>
          <p:cNvPr id="6" name="Rectangle: Rounded Corners 5">
            <a:extLst>
              <a:ext uri="{FF2B5EF4-FFF2-40B4-BE49-F238E27FC236}">
                <a16:creationId xmlns:a16="http://schemas.microsoft.com/office/drawing/2014/main" id="{8F2D20D3-2F5B-410F-B2EB-6146100AC60C}"/>
              </a:ext>
            </a:extLst>
          </p:cNvPr>
          <p:cNvSpPr/>
          <p:nvPr/>
        </p:nvSpPr>
        <p:spPr>
          <a:xfrm>
            <a:off x="9029700" y="3588815"/>
            <a:ext cx="1897933" cy="921224"/>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Greater level of awareness</a:t>
            </a:r>
          </a:p>
        </p:txBody>
      </p:sp>
      <p:sp>
        <p:nvSpPr>
          <p:cNvPr id="7" name="Rectangle: Rounded Corners 6">
            <a:extLst>
              <a:ext uri="{FF2B5EF4-FFF2-40B4-BE49-F238E27FC236}">
                <a16:creationId xmlns:a16="http://schemas.microsoft.com/office/drawing/2014/main" id="{75BC3892-DEE4-473B-82C2-4BC9AED60328}"/>
              </a:ext>
            </a:extLst>
          </p:cNvPr>
          <p:cNvSpPr/>
          <p:nvPr/>
        </p:nvSpPr>
        <p:spPr>
          <a:xfrm>
            <a:off x="9138557" y="4770380"/>
            <a:ext cx="1897933" cy="921224"/>
          </a:xfrm>
          <a:prstGeom prst="roundRect">
            <a:avLst/>
          </a:prstGeom>
        </p:spPr>
        <p:style>
          <a:lnRef idx="2">
            <a:schemeClr val="accent2"/>
          </a:lnRef>
          <a:fillRef idx="1">
            <a:schemeClr val="lt1"/>
          </a:fillRef>
          <a:effectRef idx="0">
            <a:schemeClr val="accent2"/>
          </a:effectRef>
          <a:fontRef idx="minor">
            <a:schemeClr val="dk1"/>
          </a:fontRef>
        </p:style>
        <p:txBody>
          <a:bodyPr rtlCol="0" anchor="ctr"/>
          <a:lstStyle/>
          <a:p>
            <a:pPr algn="ctr"/>
            <a:r>
              <a:rPr lang="en-GB" dirty="0"/>
              <a:t>Taken for granted</a:t>
            </a:r>
          </a:p>
        </p:txBody>
      </p:sp>
    </p:spTree>
    <p:extLst>
      <p:ext uri="{BB962C8B-B14F-4D97-AF65-F5344CB8AC3E}">
        <p14:creationId xmlns:p14="http://schemas.microsoft.com/office/powerpoint/2010/main" val="213547643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D202F8-AF0C-4C43-8318-27D36330D6E5}"/>
              </a:ext>
            </a:extLst>
          </p:cNvPr>
          <p:cNvSpPr>
            <a:spLocks noGrp="1"/>
          </p:cNvSpPr>
          <p:nvPr>
            <p:ph type="title"/>
          </p:nvPr>
        </p:nvSpPr>
        <p:spPr/>
        <p:txBody>
          <a:bodyPr>
            <a:normAutofit/>
          </a:bodyPr>
          <a:lstStyle/>
          <a:p>
            <a:r>
              <a:rPr lang="en-GB"/>
              <a:t>Cultural Web</a:t>
            </a:r>
            <a:endParaRPr lang="en-GB" dirty="0"/>
          </a:p>
        </p:txBody>
      </p:sp>
      <p:graphicFrame>
        <p:nvGraphicFramePr>
          <p:cNvPr id="5" name="Content Placeholder 4">
            <a:extLst>
              <a:ext uri="{FF2B5EF4-FFF2-40B4-BE49-F238E27FC236}">
                <a16:creationId xmlns:a16="http://schemas.microsoft.com/office/drawing/2014/main" id="{325D6132-6FA7-4018-9482-D489D1A186F0}"/>
              </a:ext>
            </a:extLst>
          </p:cNvPr>
          <p:cNvGraphicFramePr>
            <a:graphicFrameLocks noGrp="1"/>
          </p:cNvGraphicFramePr>
          <p:nvPr>
            <p:ph idx="1"/>
            <p:extLst>
              <p:ext uri="{D42A27DB-BD31-4B8C-83A1-F6EECF244321}">
                <p14:modId xmlns:p14="http://schemas.microsoft.com/office/powerpoint/2010/main" val="2066113650"/>
              </p:ext>
            </p:extLst>
          </p:nvPr>
        </p:nvGraphicFramePr>
        <p:xfrm>
          <a:off x="838199" y="365125"/>
          <a:ext cx="10892051" cy="58118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95361186"/>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CC231C8-C761-4B31-9B1C-C6D19248C6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B67BEB-FABA-44D8-80F3-6B47E4F5C990}"/>
              </a:ext>
            </a:extLst>
          </p:cNvPr>
          <p:cNvSpPr>
            <a:spLocks noGrp="1"/>
          </p:cNvSpPr>
          <p:nvPr>
            <p:ph type="title"/>
          </p:nvPr>
        </p:nvSpPr>
        <p:spPr>
          <a:xfrm>
            <a:off x="838200" y="557189"/>
            <a:ext cx="3374136" cy="5567891"/>
          </a:xfrm>
        </p:spPr>
        <p:txBody>
          <a:bodyPr>
            <a:normAutofit/>
          </a:bodyPr>
          <a:lstStyle/>
          <a:p>
            <a:r>
              <a:rPr lang="en-GB" sz="5200"/>
              <a:t>Existence of sub cultures</a:t>
            </a:r>
          </a:p>
        </p:txBody>
      </p:sp>
      <p:graphicFrame>
        <p:nvGraphicFramePr>
          <p:cNvPr id="5" name="Content Placeholder 2">
            <a:extLst>
              <a:ext uri="{FF2B5EF4-FFF2-40B4-BE49-F238E27FC236}">
                <a16:creationId xmlns:a16="http://schemas.microsoft.com/office/drawing/2014/main" id="{588565D3-9304-D0C5-C2E3-E3BD48BE14B4}"/>
              </a:ext>
            </a:extLst>
          </p:cNvPr>
          <p:cNvGraphicFramePr>
            <a:graphicFrameLocks noGrp="1"/>
          </p:cNvGraphicFramePr>
          <p:nvPr>
            <p:ph idx="1"/>
            <p:extLst>
              <p:ext uri="{D42A27DB-BD31-4B8C-83A1-F6EECF244321}">
                <p14:modId xmlns:p14="http://schemas.microsoft.com/office/powerpoint/2010/main" val="1231087588"/>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8153842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38882" y="639193"/>
            <a:ext cx="3571810" cy="3573516"/>
          </a:xfrm>
        </p:spPr>
        <p:txBody>
          <a:bodyPr vert="horz" lIns="91440" tIns="45720" rIns="91440" bIns="45720" rtlCol="0" anchor="b">
            <a:normAutofit/>
          </a:bodyPr>
          <a:lstStyle/>
          <a:p>
            <a:r>
              <a:rPr lang="en-US" sz="6600" kern="1200">
                <a:solidFill>
                  <a:schemeClr val="tx1"/>
                </a:solidFill>
                <a:latin typeface="+mj-lt"/>
                <a:ea typeface="+mj-ea"/>
                <a:cs typeface="+mj-cs"/>
              </a:rPr>
              <a:t>Culture &amp; Managing Change</a:t>
            </a:r>
          </a:p>
        </p:txBody>
      </p:sp>
      <p:pic>
        <p:nvPicPr>
          <p:cNvPr id="2050" name="Picture 2" descr="http://yourfreetemplates.com/wp-content/uploads/2019/01/McKinsey-7S-Framework-e1546330793960.png"/>
          <p:cNvPicPr>
            <a:picLocks noChangeAspect="1" noChangeArrowheads="1"/>
          </p:cNvPicPr>
          <p:nvPr/>
        </p:nvPicPr>
        <p:blipFill rotWithShape="1">
          <a:blip r:embed="rId3">
            <a:extLst>
              <a:ext uri="{28A0092B-C50C-407E-A947-70E740481C1C}">
                <a14:useLocalDpi xmlns:a14="http://schemas.microsoft.com/office/drawing/2010/main" val="0"/>
              </a:ext>
            </a:extLst>
          </a:blip>
          <a:srcRect l="11523" r="14699" b="5573"/>
          <a:stretch/>
        </p:blipFill>
        <p:spPr bwMode="auto">
          <a:xfrm>
            <a:off x="5370496" y="640080"/>
            <a:ext cx="5782216" cy="55504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435745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38200" y="557189"/>
            <a:ext cx="3374136" cy="5567891"/>
          </a:xfrm>
        </p:spPr>
        <p:txBody>
          <a:bodyPr>
            <a:normAutofit/>
          </a:bodyPr>
          <a:lstStyle/>
          <a:p>
            <a:r>
              <a:rPr lang="en-GB" sz="5200"/>
              <a:t>Key principles of cultural change </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90475762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1638335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sign with flowers on it&#10;&#10;Description automatically generated with low confidence"/>
          <p:cNvPicPr>
            <a:picLocks noChangeAspect="1"/>
          </p:cNvPicPr>
          <p:nvPr/>
        </p:nvPicPr>
        <p:blipFill rotWithShape="1">
          <a:blip r:embed="rId2"/>
          <a:srcRect r="9764" b="-1"/>
          <a:stretch/>
        </p:blipFill>
        <p:spPr>
          <a:xfrm>
            <a:off x="1460597" y="10"/>
            <a:ext cx="9270806" cy="6857990"/>
          </a:xfrm>
          <a:custGeom>
            <a:avLst/>
            <a:gdLst/>
            <a:ahLst/>
            <a:cxnLst/>
            <a:rect l="l" t="t" r="r" b="b"/>
            <a:pathLst>
              <a:path w="9270806" h="6858000">
                <a:moveTo>
                  <a:pt x="1503712" y="0"/>
                </a:moveTo>
                <a:lnTo>
                  <a:pt x="7767094" y="0"/>
                </a:lnTo>
                <a:lnTo>
                  <a:pt x="7913128" y="139721"/>
                </a:lnTo>
                <a:cubicBezTo>
                  <a:pt x="8751971" y="981521"/>
                  <a:pt x="9270806" y="2144457"/>
                  <a:pt x="9270806" y="3429000"/>
                </a:cubicBezTo>
                <a:cubicBezTo>
                  <a:pt x="9270806" y="4713544"/>
                  <a:pt x="8751971" y="5876479"/>
                  <a:pt x="7913128" y="6718279"/>
                </a:cubicBezTo>
                <a:lnTo>
                  <a:pt x="7767094" y="6858000"/>
                </a:lnTo>
                <a:lnTo>
                  <a:pt x="1503712" y="6858000"/>
                </a:lnTo>
                <a:lnTo>
                  <a:pt x="1357679" y="6718279"/>
                </a:lnTo>
                <a:cubicBezTo>
                  <a:pt x="518835" y="5876479"/>
                  <a:pt x="0" y="4713544"/>
                  <a:pt x="0" y="3429000"/>
                </a:cubicBezTo>
                <a:cubicBezTo>
                  <a:pt x="0" y="2144457"/>
                  <a:pt x="518835" y="981521"/>
                  <a:pt x="1357679" y="139721"/>
                </a:cubicBezTo>
                <a:close/>
              </a:path>
            </a:pathLst>
          </a:custGeom>
        </p:spPr>
      </p:pic>
    </p:spTree>
    <p:extLst>
      <p:ext uri="{BB962C8B-B14F-4D97-AF65-F5344CB8AC3E}">
        <p14:creationId xmlns:p14="http://schemas.microsoft.com/office/powerpoint/2010/main" val="6444548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2795</TotalTime>
  <Words>4163</Words>
  <Application>Microsoft Macintosh PowerPoint</Application>
  <PresentationFormat>Widescreen</PresentationFormat>
  <Paragraphs>364</Paragraphs>
  <Slides>38</Slides>
  <Notes>25</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Calibri</vt:lpstr>
      <vt:lpstr>Calibri Light</vt:lpstr>
      <vt:lpstr>1_Office Theme</vt:lpstr>
      <vt:lpstr>CHANGE &amp; STABILITY MANAGEMENT BMMB7000</vt:lpstr>
      <vt:lpstr>Today’s objectives</vt:lpstr>
      <vt:lpstr>Resistance defined</vt:lpstr>
      <vt:lpstr>Resistance defined</vt:lpstr>
      <vt:lpstr>Why resistance </vt:lpstr>
      <vt:lpstr>Tendency for change</vt:lpstr>
      <vt:lpstr>Why is change so difficult</vt:lpstr>
      <vt:lpstr>Types of Resistance to change</vt:lpstr>
      <vt:lpstr>PowerPoint Presentation</vt:lpstr>
      <vt:lpstr>PowerPoint Presentation</vt:lpstr>
      <vt:lpstr>PowerPoint Presentation</vt:lpstr>
      <vt:lpstr>A Cry for Change (Umble &amp; Umble 2014)</vt:lpstr>
      <vt:lpstr>Resistance to Change </vt:lpstr>
      <vt:lpstr>How do we adopt to change</vt:lpstr>
      <vt:lpstr>Change adoption curve</vt:lpstr>
      <vt:lpstr>Reactions</vt:lpstr>
      <vt:lpstr>PowerPoint Presentation</vt:lpstr>
      <vt:lpstr>PowerPoint Presentation</vt:lpstr>
      <vt:lpstr>PowerPoint Presentation</vt:lpstr>
      <vt:lpstr>Actions to secure effective change </vt:lpstr>
      <vt:lpstr>Influence of Co –workers on Change recipients</vt:lpstr>
      <vt:lpstr>Organisational / Individual Consequences &amp; Support for Change indeterminate</vt:lpstr>
      <vt:lpstr>Feelings about Change Leaders matter</vt:lpstr>
      <vt:lpstr>Minimising Cynicism towards change</vt:lpstr>
      <vt:lpstr>Strategies for Coping with Change </vt:lpstr>
      <vt:lpstr>PowerPoint Presentation</vt:lpstr>
      <vt:lpstr>PowerPoint Presentation</vt:lpstr>
      <vt:lpstr>PowerPoint Presentation</vt:lpstr>
      <vt:lpstr>Minimising resistance to change </vt:lpstr>
      <vt:lpstr>PowerPoint Presentation</vt:lpstr>
      <vt:lpstr>Organisational Culture and Change</vt:lpstr>
      <vt:lpstr>PowerPoint Presentation</vt:lpstr>
      <vt:lpstr>PowerPoint Presentation</vt:lpstr>
      <vt:lpstr>Cultural Web</vt:lpstr>
      <vt:lpstr>Existence of sub cultures</vt:lpstr>
      <vt:lpstr>Culture &amp; Managing Change</vt:lpstr>
      <vt:lpstr>Key principles of cultural change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&amp; STABILITY MANAGEMENT BMMB7000</dc:title>
  <dc:creator>Shehla Khan</dc:creator>
  <cp:lastModifiedBy>Marie Pitson</cp:lastModifiedBy>
  <cp:revision>76</cp:revision>
  <dcterms:created xsi:type="dcterms:W3CDTF">2021-04-28T09:42:54Z</dcterms:created>
  <dcterms:modified xsi:type="dcterms:W3CDTF">2023-03-15T15:04:34Z</dcterms:modified>
</cp:coreProperties>
</file>