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80" r:id="rId1"/>
  </p:sldMasterIdLst>
  <p:notesMasterIdLst>
    <p:notesMasterId r:id="rId14"/>
  </p:notesMasterIdLst>
  <p:sldIdLst>
    <p:sldId id="256" r:id="rId2"/>
    <p:sldId id="258" r:id="rId3"/>
    <p:sldId id="259" r:id="rId4"/>
    <p:sldId id="261" r:id="rId5"/>
    <p:sldId id="262" r:id="rId6"/>
    <p:sldId id="260" r:id="rId7"/>
    <p:sldId id="263" r:id="rId8"/>
    <p:sldId id="265" r:id="rId9"/>
    <p:sldId id="267" r:id="rId10"/>
    <p:sldId id="269" r:id="rId11"/>
    <p:sldId id="270" r:id="rId12"/>
    <p:sldId id="271"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53"/>
    <p:restoredTop sz="59014" autoAdjust="0"/>
  </p:normalViewPr>
  <p:slideViewPr>
    <p:cSldViewPr snapToGrid="0" snapToObjects="1">
      <p:cViewPr varScale="1">
        <p:scale>
          <a:sx n="70" d="100"/>
          <a:sy n="70" d="100"/>
        </p:scale>
        <p:origin x="1640" y="17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6.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ata7.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3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7.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37.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954A43-4679-4272-A04C-8903C3EC9F62}"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308F07E5-14D5-484E-98DA-02B3657400A1}">
      <dgm:prSet/>
      <dgm:spPr/>
      <dgm:t>
        <a:bodyPr/>
        <a:lstStyle/>
        <a:p>
          <a:r>
            <a:rPr lang="en-US"/>
            <a:t>- Intelligence testing has a complex history, evolving from early 20th-century tools to modern assessments shaped by culture, technology, and ethics.</a:t>
          </a:r>
        </a:p>
      </dgm:t>
    </dgm:pt>
    <dgm:pt modelId="{4E6184CE-5545-4F88-B9EF-E47E7D9D98A5}" type="parTrans" cxnId="{22810CD1-25B3-4B5F-89BA-331A18A3B3A4}">
      <dgm:prSet/>
      <dgm:spPr/>
      <dgm:t>
        <a:bodyPr/>
        <a:lstStyle/>
        <a:p>
          <a:endParaRPr lang="en-US"/>
        </a:p>
      </dgm:t>
    </dgm:pt>
    <dgm:pt modelId="{ADB09AA1-1AF1-4410-8DB5-1600F575023B}" type="sibTrans" cxnId="{22810CD1-25B3-4B5F-89BA-331A18A3B3A4}">
      <dgm:prSet/>
      <dgm:spPr/>
      <dgm:t>
        <a:bodyPr/>
        <a:lstStyle/>
        <a:p>
          <a:endParaRPr lang="en-US"/>
        </a:p>
      </dgm:t>
    </dgm:pt>
    <dgm:pt modelId="{156DD3F1-D594-4211-B0FC-7338B2326FF9}">
      <dgm:prSet/>
      <dgm:spPr/>
      <dgm:t>
        <a:bodyPr/>
        <a:lstStyle/>
        <a:p>
          <a:r>
            <a:rPr lang="en-US"/>
            <a:t>- This presentation explores:</a:t>
          </a:r>
        </a:p>
      </dgm:t>
    </dgm:pt>
    <dgm:pt modelId="{463990E5-2717-4622-8FE5-879B5D7B7571}" type="parTrans" cxnId="{0CF645A9-A65F-4FC2-8D0D-731CD0A80294}">
      <dgm:prSet/>
      <dgm:spPr/>
      <dgm:t>
        <a:bodyPr/>
        <a:lstStyle/>
        <a:p>
          <a:endParaRPr lang="en-US"/>
        </a:p>
      </dgm:t>
    </dgm:pt>
    <dgm:pt modelId="{5C06531A-9609-451C-AB04-BB1B7E5A2F31}" type="sibTrans" cxnId="{0CF645A9-A65F-4FC2-8D0D-731CD0A80294}">
      <dgm:prSet/>
      <dgm:spPr/>
      <dgm:t>
        <a:bodyPr/>
        <a:lstStyle/>
        <a:p>
          <a:endParaRPr lang="en-US"/>
        </a:p>
      </dgm:t>
    </dgm:pt>
    <dgm:pt modelId="{3C989B57-61A4-43EA-B231-3BCA6B4FDF53}">
      <dgm:prSet/>
      <dgm:spPr/>
      <dgm:t>
        <a:bodyPr/>
        <a:lstStyle/>
        <a:p>
          <a:r>
            <a:rPr lang="en-US"/>
            <a:t>- Theoretical foundations</a:t>
          </a:r>
        </a:p>
      </dgm:t>
    </dgm:pt>
    <dgm:pt modelId="{0874BC88-8B24-455A-82DF-0554FF2E3F8B}" type="parTrans" cxnId="{632F7CC0-28AE-4357-8C1A-676A08CFB364}">
      <dgm:prSet/>
      <dgm:spPr/>
      <dgm:t>
        <a:bodyPr/>
        <a:lstStyle/>
        <a:p>
          <a:endParaRPr lang="en-US"/>
        </a:p>
      </dgm:t>
    </dgm:pt>
    <dgm:pt modelId="{5DF3FB20-8B91-4E30-83DF-CA715A7A525F}" type="sibTrans" cxnId="{632F7CC0-28AE-4357-8C1A-676A08CFB364}">
      <dgm:prSet/>
      <dgm:spPr/>
      <dgm:t>
        <a:bodyPr/>
        <a:lstStyle/>
        <a:p>
          <a:endParaRPr lang="en-US"/>
        </a:p>
      </dgm:t>
    </dgm:pt>
    <dgm:pt modelId="{A079AC00-273A-4E98-A37B-CFBDA4467474}">
      <dgm:prSet/>
      <dgm:spPr/>
      <dgm:t>
        <a:bodyPr/>
        <a:lstStyle/>
        <a:p>
          <a:r>
            <a:rPr lang="en-US"/>
            <a:t>- Major historical milestones</a:t>
          </a:r>
        </a:p>
      </dgm:t>
    </dgm:pt>
    <dgm:pt modelId="{757414C0-834D-41FC-91FC-879A3BB384B8}" type="parTrans" cxnId="{DA697029-876B-44DE-9399-37ACC7D4B6D2}">
      <dgm:prSet/>
      <dgm:spPr/>
      <dgm:t>
        <a:bodyPr/>
        <a:lstStyle/>
        <a:p>
          <a:endParaRPr lang="en-US"/>
        </a:p>
      </dgm:t>
    </dgm:pt>
    <dgm:pt modelId="{A93C3FB5-F3AA-4F9D-9EBB-0C4F18D822ED}" type="sibTrans" cxnId="{DA697029-876B-44DE-9399-37ACC7D4B6D2}">
      <dgm:prSet/>
      <dgm:spPr/>
      <dgm:t>
        <a:bodyPr/>
        <a:lstStyle/>
        <a:p>
          <a:endParaRPr lang="en-US"/>
        </a:p>
      </dgm:t>
    </dgm:pt>
    <dgm:pt modelId="{298E6B5B-E131-4883-9D49-7F68E5F4FE35}">
      <dgm:prSet/>
      <dgm:spPr/>
      <dgm:t>
        <a:bodyPr/>
        <a:lstStyle/>
        <a:p>
          <a:r>
            <a:rPr lang="en-US"/>
            <a:t>- Contemporary issues, including cultural bias</a:t>
          </a:r>
        </a:p>
      </dgm:t>
    </dgm:pt>
    <dgm:pt modelId="{7EE2229F-03CF-4351-94D6-16D86D6393E3}" type="parTrans" cxnId="{5D4464C9-49D5-4329-89CB-DBCEBE448931}">
      <dgm:prSet/>
      <dgm:spPr/>
      <dgm:t>
        <a:bodyPr/>
        <a:lstStyle/>
        <a:p>
          <a:endParaRPr lang="en-US"/>
        </a:p>
      </dgm:t>
    </dgm:pt>
    <dgm:pt modelId="{F3955E03-2543-43F6-9536-65D3064B2163}" type="sibTrans" cxnId="{5D4464C9-49D5-4329-89CB-DBCEBE448931}">
      <dgm:prSet/>
      <dgm:spPr/>
      <dgm:t>
        <a:bodyPr/>
        <a:lstStyle/>
        <a:p>
          <a:endParaRPr lang="en-US"/>
        </a:p>
      </dgm:t>
    </dgm:pt>
    <dgm:pt modelId="{67EB48C1-DCAA-4F6C-AD4A-652F06492B6B}">
      <dgm:prSet/>
      <dgm:spPr/>
      <dgm:t>
        <a:bodyPr/>
        <a:lstStyle/>
        <a:p>
          <a:r>
            <a:rPr lang="en-US"/>
            <a:t>- Uses in education and employment</a:t>
          </a:r>
        </a:p>
      </dgm:t>
    </dgm:pt>
    <dgm:pt modelId="{0DDCFA04-F8B5-4111-85A7-2B86686F56F4}" type="parTrans" cxnId="{DE62B8E1-BD42-4439-8B6E-76ECBA547F55}">
      <dgm:prSet/>
      <dgm:spPr/>
      <dgm:t>
        <a:bodyPr/>
        <a:lstStyle/>
        <a:p>
          <a:endParaRPr lang="en-US"/>
        </a:p>
      </dgm:t>
    </dgm:pt>
    <dgm:pt modelId="{3F7766B7-63B7-47B6-84D5-A9A34A320D57}" type="sibTrans" cxnId="{DE62B8E1-BD42-4439-8B6E-76ECBA547F55}">
      <dgm:prSet/>
      <dgm:spPr/>
      <dgm:t>
        <a:bodyPr/>
        <a:lstStyle/>
        <a:p>
          <a:endParaRPr lang="en-US"/>
        </a:p>
      </dgm:t>
    </dgm:pt>
    <dgm:pt modelId="{6602B57B-35BA-4110-9C8D-24F15B37119B}" type="pres">
      <dgm:prSet presAssocID="{3E954A43-4679-4272-A04C-8903C3EC9F62}" presName="Name0" presStyleCnt="0">
        <dgm:presLayoutVars>
          <dgm:dir/>
          <dgm:resizeHandles val="exact"/>
        </dgm:presLayoutVars>
      </dgm:prSet>
      <dgm:spPr/>
    </dgm:pt>
    <dgm:pt modelId="{B6AE9BBF-1AB4-4995-8D4C-885726D00D81}" type="pres">
      <dgm:prSet presAssocID="{308F07E5-14D5-484E-98DA-02B3657400A1}" presName="node" presStyleLbl="node1" presStyleIdx="0" presStyleCnt="6">
        <dgm:presLayoutVars>
          <dgm:bulletEnabled val="1"/>
        </dgm:presLayoutVars>
      </dgm:prSet>
      <dgm:spPr/>
    </dgm:pt>
    <dgm:pt modelId="{6FAB93B3-133E-4F7D-9F53-EAA3445B7E3E}" type="pres">
      <dgm:prSet presAssocID="{ADB09AA1-1AF1-4410-8DB5-1600F575023B}" presName="sibTrans" presStyleLbl="sibTrans1D1" presStyleIdx="0" presStyleCnt="5"/>
      <dgm:spPr/>
    </dgm:pt>
    <dgm:pt modelId="{8084ABEE-F823-47CA-B3F7-EFCE41D334ED}" type="pres">
      <dgm:prSet presAssocID="{ADB09AA1-1AF1-4410-8DB5-1600F575023B}" presName="connectorText" presStyleLbl="sibTrans1D1" presStyleIdx="0" presStyleCnt="5"/>
      <dgm:spPr/>
    </dgm:pt>
    <dgm:pt modelId="{D828CC0E-CA42-495B-82D6-72AA25AC73A8}" type="pres">
      <dgm:prSet presAssocID="{156DD3F1-D594-4211-B0FC-7338B2326FF9}" presName="node" presStyleLbl="node1" presStyleIdx="1" presStyleCnt="6">
        <dgm:presLayoutVars>
          <dgm:bulletEnabled val="1"/>
        </dgm:presLayoutVars>
      </dgm:prSet>
      <dgm:spPr/>
    </dgm:pt>
    <dgm:pt modelId="{ED62AF06-AA0F-45EC-8341-470F7838499E}" type="pres">
      <dgm:prSet presAssocID="{5C06531A-9609-451C-AB04-BB1B7E5A2F31}" presName="sibTrans" presStyleLbl="sibTrans1D1" presStyleIdx="1" presStyleCnt="5"/>
      <dgm:spPr/>
    </dgm:pt>
    <dgm:pt modelId="{27EBBFBF-E571-47D5-AFE0-ADF566281017}" type="pres">
      <dgm:prSet presAssocID="{5C06531A-9609-451C-AB04-BB1B7E5A2F31}" presName="connectorText" presStyleLbl="sibTrans1D1" presStyleIdx="1" presStyleCnt="5"/>
      <dgm:spPr/>
    </dgm:pt>
    <dgm:pt modelId="{BCF0528D-136E-4CC0-AD9B-83209198029D}" type="pres">
      <dgm:prSet presAssocID="{3C989B57-61A4-43EA-B231-3BCA6B4FDF53}" presName="node" presStyleLbl="node1" presStyleIdx="2" presStyleCnt="6">
        <dgm:presLayoutVars>
          <dgm:bulletEnabled val="1"/>
        </dgm:presLayoutVars>
      </dgm:prSet>
      <dgm:spPr/>
    </dgm:pt>
    <dgm:pt modelId="{7DA8E6DE-3151-4BBA-BAED-D3DEF6A14010}" type="pres">
      <dgm:prSet presAssocID="{5DF3FB20-8B91-4E30-83DF-CA715A7A525F}" presName="sibTrans" presStyleLbl="sibTrans1D1" presStyleIdx="2" presStyleCnt="5"/>
      <dgm:spPr/>
    </dgm:pt>
    <dgm:pt modelId="{5874BD89-1439-4EC7-8D45-4AA8F71108B2}" type="pres">
      <dgm:prSet presAssocID="{5DF3FB20-8B91-4E30-83DF-CA715A7A525F}" presName="connectorText" presStyleLbl="sibTrans1D1" presStyleIdx="2" presStyleCnt="5"/>
      <dgm:spPr/>
    </dgm:pt>
    <dgm:pt modelId="{34597869-A7F5-4E29-A6EC-17DAB0E32804}" type="pres">
      <dgm:prSet presAssocID="{A079AC00-273A-4E98-A37B-CFBDA4467474}" presName="node" presStyleLbl="node1" presStyleIdx="3" presStyleCnt="6">
        <dgm:presLayoutVars>
          <dgm:bulletEnabled val="1"/>
        </dgm:presLayoutVars>
      </dgm:prSet>
      <dgm:spPr/>
    </dgm:pt>
    <dgm:pt modelId="{6968E45C-EE57-459C-AE34-24C3699D79DE}" type="pres">
      <dgm:prSet presAssocID="{A93C3FB5-F3AA-4F9D-9EBB-0C4F18D822ED}" presName="sibTrans" presStyleLbl="sibTrans1D1" presStyleIdx="3" presStyleCnt="5"/>
      <dgm:spPr/>
    </dgm:pt>
    <dgm:pt modelId="{999E8DE0-4ED4-4D84-AEDD-30A03AEF28AB}" type="pres">
      <dgm:prSet presAssocID="{A93C3FB5-F3AA-4F9D-9EBB-0C4F18D822ED}" presName="connectorText" presStyleLbl="sibTrans1D1" presStyleIdx="3" presStyleCnt="5"/>
      <dgm:spPr/>
    </dgm:pt>
    <dgm:pt modelId="{6C62E918-3EE0-4B43-8194-0547546A0CC0}" type="pres">
      <dgm:prSet presAssocID="{298E6B5B-E131-4883-9D49-7F68E5F4FE35}" presName="node" presStyleLbl="node1" presStyleIdx="4" presStyleCnt="6">
        <dgm:presLayoutVars>
          <dgm:bulletEnabled val="1"/>
        </dgm:presLayoutVars>
      </dgm:prSet>
      <dgm:spPr/>
    </dgm:pt>
    <dgm:pt modelId="{0080DE01-0779-4CE1-9647-51F46EB76EBB}" type="pres">
      <dgm:prSet presAssocID="{F3955E03-2543-43F6-9536-65D3064B2163}" presName="sibTrans" presStyleLbl="sibTrans1D1" presStyleIdx="4" presStyleCnt="5"/>
      <dgm:spPr/>
    </dgm:pt>
    <dgm:pt modelId="{E1BF8A30-59A4-4225-A666-4FAFDAE1FE92}" type="pres">
      <dgm:prSet presAssocID="{F3955E03-2543-43F6-9536-65D3064B2163}" presName="connectorText" presStyleLbl="sibTrans1D1" presStyleIdx="4" presStyleCnt="5"/>
      <dgm:spPr/>
    </dgm:pt>
    <dgm:pt modelId="{148897F3-4430-435C-963E-4D9B55E7D729}" type="pres">
      <dgm:prSet presAssocID="{67EB48C1-DCAA-4F6C-AD4A-652F06492B6B}" presName="node" presStyleLbl="node1" presStyleIdx="5" presStyleCnt="6">
        <dgm:presLayoutVars>
          <dgm:bulletEnabled val="1"/>
        </dgm:presLayoutVars>
      </dgm:prSet>
      <dgm:spPr/>
    </dgm:pt>
  </dgm:ptLst>
  <dgm:cxnLst>
    <dgm:cxn modelId="{E08B9F0D-9FE7-4200-BFBE-F2236B5371A8}" type="presOf" srcId="{A93C3FB5-F3AA-4F9D-9EBB-0C4F18D822ED}" destId="{6968E45C-EE57-459C-AE34-24C3699D79DE}" srcOrd="0" destOrd="0" presId="urn:microsoft.com/office/officeart/2016/7/layout/RepeatingBendingProcessNew"/>
    <dgm:cxn modelId="{DA697029-876B-44DE-9399-37ACC7D4B6D2}" srcId="{3E954A43-4679-4272-A04C-8903C3EC9F62}" destId="{A079AC00-273A-4E98-A37B-CFBDA4467474}" srcOrd="3" destOrd="0" parTransId="{757414C0-834D-41FC-91FC-879A3BB384B8}" sibTransId="{A93C3FB5-F3AA-4F9D-9EBB-0C4F18D822ED}"/>
    <dgm:cxn modelId="{8F2DBD48-35A0-46E2-B0FD-B8303B592177}" type="presOf" srcId="{A93C3FB5-F3AA-4F9D-9EBB-0C4F18D822ED}" destId="{999E8DE0-4ED4-4D84-AEDD-30A03AEF28AB}" srcOrd="1" destOrd="0" presId="urn:microsoft.com/office/officeart/2016/7/layout/RepeatingBendingProcessNew"/>
    <dgm:cxn modelId="{F76B1854-1455-4B93-B5F1-D48C59C992D6}" type="presOf" srcId="{5C06531A-9609-451C-AB04-BB1B7E5A2F31}" destId="{27EBBFBF-E571-47D5-AFE0-ADF566281017}" srcOrd="1" destOrd="0" presId="urn:microsoft.com/office/officeart/2016/7/layout/RepeatingBendingProcessNew"/>
    <dgm:cxn modelId="{7467C05D-A5A7-4F2B-85BF-2A912F251863}" type="presOf" srcId="{ADB09AA1-1AF1-4410-8DB5-1600F575023B}" destId="{6FAB93B3-133E-4F7D-9F53-EAA3445B7E3E}" srcOrd="0" destOrd="0" presId="urn:microsoft.com/office/officeart/2016/7/layout/RepeatingBendingProcessNew"/>
    <dgm:cxn modelId="{A3230E67-A51A-4C82-A261-D8871981E00D}" type="presOf" srcId="{5DF3FB20-8B91-4E30-83DF-CA715A7A525F}" destId="{5874BD89-1439-4EC7-8D45-4AA8F71108B2}" srcOrd="1" destOrd="0" presId="urn:microsoft.com/office/officeart/2016/7/layout/RepeatingBendingProcessNew"/>
    <dgm:cxn modelId="{926D7872-DD48-4B53-A370-42E81EF91E41}" type="presOf" srcId="{67EB48C1-DCAA-4F6C-AD4A-652F06492B6B}" destId="{148897F3-4430-435C-963E-4D9B55E7D729}" srcOrd="0" destOrd="0" presId="urn:microsoft.com/office/officeart/2016/7/layout/RepeatingBendingProcessNew"/>
    <dgm:cxn modelId="{98E00A7B-5FA5-4700-BB79-AA0C7EEAC272}" type="presOf" srcId="{308F07E5-14D5-484E-98DA-02B3657400A1}" destId="{B6AE9BBF-1AB4-4995-8D4C-885726D00D81}" srcOrd="0" destOrd="0" presId="urn:microsoft.com/office/officeart/2016/7/layout/RepeatingBendingProcessNew"/>
    <dgm:cxn modelId="{DB167F8F-DAA3-453F-99E2-40A042EC827F}" type="presOf" srcId="{156DD3F1-D594-4211-B0FC-7338B2326FF9}" destId="{D828CC0E-CA42-495B-82D6-72AA25AC73A8}" srcOrd="0" destOrd="0" presId="urn:microsoft.com/office/officeart/2016/7/layout/RepeatingBendingProcessNew"/>
    <dgm:cxn modelId="{EAB82EA1-AA37-45F4-B6D4-478119BC1D3C}" type="presOf" srcId="{F3955E03-2543-43F6-9536-65D3064B2163}" destId="{E1BF8A30-59A4-4225-A666-4FAFDAE1FE92}" srcOrd="1" destOrd="0" presId="urn:microsoft.com/office/officeart/2016/7/layout/RepeatingBendingProcessNew"/>
    <dgm:cxn modelId="{D413ECA2-64CD-402D-BAB4-94D1BCAB04C8}" type="presOf" srcId="{3E954A43-4679-4272-A04C-8903C3EC9F62}" destId="{6602B57B-35BA-4110-9C8D-24F15B37119B}" srcOrd="0" destOrd="0" presId="urn:microsoft.com/office/officeart/2016/7/layout/RepeatingBendingProcessNew"/>
    <dgm:cxn modelId="{0CF645A9-A65F-4FC2-8D0D-731CD0A80294}" srcId="{3E954A43-4679-4272-A04C-8903C3EC9F62}" destId="{156DD3F1-D594-4211-B0FC-7338B2326FF9}" srcOrd="1" destOrd="0" parTransId="{463990E5-2717-4622-8FE5-879B5D7B7571}" sibTransId="{5C06531A-9609-451C-AB04-BB1B7E5A2F31}"/>
    <dgm:cxn modelId="{9F5406AA-A550-4219-A2C5-70CD8A2B467F}" type="presOf" srcId="{5C06531A-9609-451C-AB04-BB1B7E5A2F31}" destId="{ED62AF06-AA0F-45EC-8341-470F7838499E}" srcOrd="0" destOrd="0" presId="urn:microsoft.com/office/officeart/2016/7/layout/RepeatingBendingProcessNew"/>
    <dgm:cxn modelId="{632F7CC0-28AE-4357-8C1A-676A08CFB364}" srcId="{3E954A43-4679-4272-A04C-8903C3EC9F62}" destId="{3C989B57-61A4-43EA-B231-3BCA6B4FDF53}" srcOrd="2" destOrd="0" parTransId="{0874BC88-8B24-455A-82DF-0554FF2E3F8B}" sibTransId="{5DF3FB20-8B91-4E30-83DF-CA715A7A525F}"/>
    <dgm:cxn modelId="{8412C7C0-6166-4A83-BA59-FDC3032B6602}" type="presOf" srcId="{ADB09AA1-1AF1-4410-8DB5-1600F575023B}" destId="{8084ABEE-F823-47CA-B3F7-EFCE41D334ED}" srcOrd="1" destOrd="0" presId="urn:microsoft.com/office/officeart/2016/7/layout/RepeatingBendingProcessNew"/>
    <dgm:cxn modelId="{29F461C7-A29A-4593-8871-1EDA3AD52E3A}" type="presOf" srcId="{3C989B57-61A4-43EA-B231-3BCA6B4FDF53}" destId="{BCF0528D-136E-4CC0-AD9B-83209198029D}" srcOrd="0" destOrd="0" presId="urn:microsoft.com/office/officeart/2016/7/layout/RepeatingBendingProcessNew"/>
    <dgm:cxn modelId="{5D4464C9-49D5-4329-89CB-DBCEBE448931}" srcId="{3E954A43-4679-4272-A04C-8903C3EC9F62}" destId="{298E6B5B-E131-4883-9D49-7F68E5F4FE35}" srcOrd="4" destOrd="0" parTransId="{7EE2229F-03CF-4351-94D6-16D86D6393E3}" sibTransId="{F3955E03-2543-43F6-9536-65D3064B2163}"/>
    <dgm:cxn modelId="{22810CD1-25B3-4B5F-89BA-331A18A3B3A4}" srcId="{3E954A43-4679-4272-A04C-8903C3EC9F62}" destId="{308F07E5-14D5-484E-98DA-02B3657400A1}" srcOrd="0" destOrd="0" parTransId="{4E6184CE-5545-4F88-B9EF-E47E7D9D98A5}" sibTransId="{ADB09AA1-1AF1-4410-8DB5-1600F575023B}"/>
    <dgm:cxn modelId="{C942D1D2-4129-4B66-B183-A80050475BE1}" type="presOf" srcId="{5DF3FB20-8B91-4E30-83DF-CA715A7A525F}" destId="{7DA8E6DE-3151-4BBA-BAED-D3DEF6A14010}" srcOrd="0" destOrd="0" presId="urn:microsoft.com/office/officeart/2016/7/layout/RepeatingBendingProcessNew"/>
    <dgm:cxn modelId="{8F0017E0-09D4-4AE5-B877-5FA9CAC23544}" type="presOf" srcId="{298E6B5B-E131-4883-9D49-7F68E5F4FE35}" destId="{6C62E918-3EE0-4B43-8194-0547546A0CC0}" srcOrd="0" destOrd="0" presId="urn:microsoft.com/office/officeart/2016/7/layout/RepeatingBendingProcessNew"/>
    <dgm:cxn modelId="{DE62B8E1-BD42-4439-8B6E-76ECBA547F55}" srcId="{3E954A43-4679-4272-A04C-8903C3EC9F62}" destId="{67EB48C1-DCAA-4F6C-AD4A-652F06492B6B}" srcOrd="5" destOrd="0" parTransId="{0DDCFA04-F8B5-4111-85A7-2B86686F56F4}" sibTransId="{3F7766B7-63B7-47B6-84D5-A9A34A320D57}"/>
    <dgm:cxn modelId="{267275ED-62B8-4F92-B526-1F6326BBEFF1}" type="presOf" srcId="{A079AC00-273A-4E98-A37B-CFBDA4467474}" destId="{34597869-A7F5-4E29-A6EC-17DAB0E32804}" srcOrd="0" destOrd="0" presId="urn:microsoft.com/office/officeart/2016/7/layout/RepeatingBendingProcessNew"/>
    <dgm:cxn modelId="{57E654EF-D51B-41BF-AE5C-143A322B1D33}" type="presOf" srcId="{F3955E03-2543-43F6-9536-65D3064B2163}" destId="{0080DE01-0779-4CE1-9647-51F46EB76EBB}" srcOrd="0" destOrd="0" presId="urn:microsoft.com/office/officeart/2016/7/layout/RepeatingBendingProcessNew"/>
    <dgm:cxn modelId="{0129F2B0-25DA-411D-AD98-F3BA6D24C412}" type="presParOf" srcId="{6602B57B-35BA-4110-9C8D-24F15B37119B}" destId="{B6AE9BBF-1AB4-4995-8D4C-885726D00D81}" srcOrd="0" destOrd="0" presId="urn:microsoft.com/office/officeart/2016/7/layout/RepeatingBendingProcessNew"/>
    <dgm:cxn modelId="{A07F1AC4-FC05-41E5-BEDD-39090DADDB16}" type="presParOf" srcId="{6602B57B-35BA-4110-9C8D-24F15B37119B}" destId="{6FAB93B3-133E-4F7D-9F53-EAA3445B7E3E}" srcOrd="1" destOrd="0" presId="urn:microsoft.com/office/officeart/2016/7/layout/RepeatingBendingProcessNew"/>
    <dgm:cxn modelId="{669EDC35-81FB-4CA7-BF4A-DCDDC7FA0D68}" type="presParOf" srcId="{6FAB93B3-133E-4F7D-9F53-EAA3445B7E3E}" destId="{8084ABEE-F823-47CA-B3F7-EFCE41D334ED}" srcOrd="0" destOrd="0" presId="urn:microsoft.com/office/officeart/2016/7/layout/RepeatingBendingProcessNew"/>
    <dgm:cxn modelId="{309D2D57-2799-45B7-80C2-80C78097599E}" type="presParOf" srcId="{6602B57B-35BA-4110-9C8D-24F15B37119B}" destId="{D828CC0E-CA42-495B-82D6-72AA25AC73A8}" srcOrd="2" destOrd="0" presId="urn:microsoft.com/office/officeart/2016/7/layout/RepeatingBendingProcessNew"/>
    <dgm:cxn modelId="{9C1DF259-5525-467F-8F35-2679991F2E24}" type="presParOf" srcId="{6602B57B-35BA-4110-9C8D-24F15B37119B}" destId="{ED62AF06-AA0F-45EC-8341-470F7838499E}" srcOrd="3" destOrd="0" presId="urn:microsoft.com/office/officeart/2016/7/layout/RepeatingBendingProcessNew"/>
    <dgm:cxn modelId="{6FC955D9-6D5A-4C40-A2C9-0E5EA66242D4}" type="presParOf" srcId="{ED62AF06-AA0F-45EC-8341-470F7838499E}" destId="{27EBBFBF-E571-47D5-AFE0-ADF566281017}" srcOrd="0" destOrd="0" presId="urn:microsoft.com/office/officeart/2016/7/layout/RepeatingBendingProcessNew"/>
    <dgm:cxn modelId="{8ABC1135-094B-4146-8DDC-DFADB1062E71}" type="presParOf" srcId="{6602B57B-35BA-4110-9C8D-24F15B37119B}" destId="{BCF0528D-136E-4CC0-AD9B-83209198029D}" srcOrd="4" destOrd="0" presId="urn:microsoft.com/office/officeart/2016/7/layout/RepeatingBendingProcessNew"/>
    <dgm:cxn modelId="{B1AB067D-5221-41C0-AF32-9BF8B24B8E3B}" type="presParOf" srcId="{6602B57B-35BA-4110-9C8D-24F15B37119B}" destId="{7DA8E6DE-3151-4BBA-BAED-D3DEF6A14010}" srcOrd="5" destOrd="0" presId="urn:microsoft.com/office/officeart/2016/7/layout/RepeatingBendingProcessNew"/>
    <dgm:cxn modelId="{2DB6ABBB-63CE-423B-AE74-431BB9F2A396}" type="presParOf" srcId="{7DA8E6DE-3151-4BBA-BAED-D3DEF6A14010}" destId="{5874BD89-1439-4EC7-8D45-4AA8F71108B2}" srcOrd="0" destOrd="0" presId="urn:microsoft.com/office/officeart/2016/7/layout/RepeatingBendingProcessNew"/>
    <dgm:cxn modelId="{C3C01049-CE7E-42F2-99A2-F95FC494A4C9}" type="presParOf" srcId="{6602B57B-35BA-4110-9C8D-24F15B37119B}" destId="{34597869-A7F5-4E29-A6EC-17DAB0E32804}" srcOrd="6" destOrd="0" presId="urn:microsoft.com/office/officeart/2016/7/layout/RepeatingBendingProcessNew"/>
    <dgm:cxn modelId="{79350BD9-A561-4BE7-9923-AE22F8D335A7}" type="presParOf" srcId="{6602B57B-35BA-4110-9C8D-24F15B37119B}" destId="{6968E45C-EE57-459C-AE34-24C3699D79DE}" srcOrd="7" destOrd="0" presId="urn:microsoft.com/office/officeart/2016/7/layout/RepeatingBendingProcessNew"/>
    <dgm:cxn modelId="{D711CBD7-E7C0-4899-AA69-62F221070BA0}" type="presParOf" srcId="{6968E45C-EE57-459C-AE34-24C3699D79DE}" destId="{999E8DE0-4ED4-4D84-AEDD-30A03AEF28AB}" srcOrd="0" destOrd="0" presId="urn:microsoft.com/office/officeart/2016/7/layout/RepeatingBendingProcessNew"/>
    <dgm:cxn modelId="{BD79DC08-6E2D-40A2-B03B-D32EF5F9E91B}" type="presParOf" srcId="{6602B57B-35BA-4110-9C8D-24F15B37119B}" destId="{6C62E918-3EE0-4B43-8194-0547546A0CC0}" srcOrd="8" destOrd="0" presId="urn:microsoft.com/office/officeart/2016/7/layout/RepeatingBendingProcessNew"/>
    <dgm:cxn modelId="{21CEA5F2-D85B-49AF-9455-F0CCA675E260}" type="presParOf" srcId="{6602B57B-35BA-4110-9C8D-24F15B37119B}" destId="{0080DE01-0779-4CE1-9647-51F46EB76EBB}" srcOrd="9" destOrd="0" presId="urn:microsoft.com/office/officeart/2016/7/layout/RepeatingBendingProcessNew"/>
    <dgm:cxn modelId="{E59A8613-8D8A-4F33-9444-49038F98D6AF}" type="presParOf" srcId="{0080DE01-0779-4CE1-9647-51F46EB76EBB}" destId="{E1BF8A30-59A4-4225-A666-4FAFDAE1FE92}" srcOrd="0" destOrd="0" presId="urn:microsoft.com/office/officeart/2016/7/layout/RepeatingBendingProcessNew"/>
    <dgm:cxn modelId="{0CA016E6-51FB-4484-861F-778BE5212EF3}" type="presParOf" srcId="{6602B57B-35BA-4110-9C8D-24F15B37119B}" destId="{148897F3-4430-435C-963E-4D9B55E7D729}"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893B61C-4248-4853-8B06-6C49784CCD79}"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576AE1C0-A6AC-42B6-BA70-A1B6C1A75B4D}">
      <dgm:prSet/>
      <dgm:spPr/>
      <dgm:t>
        <a:bodyPr/>
        <a:lstStyle/>
        <a:p>
          <a:pPr>
            <a:lnSpc>
              <a:spcPct val="100000"/>
            </a:lnSpc>
          </a:pPr>
          <a:r>
            <a:rPr lang="en-US"/>
            <a:t>- Charles Spearman (1904) introduced the two-factor theory of intelligence:</a:t>
          </a:r>
        </a:p>
      </dgm:t>
    </dgm:pt>
    <dgm:pt modelId="{0A24CD7D-3F32-4E55-B776-0D771F458163}" type="parTrans" cxnId="{2422BFB9-8C9F-4398-8FF6-94DCD9BBD16F}">
      <dgm:prSet/>
      <dgm:spPr/>
      <dgm:t>
        <a:bodyPr/>
        <a:lstStyle/>
        <a:p>
          <a:endParaRPr lang="en-US"/>
        </a:p>
      </dgm:t>
    </dgm:pt>
    <dgm:pt modelId="{4BF5EE2D-33C0-4119-BF8A-9020A5131732}" type="sibTrans" cxnId="{2422BFB9-8C9F-4398-8FF6-94DCD9BBD16F}">
      <dgm:prSet/>
      <dgm:spPr/>
      <dgm:t>
        <a:bodyPr/>
        <a:lstStyle/>
        <a:p>
          <a:endParaRPr lang="en-US"/>
        </a:p>
      </dgm:t>
    </dgm:pt>
    <dgm:pt modelId="{6ED6186F-D7FB-45D0-B260-A4CC761E5AC3}">
      <dgm:prSet/>
      <dgm:spPr/>
      <dgm:t>
        <a:bodyPr/>
        <a:lstStyle/>
        <a:p>
          <a:pPr>
            <a:lnSpc>
              <a:spcPct val="100000"/>
            </a:lnSpc>
          </a:pPr>
          <a:r>
            <a:rPr lang="en-US"/>
            <a:t>- g: General intelligence – a core mental ability</a:t>
          </a:r>
        </a:p>
      </dgm:t>
    </dgm:pt>
    <dgm:pt modelId="{95D9E4F1-7080-4689-839E-E8404AD5FCFD}" type="parTrans" cxnId="{2A107C5E-13E7-418E-9A25-8D14F7FDA5AF}">
      <dgm:prSet/>
      <dgm:spPr/>
      <dgm:t>
        <a:bodyPr/>
        <a:lstStyle/>
        <a:p>
          <a:endParaRPr lang="en-US"/>
        </a:p>
      </dgm:t>
    </dgm:pt>
    <dgm:pt modelId="{AF25DD66-C9FB-45A9-9865-60F7C52DEDAB}" type="sibTrans" cxnId="{2A107C5E-13E7-418E-9A25-8D14F7FDA5AF}">
      <dgm:prSet/>
      <dgm:spPr/>
      <dgm:t>
        <a:bodyPr/>
        <a:lstStyle/>
        <a:p>
          <a:endParaRPr lang="en-US"/>
        </a:p>
      </dgm:t>
    </dgm:pt>
    <dgm:pt modelId="{48B43F00-FEBB-47B8-BE41-C062308D9786}">
      <dgm:prSet/>
      <dgm:spPr/>
      <dgm:t>
        <a:bodyPr/>
        <a:lstStyle/>
        <a:p>
          <a:pPr>
            <a:lnSpc>
              <a:spcPct val="100000"/>
            </a:lnSpc>
          </a:pPr>
          <a:r>
            <a:rPr lang="en-US"/>
            <a:t>- s: Specific abilities for particular tasks</a:t>
          </a:r>
        </a:p>
      </dgm:t>
    </dgm:pt>
    <dgm:pt modelId="{5A40926A-AB47-4016-93CE-20D0B8F61263}" type="parTrans" cxnId="{535BA731-F34E-4F25-B3C0-1A7837D63A57}">
      <dgm:prSet/>
      <dgm:spPr/>
      <dgm:t>
        <a:bodyPr/>
        <a:lstStyle/>
        <a:p>
          <a:endParaRPr lang="en-US"/>
        </a:p>
      </dgm:t>
    </dgm:pt>
    <dgm:pt modelId="{C73E2988-EEBA-4358-ACFD-32F0AB8BD89A}" type="sibTrans" cxnId="{535BA731-F34E-4F25-B3C0-1A7837D63A57}">
      <dgm:prSet/>
      <dgm:spPr/>
      <dgm:t>
        <a:bodyPr/>
        <a:lstStyle/>
        <a:p>
          <a:endParaRPr lang="en-US"/>
        </a:p>
      </dgm:t>
    </dgm:pt>
    <dgm:pt modelId="{C13AADF2-9502-4E19-9BFA-7123E3F0F1DB}">
      <dgm:prSet/>
      <dgm:spPr/>
      <dgm:t>
        <a:bodyPr/>
        <a:lstStyle/>
        <a:p>
          <a:pPr>
            <a:lnSpc>
              <a:spcPct val="100000"/>
            </a:lnSpc>
          </a:pPr>
          <a:r>
            <a:rPr lang="en-US" dirty="0"/>
            <a:t>- Spearman was the first to define intelligence as a unitary factor or “G” – a general factor of intelligence. </a:t>
          </a:r>
        </a:p>
      </dgm:t>
    </dgm:pt>
    <dgm:pt modelId="{4751DBA5-8F5B-47C6-9883-A077DC67FE9E}" type="parTrans" cxnId="{BD82B4C1-2DFC-42AE-B127-ED7C229B86B4}">
      <dgm:prSet/>
      <dgm:spPr/>
      <dgm:t>
        <a:bodyPr/>
        <a:lstStyle/>
        <a:p>
          <a:endParaRPr lang="en-US"/>
        </a:p>
      </dgm:t>
    </dgm:pt>
    <dgm:pt modelId="{6952B663-FE2B-4D67-BB2E-894455F4BFCC}" type="sibTrans" cxnId="{BD82B4C1-2DFC-42AE-B127-ED7C229B86B4}">
      <dgm:prSet/>
      <dgm:spPr/>
      <dgm:t>
        <a:bodyPr/>
        <a:lstStyle/>
        <a:p>
          <a:endParaRPr lang="en-US"/>
        </a:p>
      </dgm:t>
    </dgm:pt>
    <dgm:pt modelId="{C99C3C16-26EF-4D9C-8684-3A87A6E17DD0}">
      <dgm:prSet/>
      <dgm:spPr/>
      <dgm:t>
        <a:bodyPr/>
        <a:lstStyle/>
        <a:p>
          <a:pPr>
            <a:lnSpc>
              <a:spcPct val="100000"/>
            </a:lnSpc>
          </a:pPr>
          <a:r>
            <a:rPr lang="en-US"/>
            <a:t>- His work laid the groundwork for most modern IQ tests.</a:t>
          </a:r>
        </a:p>
      </dgm:t>
    </dgm:pt>
    <dgm:pt modelId="{1B7DB957-A4AA-45D4-80FD-E59F29EE2B90}" type="parTrans" cxnId="{A54E431B-DB4E-4962-B39A-C64E3A66199C}">
      <dgm:prSet/>
      <dgm:spPr/>
      <dgm:t>
        <a:bodyPr/>
        <a:lstStyle/>
        <a:p>
          <a:endParaRPr lang="en-US"/>
        </a:p>
      </dgm:t>
    </dgm:pt>
    <dgm:pt modelId="{02E3B663-1880-4C66-B740-3377C671E07B}" type="sibTrans" cxnId="{A54E431B-DB4E-4962-B39A-C64E3A66199C}">
      <dgm:prSet/>
      <dgm:spPr/>
      <dgm:t>
        <a:bodyPr/>
        <a:lstStyle/>
        <a:p>
          <a:endParaRPr lang="en-US"/>
        </a:p>
      </dgm:t>
    </dgm:pt>
    <dgm:pt modelId="{1B73E2B5-AEDF-453A-BC5A-6BE81722BB8F}">
      <dgm:prSet/>
      <dgm:spPr/>
      <dgm:t>
        <a:bodyPr/>
        <a:lstStyle/>
        <a:p>
          <a:pPr>
            <a:lnSpc>
              <a:spcPct val="100000"/>
            </a:lnSpc>
          </a:pPr>
          <a:r>
            <a:rPr lang="en-US" i="1" dirty="0"/>
            <a:t>Reference: Spearman, C. (1904). General Intelligence, Objectively Determined and Measured. American Journal of Psychology, 15, 201–293.</a:t>
          </a:r>
          <a:endParaRPr lang="en-US" dirty="0"/>
        </a:p>
      </dgm:t>
    </dgm:pt>
    <dgm:pt modelId="{627CBAEE-6F3D-4EFC-BBAF-B8C199E7EE8C}" type="parTrans" cxnId="{80F1F2C7-46D4-4B20-9A4D-4282F0270B7A}">
      <dgm:prSet/>
      <dgm:spPr/>
      <dgm:t>
        <a:bodyPr/>
        <a:lstStyle/>
        <a:p>
          <a:endParaRPr lang="en-US"/>
        </a:p>
      </dgm:t>
    </dgm:pt>
    <dgm:pt modelId="{900C30AD-026F-4F63-868E-9F79232787C1}" type="sibTrans" cxnId="{80F1F2C7-46D4-4B20-9A4D-4282F0270B7A}">
      <dgm:prSet/>
      <dgm:spPr/>
      <dgm:t>
        <a:bodyPr/>
        <a:lstStyle/>
        <a:p>
          <a:endParaRPr lang="en-US"/>
        </a:p>
      </dgm:t>
    </dgm:pt>
    <dgm:pt modelId="{8852E92F-53B4-456F-B990-BA198FFF16D6}" type="pres">
      <dgm:prSet presAssocID="{B893B61C-4248-4853-8B06-6C49784CCD79}" presName="root" presStyleCnt="0">
        <dgm:presLayoutVars>
          <dgm:dir/>
          <dgm:resizeHandles val="exact"/>
        </dgm:presLayoutVars>
      </dgm:prSet>
      <dgm:spPr/>
    </dgm:pt>
    <dgm:pt modelId="{DDA08A51-2F23-4944-A372-32569E922BE3}" type="pres">
      <dgm:prSet presAssocID="{576AE1C0-A6AC-42B6-BA70-A1B6C1A75B4D}" presName="compNode" presStyleCnt="0"/>
      <dgm:spPr/>
    </dgm:pt>
    <dgm:pt modelId="{13F79132-548F-468D-89DE-F5523E83B226}" type="pres">
      <dgm:prSet presAssocID="{576AE1C0-A6AC-42B6-BA70-A1B6C1A75B4D}" presName="bgRect" presStyleLbl="bgShp" presStyleIdx="0" presStyleCnt="6"/>
      <dgm:spPr/>
    </dgm:pt>
    <dgm:pt modelId="{997F300C-FFB8-4347-B403-289340CF096D}" type="pres">
      <dgm:prSet presAssocID="{576AE1C0-A6AC-42B6-BA70-A1B6C1A75B4D}"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C89F8513-27E2-4288-9193-547A97CDEA13}" type="pres">
      <dgm:prSet presAssocID="{576AE1C0-A6AC-42B6-BA70-A1B6C1A75B4D}" presName="spaceRect" presStyleCnt="0"/>
      <dgm:spPr/>
    </dgm:pt>
    <dgm:pt modelId="{87EF839C-5EBB-4836-AC95-4CC5C3939CE8}" type="pres">
      <dgm:prSet presAssocID="{576AE1C0-A6AC-42B6-BA70-A1B6C1A75B4D}" presName="parTx" presStyleLbl="revTx" presStyleIdx="0" presStyleCnt="6">
        <dgm:presLayoutVars>
          <dgm:chMax val="0"/>
          <dgm:chPref val="0"/>
        </dgm:presLayoutVars>
      </dgm:prSet>
      <dgm:spPr/>
    </dgm:pt>
    <dgm:pt modelId="{1591C3D7-2D63-4194-B4CA-2DC7F80BD2D1}" type="pres">
      <dgm:prSet presAssocID="{4BF5EE2D-33C0-4119-BF8A-9020A5131732}" presName="sibTrans" presStyleCnt="0"/>
      <dgm:spPr/>
    </dgm:pt>
    <dgm:pt modelId="{83D7F5BD-2EB1-4DF8-B36B-0A5C03A8D98D}" type="pres">
      <dgm:prSet presAssocID="{6ED6186F-D7FB-45D0-B260-A4CC761E5AC3}" presName="compNode" presStyleCnt="0"/>
      <dgm:spPr/>
    </dgm:pt>
    <dgm:pt modelId="{2FB2E4D0-BADA-4E0A-9F18-2BC2E2F699B1}" type="pres">
      <dgm:prSet presAssocID="{6ED6186F-D7FB-45D0-B260-A4CC761E5AC3}" presName="bgRect" presStyleLbl="bgShp" presStyleIdx="1" presStyleCnt="6"/>
      <dgm:spPr/>
    </dgm:pt>
    <dgm:pt modelId="{C542B064-8089-4256-9F37-0D4F8A251443}" type="pres">
      <dgm:prSet presAssocID="{6ED6186F-D7FB-45D0-B260-A4CC761E5AC3}"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rain in head"/>
        </a:ext>
      </dgm:extLst>
    </dgm:pt>
    <dgm:pt modelId="{BA6EFE46-5DFD-47E6-9B26-DE2EBD52B39F}" type="pres">
      <dgm:prSet presAssocID="{6ED6186F-D7FB-45D0-B260-A4CC761E5AC3}" presName="spaceRect" presStyleCnt="0"/>
      <dgm:spPr/>
    </dgm:pt>
    <dgm:pt modelId="{50784CA1-B6B9-470D-A681-461F02504295}" type="pres">
      <dgm:prSet presAssocID="{6ED6186F-D7FB-45D0-B260-A4CC761E5AC3}" presName="parTx" presStyleLbl="revTx" presStyleIdx="1" presStyleCnt="6">
        <dgm:presLayoutVars>
          <dgm:chMax val="0"/>
          <dgm:chPref val="0"/>
        </dgm:presLayoutVars>
      </dgm:prSet>
      <dgm:spPr/>
    </dgm:pt>
    <dgm:pt modelId="{5A425E3C-E614-4716-B7F8-A118E84ACF7E}" type="pres">
      <dgm:prSet presAssocID="{AF25DD66-C9FB-45A9-9865-60F7C52DEDAB}" presName="sibTrans" presStyleCnt="0"/>
      <dgm:spPr/>
    </dgm:pt>
    <dgm:pt modelId="{6248A893-CFA2-4842-A6D0-CE73C6646A74}" type="pres">
      <dgm:prSet presAssocID="{48B43F00-FEBB-47B8-BE41-C062308D9786}" presName="compNode" presStyleCnt="0"/>
      <dgm:spPr/>
    </dgm:pt>
    <dgm:pt modelId="{4F4ED28A-F577-44C7-AC06-11728229DB53}" type="pres">
      <dgm:prSet presAssocID="{48B43F00-FEBB-47B8-BE41-C062308D9786}" presName="bgRect" presStyleLbl="bgShp" presStyleIdx="2" presStyleCnt="6"/>
      <dgm:spPr/>
    </dgm:pt>
    <dgm:pt modelId="{72AA7523-ED31-4AD7-8268-D81DE3983977}" type="pres">
      <dgm:prSet presAssocID="{48B43F00-FEBB-47B8-BE41-C062308D978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Office Worker"/>
        </a:ext>
      </dgm:extLst>
    </dgm:pt>
    <dgm:pt modelId="{F1CFC10E-39D1-4C9F-8FE8-3FC6D731340F}" type="pres">
      <dgm:prSet presAssocID="{48B43F00-FEBB-47B8-BE41-C062308D9786}" presName="spaceRect" presStyleCnt="0"/>
      <dgm:spPr/>
    </dgm:pt>
    <dgm:pt modelId="{1A376430-9D90-4B87-A13F-D4C8AE2E3743}" type="pres">
      <dgm:prSet presAssocID="{48B43F00-FEBB-47B8-BE41-C062308D9786}" presName="parTx" presStyleLbl="revTx" presStyleIdx="2" presStyleCnt="6">
        <dgm:presLayoutVars>
          <dgm:chMax val="0"/>
          <dgm:chPref val="0"/>
        </dgm:presLayoutVars>
      </dgm:prSet>
      <dgm:spPr/>
    </dgm:pt>
    <dgm:pt modelId="{A5EE4398-6741-4509-AC58-057A4E42A9D8}" type="pres">
      <dgm:prSet presAssocID="{C73E2988-EEBA-4358-ACFD-32F0AB8BD89A}" presName="sibTrans" presStyleCnt="0"/>
      <dgm:spPr/>
    </dgm:pt>
    <dgm:pt modelId="{ED6A2A1E-9104-47B5-9C80-AA46A53BD47E}" type="pres">
      <dgm:prSet presAssocID="{C13AADF2-9502-4E19-9BFA-7123E3F0F1DB}" presName="compNode" presStyleCnt="0"/>
      <dgm:spPr/>
    </dgm:pt>
    <dgm:pt modelId="{31D8D172-E0E5-494E-A77F-6BDD952A2A55}" type="pres">
      <dgm:prSet presAssocID="{C13AADF2-9502-4E19-9BFA-7123E3F0F1DB}" presName="bgRect" presStyleLbl="bgShp" presStyleIdx="3" presStyleCnt="6"/>
      <dgm:spPr/>
    </dgm:pt>
    <dgm:pt modelId="{28AD2C91-2EAD-47C5-8C73-40004508F6B0}" type="pres">
      <dgm:prSet presAssocID="{C13AADF2-9502-4E19-9BFA-7123E3F0F1D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Person with Idea"/>
        </a:ext>
      </dgm:extLst>
    </dgm:pt>
    <dgm:pt modelId="{E6C4D7CF-0940-4046-93D7-5607C0FAAEC5}" type="pres">
      <dgm:prSet presAssocID="{C13AADF2-9502-4E19-9BFA-7123E3F0F1DB}" presName="spaceRect" presStyleCnt="0"/>
      <dgm:spPr/>
    </dgm:pt>
    <dgm:pt modelId="{44A5125E-0491-485F-B6C6-D1781E4B0BD4}" type="pres">
      <dgm:prSet presAssocID="{C13AADF2-9502-4E19-9BFA-7123E3F0F1DB}" presName="parTx" presStyleLbl="revTx" presStyleIdx="3" presStyleCnt="6">
        <dgm:presLayoutVars>
          <dgm:chMax val="0"/>
          <dgm:chPref val="0"/>
        </dgm:presLayoutVars>
      </dgm:prSet>
      <dgm:spPr/>
    </dgm:pt>
    <dgm:pt modelId="{2905F9B3-7D05-4B23-B1F7-4888E0BE7FE4}" type="pres">
      <dgm:prSet presAssocID="{6952B663-FE2B-4D67-BB2E-894455F4BFCC}" presName="sibTrans" presStyleCnt="0"/>
      <dgm:spPr/>
    </dgm:pt>
    <dgm:pt modelId="{8ACECD77-C01D-4231-A249-FDF0106BAFF9}" type="pres">
      <dgm:prSet presAssocID="{C99C3C16-26EF-4D9C-8684-3A87A6E17DD0}" presName="compNode" presStyleCnt="0"/>
      <dgm:spPr/>
    </dgm:pt>
    <dgm:pt modelId="{118BFF20-F169-4E11-88FE-BC2F20E0EE51}" type="pres">
      <dgm:prSet presAssocID="{C99C3C16-26EF-4D9C-8684-3A87A6E17DD0}" presName="bgRect" presStyleLbl="bgShp" presStyleIdx="4" presStyleCnt="6"/>
      <dgm:spPr/>
    </dgm:pt>
    <dgm:pt modelId="{2773F872-8D0C-4E5B-A8DF-784448E76F02}" type="pres">
      <dgm:prSet presAssocID="{C99C3C16-26EF-4D9C-8684-3A87A6E17DD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Books"/>
        </a:ext>
      </dgm:extLst>
    </dgm:pt>
    <dgm:pt modelId="{0329D9C0-B10C-4CB4-9223-041966A60329}" type="pres">
      <dgm:prSet presAssocID="{C99C3C16-26EF-4D9C-8684-3A87A6E17DD0}" presName="spaceRect" presStyleCnt="0"/>
      <dgm:spPr/>
    </dgm:pt>
    <dgm:pt modelId="{D3FAA03D-273C-476A-A2A0-4A6FFBF5657C}" type="pres">
      <dgm:prSet presAssocID="{C99C3C16-26EF-4D9C-8684-3A87A6E17DD0}" presName="parTx" presStyleLbl="revTx" presStyleIdx="4" presStyleCnt="6">
        <dgm:presLayoutVars>
          <dgm:chMax val="0"/>
          <dgm:chPref val="0"/>
        </dgm:presLayoutVars>
      </dgm:prSet>
      <dgm:spPr/>
    </dgm:pt>
    <dgm:pt modelId="{88F4F99C-E892-44AA-88B1-6EBF388C2803}" type="pres">
      <dgm:prSet presAssocID="{02E3B663-1880-4C66-B740-3377C671E07B}" presName="sibTrans" presStyleCnt="0"/>
      <dgm:spPr/>
    </dgm:pt>
    <dgm:pt modelId="{523A7770-1B32-49CE-BD78-14B1AEA174E3}" type="pres">
      <dgm:prSet presAssocID="{1B73E2B5-AEDF-453A-BC5A-6BE81722BB8F}" presName="compNode" presStyleCnt="0"/>
      <dgm:spPr/>
    </dgm:pt>
    <dgm:pt modelId="{442D0E4E-2FEA-4B60-892E-BBCB87871EEB}" type="pres">
      <dgm:prSet presAssocID="{1B73E2B5-AEDF-453A-BC5A-6BE81722BB8F}" presName="bgRect" presStyleLbl="bgShp" presStyleIdx="5" presStyleCnt="6"/>
      <dgm:spPr/>
    </dgm:pt>
    <dgm:pt modelId="{820456EE-E2E9-4782-AB5C-B17CD5F0FB5F}" type="pres">
      <dgm:prSet presAssocID="{1B73E2B5-AEDF-453A-BC5A-6BE81722BB8F}"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Diploma Roll"/>
        </a:ext>
      </dgm:extLst>
    </dgm:pt>
    <dgm:pt modelId="{BFF70C22-68B4-4889-88A1-6111D2BEB0D6}" type="pres">
      <dgm:prSet presAssocID="{1B73E2B5-AEDF-453A-BC5A-6BE81722BB8F}" presName="spaceRect" presStyleCnt="0"/>
      <dgm:spPr/>
    </dgm:pt>
    <dgm:pt modelId="{9D25C4E9-0FDD-4755-9E74-1D4D0BFBE9DB}" type="pres">
      <dgm:prSet presAssocID="{1B73E2B5-AEDF-453A-BC5A-6BE81722BB8F}" presName="parTx" presStyleLbl="revTx" presStyleIdx="5" presStyleCnt="6">
        <dgm:presLayoutVars>
          <dgm:chMax val="0"/>
          <dgm:chPref val="0"/>
        </dgm:presLayoutVars>
      </dgm:prSet>
      <dgm:spPr/>
    </dgm:pt>
  </dgm:ptLst>
  <dgm:cxnLst>
    <dgm:cxn modelId="{DC00EB18-7C40-46E6-9F24-A15283F99226}" type="presOf" srcId="{1B73E2B5-AEDF-453A-BC5A-6BE81722BB8F}" destId="{9D25C4E9-0FDD-4755-9E74-1D4D0BFBE9DB}" srcOrd="0" destOrd="0" presId="urn:microsoft.com/office/officeart/2018/2/layout/IconVerticalSolidList"/>
    <dgm:cxn modelId="{A54E431B-DB4E-4962-B39A-C64E3A66199C}" srcId="{B893B61C-4248-4853-8B06-6C49784CCD79}" destId="{C99C3C16-26EF-4D9C-8684-3A87A6E17DD0}" srcOrd="4" destOrd="0" parTransId="{1B7DB957-A4AA-45D4-80FD-E59F29EE2B90}" sibTransId="{02E3B663-1880-4C66-B740-3377C671E07B}"/>
    <dgm:cxn modelId="{11A7D61E-9994-49F9-82D6-D3557FEACE9A}" type="presOf" srcId="{576AE1C0-A6AC-42B6-BA70-A1B6C1A75B4D}" destId="{87EF839C-5EBB-4836-AC95-4CC5C3939CE8}" srcOrd="0" destOrd="0" presId="urn:microsoft.com/office/officeart/2018/2/layout/IconVerticalSolidList"/>
    <dgm:cxn modelId="{535BA731-F34E-4F25-B3C0-1A7837D63A57}" srcId="{B893B61C-4248-4853-8B06-6C49784CCD79}" destId="{48B43F00-FEBB-47B8-BE41-C062308D9786}" srcOrd="2" destOrd="0" parTransId="{5A40926A-AB47-4016-93CE-20D0B8F61263}" sibTransId="{C73E2988-EEBA-4358-ACFD-32F0AB8BD89A}"/>
    <dgm:cxn modelId="{5F97594D-ECEB-4BD8-8281-1D6076162071}" type="presOf" srcId="{C13AADF2-9502-4E19-9BFA-7123E3F0F1DB}" destId="{44A5125E-0491-485F-B6C6-D1781E4B0BD4}" srcOrd="0" destOrd="0" presId="urn:microsoft.com/office/officeart/2018/2/layout/IconVerticalSolidList"/>
    <dgm:cxn modelId="{E4AE074F-A943-4246-9E2A-B5A0C174E0BB}" type="presOf" srcId="{48B43F00-FEBB-47B8-BE41-C062308D9786}" destId="{1A376430-9D90-4B87-A13F-D4C8AE2E3743}" srcOrd="0" destOrd="0" presId="urn:microsoft.com/office/officeart/2018/2/layout/IconVerticalSolidList"/>
    <dgm:cxn modelId="{2A107C5E-13E7-418E-9A25-8D14F7FDA5AF}" srcId="{B893B61C-4248-4853-8B06-6C49784CCD79}" destId="{6ED6186F-D7FB-45D0-B260-A4CC761E5AC3}" srcOrd="1" destOrd="0" parTransId="{95D9E4F1-7080-4689-839E-E8404AD5FCFD}" sibTransId="{AF25DD66-C9FB-45A9-9865-60F7C52DEDAB}"/>
    <dgm:cxn modelId="{32648B86-5652-475F-8881-6560E1726515}" type="presOf" srcId="{B893B61C-4248-4853-8B06-6C49784CCD79}" destId="{8852E92F-53B4-456F-B990-BA198FFF16D6}" srcOrd="0" destOrd="0" presId="urn:microsoft.com/office/officeart/2018/2/layout/IconVerticalSolidList"/>
    <dgm:cxn modelId="{9A8BCAA7-F2CF-403B-A1AF-D3A12CDFDA0B}" type="presOf" srcId="{6ED6186F-D7FB-45D0-B260-A4CC761E5AC3}" destId="{50784CA1-B6B9-470D-A681-461F02504295}" srcOrd="0" destOrd="0" presId="urn:microsoft.com/office/officeart/2018/2/layout/IconVerticalSolidList"/>
    <dgm:cxn modelId="{2422BFB9-8C9F-4398-8FF6-94DCD9BBD16F}" srcId="{B893B61C-4248-4853-8B06-6C49784CCD79}" destId="{576AE1C0-A6AC-42B6-BA70-A1B6C1A75B4D}" srcOrd="0" destOrd="0" parTransId="{0A24CD7D-3F32-4E55-B776-0D771F458163}" sibTransId="{4BF5EE2D-33C0-4119-BF8A-9020A5131732}"/>
    <dgm:cxn modelId="{BD82B4C1-2DFC-42AE-B127-ED7C229B86B4}" srcId="{B893B61C-4248-4853-8B06-6C49784CCD79}" destId="{C13AADF2-9502-4E19-9BFA-7123E3F0F1DB}" srcOrd="3" destOrd="0" parTransId="{4751DBA5-8F5B-47C6-9883-A077DC67FE9E}" sibTransId="{6952B663-FE2B-4D67-BB2E-894455F4BFCC}"/>
    <dgm:cxn modelId="{7E017CC5-0D9A-460B-9BF4-11C494E2251A}" type="presOf" srcId="{C99C3C16-26EF-4D9C-8684-3A87A6E17DD0}" destId="{D3FAA03D-273C-476A-A2A0-4A6FFBF5657C}" srcOrd="0" destOrd="0" presId="urn:microsoft.com/office/officeart/2018/2/layout/IconVerticalSolidList"/>
    <dgm:cxn modelId="{80F1F2C7-46D4-4B20-9A4D-4282F0270B7A}" srcId="{B893B61C-4248-4853-8B06-6C49784CCD79}" destId="{1B73E2B5-AEDF-453A-BC5A-6BE81722BB8F}" srcOrd="5" destOrd="0" parTransId="{627CBAEE-6F3D-4EFC-BBAF-B8C199E7EE8C}" sibTransId="{900C30AD-026F-4F63-868E-9F79232787C1}"/>
    <dgm:cxn modelId="{5F3FD11B-E6CD-40E1-98A8-F61673BEAD57}" type="presParOf" srcId="{8852E92F-53B4-456F-B990-BA198FFF16D6}" destId="{DDA08A51-2F23-4944-A372-32569E922BE3}" srcOrd="0" destOrd="0" presId="urn:microsoft.com/office/officeart/2018/2/layout/IconVerticalSolidList"/>
    <dgm:cxn modelId="{D4E31A1A-628D-4759-BF2A-99536A2759A9}" type="presParOf" srcId="{DDA08A51-2F23-4944-A372-32569E922BE3}" destId="{13F79132-548F-468D-89DE-F5523E83B226}" srcOrd="0" destOrd="0" presId="urn:microsoft.com/office/officeart/2018/2/layout/IconVerticalSolidList"/>
    <dgm:cxn modelId="{A03EF16B-7DE3-4B75-901E-5E53E6E50402}" type="presParOf" srcId="{DDA08A51-2F23-4944-A372-32569E922BE3}" destId="{997F300C-FFB8-4347-B403-289340CF096D}" srcOrd="1" destOrd="0" presId="urn:microsoft.com/office/officeart/2018/2/layout/IconVerticalSolidList"/>
    <dgm:cxn modelId="{41703976-04AC-4E03-B1E5-6AE28987FEEE}" type="presParOf" srcId="{DDA08A51-2F23-4944-A372-32569E922BE3}" destId="{C89F8513-27E2-4288-9193-547A97CDEA13}" srcOrd="2" destOrd="0" presId="urn:microsoft.com/office/officeart/2018/2/layout/IconVerticalSolidList"/>
    <dgm:cxn modelId="{EAADE285-4EB8-4194-A2C8-874F3EB51381}" type="presParOf" srcId="{DDA08A51-2F23-4944-A372-32569E922BE3}" destId="{87EF839C-5EBB-4836-AC95-4CC5C3939CE8}" srcOrd="3" destOrd="0" presId="urn:microsoft.com/office/officeart/2018/2/layout/IconVerticalSolidList"/>
    <dgm:cxn modelId="{C73C3DE5-2048-4345-8929-51037C199FBB}" type="presParOf" srcId="{8852E92F-53B4-456F-B990-BA198FFF16D6}" destId="{1591C3D7-2D63-4194-B4CA-2DC7F80BD2D1}" srcOrd="1" destOrd="0" presId="urn:microsoft.com/office/officeart/2018/2/layout/IconVerticalSolidList"/>
    <dgm:cxn modelId="{9E4176C2-40C6-4140-9562-7EB4F4B145EC}" type="presParOf" srcId="{8852E92F-53B4-456F-B990-BA198FFF16D6}" destId="{83D7F5BD-2EB1-4DF8-B36B-0A5C03A8D98D}" srcOrd="2" destOrd="0" presId="urn:microsoft.com/office/officeart/2018/2/layout/IconVerticalSolidList"/>
    <dgm:cxn modelId="{39D4B742-DAB1-46ED-B900-6B1C45236C61}" type="presParOf" srcId="{83D7F5BD-2EB1-4DF8-B36B-0A5C03A8D98D}" destId="{2FB2E4D0-BADA-4E0A-9F18-2BC2E2F699B1}" srcOrd="0" destOrd="0" presId="urn:microsoft.com/office/officeart/2018/2/layout/IconVerticalSolidList"/>
    <dgm:cxn modelId="{EFE3BBFE-63B3-41CD-8AC0-826FFC27C661}" type="presParOf" srcId="{83D7F5BD-2EB1-4DF8-B36B-0A5C03A8D98D}" destId="{C542B064-8089-4256-9F37-0D4F8A251443}" srcOrd="1" destOrd="0" presId="urn:microsoft.com/office/officeart/2018/2/layout/IconVerticalSolidList"/>
    <dgm:cxn modelId="{76604911-24CC-41D3-8432-2A766C3EA4CB}" type="presParOf" srcId="{83D7F5BD-2EB1-4DF8-B36B-0A5C03A8D98D}" destId="{BA6EFE46-5DFD-47E6-9B26-DE2EBD52B39F}" srcOrd="2" destOrd="0" presId="urn:microsoft.com/office/officeart/2018/2/layout/IconVerticalSolidList"/>
    <dgm:cxn modelId="{4053777D-DEDB-4480-AA0F-D3269AAD5E60}" type="presParOf" srcId="{83D7F5BD-2EB1-4DF8-B36B-0A5C03A8D98D}" destId="{50784CA1-B6B9-470D-A681-461F02504295}" srcOrd="3" destOrd="0" presId="urn:microsoft.com/office/officeart/2018/2/layout/IconVerticalSolidList"/>
    <dgm:cxn modelId="{6EFAADCA-AF00-46B7-A349-C60E429EA667}" type="presParOf" srcId="{8852E92F-53B4-456F-B990-BA198FFF16D6}" destId="{5A425E3C-E614-4716-B7F8-A118E84ACF7E}" srcOrd="3" destOrd="0" presId="urn:microsoft.com/office/officeart/2018/2/layout/IconVerticalSolidList"/>
    <dgm:cxn modelId="{B23C36E2-BCA1-4A93-B14F-4D5770981C7B}" type="presParOf" srcId="{8852E92F-53B4-456F-B990-BA198FFF16D6}" destId="{6248A893-CFA2-4842-A6D0-CE73C6646A74}" srcOrd="4" destOrd="0" presId="urn:microsoft.com/office/officeart/2018/2/layout/IconVerticalSolidList"/>
    <dgm:cxn modelId="{173AF8FE-3283-4DB8-BC18-DB517D768B9B}" type="presParOf" srcId="{6248A893-CFA2-4842-A6D0-CE73C6646A74}" destId="{4F4ED28A-F577-44C7-AC06-11728229DB53}" srcOrd="0" destOrd="0" presId="urn:microsoft.com/office/officeart/2018/2/layout/IconVerticalSolidList"/>
    <dgm:cxn modelId="{4DA1310F-878B-4197-83E1-6914435B1FA4}" type="presParOf" srcId="{6248A893-CFA2-4842-A6D0-CE73C6646A74}" destId="{72AA7523-ED31-4AD7-8268-D81DE3983977}" srcOrd="1" destOrd="0" presId="urn:microsoft.com/office/officeart/2018/2/layout/IconVerticalSolidList"/>
    <dgm:cxn modelId="{B83D016E-CEED-4B2A-8C8D-6A4EF2BBA2C4}" type="presParOf" srcId="{6248A893-CFA2-4842-A6D0-CE73C6646A74}" destId="{F1CFC10E-39D1-4C9F-8FE8-3FC6D731340F}" srcOrd="2" destOrd="0" presId="urn:microsoft.com/office/officeart/2018/2/layout/IconVerticalSolidList"/>
    <dgm:cxn modelId="{6FDF3EAC-5175-4495-8033-22CCA3D1FD3A}" type="presParOf" srcId="{6248A893-CFA2-4842-A6D0-CE73C6646A74}" destId="{1A376430-9D90-4B87-A13F-D4C8AE2E3743}" srcOrd="3" destOrd="0" presId="urn:microsoft.com/office/officeart/2018/2/layout/IconVerticalSolidList"/>
    <dgm:cxn modelId="{2F133B2D-BC7B-4063-80B7-2EE69B748271}" type="presParOf" srcId="{8852E92F-53B4-456F-B990-BA198FFF16D6}" destId="{A5EE4398-6741-4509-AC58-057A4E42A9D8}" srcOrd="5" destOrd="0" presId="urn:microsoft.com/office/officeart/2018/2/layout/IconVerticalSolidList"/>
    <dgm:cxn modelId="{C45F5632-A5D3-438E-800A-27E06F16AE87}" type="presParOf" srcId="{8852E92F-53B4-456F-B990-BA198FFF16D6}" destId="{ED6A2A1E-9104-47B5-9C80-AA46A53BD47E}" srcOrd="6" destOrd="0" presId="urn:microsoft.com/office/officeart/2018/2/layout/IconVerticalSolidList"/>
    <dgm:cxn modelId="{7ECCF0C3-2E9F-4B24-A3AD-CA7FC4A0DDFC}" type="presParOf" srcId="{ED6A2A1E-9104-47B5-9C80-AA46A53BD47E}" destId="{31D8D172-E0E5-494E-A77F-6BDD952A2A55}" srcOrd="0" destOrd="0" presId="urn:microsoft.com/office/officeart/2018/2/layout/IconVerticalSolidList"/>
    <dgm:cxn modelId="{0DCAF970-9A2D-42E4-8821-4F4C592AF371}" type="presParOf" srcId="{ED6A2A1E-9104-47B5-9C80-AA46A53BD47E}" destId="{28AD2C91-2EAD-47C5-8C73-40004508F6B0}" srcOrd="1" destOrd="0" presId="urn:microsoft.com/office/officeart/2018/2/layout/IconVerticalSolidList"/>
    <dgm:cxn modelId="{385F0999-849A-458E-90B2-C036F7FA6467}" type="presParOf" srcId="{ED6A2A1E-9104-47B5-9C80-AA46A53BD47E}" destId="{E6C4D7CF-0940-4046-93D7-5607C0FAAEC5}" srcOrd="2" destOrd="0" presId="urn:microsoft.com/office/officeart/2018/2/layout/IconVerticalSolidList"/>
    <dgm:cxn modelId="{40B909BF-D5DD-4901-A8B9-AE84F033E14C}" type="presParOf" srcId="{ED6A2A1E-9104-47B5-9C80-AA46A53BD47E}" destId="{44A5125E-0491-485F-B6C6-D1781E4B0BD4}" srcOrd="3" destOrd="0" presId="urn:microsoft.com/office/officeart/2018/2/layout/IconVerticalSolidList"/>
    <dgm:cxn modelId="{AB213E06-C299-4A25-A5C5-C4D01DD2673E}" type="presParOf" srcId="{8852E92F-53B4-456F-B990-BA198FFF16D6}" destId="{2905F9B3-7D05-4B23-B1F7-4888E0BE7FE4}" srcOrd="7" destOrd="0" presId="urn:microsoft.com/office/officeart/2018/2/layout/IconVerticalSolidList"/>
    <dgm:cxn modelId="{52DA3E69-55B8-4A7B-A322-F0A8BCA62E09}" type="presParOf" srcId="{8852E92F-53B4-456F-B990-BA198FFF16D6}" destId="{8ACECD77-C01D-4231-A249-FDF0106BAFF9}" srcOrd="8" destOrd="0" presId="urn:microsoft.com/office/officeart/2018/2/layout/IconVerticalSolidList"/>
    <dgm:cxn modelId="{7F7CB5A0-D464-4B85-A2DB-FB3B2C255FA4}" type="presParOf" srcId="{8ACECD77-C01D-4231-A249-FDF0106BAFF9}" destId="{118BFF20-F169-4E11-88FE-BC2F20E0EE51}" srcOrd="0" destOrd="0" presId="urn:microsoft.com/office/officeart/2018/2/layout/IconVerticalSolidList"/>
    <dgm:cxn modelId="{04A510A6-AF27-49A6-AB3A-AFFD26260386}" type="presParOf" srcId="{8ACECD77-C01D-4231-A249-FDF0106BAFF9}" destId="{2773F872-8D0C-4E5B-A8DF-784448E76F02}" srcOrd="1" destOrd="0" presId="urn:microsoft.com/office/officeart/2018/2/layout/IconVerticalSolidList"/>
    <dgm:cxn modelId="{309A2A4F-195F-4AB5-BD8E-3F056E9B639C}" type="presParOf" srcId="{8ACECD77-C01D-4231-A249-FDF0106BAFF9}" destId="{0329D9C0-B10C-4CB4-9223-041966A60329}" srcOrd="2" destOrd="0" presId="urn:microsoft.com/office/officeart/2018/2/layout/IconVerticalSolidList"/>
    <dgm:cxn modelId="{40A08D9D-7AF5-4496-A3DC-A14819632201}" type="presParOf" srcId="{8ACECD77-C01D-4231-A249-FDF0106BAFF9}" destId="{D3FAA03D-273C-476A-A2A0-4A6FFBF5657C}" srcOrd="3" destOrd="0" presId="urn:microsoft.com/office/officeart/2018/2/layout/IconVerticalSolidList"/>
    <dgm:cxn modelId="{907EFD9D-CAE9-4322-9769-91CF860107B8}" type="presParOf" srcId="{8852E92F-53B4-456F-B990-BA198FFF16D6}" destId="{88F4F99C-E892-44AA-88B1-6EBF388C2803}" srcOrd="9" destOrd="0" presId="urn:microsoft.com/office/officeart/2018/2/layout/IconVerticalSolidList"/>
    <dgm:cxn modelId="{A7E147C6-DB79-4B9D-B74E-4D2EF2233305}" type="presParOf" srcId="{8852E92F-53B4-456F-B990-BA198FFF16D6}" destId="{523A7770-1B32-49CE-BD78-14B1AEA174E3}" srcOrd="10" destOrd="0" presId="urn:microsoft.com/office/officeart/2018/2/layout/IconVerticalSolidList"/>
    <dgm:cxn modelId="{55AFCE2F-EC63-46CF-B611-D0C6CB30C831}" type="presParOf" srcId="{523A7770-1B32-49CE-BD78-14B1AEA174E3}" destId="{442D0E4E-2FEA-4B60-892E-BBCB87871EEB}" srcOrd="0" destOrd="0" presId="urn:microsoft.com/office/officeart/2018/2/layout/IconVerticalSolidList"/>
    <dgm:cxn modelId="{97B2C99D-EB95-45C4-A156-9B0ABF5C74AF}" type="presParOf" srcId="{523A7770-1B32-49CE-BD78-14B1AEA174E3}" destId="{820456EE-E2E9-4782-AB5C-B17CD5F0FB5F}" srcOrd="1" destOrd="0" presId="urn:microsoft.com/office/officeart/2018/2/layout/IconVerticalSolidList"/>
    <dgm:cxn modelId="{409795FC-F885-4C65-9548-77939B6F5620}" type="presParOf" srcId="{523A7770-1B32-49CE-BD78-14B1AEA174E3}" destId="{BFF70C22-68B4-4889-88A1-6111D2BEB0D6}" srcOrd="2" destOrd="0" presId="urn:microsoft.com/office/officeart/2018/2/layout/IconVerticalSolidList"/>
    <dgm:cxn modelId="{BBB36CCC-4948-4B18-9C0B-EA53F8C496AB}" type="presParOf" srcId="{523A7770-1B32-49CE-BD78-14B1AEA174E3}" destId="{9D25C4E9-0FDD-4755-9E74-1D4D0BFBE9D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709AA7A-25F6-40CF-BBFE-4512824DF8D4}" type="doc">
      <dgm:prSet loTypeId="urn:microsoft.com/office/officeart/2018/2/layout/IconLabelList" loCatId="icon" qsTypeId="urn:microsoft.com/office/officeart/2005/8/quickstyle/simple1" qsCatId="simple" csTypeId="urn:microsoft.com/office/officeart/2018/5/colors/Iconchunking_neutralbg_accent2_2" csCatId="accent2" phldr="1"/>
      <dgm:spPr/>
      <dgm:t>
        <a:bodyPr/>
        <a:lstStyle/>
        <a:p>
          <a:endParaRPr lang="en-US"/>
        </a:p>
      </dgm:t>
    </dgm:pt>
    <dgm:pt modelId="{A5F56A23-DFD0-4388-91E8-06CB497675B4}">
      <dgm:prSet/>
      <dgm:spPr/>
      <dgm:t>
        <a:bodyPr/>
        <a:lstStyle/>
        <a:p>
          <a:pPr>
            <a:lnSpc>
              <a:spcPct val="100000"/>
            </a:lnSpc>
          </a:pPr>
          <a:r>
            <a:rPr lang="en-US" dirty="0"/>
            <a:t>- Binet &amp; Simon (1905): First IQ test for French schoolchildren.</a:t>
          </a:r>
        </a:p>
      </dgm:t>
    </dgm:pt>
    <dgm:pt modelId="{72A32A4E-5227-4E67-B381-C9A9C4922B6C}" type="parTrans" cxnId="{831BC7BC-33A0-4A39-9E07-4B135C501E7E}">
      <dgm:prSet/>
      <dgm:spPr/>
      <dgm:t>
        <a:bodyPr/>
        <a:lstStyle/>
        <a:p>
          <a:endParaRPr lang="en-US"/>
        </a:p>
      </dgm:t>
    </dgm:pt>
    <dgm:pt modelId="{CD0C1B63-C83F-45F2-8709-CAB9718FB13F}" type="sibTrans" cxnId="{831BC7BC-33A0-4A39-9E07-4B135C501E7E}">
      <dgm:prSet/>
      <dgm:spPr/>
      <dgm:t>
        <a:bodyPr/>
        <a:lstStyle/>
        <a:p>
          <a:endParaRPr lang="en-US"/>
        </a:p>
      </dgm:t>
    </dgm:pt>
    <dgm:pt modelId="{2F70FC2B-56A3-441B-92E5-5A12AA6DB068}">
      <dgm:prSet/>
      <dgm:spPr/>
      <dgm:t>
        <a:bodyPr/>
        <a:lstStyle/>
        <a:p>
          <a:pPr>
            <a:lnSpc>
              <a:spcPct val="100000"/>
            </a:lnSpc>
          </a:pPr>
          <a:r>
            <a:rPr lang="en-US" dirty="0"/>
            <a:t>- Terman (1916): Adapted the Binet test into the Stanford-Binet in the U.S.</a:t>
          </a:r>
        </a:p>
      </dgm:t>
    </dgm:pt>
    <dgm:pt modelId="{67476EE9-34AB-4838-BD79-B9DCB9F2D0FE}" type="parTrans" cxnId="{1C6C2AA9-1EAA-47A3-A760-A59F6ED953EE}">
      <dgm:prSet/>
      <dgm:spPr/>
      <dgm:t>
        <a:bodyPr/>
        <a:lstStyle/>
        <a:p>
          <a:endParaRPr lang="en-US"/>
        </a:p>
      </dgm:t>
    </dgm:pt>
    <dgm:pt modelId="{7207E2A5-167B-487A-904C-F2B0FDE11FCA}" type="sibTrans" cxnId="{1C6C2AA9-1EAA-47A3-A760-A59F6ED953EE}">
      <dgm:prSet/>
      <dgm:spPr/>
      <dgm:t>
        <a:bodyPr/>
        <a:lstStyle/>
        <a:p>
          <a:endParaRPr lang="en-US"/>
        </a:p>
      </dgm:t>
    </dgm:pt>
    <dgm:pt modelId="{05D1E14C-257C-40F0-A7F5-89677A54E81F}">
      <dgm:prSet/>
      <dgm:spPr/>
      <dgm:t>
        <a:bodyPr/>
        <a:lstStyle/>
        <a:p>
          <a:pPr>
            <a:lnSpc>
              <a:spcPct val="100000"/>
            </a:lnSpc>
          </a:pPr>
          <a:r>
            <a:rPr lang="en-US" dirty="0"/>
            <a:t>- Wechsler (1939): Created WAIS and WISC to measure both verbal and </a:t>
          </a:r>
          <a:r>
            <a:rPr lang="en-US"/>
            <a:t>non-verbal intelligence</a:t>
          </a:r>
          <a:endParaRPr lang="en-US" dirty="0"/>
        </a:p>
      </dgm:t>
    </dgm:pt>
    <dgm:pt modelId="{34458CA7-30C8-4B98-819E-6CD35C69265B}" type="parTrans" cxnId="{4A196DD9-4F3E-44A2-B503-553427DCC3F7}">
      <dgm:prSet/>
      <dgm:spPr/>
      <dgm:t>
        <a:bodyPr/>
        <a:lstStyle/>
        <a:p>
          <a:endParaRPr lang="en-US"/>
        </a:p>
      </dgm:t>
    </dgm:pt>
    <dgm:pt modelId="{5B9A9C62-5DA3-4F79-853C-1072D5BAD786}" type="sibTrans" cxnId="{4A196DD9-4F3E-44A2-B503-553427DCC3F7}">
      <dgm:prSet/>
      <dgm:spPr/>
      <dgm:t>
        <a:bodyPr/>
        <a:lstStyle/>
        <a:p>
          <a:endParaRPr lang="en-US"/>
        </a:p>
      </dgm:t>
    </dgm:pt>
    <dgm:pt modelId="{A776A5CD-5D95-4E71-AE45-441E97E70749}" type="pres">
      <dgm:prSet presAssocID="{1709AA7A-25F6-40CF-BBFE-4512824DF8D4}" presName="root" presStyleCnt="0">
        <dgm:presLayoutVars>
          <dgm:dir/>
          <dgm:resizeHandles val="exact"/>
        </dgm:presLayoutVars>
      </dgm:prSet>
      <dgm:spPr/>
    </dgm:pt>
    <dgm:pt modelId="{CAFF0286-9D28-4651-B91E-D601CEE08845}" type="pres">
      <dgm:prSet presAssocID="{A5F56A23-DFD0-4388-91E8-06CB497675B4}" presName="compNode" presStyleCnt="0"/>
      <dgm:spPr/>
    </dgm:pt>
    <dgm:pt modelId="{533738AC-1B3C-440E-BC63-715E545C9C8D}" type="pres">
      <dgm:prSet presAssocID="{A5F56A23-DFD0-4388-91E8-06CB497675B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actory"/>
        </a:ext>
      </dgm:extLst>
    </dgm:pt>
    <dgm:pt modelId="{5BF253B5-85CB-4ACE-8333-D025301E650B}" type="pres">
      <dgm:prSet presAssocID="{A5F56A23-DFD0-4388-91E8-06CB497675B4}" presName="spaceRect" presStyleCnt="0"/>
      <dgm:spPr/>
    </dgm:pt>
    <dgm:pt modelId="{55C4982F-55A5-4914-91D9-19AFB2ED2430}" type="pres">
      <dgm:prSet presAssocID="{A5F56A23-DFD0-4388-91E8-06CB497675B4}" presName="textRect" presStyleLbl="revTx" presStyleIdx="0" presStyleCnt="3">
        <dgm:presLayoutVars>
          <dgm:chMax val="1"/>
          <dgm:chPref val="1"/>
        </dgm:presLayoutVars>
      </dgm:prSet>
      <dgm:spPr/>
    </dgm:pt>
    <dgm:pt modelId="{0890AE1C-5214-43AA-B83A-E68EB60F7C4F}" type="pres">
      <dgm:prSet presAssocID="{CD0C1B63-C83F-45F2-8709-CAB9718FB13F}" presName="sibTrans" presStyleCnt="0"/>
      <dgm:spPr/>
    </dgm:pt>
    <dgm:pt modelId="{AA156282-D088-4D81-941B-1A82C3370C4F}" type="pres">
      <dgm:prSet presAssocID="{2F70FC2B-56A3-441B-92E5-5A12AA6DB068}" presName="compNode" presStyleCnt="0"/>
      <dgm:spPr/>
    </dgm:pt>
    <dgm:pt modelId="{F3C41AB9-791A-412A-A7EC-37920D74E8EF}" type="pres">
      <dgm:prSet presAssocID="{2F70FC2B-56A3-441B-92E5-5A12AA6DB06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ientist"/>
        </a:ext>
      </dgm:extLst>
    </dgm:pt>
    <dgm:pt modelId="{147756A0-1D6C-4F4D-B100-EFBBB3475C2B}" type="pres">
      <dgm:prSet presAssocID="{2F70FC2B-56A3-441B-92E5-5A12AA6DB068}" presName="spaceRect" presStyleCnt="0"/>
      <dgm:spPr/>
    </dgm:pt>
    <dgm:pt modelId="{4097B56F-373D-492A-95E3-B3466C0F9AE2}" type="pres">
      <dgm:prSet presAssocID="{2F70FC2B-56A3-441B-92E5-5A12AA6DB068}" presName="textRect" presStyleLbl="revTx" presStyleIdx="1" presStyleCnt="3">
        <dgm:presLayoutVars>
          <dgm:chMax val="1"/>
          <dgm:chPref val="1"/>
        </dgm:presLayoutVars>
      </dgm:prSet>
      <dgm:spPr/>
    </dgm:pt>
    <dgm:pt modelId="{E608428E-99B4-4B06-8270-73BD6B3FFB9A}" type="pres">
      <dgm:prSet presAssocID="{7207E2A5-167B-487A-904C-F2B0FDE11FCA}" presName="sibTrans" presStyleCnt="0"/>
      <dgm:spPr/>
    </dgm:pt>
    <dgm:pt modelId="{0961805A-78BE-4710-9BC0-C0CBB9FE934B}" type="pres">
      <dgm:prSet presAssocID="{05D1E14C-257C-40F0-A7F5-89677A54E81F}" presName="compNode" presStyleCnt="0"/>
      <dgm:spPr/>
    </dgm:pt>
    <dgm:pt modelId="{C31FBC73-4FFD-4C17-99C9-3A130CBC7567}" type="pres">
      <dgm:prSet presAssocID="{05D1E14C-257C-40F0-A7F5-89677A54E81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5791AAF0-3397-4376-A936-29C8E531B502}" type="pres">
      <dgm:prSet presAssocID="{05D1E14C-257C-40F0-A7F5-89677A54E81F}" presName="spaceRect" presStyleCnt="0"/>
      <dgm:spPr/>
    </dgm:pt>
    <dgm:pt modelId="{AEAF1B55-E9A3-44B2-9CF5-714D33E4E018}" type="pres">
      <dgm:prSet presAssocID="{05D1E14C-257C-40F0-A7F5-89677A54E81F}" presName="textRect" presStyleLbl="revTx" presStyleIdx="2" presStyleCnt="3">
        <dgm:presLayoutVars>
          <dgm:chMax val="1"/>
          <dgm:chPref val="1"/>
        </dgm:presLayoutVars>
      </dgm:prSet>
      <dgm:spPr/>
    </dgm:pt>
  </dgm:ptLst>
  <dgm:cxnLst>
    <dgm:cxn modelId="{D0AFC306-6A42-4AF5-992F-C7E0021BA7B6}" type="presOf" srcId="{1709AA7A-25F6-40CF-BBFE-4512824DF8D4}" destId="{A776A5CD-5D95-4E71-AE45-441E97E70749}" srcOrd="0" destOrd="0" presId="urn:microsoft.com/office/officeart/2018/2/layout/IconLabelList"/>
    <dgm:cxn modelId="{8DEA3C26-3276-4740-BC9B-27DDB331915B}" type="presOf" srcId="{05D1E14C-257C-40F0-A7F5-89677A54E81F}" destId="{AEAF1B55-E9A3-44B2-9CF5-714D33E4E018}" srcOrd="0" destOrd="0" presId="urn:microsoft.com/office/officeart/2018/2/layout/IconLabelList"/>
    <dgm:cxn modelId="{1C6C2AA9-1EAA-47A3-A760-A59F6ED953EE}" srcId="{1709AA7A-25F6-40CF-BBFE-4512824DF8D4}" destId="{2F70FC2B-56A3-441B-92E5-5A12AA6DB068}" srcOrd="1" destOrd="0" parTransId="{67476EE9-34AB-4838-BD79-B9DCB9F2D0FE}" sibTransId="{7207E2A5-167B-487A-904C-F2B0FDE11FCA}"/>
    <dgm:cxn modelId="{831BC7BC-33A0-4A39-9E07-4B135C501E7E}" srcId="{1709AA7A-25F6-40CF-BBFE-4512824DF8D4}" destId="{A5F56A23-DFD0-4388-91E8-06CB497675B4}" srcOrd="0" destOrd="0" parTransId="{72A32A4E-5227-4E67-B381-C9A9C4922B6C}" sibTransId="{CD0C1B63-C83F-45F2-8709-CAB9718FB13F}"/>
    <dgm:cxn modelId="{4A196DD9-4F3E-44A2-B503-553427DCC3F7}" srcId="{1709AA7A-25F6-40CF-BBFE-4512824DF8D4}" destId="{05D1E14C-257C-40F0-A7F5-89677A54E81F}" srcOrd="2" destOrd="0" parTransId="{34458CA7-30C8-4B98-819E-6CD35C69265B}" sibTransId="{5B9A9C62-5DA3-4F79-853C-1072D5BAD786}"/>
    <dgm:cxn modelId="{3F401EE4-AA00-4866-AC0A-235FB9E1894A}" type="presOf" srcId="{2F70FC2B-56A3-441B-92E5-5A12AA6DB068}" destId="{4097B56F-373D-492A-95E3-B3466C0F9AE2}" srcOrd="0" destOrd="0" presId="urn:microsoft.com/office/officeart/2018/2/layout/IconLabelList"/>
    <dgm:cxn modelId="{CA105EE8-5271-4385-9FB7-C983FB3B1269}" type="presOf" srcId="{A5F56A23-DFD0-4388-91E8-06CB497675B4}" destId="{55C4982F-55A5-4914-91D9-19AFB2ED2430}" srcOrd="0" destOrd="0" presId="urn:microsoft.com/office/officeart/2018/2/layout/IconLabelList"/>
    <dgm:cxn modelId="{2384FF59-3472-43B4-A41E-638420E639A9}" type="presParOf" srcId="{A776A5CD-5D95-4E71-AE45-441E97E70749}" destId="{CAFF0286-9D28-4651-B91E-D601CEE08845}" srcOrd="0" destOrd="0" presId="urn:microsoft.com/office/officeart/2018/2/layout/IconLabelList"/>
    <dgm:cxn modelId="{1DA99FF9-B166-4D7C-9B91-C68F58674AB5}" type="presParOf" srcId="{CAFF0286-9D28-4651-B91E-D601CEE08845}" destId="{533738AC-1B3C-440E-BC63-715E545C9C8D}" srcOrd="0" destOrd="0" presId="urn:microsoft.com/office/officeart/2018/2/layout/IconLabelList"/>
    <dgm:cxn modelId="{67CB04A3-C356-414D-B20F-5E2667663959}" type="presParOf" srcId="{CAFF0286-9D28-4651-B91E-D601CEE08845}" destId="{5BF253B5-85CB-4ACE-8333-D025301E650B}" srcOrd="1" destOrd="0" presId="urn:microsoft.com/office/officeart/2018/2/layout/IconLabelList"/>
    <dgm:cxn modelId="{C62349FA-C0AF-4013-AA41-296AF3E6E585}" type="presParOf" srcId="{CAFF0286-9D28-4651-B91E-D601CEE08845}" destId="{55C4982F-55A5-4914-91D9-19AFB2ED2430}" srcOrd="2" destOrd="0" presId="urn:microsoft.com/office/officeart/2018/2/layout/IconLabelList"/>
    <dgm:cxn modelId="{3DD81525-8E18-4FB4-AAC7-05B6A1304573}" type="presParOf" srcId="{A776A5CD-5D95-4E71-AE45-441E97E70749}" destId="{0890AE1C-5214-43AA-B83A-E68EB60F7C4F}" srcOrd="1" destOrd="0" presId="urn:microsoft.com/office/officeart/2018/2/layout/IconLabelList"/>
    <dgm:cxn modelId="{5C3CBB81-D803-4FAB-B60D-B40F935CEB46}" type="presParOf" srcId="{A776A5CD-5D95-4E71-AE45-441E97E70749}" destId="{AA156282-D088-4D81-941B-1A82C3370C4F}" srcOrd="2" destOrd="0" presId="urn:microsoft.com/office/officeart/2018/2/layout/IconLabelList"/>
    <dgm:cxn modelId="{36F47830-4C67-4D12-84D6-58C8CA6B20FB}" type="presParOf" srcId="{AA156282-D088-4D81-941B-1A82C3370C4F}" destId="{F3C41AB9-791A-412A-A7EC-37920D74E8EF}" srcOrd="0" destOrd="0" presId="urn:microsoft.com/office/officeart/2018/2/layout/IconLabelList"/>
    <dgm:cxn modelId="{D6F90893-92CD-439C-A3F2-51EC129B3C64}" type="presParOf" srcId="{AA156282-D088-4D81-941B-1A82C3370C4F}" destId="{147756A0-1D6C-4F4D-B100-EFBBB3475C2B}" srcOrd="1" destOrd="0" presId="urn:microsoft.com/office/officeart/2018/2/layout/IconLabelList"/>
    <dgm:cxn modelId="{7262284B-DD58-4BF8-9505-889493FE227E}" type="presParOf" srcId="{AA156282-D088-4D81-941B-1A82C3370C4F}" destId="{4097B56F-373D-492A-95E3-B3466C0F9AE2}" srcOrd="2" destOrd="0" presId="urn:microsoft.com/office/officeart/2018/2/layout/IconLabelList"/>
    <dgm:cxn modelId="{9FAEAF70-6075-4A9A-8937-8301DC6BB745}" type="presParOf" srcId="{A776A5CD-5D95-4E71-AE45-441E97E70749}" destId="{E608428E-99B4-4B06-8270-73BD6B3FFB9A}" srcOrd="3" destOrd="0" presId="urn:microsoft.com/office/officeart/2018/2/layout/IconLabelList"/>
    <dgm:cxn modelId="{430C9D5D-AEC0-4524-B814-89C2F07C84D9}" type="presParOf" srcId="{A776A5CD-5D95-4E71-AE45-441E97E70749}" destId="{0961805A-78BE-4710-9BC0-C0CBB9FE934B}" srcOrd="4" destOrd="0" presId="urn:microsoft.com/office/officeart/2018/2/layout/IconLabelList"/>
    <dgm:cxn modelId="{49BE3A36-4B4D-4E5E-8289-13E10CC6C7E3}" type="presParOf" srcId="{0961805A-78BE-4710-9BC0-C0CBB9FE934B}" destId="{C31FBC73-4FFD-4C17-99C9-3A130CBC7567}" srcOrd="0" destOrd="0" presId="urn:microsoft.com/office/officeart/2018/2/layout/IconLabelList"/>
    <dgm:cxn modelId="{F143629B-DC38-4629-B14E-82FD4C386BCD}" type="presParOf" srcId="{0961805A-78BE-4710-9BC0-C0CBB9FE934B}" destId="{5791AAF0-3397-4376-A936-29C8E531B502}" srcOrd="1" destOrd="0" presId="urn:microsoft.com/office/officeart/2018/2/layout/IconLabelList"/>
    <dgm:cxn modelId="{3D2B9AE6-530D-4353-8624-8F4FB85F9496}" type="presParOf" srcId="{0961805A-78BE-4710-9BC0-C0CBB9FE934B}" destId="{AEAF1B55-E9A3-44B2-9CF5-714D33E4E018}"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054AA5A-6366-49AB-BD80-4022C5B27C1C}"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ACD10BC0-507D-4B2B-8E9B-77ED80D104EB}">
      <dgm:prSet/>
      <dgm:spPr/>
      <dgm:t>
        <a:bodyPr/>
        <a:lstStyle/>
        <a:p>
          <a:r>
            <a:rPr lang="en-US" dirty="0"/>
            <a:t>- Developed during WWI by Robert Yerkes.</a:t>
          </a:r>
        </a:p>
      </dgm:t>
    </dgm:pt>
    <dgm:pt modelId="{05B8C44B-E313-424C-8051-0A0A5AF03B55}" type="parTrans" cxnId="{435E1340-7828-49FE-9EA2-1FD00370414D}">
      <dgm:prSet/>
      <dgm:spPr/>
      <dgm:t>
        <a:bodyPr/>
        <a:lstStyle/>
        <a:p>
          <a:endParaRPr lang="en-US"/>
        </a:p>
      </dgm:t>
    </dgm:pt>
    <dgm:pt modelId="{FDE0D04A-6775-4042-AB7B-4594DC8D5633}" type="sibTrans" cxnId="{435E1340-7828-49FE-9EA2-1FD00370414D}">
      <dgm:prSet/>
      <dgm:spPr/>
      <dgm:t>
        <a:bodyPr/>
        <a:lstStyle/>
        <a:p>
          <a:endParaRPr lang="en-US"/>
        </a:p>
      </dgm:t>
    </dgm:pt>
    <dgm:pt modelId="{44F255A0-C14D-4075-9CD3-E28E3F529213}">
      <dgm:prSet/>
      <dgm:spPr/>
      <dgm:t>
        <a:bodyPr/>
        <a:lstStyle/>
        <a:p>
          <a:r>
            <a:rPr lang="en-US" dirty="0"/>
            <a:t>- Alpha: Verbal, Beta: Non-verbal tests for military recruits.</a:t>
          </a:r>
        </a:p>
      </dgm:t>
    </dgm:pt>
    <dgm:pt modelId="{543197B2-B148-4D33-946B-C5F47FDBD955}" type="parTrans" cxnId="{B31942DF-00E1-42DB-B280-DFEB8273FDB3}">
      <dgm:prSet/>
      <dgm:spPr/>
      <dgm:t>
        <a:bodyPr/>
        <a:lstStyle/>
        <a:p>
          <a:endParaRPr lang="en-US"/>
        </a:p>
      </dgm:t>
    </dgm:pt>
    <dgm:pt modelId="{EDDB277B-ABE6-4267-B35A-7344FC89D420}" type="sibTrans" cxnId="{B31942DF-00E1-42DB-B280-DFEB8273FDB3}">
      <dgm:prSet/>
      <dgm:spPr/>
      <dgm:t>
        <a:bodyPr/>
        <a:lstStyle/>
        <a:p>
          <a:endParaRPr lang="en-US"/>
        </a:p>
      </dgm:t>
    </dgm:pt>
    <dgm:pt modelId="{BE4806BA-E6BD-4FCA-AC7B-70FA5AEDFE39}">
      <dgm:prSet/>
      <dgm:spPr/>
      <dgm:t>
        <a:bodyPr/>
        <a:lstStyle/>
        <a:p>
          <a:r>
            <a:rPr lang="en-US" dirty="0"/>
            <a:t>- Criticized for cultural and linguistic bias, especially toward immigrants.</a:t>
          </a:r>
        </a:p>
      </dgm:t>
    </dgm:pt>
    <dgm:pt modelId="{C95391A5-245A-44EC-96D1-40E76F9E589C}" type="parTrans" cxnId="{ABF2E4CB-C435-4FFE-8AE7-B990C343E4BE}">
      <dgm:prSet/>
      <dgm:spPr/>
      <dgm:t>
        <a:bodyPr/>
        <a:lstStyle/>
        <a:p>
          <a:endParaRPr lang="en-US"/>
        </a:p>
      </dgm:t>
    </dgm:pt>
    <dgm:pt modelId="{9A917D4D-67D2-4CA9-82C1-72CC8B502E05}" type="sibTrans" cxnId="{ABF2E4CB-C435-4FFE-8AE7-B990C343E4BE}">
      <dgm:prSet/>
      <dgm:spPr/>
      <dgm:t>
        <a:bodyPr/>
        <a:lstStyle/>
        <a:p>
          <a:endParaRPr lang="en-US"/>
        </a:p>
      </dgm:t>
    </dgm:pt>
    <dgm:pt modelId="{01ABD7F2-1ED5-4802-9D78-751BACC21797}">
      <dgm:prSet/>
      <dgm:spPr/>
      <dgm:t>
        <a:bodyPr/>
        <a:lstStyle/>
        <a:p>
          <a:r>
            <a:rPr lang="en-US" i="1" dirty="0"/>
            <a:t>Reference: Gould, S. J. (1981). The Mismeasure of Man. W. W. Norton &amp; Company.</a:t>
          </a:r>
          <a:endParaRPr lang="en-US" dirty="0"/>
        </a:p>
      </dgm:t>
    </dgm:pt>
    <dgm:pt modelId="{6D62FCD7-0E46-428A-914D-809A62EC17E1}" type="parTrans" cxnId="{E55E5DC2-31EC-44CC-8864-EACF6B4088D4}">
      <dgm:prSet/>
      <dgm:spPr/>
      <dgm:t>
        <a:bodyPr/>
        <a:lstStyle/>
        <a:p>
          <a:endParaRPr lang="en-US"/>
        </a:p>
      </dgm:t>
    </dgm:pt>
    <dgm:pt modelId="{1519B89A-D03D-4386-B346-953891CF67F4}" type="sibTrans" cxnId="{E55E5DC2-31EC-44CC-8864-EACF6B4088D4}">
      <dgm:prSet/>
      <dgm:spPr/>
      <dgm:t>
        <a:bodyPr/>
        <a:lstStyle/>
        <a:p>
          <a:endParaRPr lang="en-US"/>
        </a:p>
      </dgm:t>
    </dgm:pt>
    <dgm:pt modelId="{DCEDFF39-9FB4-4363-85FF-8B31832E3430}" type="pres">
      <dgm:prSet presAssocID="{6054AA5A-6366-49AB-BD80-4022C5B27C1C}" presName="linear" presStyleCnt="0">
        <dgm:presLayoutVars>
          <dgm:animLvl val="lvl"/>
          <dgm:resizeHandles val="exact"/>
        </dgm:presLayoutVars>
      </dgm:prSet>
      <dgm:spPr/>
    </dgm:pt>
    <dgm:pt modelId="{CF06E571-6B67-4B95-9F3E-9F061F666735}" type="pres">
      <dgm:prSet presAssocID="{ACD10BC0-507D-4B2B-8E9B-77ED80D104EB}" presName="parentText" presStyleLbl="node1" presStyleIdx="0" presStyleCnt="4">
        <dgm:presLayoutVars>
          <dgm:chMax val="0"/>
          <dgm:bulletEnabled val="1"/>
        </dgm:presLayoutVars>
      </dgm:prSet>
      <dgm:spPr/>
    </dgm:pt>
    <dgm:pt modelId="{ED4788AD-83B0-4F30-83C6-3688152E4F49}" type="pres">
      <dgm:prSet presAssocID="{FDE0D04A-6775-4042-AB7B-4594DC8D5633}" presName="spacer" presStyleCnt="0"/>
      <dgm:spPr/>
    </dgm:pt>
    <dgm:pt modelId="{DA414428-6A76-45D7-AC81-FDC52CAA38B5}" type="pres">
      <dgm:prSet presAssocID="{44F255A0-C14D-4075-9CD3-E28E3F529213}" presName="parentText" presStyleLbl="node1" presStyleIdx="1" presStyleCnt="4">
        <dgm:presLayoutVars>
          <dgm:chMax val="0"/>
          <dgm:bulletEnabled val="1"/>
        </dgm:presLayoutVars>
      </dgm:prSet>
      <dgm:spPr/>
    </dgm:pt>
    <dgm:pt modelId="{B0ED3711-EC40-4B67-81ED-C36032882502}" type="pres">
      <dgm:prSet presAssocID="{EDDB277B-ABE6-4267-B35A-7344FC89D420}" presName="spacer" presStyleCnt="0"/>
      <dgm:spPr/>
    </dgm:pt>
    <dgm:pt modelId="{EC9DDDFF-6A15-4E5E-853A-0A8D5A106032}" type="pres">
      <dgm:prSet presAssocID="{BE4806BA-E6BD-4FCA-AC7B-70FA5AEDFE39}" presName="parentText" presStyleLbl="node1" presStyleIdx="2" presStyleCnt="4">
        <dgm:presLayoutVars>
          <dgm:chMax val="0"/>
          <dgm:bulletEnabled val="1"/>
        </dgm:presLayoutVars>
      </dgm:prSet>
      <dgm:spPr/>
    </dgm:pt>
    <dgm:pt modelId="{B68072E3-ACF3-4786-8E73-513F4EC01DC2}" type="pres">
      <dgm:prSet presAssocID="{9A917D4D-67D2-4CA9-82C1-72CC8B502E05}" presName="spacer" presStyleCnt="0"/>
      <dgm:spPr/>
    </dgm:pt>
    <dgm:pt modelId="{20EF5314-E56D-4324-88DE-998CC7A3D52A}" type="pres">
      <dgm:prSet presAssocID="{01ABD7F2-1ED5-4802-9D78-751BACC21797}" presName="parentText" presStyleLbl="node1" presStyleIdx="3" presStyleCnt="4">
        <dgm:presLayoutVars>
          <dgm:chMax val="0"/>
          <dgm:bulletEnabled val="1"/>
        </dgm:presLayoutVars>
      </dgm:prSet>
      <dgm:spPr/>
    </dgm:pt>
  </dgm:ptLst>
  <dgm:cxnLst>
    <dgm:cxn modelId="{435E1340-7828-49FE-9EA2-1FD00370414D}" srcId="{6054AA5A-6366-49AB-BD80-4022C5B27C1C}" destId="{ACD10BC0-507D-4B2B-8E9B-77ED80D104EB}" srcOrd="0" destOrd="0" parTransId="{05B8C44B-E313-424C-8051-0A0A5AF03B55}" sibTransId="{FDE0D04A-6775-4042-AB7B-4594DC8D5633}"/>
    <dgm:cxn modelId="{39691C66-7A5E-4576-B54F-036E2C209449}" type="presOf" srcId="{BE4806BA-E6BD-4FCA-AC7B-70FA5AEDFE39}" destId="{EC9DDDFF-6A15-4E5E-853A-0A8D5A106032}" srcOrd="0" destOrd="0" presId="urn:microsoft.com/office/officeart/2005/8/layout/vList2"/>
    <dgm:cxn modelId="{55DDE48F-BC0F-4F00-8D30-6327791BED75}" type="presOf" srcId="{44F255A0-C14D-4075-9CD3-E28E3F529213}" destId="{DA414428-6A76-45D7-AC81-FDC52CAA38B5}" srcOrd="0" destOrd="0" presId="urn:microsoft.com/office/officeart/2005/8/layout/vList2"/>
    <dgm:cxn modelId="{56E7F6BF-004D-45F9-B5E3-49F7C025F375}" type="presOf" srcId="{ACD10BC0-507D-4B2B-8E9B-77ED80D104EB}" destId="{CF06E571-6B67-4B95-9F3E-9F061F666735}" srcOrd="0" destOrd="0" presId="urn:microsoft.com/office/officeart/2005/8/layout/vList2"/>
    <dgm:cxn modelId="{E55E5DC2-31EC-44CC-8864-EACF6B4088D4}" srcId="{6054AA5A-6366-49AB-BD80-4022C5B27C1C}" destId="{01ABD7F2-1ED5-4802-9D78-751BACC21797}" srcOrd="3" destOrd="0" parTransId="{6D62FCD7-0E46-428A-914D-809A62EC17E1}" sibTransId="{1519B89A-D03D-4386-B346-953891CF67F4}"/>
    <dgm:cxn modelId="{ABF2E4CB-C435-4FFE-8AE7-B990C343E4BE}" srcId="{6054AA5A-6366-49AB-BD80-4022C5B27C1C}" destId="{BE4806BA-E6BD-4FCA-AC7B-70FA5AEDFE39}" srcOrd="2" destOrd="0" parTransId="{C95391A5-245A-44EC-96D1-40E76F9E589C}" sibTransId="{9A917D4D-67D2-4CA9-82C1-72CC8B502E05}"/>
    <dgm:cxn modelId="{B31942DF-00E1-42DB-B280-DFEB8273FDB3}" srcId="{6054AA5A-6366-49AB-BD80-4022C5B27C1C}" destId="{44F255A0-C14D-4075-9CD3-E28E3F529213}" srcOrd="1" destOrd="0" parTransId="{543197B2-B148-4D33-946B-C5F47FDBD955}" sibTransId="{EDDB277B-ABE6-4267-B35A-7344FC89D420}"/>
    <dgm:cxn modelId="{38DB99E5-DF2D-46FD-8DC0-5F731456E6FF}" type="presOf" srcId="{01ABD7F2-1ED5-4802-9D78-751BACC21797}" destId="{20EF5314-E56D-4324-88DE-998CC7A3D52A}" srcOrd="0" destOrd="0" presId="urn:microsoft.com/office/officeart/2005/8/layout/vList2"/>
    <dgm:cxn modelId="{C7D83FFD-D684-4FA6-9A81-901E0D9C99B8}" type="presOf" srcId="{6054AA5A-6366-49AB-BD80-4022C5B27C1C}" destId="{DCEDFF39-9FB4-4363-85FF-8B31832E3430}" srcOrd="0" destOrd="0" presId="urn:microsoft.com/office/officeart/2005/8/layout/vList2"/>
    <dgm:cxn modelId="{59125196-1BE1-4071-93EF-409E15529329}" type="presParOf" srcId="{DCEDFF39-9FB4-4363-85FF-8B31832E3430}" destId="{CF06E571-6B67-4B95-9F3E-9F061F666735}" srcOrd="0" destOrd="0" presId="urn:microsoft.com/office/officeart/2005/8/layout/vList2"/>
    <dgm:cxn modelId="{BAE536CA-9C4A-468F-BACC-D1CE1ED07954}" type="presParOf" srcId="{DCEDFF39-9FB4-4363-85FF-8B31832E3430}" destId="{ED4788AD-83B0-4F30-83C6-3688152E4F49}" srcOrd="1" destOrd="0" presId="urn:microsoft.com/office/officeart/2005/8/layout/vList2"/>
    <dgm:cxn modelId="{291B320B-1D35-4401-972F-D6A1CAB005C4}" type="presParOf" srcId="{DCEDFF39-9FB4-4363-85FF-8B31832E3430}" destId="{DA414428-6A76-45D7-AC81-FDC52CAA38B5}" srcOrd="2" destOrd="0" presId="urn:microsoft.com/office/officeart/2005/8/layout/vList2"/>
    <dgm:cxn modelId="{BAB272C0-24AB-47FB-A341-3B79D3E87B00}" type="presParOf" srcId="{DCEDFF39-9FB4-4363-85FF-8B31832E3430}" destId="{B0ED3711-EC40-4B67-81ED-C36032882502}" srcOrd="3" destOrd="0" presId="urn:microsoft.com/office/officeart/2005/8/layout/vList2"/>
    <dgm:cxn modelId="{03855181-447F-471A-8586-43A2F2346885}" type="presParOf" srcId="{DCEDFF39-9FB4-4363-85FF-8B31832E3430}" destId="{EC9DDDFF-6A15-4E5E-853A-0A8D5A106032}" srcOrd="4" destOrd="0" presId="urn:microsoft.com/office/officeart/2005/8/layout/vList2"/>
    <dgm:cxn modelId="{50431653-1E30-4B2C-B30C-F738CC9AEAFD}" type="presParOf" srcId="{DCEDFF39-9FB4-4363-85FF-8B31832E3430}" destId="{B68072E3-ACF3-4786-8E73-513F4EC01DC2}" srcOrd="5" destOrd="0" presId="urn:microsoft.com/office/officeart/2005/8/layout/vList2"/>
    <dgm:cxn modelId="{A6646FC5-7550-4B93-8913-D69003BABCE1}" type="presParOf" srcId="{DCEDFF39-9FB4-4363-85FF-8B31832E3430}" destId="{20EF5314-E56D-4324-88DE-998CC7A3D52A}"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BBD29A8-33C7-4272-A749-A095B593A053}"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US"/>
        </a:p>
      </dgm:t>
    </dgm:pt>
    <dgm:pt modelId="{094816D0-802F-48F5-A5D2-F79D7A10D5A2}">
      <dgm:prSet/>
      <dgm:spPr/>
      <dgm:t>
        <a:bodyPr/>
        <a:lstStyle/>
        <a:p>
          <a:r>
            <a:rPr lang="en-US" dirty="0"/>
            <a:t>- Gardner (1983): </a:t>
          </a:r>
          <a:r>
            <a:rPr lang="en-US" dirty="0" err="1"/>
            <a:t>Introdued</a:t>
          </a:r>
          <a:r>
            <a:rPr lang="en-US" dirty="0"/>
            <a:t> Multiple Intelligences theory.</a:t>
          </a:r>
        </a:p>
      </dgm:t>
    </dgm:pt>
    <dgm:pt modelId="{32562E09-2BFC-4A27-AAE8-5F54B6A0DEAC}" type="parTrans" cxnId="{BCF31BDC-0A82-45B4-8CA7-56A56A19FFDA}">
      <dgm:prSet/>
      <dgm:spPr/>
      <dgm:t>
        <a:bodyPr/>
        <a:lstStyle/>
        <a:p>
          <a:endParaRPr lang="en-US"/>
        </a:p>
      </dgm:t>
    </dgm:pt>
    <dgm:pt modelId="{0593A70D-E0E8-403E-8D3B-7962D8F149A2}" type="sibTrans" cxnId="{BCF31BDC-0A82-45B4-8CA7-56A56A19FFDA}">
      <dgm:prSet/>
      <dgm:spPr/>
      <dgm:t>
        <a:bodyPr/>
        <a:lstStyle/>
        <a:p>
          <a:endParaRPr lang="en-US"/>
        </a:p>
      </dgm:t>
    </dgm:pt>
    <dgm:pt modelId="{53FE1898-3398-4731-8379-97A2702350BE}">
      <dgm:prSet/>
      <dgm:spPr/>
      <dgm:t>
        <a:bodyPr/>
        <a:lstStyle/>
        <a:p>
          <a:r>
            <a:rPr lang="en-US" i="1" dirty="0"/>
            <a:t>Reference: Gardner, H. (1983). Frames of Mind: The Theory of Multiple Intelligences. Basic Books.</a:t>
          </a:r>
          <a:endParaRPr lang="en-US" dirty="0"/>
        </a:p>
      </dgm:t>
    </dgm:pt>
    <dgm:pt modelId="{B943FCF8-736F-4427-BD38-A78698FC242E}" type="parTrans" cxnId="{88D8699B-D99D-406B-BE9D-8B2441E70C72}">
      <dgm:prSet/>
      <dgm:spPr/>
      <dgm:t>
        <a:bodyPr/>
        <a:lstStyle/>
        <a:p>
          <a:endParaRPr lang="en-US"/>
        </a:p>
      </dgm:t>
    </dgm:pt>
    <dgm:pt modelId="{02622BF7-5616-49AB-A2F9-4E268BF09EF6}" type="sibTrans" cxnId="{88D8699B-D99D-406B-BE9D-8B2441E70C72}">
      <dgm:prSet/>
      <dgm:spPr/>
      <dgm:t>
        <a:bodyPr/>
        <a:lstStyle/>
        <a:p>
          <a:endParaRPr lang="en-US"/>
        </a:p>
      </dgm:t>
    </dgm:pt>
    <dgm:pt modelId="{8EC8392D-FB45-4092-87F8-CF038195446F}" type="pres">
      <dgm:prSet presAssocID="{6BBD29A8-33C7-4272-A749-A095B593A053}" presName="matrix" presStyleCnt="0">
        <dgm:presLayoutVars>
          <dgm:chMax val="1"/>
          <dgm:dir/>
          <dgm:resizeHandles val="exact"/>
        </dgm:presLayoutVars>
      </dgm:prSet>
      <dgm:spPr/>
    </dgm:pt>
    <dgm:pt modelId="{C184AF8F-2640-4AB4-BFAF-89166111D7D1}" type="pres">
      <dgm:prSet presAssocID="{6BBD29A8-33C7-4272-A749-A095B593A053}" presName="diamond" presStyleLbl="bgShp" presStyleIdx="0" presStyleCnt="1"/>
      <dgm:spPr/>
    </dgm:pt>
    <dgm:pt modelId="{08091977-2EA8-4F1F-A6B0-37C5154033AC}" type="pres">
      <dgm:prSet presAssocID="{6BBD29A8-33C7-4272-A749-A095B593A053}" presName="quad1" presStyleLbl="node1" presStyleIdx="0" presStyleCnt="4" custLinFactNeighborX="-2965" custLinFactNeighborY="44492">
        <dgm:presLayoutVars>
          <dgm:chMax val="0"/>
          <dgm:chPref val="0"/>
          <dgm:bulletEnabled val="1"/>
        </dgm:presLayoutVars>
      </dgm:prSet>
      <dgm:spPr/>
    </dgm:pt>
    <dgm:pt modelId="{85D9DC50-2215-4345-AC83-26EBAA5765CB}" type="pres">
      <dgm:prSet presAssocID="{6BBD29A8-33C7-4272-A749-A095B593A053}" presName="quad2" presStyleLbl="node1" presStyleIdx="1" presStyleCnt="4" custLinFactNeighborX="5738" custLinFactNeighborY="44492">
        <dgm:presLayoutVars>
          <dgm:chMax val="0"/>
          <dgm:chPref val="0"/>
          <dgm:bulletEnabled val="1"/>
        </dgm:presLayoutVars>
      </dgm:prSet>
      <dgm:spPr/>
    </dgm:pt>
    <dgm:pt modelId="{7177D61D-7CBA-4C8C-B119-C88B3AB87ACC}" type="pres">
      <dgm:prSet presAssocID="{6BBD29A8-33C7-4272-A749-A095B593A053}" presName="quad3" presStyleLbl="node1" presStyleIdx="2" presStyleCnt="4" custFlipVert="1" custFlipHor="0" custScaleX="2523" custScaleY="7367">
        <dgm:presLayoutVars>
          <dgm:chMax val="0"/>
          <dgm:chPref val="0"/>
          <dgm:bulletEnabled val="1"/>
        </dgm:presLayoutVars>
      </dgm:prSet>
      <dgm:spPr/>
    </dgm:pt>
    <dgm:pt modelId="{95BDDDDF-D9E8-44CB-9BF8-D6CA22EE87FA}" type="pres">
      <dgm:prSet presAssocID="{6BBD29A8-33C7-4272-A749-A095B593A053}" presName="quad4" presStyleLbl="node1" presStyleIdx="3" presStyleCnt="4" custFlipVert="1" custFlipHor="0" custScaleX="2523" custScaleY="3330">
        <dgm:presLayoutVars>
          <dgm:chMax val="0"/>
          <dgm:chPref val="0"/>
          <dgm:bulletEnabled val="1"/>
        </dgm:presLayoutVars>
      </dgm:prSet>
      <dgm:spPr/>
    </dgm:pt>
  </dgm:ptLst>
  <dgm:cxnLst>
    <dgm:cxn modelId="{8DBFBE53-4E89-44C4-9942-ECC94E9A54C2}" type="presOf" srcId="{6BBD29A8-33C7-4272-A749-A095B593A053}" destId="{8EC8392D-FB45-4092-87F8-CF038195446F}" srcOrd="0" destOrd="0" presId="urn:microsoft.com/office/officeart/2005/8/layout/matrix3"/>
    <dgm:cxn modelId="{88D8699B-D99D-406B-BE9D-8B2441E70C72}" srcId="{6BBD29A8-33C7-4272-A749-A095B593A053}" destId="{53FE1898-3398-4731-8379-97A2702350BE}" srcOrd="1" destOrd="0" parTransId="{B943FCF8-736F-4427-BD38-A78698FC242E}" sibTransId="{02622BF7-5616-49AB-A2F9-4E268BF09EF6}"/>
    <dgm:cxn modelId="{3D95F59F-4894-DA47-AF52-CE80DA79E388}" type="presOf" srcId="{53FE1898-3398-4731-8379-97A2702350BE}" destId="{85D9DC50-2215-4345-AC83-26EBAA5765CB}" srcOrd="0" destOrd="0" presId="urn:microsoft.com/office/officeart/2005/8/layout/matrix3"/>
    <dgm:cxn modelId="{BCF31BDC-0A82-45B4-8CA7-56A56A19FFDA}" srcId="{6BBD29A8-33C7-4272-A749-A095B593A053}" destId="{094816D0-802F-48F5-A5D2-F79D7A10D5A2}" srcOrd="0" destOrd="0" parTransId="{32562E09-2BFC-4A27-AAE8-5F54B6A0DEAC}" sibTransId="{0593A70D-E0E8-403E-8D3B-7962D8F149A2}"/>
    <dgm:cxn modelId="{EBBE34FE-B946-D646-B1AE-5962FA140F6D}" type="presOf" srcId="{094816D0-802F-48F5-A5D2-F79D7A10D5A2}" destId="{08091977-2EA8-4F1F-A6B0-37C5154033AC}" srcOrd="0" destOrd="0" presId="urn:microsoft.com/office/officeart/2005/8/layout/matrix3"/>
    <dgm:cxn modelId="{81997AC1-F006-4E62-9BEA-67529A081879}" type="presParOf" srcId="{8EC8392D-FB45-4092-87F8-CF038195446F}" destId="{C184AF8F-2640-4AB4-BFAF-89166111D7D1}" srcOrd="0" destOrd="0" presId="urn:microsoft.com/office/officeart/2005/8/layout/matrix3"/>
    <dgm:cxn modelId="{D3F87514-A29C-4A3C-AF56-590954B911A0}" type="presParOf" srcId="{8EC8392D-FB45-4092-87F8-CF038195446F}" destId="{08091977-2EA8-4F1F-A6B0-37C5154033AC}" srcOrd="1" destOrd="0" presId="urn:microsoft.com/office/officeart/2005/8/layout/matrix3"/>
    <dgm:cxn modelId="{E0CD69AF-1BC9-45E8-92C8-BDE1BAF80743}" type="presParOf" srcId="{8EC8392D-FB45-4092-87F8-CF038195446F}" destId="{85D9DC50-2215-4345-AC83-26EBAA5765CB}" srcOrd="2" destOrd="0" presId="urn:microsoft.com/office/officeart/2005/8/layout/matrix3"/>
    <dgm:cxn modelId="{41045582-622F-42F3-8F61-F1C04BB41B14}" type="presParOf" srcId="{8EC8392D-FB45-4092-87F8-CF038195446F}" destId="{7177D61D-7CBA-4C8C-B119-C88B3AB87ACC}" srcOrd="3" destOrd="0" presId="urn:microsoft.com/office/officeart/2005/8/layout/matrix3"/>
    <dgm:cxn modelId="{92503897-9B21-4F01-9C87-A02DB5C4A5D9}" type="presParOf" srcId="{8EC8392D-FB45-4092-87F8-CF038195446F}" destId="{95BDDDDF-D9E8-44CB-9BF8-D6CA22EE87FA}"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54079AB-A78B-4D0C-800D-D0B7AEBE631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DC9E334-5255-4A2B-AD45-AC5DAC1CE487}">
      <dgm:prSet/>
      <dgm:spPr/>
      <dgm:t>
        <a:bodyPr/>
        <a:lstStyle/>
        <a:p>
          <a:r>
            <a:rPr lang="en-US" dirty="0"/>
            <a:t>- Widely used tools: WISC-V, Stanford-Binet, KABC-II, WJ-IV, CAS.</a:t>
          </a:r>
        </a:p>
      </dgm:t>
    </dgm:pt>
    <dgm:pt modelId="{963E2568-9159-4A1C-9391-51746CAF5A4E}" type="parTrans" cxnId="{2604F38E-363E-41E6-8551-2CDDB64C7CB4}">
      <dgm:prSet/>
      <dgm:spPr/>
      <dgm:t>
        <a:bodyPr/>
        <a:lstStyle/>
        <a:p>
          <a:endParaRPr lang="en-US"/>
        </a:p>
      </dgm:t>
    </dgm:pt>
    <dgm:pt modelId="{DC1824BD-BAB5-4ADB-AD7B-8C33B403C415}" type="sibTrans" cxnId="{2604F38E-363E-41E6-8551-2CDDB64C7CB4}">
      <dgm:prSet/>
      <dgm:spPr/>
      <dgm:t>
        <a:bodyPr/>
        <a:lstStyle/>
        <a:p>
          <a:endParaRPr lang="en-US"/>
        </a:p>
      </dgm:t>
    </dgm:pt>
    <dgm:pt modelId="{33B471F8-B399-48BC-B662-57EF733AF184}">
      <dgm:prSet/>
      <dgm:spPr/>
      <dgm:t>
        <a:bodyPr/>
        <a:lstStyle/>
        <a:p>
          <a:r>
            <a:rPr lang="en-US" dirty="0"/>
            <a:t>- Many based on CHC theory integrating Gf, Gc, and working memory.</a:t>
          </a:r>
        </a:p>
      </dgm:t>
    </dgm:pt>
    <dgm:pt modelId="{82DDC02E-DBEE-4A03-ABA4-6BCC1F0C72B5}" type="parTrans" cxnId="{F5E87209-C874-4A8E-8090-F15A6D9C0FA3}">
      <dgm:prSet/>
      <dgm:spPr/>
      <dgm:t>
        <a:bodyPr/>
        <a:lstStyle/>
        <a:p>
          <a:endParaRPr lang="en-US"/>
        </a:p>
      </dgm:t>
    </dgm:pt>
    <dgm:pt modelId="{B5C03561-1C43-47C1-A9AF-B871F39F9601}" type="sibTrans" cxnId="{F5E87209-C874-4A8E-8090-F15A6D9C0FA3}">
      <dgm:prSet/>
      <dgm:spPr/>
      <dgm:t>
        <a:bodyPr/>
        <a:lstStyle/>
        <a:p>
          <a:endParaRPr lang="en-US"/>
        </a:p>
      </dgm:t>
    </dgm:pt>
    <dgm:pt modelId="{B5E83A04-0DAD-413C-AF0A-0BD1F3AF00F6}">
      <dgm:prSet/>
      <dgm:spPr/>
      <dgm:t>
        <a:bodyPr/>
        <a:lstStyle/>
        <a:p>
          <a:r>
            <a:rPr lang="en-US" dirty="0"/>
            <a:t>- Broader approaches help assess diverse cognitive abilities.</a:t>
          </a:r>
        </a:p>
      </dgm:t>
    </dgm:pt>
    <dgm:pt modelId="{8DD0F1ED-EA86-4E61-AEF8-5D3AC70E6649}" type="parTrans" cxnId="{D64BC492-F5FC-4F53-916C-8AE94137E334}">
      <dgm:prSet/>
      <dgm:spPr/>
      <dgm:t>
        <a:bodyPr/>
        <a:lstStyle/>
        <a:p>
          <a:endParaRPr lang="en-US"/>
        </a:p>
      </dgm:t>
    </dgm:pt>
    <dgm:pt modelId="{01438913-56CC-43E1-8534-F1D4183D6D4D}" type="sibTrans" cxnId="{D64BC492-F5FC-4F53-916C-8AE94137E334}">
      <dgm:prSet/>
      <dgm:spPr/>
      <dgm:t>
        <a:bodyPr/>
        <a:lstStyle/>
        <a:p>
          <a:endParaRPr lang="en-US"/>
        </a:p>
      </dgm:t>
    </dgm:pt>
    <dgm:pt modelId="{C9BA273A-7A8A-478B-AB8F-841774E867D7}">
      <dgm:prSet/>
      <dgm:spPr/>
      <dgm:t>
        <a:bodyPr/>
        <a:lstStyle/>
        <a:p>
          <a:r>
            <a:rPr lang="en-US" i="1" dirty="0"/>
            <a:t>Reference: Kaufman, A. S., &amp; Kaufman, N. L. (2004). Kaufman Assessment Battery for Children (2nd ed.). AGS Publishing.</a:t>
          </a:r>
          <a:endParaRPr lang="en-US" dirty="0"/>
        </a:p>
      </dgm:t>
    </dgm:pt>
    <dgm:pt modelId="{88F9FFAB-40B1-427E-950D-38E0AB08609E}" type="parTrans" cxnId="{CC31B186-E378-4113-A8A2-3ECBCF4DAF23}">
      <dgm:prSet/>
      <dgm:spPr/>
      <dgm:t>
        <a:bodyPr/>
        <a:lstStyle/>
        <a:p>
          <a:endParaRPr lang="en-US"/>
        </a:p>
      </dgm:t>
    </dgm:pt>
    <dgm:pt modelId="{FA8E5B70-0019-44CF-B5F7-C65F2704CD32}" type="sibTrans" cxnId="{CC31B186-E378-4113-A8A2-3ECBCF4DAF23}">
      <dgm:prSet/>
      <dgm:spPr/>
      <dgm:t>
        <a:bodyPr/>
        <a:lstStyle/>
        <a:p>
          <a:endParaRPr lang="en-US"/>
        </a:p>
      </dgm:t>
    </dgm:pt>
    <dgm:pt modelId="{17511B7D-23D3-4606-9274-00E1140C1063}" type="pres">
      <dgm:prSet presAssocID="{F54079AB-A78B-4D0C-800D-D0B7AEBE631A}" presName="root" presStyleCnt="0">
        <dgm:presLayoutVars>
          <dgm:dir/>
          <dgm:resizeHandles val="exact"/>
        </dgm:presLayoutVars>
      </dgm:prSet>
      <dgm:spPr/>
    </dgm:pt>
    <dgm:pt modelId="{314B28B4-CE32-4995-81F2-1B3B2DF397CF}" type="pres">
      <dgm:prSet presAssocID="{2DC9E334-5255-4A2B-AD45-AC5DAC1CE487}" presName="compNode" presStyleCnt="0"/>
      <dgm:spPr/>
    </dgm:pt>
    <dgm:pt modelId="{D4CB6F4C-AA44-43AC-8C70-5998F6B90134}" type="pres">
      <dgm:prSet presAssocID="{2DC9E334-5255-4A2B-AD45-AC5DAC1CE487}" presName="bgRect" presStyleLbl="bgShp" presStyleIdx="0" presStyleCnt="4"/>
      <dgm:spPr/>
    </dgm:pt>
    <dgm:pt modelId="{21B5D129-FEAB-446C-BDED-76A8FC46EDEE}" type="pres">
      <dgm:prSet presAssocID="{2DC9E334-5255-4A2B-AD45-AC5DAC1CE48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V"/>
        </a:ext>
      </dgm:extLst>
    </dgm:pt>
    <dgm:pt modelId="{9DD0A36D-B21B-4A98-8DF7-B18C3FEA4129}" type="pres">
      <dgm:prSet presAssocID="{2DC9E334-5255-4A2B-AD45-AC5DAC1CE487}" presName="spaceRect" presStyleCnt="0"/>
      <dgm:spPr/>
    </dgm:pt>
    <dgm:pt modelId="{67AA95E6-027F-4849-92F7-90ED85B945DB}" type="pres">
      <dgm:prSet presAssocID="{2DC9E334-5255-4A2B-AD45-AC5DAC1CE487}" presName="parTx" presStyleLbl="revTx" presStyleIdx="0" presStyleCnt="4">
        <dgm:presLayoutVars>
          <dgm:chMax val="0"/>
          <dgm:chPref val="0"/>
        </dgm:presLayoutVars>
      </dgm:prSet>
      <dgm:spPr/>
    </dgm:pt>
    <dgm:pt modelId="{3F26B39B-0C51-4A77-B31E-3A2313B8F58E}" type="pres">
      <dgm:prSet presAssocID="{DC1824BD-BAB5-4ADB-AD7B-8C33B403C415}" presName="sibTrans" presStyleCnt="0"/>
      <dgm:spPr/>
    </dgm:pt>
    <dgm:pt modelId="{A68C7954-A2D1-42E8-BC7E-C12FFDDB857F}" type="pres">
      <dgm:prSet presAssocID="{33B471F8-B399-48BC-B662-57EF733AF184}" presName="compNode" presStyleCnt="0"/>
      <dgm:spPr/>
    </dgm:pt>
    <dgm:pt modelId="{E6B61FFC-0D77-4D17-9AA1-4F541C499A41}" type="pres">
      <dgm:prSet presAssocID="{33B471F8-B399-48BC-B662-57EF733AF184}" presName="bgRect" presStyleLbl="bgShp" presStyleIdx="1" presStyleCnt="4"/>
      <dgm:spPr/>
    </dgm:pt>
    <dgm:pt modelId="{328C61AC-6468-424B-9D7E-51688A82491A}" type="pres">
      <dgm:prSet presAssocID="{33B471F8-B399-48BC-B662-57EF733AF18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a:ext>
      </dgm:extLst>
    </dgm:pt>
    <dgm:pt modelId="{92985D6A-B643-43A4-8433-E9793F303E02}" type="pres">
      <dgm:prSet presAssocID="{33B471F8-B399-48BC-B662-57EF733AF184}" presName="spaceRect" presStyleCnt="0"/>
      <dgm:spPr/>
    </dgm:pt>
    <dgm:pt modelId="{4894FE34-A2E7-460B-8133-C5B9DDBC4752}" type="pres">
      <dgm:prSet presAssocID="{33B471F8-B399-48BC-B662-57EF733AF184}" presName="parTx" presStyleLbl="revTx" presStyleIdx="1" presStyleCnt="4">
        <dgm:presLayoutVars>
          <dgm:chMax val="0"/>
          <dgm:chPref val="0"/>
        </dgm:presLayoutVars>
      </dgm:prSet>
      <dgm:spPr/>
    </dgm:pt>
    <dgm:pt modelId="{2D1628F7-A687-4AB0-8CCD-E5DCB6A5B17F}" type="pres">
      <dgm:prSet presAssocID="{B5C03561-1C43-47C1-A9AF-B871F39F9601}" presName="sibTrans" presStyleCnt="0"/>
      <dgm:spPr/>
    </dgm:pt>
    <dgm:pt modelId="{1AEFBF12-492B-41B8-B3A0-00A0B69EF85C}" type="pres">
      <dgm:prSet presAssocID="{B5E83A04-0DAD-413C-AF0A-0BD1F3AF00F6}" presName="compNode" presStyleCnt="0"/>
      <dgm:spPr/>
    </dgm:pt>
    <dgm:pt modelId="{ABD36C98-9D20-415C-B3E3-2F8D739AE401}" type="pres">
      <dgm:prSet presAssocID="{B5E83A04-0DAD-413C-AF0A-0BD1F3AF00F6}" presName="bgRect" presStyleLbl="bgShp" presStyleIdx="2" presStyleCnt="4"/>
      <dgm:spPr/>
    </dgm:pt>
    <dgm:pt modelId="{9817DF25-E8DA-4179-992D-9469C0E43683}" type="pres">
      <dgm:prSet presAssocID="{B5E83A04-0DAD-413C-AF0A-0BD1F3AF00F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spital"/>
        </a:ext>
      </dgm:extLst>
    </dgm:pt>
    <dgm:pt modelId="{FF741B35-22C4-4C3F-95A7-A23EBB21242E}" type="pres">
      <dgm:prSet presAssocID="{B5E83A04-0DAD-413C-AF0A-0BD1F3AF00F6}" presName="spaceRect" presStyleCnt="0"/>
      <dgm:spPr/>
    </dgm:pt>
    <dgm:pt modelId="{CE6EE0B8-0CC5-45BC-8E03-173A5BF62A94}" type="pres">
      <dgm:prSet presAssocID="{B5E83A04-0DAD-413C-AF0A-0BD1F3AF00F6}" presName="parTx" presStyleLbl="revTx" presStyleIdx="2" presStyleCnt="4">
        <dgm:presLayoutVars>
          <dgm:chMax val="0"/>
          <dgm:chPref val="0"/>
        </dgm:presLayoutVars>
      </dgm:prSet>
      <dgm:spPr/>
    </dgm:pt>
    <dgm:pt modelId="{A981DB8F-863D-43CC-A4E8-E4B5C95E6D6F}" type="pres">
      <dgm:prSet presAssocID="{01438913-56CC-43E1-8534-F1D4183D6D4D}" presName="sibTrans" presStyleCnt="0"/>
      <dgm:spPr/>
    </dgm:pt>
    <dgm:pt modelId="{27B24BC8-31C7-4FA4-9AED-6E9F09779F1D}" type="pres">
      <dgm:prSet presAssocID="{C9BA273A-7A8A-478B-AB8F-841774E867D7}" presName="compNode" presStyleCnt="0"/>
      <dgm:spPr/>
    </dgm:pt>
    <dgm:pt modelId="{9EE597C3-76E7-4D53-AF55-5A5F1F060624}" type="pres">
      <dgm:prSet presAssocID="{C9BA273A-7A8A-478B-AB8F-841774E867D7}" presName="bgRect" presStyleLbl="bgShp" presStyleIdx="3" presStyleCnt="4"/>
      <dgm:spPr/>
    </dgm:pt>
    <dgm:pt modelId="{1004FEEF-A7B4-4AA4-8BEC-43134B8EE052}" type="pres">
      <dgm:prSet presAssocID="{C9BA273A-7A8A-478B-AB8F-841774E867D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93FDB9D2-8FE1-4ECC-8A33-C074837E3DBD}" type="pres">
      <dgm:prSet presAssocID="{C9BA273A-7A8A-478B-AB8F-841774E867D7}" presName="spaceRect" presStyleCnt="0"/>
      <dgm:spPr/>
    </dgm:pt>
    <dgm:pt modelId="{F0EB659E-8916-4F04-86C8-8CF2F83B870A}" type="pres">
      <dgm:prSet presAssocID="{C9BA273A-7A8A-478B-AB8F-841774E867D7}" presName="parTx" presStyleLbl="revTx" presStyleIdx="3" presStyleCnt="4">
        <dgm:presLayoutVars>
          <dgm:chMax val="0"/>
          <dgm:chPref val="0"/>
        </dgm:presLayoutVars>
      </dgm:prSet>
      <dgm:spPr/>
    </dgm:pt>
  </dgm:ptLst>
  <dgm:cxnLst>
    <dgm:cxn modelId="{F5E87209-C874-4A8E-8090-F15A6D9C0FA3}" srcId="{F54079AB-A78B-4D0C-800D-D0B7AEBE631A}" destId="{33B471F8-B399-48BC-B662-57EF733AF184}" srcOrd="1" destOrd="0" parTransId="{82DDC02E-DBEE-4A03-ABA4-6BCC1F0C72B5}" sibTransId="{B5C03561-1C43-47C1-A9AF-B871F39F9601}"/>
    <dgm:cxn modelId="{A98CF245-49AA-4F4B-A9D4-01D040A6506D}" type="presOf" srcId="{F54079AB-A78B-4D0C-800D-D0B7AEBE631A}" destId="{17511B7D-23D3-4606-9274-00E1140C1063}" srcOrd="0" destOrd="0" presId="urn:microsoft.com/office/officeart/2018/2/layout/IconVerticalSolidList"/>
    <dgm:cxn modelId="{5D64EF5D-5369-4606-B47E-99B8500C34A0}" type="presOf" srcId="{2DC9E334-5255-4A2B-AD45-AC5DAC1CE487}" destId="{67AA95E6-027F-4849-92F7-90ED85B945DB}" srcOrd="0" destOrd="0" presId="urn:microsoft.com/office/officeart/2018/2/layout/IconVerticalSolidList"/>
    <dgm:cxn modelId="{CC31B186-E378-4113-A8A2-3ECBCF4DAF23}" srcId="{F54079AB-A78B-4D0C-800D-D0B7AEBE631A}" destId="{C9BA273A-7A8A-478B-AB8F-841774E867D7}" srcOrd="3" destOrd="0" parTransId="{88F9FFAB-40B1-427E-950D-38E0AB08609E}" sibTransId="{FA8E5B70-0019-44CF-B5F7-C65F2704CD32}"/>
    <dgm:cxn modelId="{2604F38E-363E-41E6-8551-2CDDB64C7CB4}" srcId="{F54079AB-A78B-4D0C-800D-D0B7AEBE631A}" destId="{2DC9E334-5255-4A2B-AD45-AC5DAC1CE487}" srcOrd="0" destOrd="0" parTransId="{963E2568-9159-4A1C-9391-51746CAF5A4E}" sibTransId="{DC1824BD-BAB5-4ADB-AD7B-8C33B403C415}"/>
    <dgm:cxn modelId="{D64BC492-F5FC-4F53-916C-8AE94137E334}" srcId="{F54079AB-A78B-4D0C-800D-D0B7AEBE631A}" destId="{B5E83A04-0DAD-413C-AF0A-0BD1F3AF00F6}" srcOrd="2" destOrd="0" parTransId="{8DD0F1ED-EA86-4E61-AEF8-5D3AC70E6649}" sibTransId="{01438913-56CC-43E1-8534-F1D4183D6D4D}"/>
    <dgm:cxn modelId="{0D23C2C1-AEEB-49A6-8D62-5FCBE5C16DB1}" type="presOf" srcId="{B5E83A04-0DAD-413C-AF0A-0BD1F3AF00F6}" destId="{CE6EE0B8-0CC5-45BC-8E03-173A5BF62A94}" srcOrd="0" destOrd="0" presId="urn:microsoft.com/office/officeart/2018/2/layout/IconVerticalSolidList"/>
    <dgm:cxn modelId="{D71FF1C8-2B87-4644-B7BA-7B13E3983D94}" type="presOf" srcId="{C9BA273A-7A8A-478B-AB8F-841774E867D7}" destId="{F0EB659E-8916-4F04-86C8-8CF2F83B870A}" srcOrd="0" destOrd="0" presId="urn:microsoft.com/office/officeart/2018/2/layout/IconVerticalSolidList"/>
    <dgm:cxn modelId="{EE6962D5-00C5-48FA-8F81-74852D9FBD12}" type="presOf" srcId="{33B471F8-B399-48BC-B662-57EF733AF184}" destId="{4894FE34-A2E7-460B-8133-C5B9DDBC4752}" srcOrd="0" destOrd="0" presId="urn:microsoft.com/office/officeart/2018/2/layout/IconVerticalSolidList"/>
    <dgm:cxn modelId="{86E1BEA1-CBCB-494B-AFC0-17BD34BFB148}" type="presParOf" srcId="{17511B7D-23D3-4606-9274-00E1140C1063}" destId="{314B28B4-CE32-4995-81F2-1B3B2DF397CF}" srcOrd="0" destOrd="0" presId="urn:microsoft.com/office/officeart/2018/2/layout/IconVerticalSolidList"/>
    <dgm:cxn modelId="{FF069A2E-831F-4106-8A75-01828FE2D906}" type="presParOf" srcId="{314B28B4-CE32-4995-81F2-1B3B2DF397CF}" destId="{D4CB6F4C-AA44-43AC-8C70-5998F6B90134}" srcOrd="0" destOrd="0" presId="urn:microsoft.com/office/officeart/2018/2/layout/IconVerticalSolidList"/>
    <dgm:cxn modelId="{2BB3F1C6-EDCD-42B0-BCE2-D8175C16E8F9}" type="presParOf" srcId="{314B28B4-CE32-4995-81F2-1B3B2DF397CF}" destId="{21B5D129-FEAB-446C-BDED-76A8FC46EDEE}" srcOrd="1" destOrd="0" presId="urn:microsoft.com/office/officeart/2018/2/layout/IconVerticalSolidList"/>
    <dgm:cxn modelId="{84B49DD6-D6D7-4179-95C3-1C1F1928FA95}" type="presParOf" srcId="{314B28B4-CE32-4995-81F2-1B3B2DF397CF}" destId="{9DD0A36D-B21B-4A98-8DF7-B18C3FEA4129}" srcOrd="2" destOrd="0" presId="urn:microsoft.com/office/officeart/2018/2/layout/IconVerticalSolidList"/>
    <dgm:cxn modelId="{2DBC42AC-D8E0-4480-A534-5B1572993A48}" type="presParOf" srcId="{314B28B4-CE32-4995-81F2-1B3B2DF397CF}" destId="{67AA95E6-027F-4849-92F7-90ED85B945DB}" srcOrd="3" destOrd="0" presId="urn:microsoft.com/office/officeart/2018/2/layout/IconVerticalSolidList"/>
    <dgm:cxn modelId="{EE24AA42-B720-4694-90AF-0182C01FC033}" type="presParOf" srcId="{17511B7D-23D3-4606-9274-00E1140C1063}" destId="{3F26B39B-0C51-4A77-B31E-3A2313B8F58E}" srcOrd="1" destOrd="0" presId="urn:microsoft.com/office/officeart/2018/2/layout/IconVerticalSolidList"/>
    <dgm:cxn modelId="{7A9AA6A6-F192-4C1D-93B2-8F7E70DCAADA}" type="presParOf" srcId="{17511B7D-23D3-4606-9274-00E1140C1063}" destId="{A68C7954-A2D1-42E8-BC7E-C12FFDDB857F}" srcOrd="2" destOrd="0" presId="urn:microsoft.com/office/officeart/2018/2/layout/IconVerticalSolidList"/>
    <dgm:cxn modelId="{F8AD5ED1-D151-4937-BE22-BFF44B8010A8}" type="presParOf" srcId="{A68C7954-A2D1-42E8-BC7E-C12FFDDB857F}" destId="{E6B61FFC-0D77-4D17-9AA1-4F541C499A41}" srcOrd="0" destOrd="0" presId="urn:microsoft.com/office/officeart/2018/2/layout/IconVerticalSolidList"/>
    <dgm:cxn modelId="{C92899CC-7451-49F4-BA15-CEEF7A6D556C}" type="presParOf" srcId="{A68C7954-A2D1-42E8-BC7E-C12FFDDB857F}" destId="{328C61AC-6468-424B-9D7E-51688A82491A}" srcOrd="1" destOrd="0" presId="urn:microsoft.com/office/officeart/2018/2/layout/IconVerticalSolidList"/>
    <dgm:cxn modelId="{E7178B49-7045-4824-83E2-7EDC4F57348B}" type="presParOf" srcId="{A68C7954-A2D1-42E8-BC7E-C12FFDDB857F}" destId="{92985D6A-B643-43A4-8433-E9793F303E02}" srcOrd="2" destOrd="0" presId="urn:microsoft.com/office/officeart/2018/2/layout/IconVerticalSolidList"/>
    <dgm:cxn modelId="{74E874FA-B5A1-40A7-9427-3D2A17329B56}" type="presParOf" srcId="{A68C7954-A2D1-42E8-BC7E-C12FFDDB857F}" destId="{4894FE34-A2E7-460B-8133-C5B9DDBC4752}" srcOrd="3" destOrd="0" presId="urn:microsoft.com/office/officeart/2018/2/layout/IconVerticalSolidList"/>
    <dgm:cxn modelId="{B9A7B8A4-4213-42F0-AFB4-224380337E78}" type="presParOf" srcId="{17511B7D-23D3-4606-9274-00E1140C1063}" destId="{2D1628F7-A687-4AB0-8CCD-E5DCB6A5B17F}" srcOrd="3" destOrd="0" presId="urn:microsoft.com/office/officeart/2018/2/layout/IconVerticalSolidList"/>
    <dgm:cxn modelId="{25F54F2C-88D9-495E-B655-458598D3970A}" type="presParOf" srcId="{17511B7D-23D3-4606-9274-00E1140C1063}" destId="{1AEFBF12-492B-41B8-B3A0-00A0B69EF85C}" srcOrd="4" destOrd="0" presId="urn:microsoft.com/office/officeart/2018/2/layout/IconVerticalSolidList"/>
    <dgm:cxn modelId="{DF8547C5-D22B-4528-81F0-72C01EBF7C60}" type="presParOf" srcId="{1AEFBF12-492B-41B8-B3A0-00A0B69EF85C}" destId="{ABD36C98-9D20-415C-B3E3-2F8D739AE401}" srcOrd="0" destOrd="0" presId="urn:microsoft.com/office/officeart/2018/2/layout/IconVerticalSolidList"/>
    <dgm:cxn modelId="{2BF7BED6-4A7E-42DA-A82A-52D526408D03}" type="presParOf" srcId="{1AEFBF12-492B-41B8-B3A0-00A0B69EF85C}" destId="{9817DF25-E8DA-4179-992D-9469C0E43683}" srcOrd="1" destOrd="0" presId="urn:microsoft.com/office/officeart/2018/2/layout/IconVerticalSolidList"/>
    <dgm:cxn modelId="{E302E61B-40FA-4D44-A5F7-10CE9F0AA7E4}" type="presParOf" srcId="{1AEFBF12-492B-41B8-B3A0-00A0B69EF85C}" destId="{FF741B35-22C4-4C3F-95A7-A23EBB21242E}" srcOrd="2" destOrd="0" presId="urn:microsoft.com/office/officeart/2018/2/layout/IconVerticalSolidList"/>
    <dgm:cxn modelId="{C22E7947-EB5C-491A-97CE-CF3AF4F1B60F}" type="presParOf" srcId="{1AEFBF12-492B-41B8-B3A0-00A0B69EF85C}" destId="{CE6EE0B8-0CC5-45BC-8E03-173A5BF62A94}" srcOrd="3" destOrd="0" presId="urn:microsoft.com/office/officeart/2018/2/layout/IconVerticalSolidList"/>
    <dgm:cxn modelId="{ADEC364F-938F-4937-BD2D-14E0DCFA8864}" type="presParOf" srcId="{17511B7D-23D3-4606-9274-00E1140C1063}" destId="{A981DB8F-863D-43CC-A4E8-E4B5C95E6D6F}" srcOrd="5" destOrd="0" presId="urn:microsoft.com/office/officeart/2018/2/layout/IconVerticalSolidList"/>
    <dgm:cxn modelId="{7C315981-691F-4FBB-96D0-AFBCCCDDF00D}" type="presParOf" srcId="{17511B7D-23D3-4606-9274-00E1140C1063}" destId="{27B24BC8-31C7-4FA4-9AED-6E9F09779F1D}" srcOrd="6" destOrd="0" presId="urn:microsoft.com/office/officeart/2018/2/layout/IconVerticalSolidList"/>
    <dgm:cxn modelId="{B6ED4033-7B0D-4C21-807A-C249241CFB16}" type="presParOf" srcId="{27B24BC8-31C7-4FA4-9AED-6E9F09779F1D}" destId="{9EE597C3-76E7-4D53-AF55-5A5F1F060624}" srcOrd="0" destOrd="0" presId="urn:microsoft.com/office/officeart/2018/2/layout/IconVerticalSolidList"/>
    <dgm:cxn modelId="{1801A6AD-40CA-480B-B33B-658A35DDEED1}" type="presParOf" srcId="{27B24BC8-31C7-4FA4-9AED-6E9F09779F1D}" destId="{1004FEEF-A7B4-4AA4-8BEC-43134B8EE052}" srcOrd="1" destOrd="0" presId="urn:microsoft.com/office/officeart/2018/2/layout/IconVerticalSolidList"/>
    <dgm:cxn modelId="{34174E5F-7319-4D1B-B734-711DB12673A7}" type="presParOf" srcId="{27B24BC8-31C7-4FA4-9AED-6E9F09779F1D}" destId="{93FDB9D2-8FE1-4ECC-8A33-C074837E3DBD}" srcOrd="2" destOrd="0" presId="urn:microsoft.com/office/officeart/2018/2/layout/IconVerticalSolidList"/>
    <dgm:cxn modelId="{AB847C56-AB8A-4045-99F3-25EB5EE18B4F}" type="presParOf" srcId="{27B24BC8-31C7-4FA4-9AED-6E9F09779F1D}" destId="{F0EB659E-8916-4F04-86C8-8CF2F83B870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4D7B734-8A0A-4AB0-83D8-32AAD7C6D89A}"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751386F-C294-41D9-8E5D-154E49029494}">
      <dgm:prSet/>
      <dgm:spPr/>
      <dgm:t>
        <a:bodyPr/>
        <a:lstStyle/>
        <a:p>
          <a:pPr>
            <a:lnSpc>
              <a:spcPct val="100000"/>
            </a:lnSpc>
            <a:defRPr cap="all"/>
          </a:pPr>
          <a:r>
            <a:rPr lang="en-US" dirty="0"/>
            <a:t>- Persistent achievement gaps for Black, Hispanic, and immigrant students.</a:t>
          </a:r>
        </a:p>
      </dgm:t>
    </dgm:pt>
    <dgm:pt modelId="{AA75DD09-BCB2-46BC-AF0E-844986D5AEC9}" type="parTrans" cxnId="{AC38087D-4775-42C1-8968-384CD09BA0D2}">
      <dgm:prSet/>
      <dgm:spPr/>
      <dgm:t>
        <a:bodyPr/>
        <a:lstStyle/>
        <a:p>
          <a:endParaRPr lang="en-US"/>
        </a:p>
      </dgm:t>
    </dgm:pt>
    <dgm:pt modelId="{D9A8094E-4E4B-4395-8FAD-B6A4F8124438}" type="sibTrans" cxnId="{AC38087D-4775-42C1-8968-384CD09BA0D2}">
      <dgm:prSet/>
      <dgm:spPr/>
      <dgm:t>
        <a:bodyPr/>
        <a:lstStyle/>
        <a:p>
          <a:endParaRPr lang="en-US"/>
        </a:p>
      </dgm:t>
    </dgm:pt>
    <dgm:pt modelId="{53B9B353-3EDD-46F4-A7F9-7696CE0B63FB}">
      <dgm:prSet/>
      <dgm:spPr/>
      <dgm:t>
        <a:bodyPr/>
        <a:lstStyle/>
        <a:p>
          <a:pPr>
            <a:lnSpc>
              <a:spcPct val="100000"/>
            </a:lnSpc>
            <a:defRPr cap="all"/>
          </a:pPr>
          <a:r>
            <a:rPr lang="en-US" dirty="0"/>
            <a:t>- Bias in referral and content leads to misrepresentation in special education.</a:t>
          </a:r>
        </a:p>
      </dgm:t>
    </dgm:pt>
    <dgm:pt modelId="{F226C415-CC33-48B2-A281-C1B9142BFD4E}" type="parTrans" cxnId="{4F69D4DA-FA80-4A44-BBD4-82F8316BDB1B}">
      <dgm:prSet/>
      <dgm:spPr/>
      <dgm:t>
        <a:bodyPr/>
        <a:lstStyle/>
        <a:p>
          <a:endParaRPr lang="en-US"/>
        </a:p>
      </dgm:t>
    </dgm:pt>
    <dgm:pt modelId="{2F98245D-91B3-424A-909A-99592F4369A4}" type="sibTrans" cxnId="{4F69D4DA-FA80-4A44-BBD4-82F8316BDB1B}">
      <dgm:prSet/>
      <dgm:spPr/>
      <dgm:t>
        <a:bodyPr/>
        <a:lstStyle/>
        <a:p>
          <a:endParaRPr lang="en-US"/>
        </a:p>
      </dgm:t>
    </dgm:pt>
    <dgm:pt modelId="{404B3327-23D8-4BB5-ABEC-3CE23F1C0796}">
      <dgm:prSet/>
      <dgm:spPr/>
      <dgm:t>
        <a:bodyPr/>
        <a:lstStyle/>
        <a:p>
          <a:pPr>
            <a:lnSpc>
              <a:spcPct val="100000"/>
            </a:lnSpc>
            <a:defRPr cap="all"/>
          </a:pPr>
          <a:r>
            <a:rPr lang="en-US" dirty="0"/>
            <a:t>- Emerging theories aim for inclusivity and fairness.</a:t>
          </a:r>
        </a:p>
      </dgm:t>
    </dgm:pt>
    <dgm:pt modelId="{F6DA62D4-4A33-416E-B2C6-BC7E70C97E61}" type="parTrans" cxnId="{A611888D-4617-459E-980C-BA0C23BBA5DA}">
      <dgm:prSet/>
      <dgm:spPr/>
      <dgm:t>
        <a:bodyPr/>
        <a:lstStyle/>
        <a:p>
          <a:endParaRPr lang="en-US"/>
        </a:p>
      </dgm:t>
    </dgm:pt>
    <dgm:pt modelId="{1D2B4ACC-66A3-4483-A795-5CE224C03C6E}" type="sibTrans" cxnId="{A611888D-4617-459E-980C-BA0C23BBA5DA}">
      <dgm:prSet/>
      <dgm:spPr/>
      <dgm:t>
        <a:bodyPr/>
        <a:lstStyle/>
        <a:p>
          <a:endParaRPr lang="en-US"/>
        </a:p>
      </dgm:t>
    </dgm:pt>
    <dgm:pt modelId="{0A606285-5FD9-4007-9AB9-F7F76B03DA1D}">
      <dgm:prSet/>
      <dgm:spPr/>
      <dgm:t>
        <a:bodyPr/>
        <a:lstStyle/>
        <a:p>
          <a:pPr>
            <a:lnSpc>
              <a:spcPct val="100000"/>
            </a:lnSpc>
            <a:defRPr cap="all"/>
          </a:pPr>
          <a:r>
            <a:rPr lang="en-US" i="1" dirty="0"/>
            <a:t>Reference: Holden, L. R., &amp; Tanenbaum, G. J. (2023). Modern Assessments of Intelligence Must Be Fair and Equitable. Journal of Intelligence, 11(6), 126.</a:t>
          </a:r>
          <a:endParaRPr lang="en-US" dirty="0"/>
        </a:p>
      </dgm:t>
    </dgm:pt>
    <dgm:pt modelId="{99EA2926-7256-4E99-B7CF-F29008A17073}" type="parTrans" cxnId="{02944077-706C-47B7-BB5F-3A4FF7DFA29E}">
      <dgm:prSet/>
      <dgm:spPr/>
      <dgm:t>
        <a:bodyPr/>
        <a:lstStyle/>
        <a:p>
          <a:endParaRPr lang="en-US"/>
        </a:p>
      </dgm:t>
    </dgm:pt>
    <dgm:pt modelId="{5C221F96-32A8-4FC4-9C37-1317FCC2B5FA}" type="sibTrans" cxnId="{02944077-706C-47B7-BB5F-3A4FF7DFA29E}">
      <dgm:prSet/>
      <dgm:spPr/>
      <dgm:t>
        <a:bodyPr/>
        <a:lstStyle/>
        <a:p>
          <a:endParaRPr lang="en-US"/>
        </a:p>
      </dgm:t>
    </dgm:pt>
    <dgm:pt modelId="{B981E14B-5F00-4312-9DE2-E0CEAEC81B43}" type="pres">
      <dgm:prSet presAssocID="{B4D7B734-8A0A-4AB0-83D8-32AAD7C6D89A}" presName="root" presStyleCnt="0">
        <dgm:presLayoutVars>
          <dgm:dir/>
          <dgm:resizeHandles val="exact"/>
        </dgm:presLayoutVars>
      </dgm:prSet>
      <dgm:spPr/>
    </dgm:pt>
    <dgm:pt modelId="{72E55B50-3682-4531-B286-944313FEA231}" type="pres">
      <dgm:prSet presAssocID="{A751386F-C294-41D9-8E5D-154E49029494}" presName="compNode" presStyleCnt="0"/>
      <dgm:spPr/>
    </dgm:pt>
    <dgm:pt modelId="{2456D766-CE8C-453B-AAF6-5021034BE5EE}" type="pres">
      <dgm:prSet presAssocID="{A751386F-C294-41D9-8E5D-154E49029494}" presName="iconBgRect" presStyleLbl="bgShp" presStyleIdx="0" presStyleCnt="4"/>
      <dgm:spPr>
        <a:prstGeom prst="round2DiagRect">
          <a:avLst>
            <a:gd name="adj1" fmla="val 29727"/>
            <a:gd name="adj2" fmla="val 0"/>
          </a:avLst>
        </a:prstGeom>
      </dgm:spPr>
    </dgm:pt>
    <dgm:pt modelId="{ABEC12AC-B46D-46E2-905A-2207C777A820}" type="pres">
      <dgm:prSet presAssocID="{A751386F-C294-41D9-8E5D-154E4902949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CED5409F-FA57-440D-8C63-532927624911}" type="pres">
      <dgm:prSet presAssocID="{A751386F-C294-41D9-8E5D-154E49029494}" presName="spaceRect" presStyleCnt="0"/>
      <dgm:spPr/>
    </dgm:pt>
    <dgm:pt modelId="{D75A686A-9441-4EC2-B151-6F06F9A0CB3C}" type="pres">
      <dgm:prSet presAssocID="{A751386F-C294-41D9-8E5D-154E49029494}" presName="textRect" presStyleLbl="revTx" presStyleIdx="0" presStyleCnt="4" custScaleX="142813">
        <dgm:presLayoutVars>
          <dgm:chMax val="1"/>
          <dgm:chPref val="1"/>
        </dgm:presLayoutVars>
      </dgm:prSet>
      <dgm:spPr/>
    </dgm:pt>
    <dgm:pt modelId="{489C11F0-75DD-4BF7-8E75-08830588DDA2}" type="pres">
      <dgm:prSet presAssocID="{D9A8094E-4E4B-4395-8FAD-B6A4F8124438}" presName="sibTrans" presStyleCnt="0"/>
      <dgm:spPr/>
    </dgm:pt>
    <dgm:pt modelId="{A0F3E51F-5321-457D-B940-042A514FB64E}" type="pres">
      <dgm:prSet presAssocID="{53B9B353-3EDD-46F4-A7F9-7696CE0B63FB}" presName="compNode" presStyleCnt="0"/>
      <dgm:spPr/>
    </dgm:pt>
    <dgm:pt modelId="{D0C5EA06-0D62-4917-9758-92B891D3F473}" type="pres">
      <dgm:prSet presAssocID="{53B9B353-3EDD-46F4-A7F9-7696CE0B63FB}" presName="iconBgRect" presStyleLbl="bgShp" presStyleIdx="1" presStyleCnt="4"/>
      <dgm:spPr>
        <a:prstGeom prst="round2DiagRect">
          <a:avLst>
            <a:gd name="adj1" fmla="val 29727"/>
            <a:gd name="adj2" fmla="val 0"/>
          </a:avLst>
        </a:prstGeom>
      </dgm:spPr>
    </dgm:pt>
    <dgm:pt modelId="{015D0102-C34E-4A76-9D7C-1DC131927782}" type="pres">
      <dgm:prSet presAssocID="{53B9B353-3EDD-46F4-A7F9-7696CE0B63F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096A70CA-F431-4818-94B8-6C72BA7A7126}" type="pres">
      <dgm:prSet presAssocID="{53B9B353-3EDD-46F4-A7F9-7696CE0B63FB}" presName="spaceRect" presStyleCnt="0"/>
      <dgm:spPr/>
    </dgm:pt>
    <dgm:pt modelId="{4B00C136-A7E2-4EDE-9975-4D99E762A9C4}" type="pres">
      <dgm:prSet presAssocID="{53B9B353-3EDD-46F4-A7F9-7696CE0B63FB}" presName="textRect" presStyleLbl="revTx" presStyleIdx="1" presStyleCnt="4">
        <dgm:presLayoutVars>
          <dgm:chMax val="1"/>
          <dgm:chPref val="1"/>
        </dgm:presLayoutVars>
      </dgm:prSet>
      <dgm:spPr/>
    </dgm:pt>
    <dgm:pt modelId="{D0E88810-81E2-46BE-9B92-CA133847F6A5}" type="pres">
      <dgm:prSet presAssocID="{2F98245D-91B3-424A-909A-99592F4369A4}" presName="sibTrans" presStyleCnt="0"/>
      <dgm:spPr/>
    </dgm:pt>
    <dgm:pt modelId="{091B888E-6399-4BAA-83C7-C24E48FA8D3C}" type="pres">
      <dgm:prSet presAssocID="{404B3327-23D8-4BB5-ABEC-3CE23F1C0796}" presName="compNode" presStyleCnt="0"/>
      <dgm:spPr/>
    </dgm:pt>
    <dgm:pt modelId="{0C09577D-061B-4E17-967B-D9908E28D7DC}" type="pres">
      <dgm:prSet presAssocID="{404B3327-23D8-4BB5-ABEC-3CE23F1C0796}" presName="iconBgRect" presStyleLbl="bgShp" presStyleIdx="2" presStyleCnt="4"/>
      <dgm:spPr>
        <a:prstGeom prst="round2DiagRect">
          <a:avLst>
            <a:gd name="adj1" fmla="val 29727"/>
            <a:gd name="adj2" fmla="val 0"/>
          </a:avLst>
        </a:prstGeom>
      </dgm:spPr>
    </dgm:pt>
    <dgm:pt modelId="{3394A286-3FFD-4FE5-80EC-262BEF949936}" type="pres">
      <dgm:prSet presAssocID="{404B3327-23D8-4BB5-ABEC-3CE23F1C079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arget"/>
        </a:ext>
      </dgm:extLst>
    </dgm:pt>
    <dgm:pt modelId="{617E3FB1-5025-4532-BB40-42F1F94E42C9}" type="pres">
      <dgm:prSet presAssocID="{404B3327-23D8-4BB5-ABEC-3CE23F1C0796}" presName="spaceRect" presStyleCnt="0"/>
      <dgm:spPr/>
    </dgm:pt>
    <dgm:pt modelId="{DDE7FFEA-182A-4330-A8AB-660E77708C5D}" type="pres">
      <dgm:prSet presAssocID="{404B3327-23D8-4BB5-ABEC-3CE23F1C0796}" presName="textRect" presStyleLbl="revTx" presStyleIdx="2" presStyleCnt="4">
        <dgm:presLayoutVars>
          <dgm:chMax val="1"/>
          <dgm:chPref val="1"/>
        </dgm:presLayoutVars>
      </dgm:prSet>
      <dgm:spPr/>
    </dgm:pt>
    <dgm:pt modelId="{8ECEE9F3-CF5D-4644-AB7A-58C6D578A79A}" type="pres">
      <dgm:prSet presAssocID="{1D2B4ACC-66A3-4483-A795-5CE224C03C6E}" presName="sibTrans" presStyleCnt="0"/>
      <dgm:spPr/>
    </dgm:pt>
    <dgm:pt modelId="{921E90AF-845C-4CA2-A79F-60F026F859E8}" type="pres">
      <dgm:prSet presAssocID="{0A606285-5FD9-4007-9AB9-F7F76B03DA1D}" presName="compNode" presStyleCnt="0"/>
      <dgm:spPr/>
    </dgm:pt>
    <dgm:pt modelId="{027EF599-9D16-4398-B2FC-546EEC6F86D4}" type="pres">
      <dgm:prSet presAssocID="{0A606285-5FD9-4007-9AB9-F7F76B03DA1D}" presName="iconBgRect" presStyleLbl="bgShp" presStyleIdx="3" presStyleCnt="4"/>
      <dgm:spPr>
        <a:prstGeom prst="round2DiagRect">
          <a:avLst>
            <a:gd name="adj1" fmla="val 29727"/>
            <a:gd name="adj2" fmla="val 0"/>
          </a:avLst>
        </a:prstGeom>
      </dgm:spPr>
    </dgm:pt>
    <dgm:pt modelId="{76F3F87E-B36A-4B7F-8369-EDC5B108AC31}" type="pres">
      <dgm:prSet presAssocID="{0A606285-5FD9-4007-9AB9-F7F76B03DA1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otes"/>
        </a:ext>
      </dgm:extLst>
    </dgm:pt>
    <dgm:pt modelId="{0F71DC77-F78A-401D-A881-055CB486CE9B}" type="pres">
      <dgm:prSet presAssocID="{0A606285-5FD9-4007-9AB9-F7F76B03DA1D}" presName="spaceRect" presStyleCnt="0"/>
      <dgm:spPr/>
    </dgm:pt>
    <dgm:pt modelId="{1F3197BD-7FE4-45B2-80AA-436B216C063C}" type="pres">
      <dgm:prSet presAssocID="{0A606285-5FD9-4007-9AB9-F7F76B03DA1D}" presName="textRect" presStyleLbl="revTx" presStyleIdx="3" presStyleCnt="4" custScaleY="129191">
        <dgm:presLayoutVars>
          <dgm:chMax val="1"/>
          <dgm:chPref val="1"/>
        </dgm:presLayoutVars>
      </dgm:prSet>
      <dgm:spPr/>
    </dgm:pt>
  </dgm:ptLst>
  <dgm:cxnLst>
    <dgm:cxn modelId="{B4E2BB35-6B4E-4F2D-8180-E71F2EB16887}" type="presOf" srcId="{B4D7B734-8A0A-4AB0-83D8-32AAD7C6D89A}" destId="{B981E14B-5F00-4312-9DE2-E0CEAEC81B43}" srcOrd="0" destOrd="0" presId="urn:microsoft.com/office/officeart/2018/5/layout/IconLeafLabelList"/>
    <dgm:cxn modelId="{782BBF6E-1225-450D-B52F-C08082C308DE}" type="presOf" srcId="{A751386F-C294-41D9-8E5D-154E49029494}" destId="{D75A686A-9441-4EC2-B151-6F06F9A0CB3C}" srcOrd="0" destOrd="0" presId="urn:microsoft.com/office/officeart/2018/5/layout/IconLeafLabelList"/>
    <dgm:cxn modelId="{02944077-706C-47B7-BB5F-3A4FF7DFA29E}" srcId="{B4D7B734-8A0A-4AB0-83D8-32AAD7C6D89A}" destId="{0A606285-5FD9-4007-9AB9-F7F76B03DA1D}" srcOrd="3" destOrd="0" parTransId="{99EA2926-7256-4E99-B7CF-F29008A17073}" sibTransId="{5C221F96-32A8-4FC4-9C37-1317FCC2B5FA}"/>
    <dgm:cxn modelId="{AC38087D-4775-42C1-8968-384CD09BA0D2}" srcId="{B4D7B734-8A0A-4AB0-83D8-32AAD7C6D89A}" destId="{A751386F-C294-41D9-8E5D-154E49029494}" srcOrd="0" destOrd="0" parTransId="{AA75DD09-BCB2-46BC-AF0E-844986D5AEC9}" sibTransId="{D9A8094E-4E4B-4395-8FAD-B6A4F8124438}"/>
    <dgm:cxn modelId="{A611888D-4617-459E-980C-BA0C23BBA5DA}" srcId="{B4D7B734-8A0A-4AB0-83D8-32AAD7C6D89A}" destId="{404B3327-23D8-4BB5-ABEC-3CE23F1C0796}" srcOrd="2" destOrd="0" parTransId="{F6DA62D4-4A33-416E-B2C6-BC7E70C97E61}" sibTransId="{1D2B4ACC-66A3-4483-A795-5CE224C03C6E}"/>
    <dgm:cxn modelId="{01265291-AE32-4BE1-989A-993E8FF7C0F9}" type="presOf" srcId="{0A606285-5FD9-4007-9AB9-F7F76B03DA1D}" destId="{1F3197BD-7FE4-45B2-80AA-436B216C063C}" srcOrd="0" destOrd="0" presId="urn:microsoft.com/office/officeart/2018/5/layout/IconLeafLabelList"/>
    <dgm:cxn modelId="{A8EDF89C-20D0-453B-B0F1-EB59F257355A}" type="presOf" srcId="{404B3327-23D8-4BB5-ABEC-3CE23F1C0796}" destId="{DDE7FFEA-182A-4330-A8AB-660E77708C5D}" srcOrd="0" destOrd="0" presId="urn:microsoft.com/office/officeart/2018/5/layout/IconLeafLabelList"/>
    <dgm:cxn modelId="{CD1DCCAD-1B7E-4567-B42E-722561D4E41D}" type="presOf" srcId="{53B9B353-3EDD-46F4-A7F9-7696CE0B63FB}" destId="{4B00C136-A7E2-4EDE-9975-4D99E762A9C4}" srcOrd="0" destOrd="0" presId="urn:microsoft.com/office/officeart/2018/5/layout/IconLeafLabelList"/>
    <dgm:cxn modelId="{4F69D4DA-FA80-4A44-BBD4-82F8316BDB1B}" srcId="{B4D7B734-8A0A-4AB0-83D8-32AAD7C6D89A}" destId="{53B9B353-3EDD-46F4-A7F9-7696CE0B63FB}" srcOrd="1" destOrd="0" parTransId="{F226C415-CC33-48B2-A281-C1B9142BFD4E}" sibTransId="{2F98245D-91B3-424A-909A-99592F4369A4}"/>
    <dgm:cxn modelId="{9B551921-B58A-433C-A5F8-BC30DB26C94E}" type="presParOf" srcId="{B981E14B-5F00-4312-9DE2-E0CEAEC81B43}" destId="{72E55B50-3682-4531-B286-944313FEA231}" srcOrd="0" destOrd="0" presId="urn:microsoft.com/office/officeart/2018/5/layout/IconLeafLabelList"/>
    <dgm:cxn modelId="{F381D01B-8A66-4711-8180-1AC7BFADF996}" type="presParOf" srcId="{72E55B50-3682-4531-B286-944313FEA231}" destId="{2456D766-CE8C-453B-AAF6-5021034BE5EE}" srcOrd="0" destOrd="0" presId="urn:microsoft.com/office/officeart/2018/5/layout/IconLeafLabelList"/>
    <dgm:cxn modelId="{219741D3-ADBD-4417-BCB7-8CE937A74540}" type="presParOf" srcId="{72E55B50-3682-4531-B286-944313FEA231}" destId="{ABEC12AC-B46D-46E2-905A-2207C777A820}" srcOrd="1" destOrd="0" presId="urn:microsoft.com/office/officeart/2018/5/layout/IconLeafLabelList"/>
    <dgm:cxn modelId="{7D94CD19-61D5-4E69-947A-2D7517C94FEA}" type="presParOf" srcId="{72E55B50-3682-4531-B286-944313FEA231}" destId="{CED5409F-FA57-440D-8C63-532927624911}" srcOrd="2" destOrd="0" presId="urn:microsoft.com/office/officeart/2018/5/layout/IconLeafLabelList"/>
    <dgm:cxn modelId="{0037BA75-8113-44B6-B519-25A7AF35BA04}" type="presParOf" srcId="{72E55B50-3682-4531-B286-944313FEA231}" destId="{D75A686A-9441-4EC2-B151-6F06F9A0CB3C}" srcOrd="3" destOrd="0" presId="urn:microsoft.com/office/officeart/2018/5/layout/IconLeafLabelList"/>
    <dgm:cxn modelId="{672036F8-73D3-4E02-B6F7-177315B63AB7}" type="presParOf" srcId="{B981E14B-5F00-4312-9DE2-E0CEAEC81B43}" destId="{489C11F0-75DD-4BF7-8E75-08830588DDA2}" srcOrd="1" destOrd="0" presId="urn:microsoft.com/office/officeart/2018/5/layout/IconLeafLabelList"/>
    <dgm:cxn modelId="{2565DFFB-093F-4697-97F3-6C6F4D02CF71}" type="presParOf" srcId="{B981E14B-5F00-4312-9DE2-E0CEAEC81B43}" destId="{A0F3E51F-5321-457D-B940-042A514FB64E}" srcOrd="2" destOrd="0" presId="urn:microsoft.com/office/officeart/2018/5/layout/IconLeafLabelList"/>
    <dgm:cxn modelId="{E1FC7F0D-03B2-4C8E-8E3D-1809315E63F2}" type="presParOf" srcId="{A0F3E51F-5321-457D-B940-042A514FB64E}" destId="{D0C5EA06-0D62-4917-9758-92B891D3F473}" srcOrd="0" destOrd="0" presId="urn:microsoft.com/office/officeart/2018/5/layout/IconLeafLabelList"/>
    <dgm:cxn modelId="{E552BD25-FF09-464A-895D-107055ED6B45}" type="presParOf" srcId="{A0F3E51F-5321-457D-B940-042A514FB64E}" destId="{015D0102-C34E-4A76-9D7C-1DC131927782}" srcOrd="1" destOrd="0" presId="urn:microsoft.com/office/officeart/2018/5/layout/IconLeafLabelList"/>
    <dgm:cxn modelId="{43A152ED-C5E9-41D3-B95C-D19E69DFE2F1}" type="presParOf" srcId="{A0F3E51F-5321-457D-B940-042A514FB64E}" destId="{096A70CA-F431-4818-94B8-6C72BA7A7126}" srcOrd="2" destOrd="0" presId="urn:microsoft.com/office/officeart/2018/5/layout/IconLeafLabelList"/>
    <dgm:cxn modelId="{525DB5AA-C660-40C3-88C7-7E196665E9E6}" type="presParOf" srcId="{A0F3E51F-5321-457D-B940-042A514FB64E}" destId="{4B00C136-A7E2-4EDE-9975-4D99E762A9C4}" srcOrd="3" destOrd="0" presId="urn:microsoft.com/office/officeart/2018/5/layout/IconLeafLabelList"/>
    <dgm:cxn modelId="{05D0AFB9-3829-417C-8A03-60B35AB2BECA}" type="presParOf" srcId="{B981E14B-5F00-4312-9DE2-E0CEAEC81B43}" destId="{D0E88810-81E2-46BE-9B92-CA133847F6A5}" srcOrd="3" destOrd="0" presId="urn:microsoft.com/office/officeart/2018/5/layout/IconLeafLabelList"/>
    <dgm:cxn modelId="{9D26D05E-FF14-468B-A964-4E1263D8C8C2}" type="presParOf" srcId="{B981E14B-5F00-4312-9DE2-E0CEAEC81B43}" destId="{091B888E-6399-4BAA-83C7-C24E48FA8D3C}" srcOrd="4" destOrd="0" presId="urn:microsoft.com/office/officeart/2018/5/layout/IconLeafLabelList"/>
    <dgm:cxn modelId="{F2E095C6-A55A-48C4-96C0-B172CE4D0003}" type="presParOf" srcId="{091B888E-6399-4BAA-83C7-C24E48FA8D3C}" destId="{0C09577D-061B-4E17-967B-D9908E28D7DC}" srcOrd="0" destOrd="0" presId="urn:microsoft.com/office/officeart/2018/5/layout/IconLeafLabelList"/>
    <dgm:cxn modelId="{B885C4BF-963F-4C5D-AEA9-B24620A3CC1F}" type="presParOf" srcId="{091B888E-6399-4BAA-83C7-C24E48FA8D3C}" destId="{3394A286-3FFD-4FE5-80EC-262BEF949936}" srcOrd="1" destOrd="0" presId="urn:microsoft.com/office/officeart/2018/5/layout/IconLeafLabelList"/>
    <dgm:cxn modelId="{A18D6D58-17DE-4D64-9CDE-897D9C06A7E3}" type="presParOf" srcId="{091B888E-6399-4BAA-83C7-C24E48FA8D3C}" destId="{617E3FB1-5025-4532-BB40-42F1F94E42C9}" srcOrd="2" destOrd="0" presId="urn:microsoft.com/office/officeart/2018/5/layout/IconLeafLabelList"/>
    <dgm:cxn modelId="{D5387C7D-5ED7-41A6-8CB0-B48B101899A6}" type="presParOf" srcId="{091B888E-6399-4BAA-83C7-C24E48FA8D3C}" destId="{DDE7FFEA-182A-4330-A8AB-660E77708C5D}" srcOrd="3" destOrd="0" presId="urn:microsoft.com/office/officeart/2018/5/layout/IconLeafLabelList"/>
    <dgm:cxn modelId="{6374EF89-88B5-4838-849F-FB6DF7A72310}" type="presParOf" srcId="{B981E14B-5F00-4312-9DE2-E0CEAEC81B43}" destId="{8ECEE9F3-CF5D-4644-AB7A-58C6D578A79A}" srcOrd="5" destOrd="0" presId="urn:microsoft.com/office/officeart/2018/5/layout/IconLeafLabelList"/>
    <dgm:cxn modelId="{1903A363-0592-4014-9030-41AE6D8E9AF4}" type="presParOf" srcId="{B981E14B-5F00-4312-9DE2-E0CEAEC81B43}" destId="{921E90AF-845C-4CA2-A79F-60F026F859E8}" srcOrd="6" destOrd="0" presId="urn:microsoft.com/office/officeart/2018/5/layout/IconLeafLabelList"/>
    <dgm:cxn modelId="{546D7893-78EC-4127-A87A-6CAC544AA3D7}" type="presParOf" srcId="{921E90AF-845C-4CA2-A79F-60F026F859E8}" destId="{027EF599-9D16-4398-B2FC-546EEC6F86D4}" srcOrd="0" destOrd="0" presId="urn:microsoft.com/office/officeart/2018/5/layout/IconLeafLabelList"/>
    <dgm:cxn modelId="{C3723400-ED9B-4FFA-8D33-64220B63D642}" type="presParOf" srcId="{921E90AF-845C-4CA2-A79F-60F026F859E8}" destId="{76F3F87E-B36A-4B7F-8369-EDC5B108AC31}" srcOrd="1" destOrd="0" presId="urn:microsoft.com/office/officeart/2018/5/layout/IconLeafLabelList"/>
    <dgm:cxn modelId="{16FCB0EC-BCE2-490A-87DD-7F112DAB8915}" type="presParOf" srcId="{921E90AF-845C-4CA2-A79F-60F026F859E8}" destId="{0F71DC77-F78A-401D-A881-055CB486CE9B}" srcOrd="2" destOrd="0" presId="urn:microsoft.com/office/officeart/2018/5/layout/IconLeafLabelList"/>
    <dgm:cxn modelId="{B07E8E57-DA74-420F-B68D-2193FEE19D57}" type="presParOf" srcId="{921E90AF-845C-4CA2-A79F-60F026F859E8}" destId="{1F3197BD-7FE4-45B2-80AA-436B216C063C}"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B91CF01-C6E6-4E7C-91B0-C6C5AFB301B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BD7161C-30C8-439C-A70F-57353F6C3F04}">
      <dgm:prSet/>
      <dgm:spPr/>
      <dgm:t>
        <a:bodyPr/>
        <a:lstStyle/>
        <a:p>
          <a:r>
            <a:rPr lang="en-US"/>
            <a:t>- Used for diagnosing learning needs, identifying giftedness, and job screening.</a:t>
          </a:r>
        </a:p>
      </dgm:t>
    </dgm:pt>
    <dgm:pt modelId="{A675D4BF-C6A1-45ED-9526-FB33FF9E4B67}" type="parTrans" cxnId="{EB47879C-1325-4A28-86C2-7BBC28D4CC47}">
      <dgm:prSet/>
      <dgm:spPr/>
      <dgm:t>
        <a:bodyPr/>
        <a:lstStyle/>
        <a:p>
          <a:endParaRPr lang="en-US"/>
        </a:p>
      </dgm:t>
    </dgm:pt>
    <dgm:pt modelId="{5983F740-D4E7-4AC5-80D8-65BE48283966}" type="sibTrans" cxnId="{EB47879C-1325-4A28-86C2-7BBC28D4CC47}">
      <dgm:prSet/>
      <dgm:spPr/>
      <dgm:t>
        <a:bodyPr/>
        <a:lstStyle/>
        <a:p>
          <a:endParaRPr lang="en-US"/>
        </a:p>
      </dgm:t>
    </dgm:pt>
    <dgm:pt modelId="{BD4E3B45-6F9C-45BB-AAC6-FA5D268F5DC0}">
      <dgm:prSet/>
      <dgm:spPr/>
      <dgm:t>
        <a:bodyPr/>
        <a:lstStyle/>
        <a:p>
          <a:r>
            <a:rPr lang="en-US"/>
            <a:t>- Ethical and legal issues require careful application.</a:t>
          </a:r>
        </a:p>
      </dgm:t>
    </dgm:pt>
    <dgm:pt modelId="{CAB03697-5FB1-43A6-BF25-A9F1F1D66CC8}" type="parTrans" cxnId="{EE0BFDEF-7288-42DE-BD4B-128B223F3ABE}">
      <dgm:prSet/>
      <dgm:spPr/>
      <dgm:t>
        <a:bodyPr/>
        <a:lstStyle/>
        <a:p>
          <a:endParaRPr lang="en-US"/>
        </a:p>
      </dgm:t>
    </dgm:pt>
    <dgm:pt modelId="{973BC5B5-4C7B-4E8B-B0D1-C430A474D9EA}" type="sibTrans" cxnId="{EE0BFDEF-7288-42DE-BD4B-128B223F3ABE}">
      <dgm:prSet/>
      <dgm:spPr/>
      <dgm:t>
        <a:bodyPr/>
        <a:lstStyle/>
        <a:p>
          <a:endParaRPr lang="en-US"/>
        </a:p>
      </dgm:t>
    </dgm:pt>
    <dgm:pt modelId="{BD0A712B-70CE-46DB-BD3C-8F57B6F6C205}">
      <dgm:prSet/>
      <dgm:spPr/>
      <dgm:t>
        <a:bodyPr/>
        <a:lstStyle/>
        <a:p>
          <a:r>
            <a:rPr lang="en-US"/>
            <a:t>- Balance needed between utility and fairness.</a:t>
          </a:r>
        </a:p>
      </dgm:t>
    </dgm:pt>
    <dgm:pt modelId="{CF282719-2194-4C9E-A541-8DC6C08C53A3}" type="parTrans" cxnId="{B3AA3B29-2171-4D7F-ADF4-E0BDDD71AE0F}">
      <dgm:prSet/>
      <dgm:spPr/>
      <dgm:t>
        <a:bodyPr/>
        <a:lstStyle/>
        <a:p>
          <a:endParaRPr lang="en-US"/>
        </a:p>
      </dgm:t>
    </dgm:pt>
    <dgm:pt modelId="{3DA8C6C3-1D19-4B71-B5AF-073287AB0607}" type="sibTrans" cxnId="{B3AA3B29-2171-4D7F-ADF4-E0BDDD71AE0F}">
      <dgm:prSet/>
      <dgm:spPr/>
      <dgm:t>
        <a:bodyPr/>
        <a:lstStyle/>
        <a:p>
          <a:endParaRPr lang="en-US"/>
        </a:p>
      </dgm:t>
    </dgm:pt>
    <dgm:pt modelId="{BF4A87EF-36D9-4D33-AE19-ECD9E0459746}">
      <dgm:prSet/>
      <dgm:spPr/>
      <dgm:t>
        <a:bodyPr/>
        <a:lstStyle/>
        <a:p>
          <a:r>
            <a:rPr lang="en-US" i="1"/>
            <a:t>Reference: Benson, E. (2003). Intelligent intelligence testing. APA Monitor on Psychology, 34(2), 48.</a:t>
          </a:r>
          <a:endParaRPr lang="en-US"/>
        </a:p>
      </dgm:t>
    </dgm:pt>
    <dgm:pt modelId="{C857BC09-924B-433F-9758-B513A36FA394}" type="parTrans" cxnId="{825E4341-686D-48B1-B434-6E660AFBEF7A}">
      <dgm:prSet/>
      <dgm:spPr/>
      <dgm:t>
        <a:bodyPr/>
        <a:lstStyle/>
        <a:p>
          <a:endParaRPr lang="en-US"/>
        </a:p>
      </dgm:t>
    </dgm:pt>
    <dgm:pt modelId="{D55544AC-587C-4AAB-8DFC-4A9E52CB04BA}" type="sibTrans" cxnId="{825E4341-686D-48B1-B434-6E660AFBEF7A}">
      <dgm:prSet/>
      <dgm:spPr/>
      <dgm:t>
        <a:bodyPr/>
        <a:lstStyle/>
        <a:p>
          <a:endParaRPr lang="en-US"/>
        </a:p>
      </dgm:t>
    </dgm:pt>
    <dgm:pt modelId="{ED48C0FE-0409-4593-85AC-32A4403DF3A6}" type="pres">
      <dgm:prSet presAssocID="{4B91CF01-C6E6-4E7C-91B0-C6C5AFB301B1}" presName="vert0" presStyleCnt="0">
        <dgm:presLayoutVars>
          <dgm:dir/>
          <dgm:animOne val="branch"/>
          <dgm:animLvl val="lvl"/>
        </dgm:presLayoutVars>
      </dgm:prSet>
      <dgm:spPr/>
    </dgm:pt>
    <dgm:pt modelId="{7443DFA1-0CEC-4ED2-91B6-5519C332AAF6}" type="pres">
      <dgm:prSet presAssocID="{EBD7161C-30C8-439C-A70F-57353F6C3F04}" presName="thickLine" presStyleLbl="alignNode1" presStyleIdx="0" presStyleCnt="4"/>
      <dgm:spPr/>
    </dgm:pt>
    <dgm:pt modelId="{ACB85B76-E9B8-4AFE-AE7D-006C40319C53}" type="pres">
      <dgm:prSet presAssocID="{EBD7161C-30C8-439C-A70F-57353F6C3F04}" presName="horz1" presStyleCnt="0"/>
      <dgm:spPr/>
    </dgm:pt>
    <dgm:pt modelId="{3B9A48EC-7135-415A-AD8B-FF265532B343}" type="pres">
      <dgm:prSet presAssocID="{EBD7161C-30C8-439C-A70F-57353F6C3F04}" presName="tx1" presStyleLbl="revTx" presStyleIdx="0" presStyleCnt="4"/>
      <dgm:spPr/>
    </dgm:pt>
    <dgm:pt modelId="{B1C0F09B-F14E-4A38-85A6-7523007DB694}" type="pres">
      <dgm:prSet presAssocID="{EBD7161C-30C8-439C-A70F-57353F6C3F04}" presName="vert1" presStyleCnt="0"/>
      <dgm:spPr/>
    </dgm:pt>
    <dgm:pt modelId="{B0223B5D-FE22-4922-AD6B-D6695E7121BF}" type="pres">
      <dgm:prSet presAssocID="{BD4E3B45-6F9C-45BB-AAC6-FA5D268F5DC0}" presName="thickLine" presStyleLbl="alignNode1" presStyleIdx="1" presStyleCnt="4"/>
      <dgm:spPr/>
    </dgm:pt>
    <dgm:pt modelId="{DA5DC7FE-E46A-4256-BE4F-594C75D4D766}" type="pres">
      <dgm:prSet presAssocID="{BD4E3B45-6F9C-45BB-AAC6-FA5D268F5DC0}" presName="horz1" presStyleCnt="0"/>
      <dgm:spPr/>
    </dgm:pt>
    <dgm:pt modelId="{EFFC4375-76C7-449E-B1C6-B3648EB3C133}" type="pres">
      <dgm:prSet presAssocID="{BD4E3B45-6F9C-45BB-AAC6-FA5D268F5DC0}" presName="tx1" presStyleLbl="revTx" presStyleIdx="1" presStyleCnt="4"/>
      <dgm:spPr/>
    </dgm:pt>
    <dgm:pt modelId="{BE791E9C-416B-4FA6-BF46-6C26CF4191C3}" type="pres">
      <dgm:prSet presAssocID="{BD4E3B45-6F9C-45BB-AAC6-FA5D268F5DC0}" presName="vert1" presStyleCnt="0"/>
      <dgm:spPr/>
    </dgm:pt>
    <dgm:pt modelId="{87EA6963-5E26-476C-972E-41088F4C51E5}" type="pres">
      <dgm:prSet presAssocID="{BD0A712B-70CE-46DB-BD3C-8F57B6F6C205}" presName="thickLine" presStyleLbl="alignNode1" presStyleIdx="2" presStyleCnt="4"/>
      <dgm:spPr/>
    </dgm:pt>
    <dgm:pt modelId="{30DEA2E7-D946-4AC8-A11D-3F58D6AA0A35}" type="pres">
      <dgm:prSet presAssocID="{BD0A712B-70CE-46DB-BD3C-8F57B6F6C205}" presName="horz1" presStyleCnt="0"/>
      <dgm:spPr/>
    </dgm:pt>
    <dgm:pt modelId="{7E38045B-6471-497D-9F6F-F320E0F5D563}" type="pres">
      <dgm:prSet presAssocID="{BD0A712B-70CE-46DB-BD3C-8F57B6F6C205}" presName="tx1" presStyleLbl="revTx" presStyleIdx="2" presStyleCnt="4"/>
      <dgm:spPr/>
    </dgm:pt>
    <dgm:pt modelId="{EEB8B753-7F6B-4492-8FC8-CBEE066CF91D}" type="pres">
      <dgm:prSet presAssocID="{BD0A712B-70CE-46DB-BD3C-8F57B6F6C205}" presName="vert1" presStyleCnt="0"/>
      <dgm:spPr/>
    </dgm:pt>
    <dgm:pt modelId="{E62AB68F-90B9-4458-860F-E7651333FC96}" type="pres">
      <dgm:prSet presAssocID="{BF4A87EF-36D9-4D33-AE19-ECD9E0459746}" presName="thickLine" presStyleLbl="alignNode1" presStyleIdx="3" presStyleCnt="4"/>
      <dgm:spPr/>
    </dgm:pt>
    <dgm:pt modelId="{3101AFE3-A8E1-4686-AD05-6733E5510712}" type="pres">
      <dgm:prSet presAssocID="{BF4A87EF-36D9-4D33-AE19-ECD9E0459746}" presName="horz1" presStyleCnt="0"/>
      <dgm:spPr/>
    </dgm:pt>
    <dgm:pt modelId="{C7F14C05-B551-4776-A29B-5C37E819CADE}" type="pres">
      <dgm:prSet presAssocID="{BF4A87EF-36D9-4D33-AE19-ECD9E0459746}" presName="tx1" presStyleLbl="revTx" presStyleIdx="3" presStyleCnt="4"/>
      <dgm:spPr/>
    </dgm:pt>
    <dgm:pt modelId="{A436B2D5-06BD-4B7C-A51D-F8DEC6B50874}" type="pres">
      <dgm:prSet presAssocID="{BF4A87EF-36D9-4D33-AE19-ECD9E0459746}" presName="vert1" presStyleCnt="0"/>
      <dgm:spPr/>
    </dgm:pt>
  </dgm:ptLst>
  <dgm:cxnLst>
    <dgm:cxn modelId="{67CB8C02-22A4-43CC-9254-9ECD4744B808}" type="presOf" srcId="{EBD7161C-30C8-439C-A70F-57353F6C3F04}" destId="{3B9A48EC-7135-415A-AD8B-FF265532B343}" srcOrd="0" destOrd="0" presId="urn:microsoft.com/office/officeart/2008/layout/LinedList"/>
    <dgm:cxn modelId="{B3AA3B29-2171-4D7F-ADF4-E0BDDD71AE0F}" srcId="{4B91CF01-C6E6-4E7C-91B0-C6C5AFB301B1}" destId="{BD0A712B-70CE-46DB-BD3C-8F57B6F6C205}" srcOrd="2" destOrd="0" parTransId="{CF282719-2194-4C9E-A541-8DC6C08C53A3}" sibTransId="{3DA8C6C3-1D19-4B71-B5AF-073287AB0607}"/>
    <dgm:cxn modelId="{A27FB036-B6D7-47E1-9564-1AB2FA99CF3A}" type="presOf" srcId="{4B91CF01-C6E6-4E7C-91B0-C6C5AFB301B1}" destId="{ED48C0FE-0409-4593-85AC-32A4403DF3A6}" srcOrd="0" destOrd="0" presId="urn:microsoft.com/office/officeart/2008/layout/LinedList"/>
    <dgm:cxn modelId="{825E4341-686D-48B1-B434-6E660AFBEF7A}" srcId="{4B91CF01-C6E6-4E7C-91B0-C6C5AFB301B1}" destId="{BF4A87EF-36D9-4D33-AE19-ECD9E0459746}" srcOrd="3" destOrd="0" parTransId="{C857BC09-924B-433F-9758-B513A36FA394}" sibTransId="{D55544AC-587C-4AAB-8DFC-4A9E52CB04BA}"/>
    <dgm:cxn modelId="{E2E15771-8187-41BE-8145-DC0421CC3A7E}" type="presOf" srcId="{BD4E3B45-6F9C-45BB-AAC6-FA5D268F5DC0}" destId="{EFFC4375-76C7-449E-B1C6-B3648EB3C133}" srcOrd="0" destOrd="0" presId="urn:microsoft.com/office/officeart/2008/layout/LinedList"/>
    <dgm:cxn modelId="{FD09B89B-EA96-408B-8FB3-AA06E8402B61}" type="presOf" srcId="{BF4A87EF-36D9-4D33-AE19-ECD9E0459746}" destId="{C7F14C05-B551-4776-A29B-5C37E819CADE}" srcOrd="0" destOrd="0" presId="urn:microsoft.com/office/officeart/2008/layout/LinedList"/>
    <dgm:cxn modelId="{EB47879C-1325-4A28-86C2-7BBC28D4CC47}" srcId="{4B91CF01-C6E6-4E7C-91B0-C6C5AFB301B1}" destId="{EBD7161C-30C8-439C-A70F-57353F6C3F04}" srcOrd="0" destOrd="0" parTransId="{A675D4BF-C6A1-45ED-9526-FB33FF9E4B67}" sibTransId="{5983F740-D4E7-4AC5-80D8-65BE48283966}"/>
    <dgm:cxn modelId="{D63579D6-2ED7-4ABC-90CE-31578FA3E626}" type="presOf" srcId="{BD0A712B-70CE-46DB-BD3C-8F57B6F6C205}" destId="{7E38045B-6471-497D-9F6F-F320E0F5D563}" srcOrd="0" destOrd="0" presId="urn:microsoft.com/office/officeart/2008/layout/LinedList"/>
    <dgm:cxn modelId="{EE0BFDEF-7288-42DE-BD4B-128B223F3ABE}" srcId="{4B91CF01-C6E6-4E7C-91B0-C6C5AFB301B1}" destId="{BD4E3B45-6F9C-45BB-AAC6-FA5D268F5DC0}" srcOrd="1" destOrd="0" parTransId="{CAB03697-5FB1-43A6-BF25-A9F1F1D66CC8}" sibTransId="{973BC5B5-4C7B-4E8B-B0D1-C430A474D9EA}"/>
    <dgm:cxn modelId="{8BB792DF-0557-465B-AA9F-D10F097E7488}" type="presParOf" srcId="{ED48C0FE-0409-4593-85AC-32A4403DF3A6}" destId="{7443DFA1-0CEC-4ED2-91B6-5519C332AAF6}" srcOrd="0" destOrd="0" presId="urn:microsoft.com/office/officeart/2008/layout/LinedList"/>
    <dgm:cxn modelId="{1EA5D46F-74BB-4FE4-99C3-91DC79EED0BC}" type="presParOf" srcId="{ED48C0FE-0409-4593-85AC-32A4403DF3A6}" destId="{ACB85B76-E9B8-4AFE-AE7D-006C40319C53}" srcOrd="1" destOrd="0" presId="urn:microsoft.com/office/officeart/2008/layout/LinedList"/>
    <dgm:cxn modelId="{D29CF37F-186B-4CFF-9EFF-22172F6142C6}" type="presParOf" srcId="{ACB85B76-E9B8-4AFE-AE7D-006C40319C53}" destId="{3B9A48EC-7135-415A-AD8B-FF265532B343}" srcOrd="0" destOrd="0" presId="urn:microsoft.com/office/officeart/2008/layout/LinedList"/>
    <dgm:cxn modelId="{99B0EFE7-6E22-4F33-AC7D-0DEFE54DB2F7}" type="presParOf" srcId="{ACB85B76-E9B8-4AFE-AE7D-006C40319C53}" destId="{B1C0F09B-F14E-4A38-85A6-7523007DB694}" srcOrd="1" destOrd="0" presId="urn:microsoft.com/office/officeart/2008/layout/LinedList"/>
    <dgm:cxn modelId="{B1336F60-BCDC-4F1F-AE37-34FD6C0B9D52}" type="presParOf" srcId="{ED48C0FE-0409-4593-85AC-32A4403DF3A6}" destId="{B0223B5D-FE22-4922-AD6B-D6695E7121BF}" srcOrd="2" destOrd="0" presId="urn:microsoft.com/office/officeart/2008/layout/LinedList"/>
    <dgm:cxn modelId="{FC8F41E7-AB1B-4088-B2E4-9F632E2972FC}" type="presParOf" srcId="{ED48C0FE-0409-4593-85AC-32A4403DF3A6}" destId="{DA5DC7FE-E46A-4256-BE4F-594C75D4D766}" srcOrd="3" destOrd="0" presId="urn:microsoft.com/office/officeart/2008/layout/LinedList"/>
    <dgm:cxn modelId="{B12EA919-D86D-4D6D-8653-5A84A3FF638C}" type="presParOf" srcId="{DA5DC7FE-E46A-4256-BE4F-594C75D4D766}" destId="{EFFC4375-76C7-449E-B1C6-B3648EB3C133}" srcOrd="0" destOrd="0" presId="urn:microsoft.com/office/officeart/2008/layout/LinedList"/>
    <dgm:cxn modelId="{01C9D029-358F-483C-AEC5-3E9AE0AA7090}" type="presParOf" srcId="{DA5DC7FE-E46A-4256-BE4F-594C75D4D766}" destId="{BE791E9C-416B-4FA6-BF46-6C26CF4191C3}" srcOrd="1" destOrd="0" presId="urn:microsoft.com/office/officeart/2008/layout/LinedList"/>
    <dgm:cxn modelId="{2FCFD58B-4B0D-42D7-B850-BD9AE8833B93}" type="presParOf" srcId="{ED48C0FE-0409-4593-85AC-32A4403DF3A6}" destId="{87EA6963-5E26-476C-972E-41088F4C51E5}" srcOrd="4" destOrd="0" presId="urn:microsoft.com/office/officeart/2008/layout/LinedList"/>
    <dgm:cxn modelId="{C632A837-D2EC-47F9-BF1F-8EFE1B5F9FF9}" type="presParOf" srcId="{ED48C0FE-0409-4593-85AC-32A4403DF3A6}" destId="{30DEA2E7-D946-4AC8-A11D-3F58D6AA0A35}" srcOrd="5" destOrd="0" presId="urn:microsoft.com/office/officeart/2008/layout/LinedList"/>
    <dgm:cxn modelId="{3091623A-EA0B-44CE-A590-009EBA02E031}" type="presParOf" srcId="{30DEA2E7-D946-4AC8-A11D-3F58D6AA0A35}" destId="{7E38045B-6471-497D-9F6F-F320E0F5D563}" srcOrd="0" destOrd="0" presId="urn:microsoft.com/office/officeart/2008/layout/LinedList"/>
    <dgm:cxn modelId="{5F72BA89-26D7-4379-B192-279E53D01744}" type="presParOf" srcId="{30DEA2E7-D946-4AC8-A11D-3F58D6AA0A35}" destId="{EEB8B753-7F6B-4492-8FC8-CBEE066CF91D}" srcOrd="1" destOrd="0" presId="urn:microsoft.com/office/officeart/2008/layout/LinedList"/>
    <dgm:cxn modelId="{C768DADC-045B-484F-B336-57F0E69B702B}" type="presParOf" srcId="{ED48C0FE-0409-4593-85AC-32A4403DF3A6}" destId="{E62AB68F-90B9-4458-860F-E7651333FC96}" srcOrd="6" destOrd="0" presId="urn:microsoft.com/office/officeart/2008/layout/LinedList"/>
    <dgm:cxn modelId="{E1919D4F-7062-46BF-9624-630446DBEC3A}" type="presParOf" srcId="{ED48C0FE-0409-4593-85AC-32A4403DF3A6}" destId="{3101AFE3-A8E1-4686-AD05-6733E5510712}" srcOrd="7" destOrd="0" presId="urn:microsoft.com/office/officeart/2008/layout/LinedList"/>
    <dgm:cxn modelId="{9641E4EE-F6DC-4FC2-ACCE-1B609B8AF61B}" type="presParOf" srcId="{3101AFE3-A8E1-4686-AD05-6733E5510712}" destId="{C7F14C05-B551-4776-A29B-5C37E819CADE}" srcOrd="0" destOrd="0" presId="urn:microsoft.com/office/officeart/2008/layout/LinedList"/>
    <dgm:cxn modelId="{F42344D8-A0D4-4588-A2EA-C693B2802711}" type="presParOf" srcId="{3101AFE3-A8E1-4686-AD05-6733E5510712}" destId="{A436B2D5-06BD-4B7C-A51D-F8DEC6B5087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826D918-BC8E-4310-A72E-8C7F477D59A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A47C1F4-C742-4DF0-B68F-F0768EA31DF8}">
      <dgm:prSet/>
      <dgm:spPr/>
      <dgm:t>
        <a:bodyPr/>
        <a:lstStyle/>
        <a:p>
          <a:pPr>
            <a:lnSpc>
              <a:spcPct val="100000"/>
            </a:lnSpc>
          </a:pPr>
          <a:r>
            <a:rPr lang="en-US"/>
            <a:t>- From Spearman’s g to inclusive models, intelligence testing has evolved significantly.</a:t>
          </a:r>
        </a:p>
      </dgm:t>
    </dgm:pt>
    <dgm:pt modelId="{0E46F3E5-E129-4F8F-B691-DD7116F86094}" type="parTrans" cxnId="{1EBB029B-E085-493E-869A-29B6752054C7}">
      <dgm:prSet/>
      <dgm:spPr/>
      <dgm:t>
        <a:bodyPr/>
        <a:lstStyle/>
        <a:p>
          <a:endParaRPr lang="en-US"/>
        </a:p>
      </dgm:t>
    </dgm:pt>
    <dgm:pt modelId="{5BB886BD-BCAA-4573-824E-2528781BE6F4}" type="sibTrans" cxnId="{1EBB029B-E085-493E-869A-29B6752054C7}">
      <dgm:prSet/>
      <dgm:spPr/>
      <dgm:t>
        <a:bodyPr/>
        <a:lstStyle/>
        <a:p>
          <a:endParaRPr lang="en-US"/>
        </a:p>
      </dgm:t>
    </dgm:pt>
    <dgm:pt modelId="{D010FC3D-A5D4-4631-8B0A-A3501828819E}">
      <dgm:prSet/>
      <dgm:spPr/>
      <dgm:t>
        <a:bodyPr/>
        <a:lstStyle/>
        <a:p>
          <a:pPr>
            <a:lnSpc>
              <a:spcPct val="100000"/>
            </a:lnSpc>
          </a:pPr>
          <a:r>
            <a:rPr lang="en-US" dirty="0"/>
            <a:t>- Continued reform is needed to ensure assessments are used fairly and effectively.</a:t>
          </a:r>
        </a:p>
      </dgm:t>
    </dgm:pt>
    <dgm:pt modelId="{E818F42E-2714-40DC-838D-774BC3A2AC40}" type="parTrans" cxnId="{5D399F24-9EA1-45DE-96B4-4BCA0C749A27}">
      <dgm:prSet/>
      <dgm:spPr/>
      <dgm:t>
        <a:bodyPr/>
        <a:lstStyle/>
        <a:p>
          <a:endParaRPr lang="en-US"/>
        </a:p>
      </dgm:t>
    </dgm:pt>
    <dgm:pt modelId="{82CE46DE-DEC4-41DC-87A4-86AFC5CA62F5}" type="sibTrans" cxnId="{5D399F24-9EA1-45DE-96B4-4BCA0C749A27}">
      <dgm:prSet/>
      <dgm:spPr/>
      <dgm:t>
        <a:bodyPr/>
        <a:lstStyle/>
        <a:p>
          <a:endParaRPr lang="en-US"/>
        </a:p>
      </dgm:t>
    </dgm:pt>
    <dgm:pt modelId="{F821FCE6-7507-4624-BB60-CD6C0961F1B0}" type="pres">
      <dgm:prSet presAssocID="{2826D918-BC8E-4310-A72E-8C7F477D59AF}" presName="root" presStyleCnt="0">
        <dgm:presLayoutVars>
          <dgm:dir/>
          <dgm:resizeHandles val="exact"/>
        </dgm:presLayoutVars>
      </dgm:prSet>
      <dgm:spPr/>
    </dgm:pt>
    <dgm:pt modelId="{56187413-2B68-4F62-B6C5-5326B463C65A}" type="pres">
      <dgm:prSet presAssocID="{0A47C1F4-C742-4DF0-B68F-F0768EA31DF8}" presName="compNode" presStyleCnt="0"/>
      <dgm:spPr/>
    </dgm:pt>
    <dgm:pt modelId="{DA7D3C16-DF2E-43B4-A471-D7C42096DD75}" type="pres">
      <dgm:prSet presAssocID="{0A47C1F4-C742-4DF0-B68F-F0768EA31DF8}" presName="bgRect" presStyleLbl="bgShp" presStyleIdx="0" presStyleCnt="2"/>
      <dgm:spPr/>
    </dgm:pt>
    <dgm:pt modelId="{65440DCF-FBAA-4AD1-9876-E200C1D1CA3E}" type="pres">
      <dgm:prSet presAssocID="{0A47C1F4-C742-4DF0-B68F-F0768EA31DF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rson with Idea"/>
        </a:ext>
      </dgm:extLst>
    </dgm:pt>
    <dgm:pt modelId="{20F79091-E138-4064-B17B-13CB59BE1D7E}" type="pres">
      <dgm:prSet presAssocID="{0A47C1F4-C742-4DF0-B68F-F0768EA31DF8}" presName="spaceRect" presStyleCnt="0"/>
      <dgm:spPr/>
    </dgm:pt>
    <dgm:pt modelId="{655B2409-3E37-4CDA-9DAF-48E84177C863}" type="pres">
      <dgm:prSet presAssocID="{0A47C1F4-C742-4DF0-B68F-F0768EA31DF8}" presName="parTx" presStyleLbl="revTx" presStyleIdx="0" presStyleCnt="2">
        <dgm:presLayoutVars>
          <dgm:chMax val="0"/>
          <dgm:chPref val="0"/>
        </dgm:presLayoutVars>
      </dgm:prSet>
      <dgm:spPr/>
    </dgm:pt>
    <dgm:pt modelId="{BE3FD965-7CE5-4082-9AE6-B9BC1BFBA0FC}" type="pres">
      <dgm:prSet presAssocID="{5BB886BD-BCAA-4573-824E-2528781BE6F4}" presName="sibTrans" presStyleCnt="0"/>
      <dgm:spPr/>
    </dgm:pt>
    <dgm:pt modelId="{309D0CA7-8B50-4225-A2B4-D1283A48A899}" type="pres">
      <dgm:prSet presAssocID="{D010FC3D-A5D4-4631-8B0A-A3501828819E}" presName="compNode" presStyleCnt="0"/>
      <dgm:spPr/>
    </dgm:pt>
    <dgm:pt modelId="{7D538E64-57BF-4792-A9DF-9D6BF12CDA15}" type="pres">
      <dgm:prSet presAssocID="{D010FC3D-A5D4-4631-8B0A-A3501828819E}" presName="bgRect" presStyleLbl="bgShp" presStyleIdx="1" presStyleCnt="2"/>
      <dgm:spPr/>
    </dgm:pt>
    <dgm:pt modelId="{D7AD9FFF-EC40-4F1F-BE33-E6E322591AA2}" type="pres">
      <dgm:prSet presAssocID="{D010FC3D-A5D4-4631-8B0A-A3501828819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resentation with Checklist"/>
        </a:ext>
      </dgm:extLst>
    </dgm:pt>
    <dgm:pt modelId="{16FC62A7-8B1D-4E6A-BEEE-2977BBB279E8}" type="pres">
      <dgm:prSet presAssocID="{D010FC3D-A5D4-4631-8B0A-A3501828819E}" presName="spaceRect" presStyleCnt="0"/>
      <dgm:spPr/>
    </dgm:pt>
    <dgm:pt modelId="{2A940C41-70E6-4F96-B28B-DE372D2EB447}" type="pres">
      <dgm:prSet presAssocID="{D010FC3D-A5D4-4631-8B0A-A3501828819E}" presName="parTx" presStyleLbl="revTx" presStyleIdx="1" presStyleCnt="2">
        <dgm:presLayoutVars>
          <dgm:chMax val="0"/>
          <dgm:chPref val="0"/>
        </dgm:presLayoutVars>
      </dgm:prSet>
      <dgm:spPr/>
    </dgm:pt>
  </dgm:ptLst>
  <dgm:cxnLst>
    <dgm:cxn modelId="{D9C47F1E-C89C-407F-AF08-D0E3A1CD2561}" type="presOf" srcId="{D010FC3D-A5D4-4631-8B0A-A3501828819E}" destId="{2A940C41-70E6-4F96-B28B-DE372D2EB447}" srcOrd="0" destOrd="0" presId="urn:microsoft.com/office/officeart/2018/2/layout/IconVerticalSolidList"/>
    <dgm:cxn modelId="{5D399F24-9EA1-45DE-96B4-4BCA0C749A27}" srcId="{2826D918-BC8E-4310-A72E-8C7F477D59AF}" destId="{D010FC3D-A5D4-4631-8B0A-A3501828819E}" srcOrd="1" destOrd="0" parTransId="{E818F42E-2714-40DC-838D-774BC3A2AC40}" sibTransId="{82CE46DE-DEC4-41DC-87A4-86AFC5CA62F5}"/>
    <dgm:cxn modelId="{D4765D47-DE3D-4115-8D9F-1370309B1B83}" type="presOf" srcId="{0A47C1F4-C742-4DF0-B68F-F0768EA31DF8}" destId="{655B2409-3E37-4CDA-9DAF-48E84177C863}" srcOrd="0" destOrd="0" presId="urn:microsoft.com/office/officeart/2018/2/layout/IconVerticalSolidList"/>
    <dgm:cxn modelId="{8F6D9590-F4C5-4EB5-8ADC-1634EF0229F8}" type="presOf" srcId="{2826D918-BC8E-4310-A72E-8C7F477D59AF}" destId="{F821FCE6-7507-4624-BB60-CD6C0961F1B0}" srcOrd="0" destOrd="0" presId="urn:microsoft.com/office/officeart/2018/2/layout/IconVerticalSolidList"/>
    <dgm:cxn modelId="{1EBB029B-E085-493E-869A-29B6752054C7}" srcId="{2826D918-BC8E-4310-A72E-8C7F477D59AF}" destId="{0A47C1F4-C742-4DF0-B68F-F0768EA31DF8}" srcOrd="0" destOrd="0" parTransId="{0E46F3E5-E129-4F8F-B691-DD7116F86094}" sibTransId="{5BB886BD-BCAA-4573-824E-2528781BE6F4}"/>
    <dgm:cxn modelId="{0FAEFAFF-0534-4A96-A7D4-D9CBA3316D6E}" type="presParOf" srcId="{F821FCE6-7507-4624-BB60-CD6C0961F1B0}" destId="{56187413-2B68-4F62-B6C5-5326B463C65A}" srcOrd="0" destOrd="0" presId="urn:microsoft.com/office/officeart/2018/2/layout/IconVerticalSolidList"/>
    <dgm:cxn modelId="{6AB330A7-C1A0-4749-BAC2-D72B8C7EE93B}" type="presParOf" srcId="{56187413-2B68-4F62-B6C5-5326B463C65A}" destId="{DA7D3C16-DF2E-43B4-A471-D7C42096DD75}" srcOrd="0" destOrd="0" presId="urn:microsoft.com/office/officeart/2018/2/layout/IconVerticalSolidList"/>
    <dgm:cxn modelId="{BB42FBB6-8837-4356-BB9F-24A3324E8F99}" type="presParOf" srcId="{56187413-2B68-4F62-B6C5-5326B463C65A}" destId="{65440DCF-FBAA-4AD1-9876-E200C1D1CA3E}" srcOrd="1" destOrd="0" presId="urn:microsoft.com/office/officeart/2018/2/layout/IconVerticalSolidList"/>
    <dgm:cxn modelId="{A15A3E2F-0ACC-49E5-A410-66BAD4308127}" type="presParOf" srcId="{56187413-2B68-4F62-B6C5-5326B463C65A}" destId="{20F79091-E138-4064-B17B-13CB59BE1D7E}" srcOrd="2" destOrd="0" presId="urn:microsoft.com/office/officeart/2018/2/layout/IconVerticalSolidList"/>
    <dgm:cxn modelId="{2FDD4C8F-9EFF-4908-BD04-939DFB311ADA}" type="presParOf" srcId="{56187413-2B68-4F62-B6C5-5326B463C65A}" destId="{655B2409-3E37-4CDA-9DAF-48E84177C863}" srcOrd="3" destOrd="0" presId="urn:microsoft.com/office/officeart/2018/2/layout/IconVerticalSolidList"/>
    <dgm:cxn modelId="{6880506F-6364-475F-9EA0-C85D9941428A}" type="presParOf" srcId="{F821FCE6-7507-4624-BB60-CD6C0961F1B0}" destId="{BE3FD965-7CE5-4082-9AE6-B9BC1BFBA0FC}" srcOrd="1" destOrd="0" presId="urn:microsoft.com/office/officeart/2018/2/layout/IconVerticalSolidList"/>
    <dgm:cxn modelId="{B005BC40-B121-4677-B700-646A97560010}" type="presParOf" srcId="{F821FCE6-7507-4624-BB60-CD6C0961F1B0}" destId="{309D0CA7-8B50-4225-A2B4-D1283A48A899}" srcOrd="2" destOrd="0" presId="urn:microsoft.com/office/officeart/2018/2/layout/IconVerticalSolidList"/>
    <dgm:cxn modelId="{052DB9F9-A6FE-41B3-896F-3D17AA91B1B4}" type="presParOf" srcId="{309D0CA7-8B50-4225-A2B4-D1283A48A899}" destId="{7D538E64-57BF-4792-A9DF-9D6BF12CDA15}" srcOrd="0" destOrd="0" presId="urn:microsoft.com/office/officeart/2018/2/layout/IconVerticalSolidList"/>
    <dgm:cxn modelId="{F6ADC35D-94C2-4B34-918E-FAFAE599353E}" type="presParOf" srcId="{309D0CA7-8B50-4225-A2B4-D1283A48A899}" destId="{D7AD9FFF-EC40-4F1F-BE33-E6E322591AA2}" srcOrd="1" destOrd="0" presId="urn:microsoft.com/office/officeart/2018/2/layout/IconVerticalSolidList"/>
    <dgm:cxn modelId="{74D56CA4-88F8-4583-9AB5-36636AE11741}" type="presParOf" srcId="{309D0CA7-8B50-4225-A2B4-D1283A48A899}" destId="{16FC62A7-8B1D-4E6A-BEEE-2977BBB279E8}" srcOrd="2" destOrd="0" presId="urn:microsoft.com/office/officeart/2018/2/layout/IconVerticalSolidList"/>
    <dgm:cxn modelId="{CEE17649-2DBD-43C8-AF14-EAA7DE1F0E75}" type="presParOf" srcId="{309D0CA7-8B50-4225-A2B4-D1283A48A899}" destId="{2A940C41-70E6-4F96-B28B-DE372D2EB44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AB93B3-133E-4F7D-9F53-EAA3445B7E3E}">
      <dsp:nvSpPr>
        <dsp:cNvPr id="0" name=""/>
        <dsp:cNvSpPr/>
      </dsp:nvSpPr>
      <dsp:spPr>
        <a:xfrm>
          <a:off x="2182007" y="695268"/>
          <a:ext cx="471440" cy="91440"/>
        </a:xfrm>
        <a:custGeom>
          <a:avLst/>
          <a:gdLst/>
          <a:ahLst/>
          <a:cxnLst/>
          <a:rect l="0" t="0" r="0" b="0"/>
          <a:pathLst>
            <a:path>
              <a:moveTo>
                <a:pt x="0" y="45720"/>
              </a:moveTo>
              <a:lnTo>
                <a:pt x="471440"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05176" y="738478"/>
        <a:ext cx="25102" cy="5020"/>
      </dsp:txXfrm>
    </dsp:sp>
    <dsp:sp modelId="{B6AE9BBF-1AB4-4995-8D4C-885726D00D81}">
      <dsp:nvSpPr>
        <dsp:cNvPr id="0" name=""/>
        <dsp:cNvSpPr/>
      </dsp:nvSpPr>
      <dsp:spPr>
        <a:xfrm>
          <a:off x="1022" y="86152"/>
          <a:ext cx="2182785" cy="1309671"/>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958" tIns="112272" rIns="106958" bIns="112272" numCol="1" spcCol="1270" anchor="ctr" anchorCtr="0">
          <a:noAutofit/>
        </a:bodyPr>
        <a:lstStyle/>
        <a:p>
          <a:pPr marL="0" lvl="0" indent="0" algn="ctr" defTabSz="533400">
            <a:lnSpc>
              <a:spcPct val="90000"/>
            </a:lnSpc>
            <a:spcBef>
              <a:spcPct val="0"/>
            </a:spcBef>
            <a:spcAft>
              <a:spcPct val="35000"/>
            </a:spcAft>
            <a:buNone/>
          </a:pPr>
          <a:r>
            <a:rPr lang="en-US" sz="1200" kern="1200"/>
            <a:t>- Intelligence testing has a complex history, evolving from early 20th-century tools to modern assessments shaped by culture, technology, and ethics.</a:t>
          </a:r>
        </a:p>
      </dsp:txBody>
      <dsp:txXfrm>
        <a:off x="1022" y="86152"/>
        <a:ext cx="2182785" cy="1309671"/>
      </dsp:txXfrm>
    </dsp:sp>
    <dsp:sp modelId="{ED62AF06-AA0F-45EC-8341-470F7838499E}">
      <dsp:nvSpPr>
        <dsp:cNvPr id="0" name=""/>
        <dsp:cNvSpPr/>
      </dsp:nvSpPr>
      <dsp:spPr>
        <a:xfrm>
          <a:off x="1092415" y="1394023"/>
          <a:ext cx="2684825" cy="471440"/>
        </a:xfrm>
        <a:custGeom>
          <a:avLst/>
          <a:gdLst/>
          <a:ahLst/>
          <a:cxnLst/>
          <a:rect l="0" t="0" r="0" b="0"/>
          <a:pathLst>
            <a:path>
              <a:moveTo>
                <a:pt x="2684825" y="0"/>
              </a:moveTo>
              <a:lnTo>
                <a:pt x="2684825" y="252820"/>
              </a:lnTo>
              <a:lnTo>
                <a:pt x="0" y="252820"/>
              </a:lnTo>
              <a:lnTo>
                <a:pt x="0" y="471440"/>
              </a:lnTo>
            </a:path>
          </a:pathLst>
        </a:custGeom>
        <a:noFill/>
        <a:ln w="9525"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66543" y="1627233"/>
        <a:ext cx="136568" cy="5020"/>
      </dsp:txXfrm>
    </dsp:sp>
    <dsp:sp modelId="{D828CC0E-CA42-495B-82D6-72AA25AC73A8}">
      <dsp:nvSpPr>
        <dsp:cNvPr id="0" name=""/>
        <dsp:cNvSpPr/>
      </dsp:nvSpPr>
      <dsp:spPr>
        <a:xfrm>
          <a:off x="2685848" y="86152"/>
          <a:ext cx="2182785" cy="1309671"/>
        </a:xfrm>
        <a:prstGeom prst="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958" tIns="112272" rIns="106958" bIns="112272" numCol="1" spcCol="1270" anchor="ctr" anchorCtr="0">
          <a:noAutofit/>
        </a:bodyPr>
        <a:lstStyle/>
        <a:p>
          <a:pPr marL="0" lvl="0" indent="0" algn="ctr" defTabSz="533400">
            <a:lnSpc>
              <a:spcPct val="90000"/>
            </a:lnSpc>
            <a:spcBef>
              <a:spcPct val="0"/>
            </a:spcBef>
            <a:spcAft>
              <a:spcPct val="35000"/>
            </a:spcAft>
            <a:buNone/>
          </a:pPr>
          <a:r>
            <a:rPr lang="en-US" sz="1200" kern="1200"/>
            <a:t>- This presentation explores:</a:t>
          </a:r>
        </a:p>
      </dsp:txBody>
      <dsp:txXfrm>
        <a:off x="2685848" y="86152"/>
        <a:ext cx="2182785" cy="1309671"/>
      </dsp:txXfrm>
    </dsp:sp>
    <dsp:sp modelId="{7DA8E6DE-3151-4BBA-BAED-D3DEF6A14010}">
      <dsp:nvSpPr>
        <dsp:cNvPr id="0" name=""/>
        <dsp:cNvSpPr/>
      </dsp:nvSpPr>
      <dsp:spPr>
        <a:xfrm>
          <a:off x="2182007" y="2506980"/>
          <a:ext cx="471440" cy="91440"/>
        </a:xfrm>
        <a:custGeom>
          <a:avLst/>
          <a:gdLst/>
          <a:ahLst/>
          <a:cxnLst/>
          <a:rect l="0" t="0" r="0" b="0"/>
          <a:pathLst>
            <a:path>
              <a:moveTo>
                <a:pt x="0" y="45720"/>
              </a:moveTo>
              <a:lnTo>
                <a:pt x="471440" y="45720"/>
              </a:lnTo>
            </a:path>
          </a:pathLst>
        </a:custGeom>
        <a:noFill/>
        <a:ln w="9525"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05176" y="2550189"/>
        <a:ext cx="25102" cy="5020"/>
      </dsp:txXfrm>
    </dsp:sp>
    <dsp:sp modelId="{BCF0528D-136E-4CC0-AD9B-83209198029D}">
      <dsp:nvSpPr>
        <dsp:cNvPr id="0" name=""/>
        <dsp:cNvSpPr/>
      </dsp:nvSpPr>
      <dsp:spPr>
        <a:xfrm>
          <a:off x="1022" y="1897864"/>
          <a:ext cx="2182785" cy="1309671"/>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958" tIns="112272" rIns="106958" bIns="112272" numCol="1" spcCol="1270" anchor="ctr" anchorCtr="0">
          <a:noAutofit/>
        </a:bodyPr>
        <a:lstStyle/>
        <a:p>
          <a:pPr marL="0" lvl="0" indent="0" algn="ctr" defTabSz="533400">
            <a:lnSpc>
              <a:spcPct val="90000"/>
            </a:lnSpc>
            <a:spcBef>
              <a:spcPct val="0"/>
            </a:spcBef>
            <a:spcAft>
              <a:spcPct val="35000"/>
            </a:spcAft>
            <a:buNone/>
          </a:pPr>
          <a:r>
            <a:rPr lang="en-US" sz="1200" kern="1200"/>
            <a:t>- Theoretical foundations</a:t>
          </a:r>
        </a:p>
      </dsp:txBody>
      <dsp:txXfrm>
        <a:off x="1022" y="1897864"/>
        <a:ext cx="2182785" cy="1309671"/>
      </dsp:txXfrm>
    </dsp:sp>
    <dsp:sp modelId="{6968E45C-EE57-459C-AE34-24C3699D79DE}">
      <dsp:nvSpPr>
        <dsp:cNvPr id="0" name=""/>
        <dsp:cNvSpPr/>
      </dsp:nvSpPr>
      <dsp:spPr>
        <a:xfrm>
          <a:off x="1092415" y="3205735"/>
          <a:ext cx="2684825" cy="471440"/>
        </a:xfrm>
        <a:custGeom>
          <a:avLst/>
          <a:gdLst/>
          <a:ahLst/>
          <a:cxnLst/>
          <a:rect l="0" t="0" r="0" b="0"/>
          <a:pathLst>
            <a:path>
              <a:moveTo>
                <a:pt x="2684825" y="0"/>
              </a:moveTo>
              <a:lnTo>
                <a:pt x="2684825" y="252820"/>
              </a:lnTo>
              <a:lnTo>
                <a:pt x="0" y="252820"/>
              </a:lnTo>
              <a:lnTo>
                <a:pt x="0" y="471440"/>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66543" y="3438945"/>
        <a:ext cx="136568" cy="5020"/>
      </dsp:txXfrm>
    </dsp:sp>
    <dsp:sp modelId="{34597869-A7F5-4E29-A6EC-17DAB0E32804}">
      <dsp:nvSpPr>
        <dsp:cNvPr id="0" name=""/>
        <dsp:cNvSpPr/>
      </dsp:nvSpPr>
      <dsp:spPr>
        <a:xfrm>
          <a:off x="2685848" y="1897864"/>
          <a:ext cx="2182785" cy="1309671"/>
        </a:xfrm>
        <a:prstGeom prst="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958" tIns="112272" rIns="106958" bIns="112272" numCol="1" spcCol="1270" anchor="ctr" anchorCtr="0">
          <a:noAutofit/>
        </a:bodyPr>
        <a:lstStyle/>
        <a:p>
          <a:pPr marL="0" lvl="0" indent="0" algn="ctr" defTabSz="533400">
            <a:lnSpc>
              <a:spcPct val="90000"/>
            </a:lnSpc>
            <a:spcBef>
              <a:spcPct val="0"/>
            </a:spcBef>
            <a:spcAft>
              <a:spcPct val="35000"/>
            </a:spcAft>
            <a:buNone/>
          </a:pPr>
          <a:r>
            <a:rPr lang="en-US" sz="1200" kern="1200"/>
            <a:t>- Major historical milestones</a:t>
          </a:r>
        </a:p>
      </dsp:txBody>
      <dsp:txXfrm>
        <a:off x="2685848" y="1897864"/>
        <a:ext cx="2182785" cy="1309671"/>
      </dsp:txXfrm>
    </dsp:sp>
    <dsp:sp modelId="{0080DE01-0779-4CE1-9647-51F46EB76EBB}">
      <dsp:nvSpPr>
        <dsp:cNvPr id="0" name=""/>
        <dsp:cNvSpPr/>
      </dsp:nvSpPr>
      <dsp:spPr>
        <a:xfrm>
          <a:off x="2182007" y="4318691"/>
          <a:ext cx="471440" cy="91440"/>
        </a:xfrm>
        <a:custGeom>
          <a:avLst/>
          <a:gdLst/>
          <a:ahLst/>
          <a:cxnLst/>
          <a:rect l="0" t="0" r="0" b="0"/>
          <a:pathLst>
            <a:path>
              <a:moveTo>
                <a:pt x="0" y="45720"/>
              </a:moveTo>
              <a:lnTo>
                <a:pt x="471440" y="45720"/>
              </a:lnTo>
            </a:path>
          </a:pathLst>
        </a:custGeom>
        <a:noFill/>
        <a:ln w="9525"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05176" y="4361901"/>
        <a:ext cx="25102" cy="5020"/>
      </dsp:txXfrm>
    </dsp:sp>
    <dsp:sp modelId="{6C62E918-3EE0-4B43-8194-0547546A0CC0}">
      <dsp:nvSpPr>
        <dsp:cNvPr id="0" name=""/>
        <dsp:cNvSpPr/>
      </dsp:nvSpPr>
      <dsp:spPr>
        <a:xfrm>
          <a:off x="1022" y="3709576"/>
          <a:ext cx="2182785" cy="1309671"/>
        </a:xfrm>
        <a:prstGeom prst="rect">
          <a:avLst/>
        </a:prstGeom>
        <a:solidFill>
          <a:schemeClr val="accent6">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958" tIns="112272" rIns="106958" bIns="112272" numCol="1" spcCol="1270" anchor="ctr" anchorCtr="0">
          <a:noAutofit/>
        </a:bodyPr>
        <a:lstStyle/>
        <a:p>
          <a:pPr marL="0" lvl="0" indent="0" algn="ctr" defTabSz="533400">
            <a:lnSpc>
              <a:spcPct val="90000"/>
            </a:lnSpc>
            <a:spcBef>
              <a:spcPct val="0"/>
            </a:spcBef>
            <a:spcAft>
              <a:spcPct val="35000"/>
            </a:spcAft>
            <a:buNone/>
          </a:pPr>
          <a:r>
            <a:rPr lang="en-US" sz="1200" kern="1200"/>
            <a:t>- Contemporary issues, including cultural bias</a:t>
          </a:r>
        </a:p>
      </dsp:txBody>
      <dsp:txXfrm>
        <a:off x="1022" y="3709576"/>
        <a:ext cx="2182785" cy="1309671"/>
      </dsp:txXfrm>
    </dsp:sp>
    <dsp:sp modelId="{148897F3-4430-435C-963E-4D9B55E7D729}">
      <dsp:nvSpPr>
        <dsp:cNvPr id="0" name=""/>
        <dsp:cNvSpPr/>
      </dsp:nvSpPr>
      <dsp:spPr>
        <a:xfrm>
          <a:off x="2685848" y="3709576"/>
          <a:ext cx="2182785" cy="1309671"/>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958" tIns="112272" rIns="106958" bIns="112272" numCol="1" spcCol="1270" anchor="ctr" anchorCtr="0">
          <a:noAutofit/>
        </a:bodyPr>
        <a:lstStyle/>
        <a:p>
          <a:pPr marL="0" lvl="0" indent="0" algn="ctr" defTabSz="533400">
            <a:lnSpc>
              <a:spcPct val="90000"/>
            </a:lnSpc>
            <a:spcBef>
              <a:spcPct val="0"/>
            </a:spcBef>
            <a:spcAft>
              <a:spcPct val="35000"/>
            </a:spcAft>
            <a:buNone/>
          </a:pPr>
          <a:r>
            <a:rPr lang="en-US" sz="1200" kern="1200"/>
            <a:t>- Uses in education and employment</a:t>
          </a:r>
        </a:p>
      </dsp:txBody>
      <dsp:txXfrm>
        <a:off x="2685848" y="3709576"/>
        <a:ext cx="2182785" cy="13096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F79132-548F-468D-89DE-F5523E83B226}">
      <dsp:nvSpPr>
        <dsp:cNvPr id="0" name=""/>
        <dsp:cNvSpPr/>
      </dsp:nvSpPr>
      <dsp:spPr>
        <a:xfrm>
          <a:off x="0" y="2512"/>
          <a:ext cx="7306740" cy="32489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7F300C-FFB8-4347-B403-289340CF096D}">
      <dsp:nvSpPr>
        <dsp:cNvPr id="0" name=""/>
        <dsp:cNvSpPr/>
      </dsp:nvSpPr>
      <dsp:spPr>
        <a:xfrm>
          <a:off x="98281" y="75614"/>
          <a:ext cx="178868" cy="1786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7EF839C-5EBB-4836-AC95-4CC5C3939CE8}">
      <dsp:nvSpPr>
        <dsp:cNvPr id="0" name=""/>
        <dsp:cNvSpPr/>
      </dsp:nvSpPr>
      <dsp:spPr>
        <a:xfrm>
          <a:off x="375432" y="2512"/>
          <a:ext cx="6875218" cy="426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130" tIns="45130" rIns="45130" bIns="45130" numCol="1" spcCol="1270" anchor="ctr" anchorCtr="0">
          <a:noAutofit/>
        </a:bodyPr>
        <a:lstStyle/>
        <a:p>
          <a:pPr marL="0" lvl="0" indent="0" algn="l" defTabSz="622300">
            <a:lnSpc>
              <a:spcPct val="100000"/>
            </a:lnSpc>
            <a:spcBef>
              <a:spcPct val="0"/>
            </a:spcBef>
            <a:spcAft>
              <a:spcPct val="35000"/>
            </a:spcAft>
            <a:buNone/>
          </a:pPr>
          <a:r>
            <a:rPr lang="en-US" sz="1400" kern="1200"/>
            <a:t>- Charles Spearman (1904) introduced the two-factor theory of intelligence:</a:t>
          </a:r>
        </a:p>
      </dsp:txBody>
      <dsp:txXfrm>
        <a:off x="375432" y="2512"/>
        <a:ext cx="6875218" cy="426429"/>
      </dsp:txXfrm>
    </dsp:sp>
    <dsp:sp modelId="{2FB2E4D0-BADA-4E0A-9F18-2BC2E2F699B1}">
      <dsp:nvSpPr>
        <dsp:cNvPr id="0" name=""/>
        <dsp:cNvSpPr/>
      </dsp:nvSpPr>
      <dsp:spPr>
        <a:xfrm>
          <a:off x="0" y="535549"/>
          <a:ext cx="7306740" cy="32489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42B064-8089-4256-9F37-0D4F8A251443}">
      <dsp:nvSpPr>
        <dsp:cNvPr id="0" name=""/>
        <dsp:cNvSpPr/>
      </dsp:nvSpPr>
      <dsp:spPr>
        <a:xfrm>
          <a:off x="98281" y="608651"/>
          <a:ext cx="178868" cy="1786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784CA1-B6B9-470D-A681-461F02504295}">
      <dsp:nvSpPr>
        <dsp:cNvPr id="0" name=""/>
        <dsp:cNvSpPr/>
      </dsp:nvSpPr>
      <dsp:spPr>
        <a:xfrm>
          <a:off x="375432" y="535549"/>
          <a:ext cx="6875218" cy="426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130" tIns="45130" rIns="45130" bIns="45130" numCol="1" spcCol="1270" anchor="ctr" anchorCtr="0">
          <a:noAutofit/>
        </a:bodyPr>
        <a:lstStyle/>
        <a:p>
          <a:pPr marL="0" lvl="0" indent="0" algn="l" defTabSz="622300">
            <a:lnSpc>
              <a:spcPct val="100000"/>
            </a:lnSpc>
            <a:spcBef>
              <a:spcPct val="0"/>
            </a:spcBef>
            <a:spcAft>
              <a:spcPct val="35000"/>
            </a:spcAft>
            <a:buNone/>
          </a:pPr>
          <a:r>
            <a:rPr lang="en-US" sz="1400" kern="1200"/>
            <a:t>- g: General intelligence – a core mental ability</a:t>
          </a:r>
        </a:p>
      </dsp:txBody>
      <dsp:txXfrm>
        <a:off x="375432" y="535549"/>
        <a:ext cx="6875218" cy="426429"/>
      </dsp:txXfrm>
    </dsp:sp>
    <dsp:sp modelId="{4F4ED28A-F577-44C7-AC06-11728229DB53}">
      <dsp:nvSpPr>
        <dsp:cNvPr id="0" name=""/>
        <dsp:cNvSpPr/>
      </dsp:nvSpPr>
      <dsp:spPr>
        <a:xfrm>
          <a:off x="0" y="1068586"/>
          <a:ext cx="7306740" cy="32489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AA7523-ED31-4AD7-8268-D81DE3983977}">
      <dsp:nvSpPr>
        <dsp:cNvPr id="0" name=""/>
        <dsp:cNvSpPr/>
      </dsp:nvSpPr>
      <dsp:spPr>
        <a:xfrm>
          <a:off x="98281" y="1141688"/>
          <a:ext cx="178868" cy="1786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376430-9D90-4B87-A13F-D4C8AE2E3743}">
      <dsp:nvSpPr>
        <dsp:cNvPr id="0" name=""/>
        <dsp:cNvSpPr/>
      </dsp:nvSpPr>
      <dsp:spPr>
        <a:xfrm>
          <a:off x="375432" y="1068586"/>
          <a:ext cx="6875218" cy="426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130" tIns="45130" rIns="45130" bIns="45130" numCol="1" spcCol="1270" anchor="ctr" anchorCtr="0">
          <a:noAutofit/>
        </a:bodyPr>
        <a:lstStyle/>
        <a:p>
          <a:pPr marL="0" lvl="0" indent="0" algn="l" defTabSz="622300">
            <a:lnSpc>
              <a:spcPct val="100000"/>
            </a:lnSpc>
            <a:spcBef>
              <a:spcPct val="0"/>
            </a:spcBef>
            <a:spcAft>
              <a:spcPct val="35000"/>
            </a:spcAft>
            <a:buNone/>
          </a:pPr>
          <a:r>
            <a:rPr lang="en-US" sz="1400" kern="1200"/>
            <a:t>- s: Specific abilities for particular tasks</a:t>
          </a:r>
        </a:p>
      </dsp:txBody>
      <dsp:txXfrm>
        <a:off x="375432" y="1068586"/>
        <a:ext cx="6875218" cy="426429"/>
      </dsp:txXfrm>
    </dsp:sp>
    <dsp:sp modelId="{31D8D172-E0E5-494E-A77F-6BDD952A2A55}">
      <dsp:nvSpPr>
        <dsp:cNvPr id="0" name=""/>
        <dsp:cNvSpPr/>
      </dsp:nvSpPr>
      <dsp:spPr>
        <a:xfrm>
          <a:off x="0" y="1601622"/>
          <a:ext cx="7306740" cy="32489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AD2C91-2EAD-47C5-8C73-40004508F6B0}">
      <dsp:nvSpPr>
        <dsp:cNvPr id="0" name=""/>
        <dsp:cNvSpPr/>
      </dsp:nvSpPr>
      <dsp:spPr>
        <a:xfrm>
          <a:off x="98281" y="1674724"/>
          <a:ext cx="178868" cy="1786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A5125E-0491-485F-B6C6-D1781E4B0BD4}">
      <dsp:nvSpPr>
        <dsp:cNvPr id="0" name=""/>
        <dsp:cNvSpPr/>
      </dsp:nvSpPr>
      <dsp:spPr>
        <a:xfrm>
          <a:off x="375432" y="1601622"/>
          <a:ext cx="6875218" cy="426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130" tIns="45130" rIns="45130" bIns="45130" numCol="1" spcCol="1270" anchor="ctr" anchorCtr="0">
          <a:noAutofit/>
        </a:bodyPr>
        <a:lstStyle/>
        <a:p>
          <a:pPr marL="0" lvl="0" indent="0" algn="l" defTabSz="622300">
            <a:lnSpc>
              <a:spcPct val="100000"/>
            </a:lnSpc>
            <a:spcBef>
              <a:spcPct val="0"/>
            </a:spcBef>
            <a:spcAft>
              <a:spcPct val="35000"/>
            </a:spcAft>
            <a:buNone/>
          </a:pPr>
          <a:r>
            <a:rPr lang="en-US" sz="1400" kern="1200" dirty="0"/>
            <a:t>- Spearman was the first to define intelligence as a unitary factor or “G” – a general factor of intelligence. </a:t>
          </a:r>
        </a:p>
      </dsp:txBody>
      <dsp:txXfrm>
        <a:off x="375432" y="1601622"/>
        <a:ext cx="6875218" cy="426429"/>
      </dsp:txXfrm>
    </dsp:sp>
    <dsp:sp modelId="{118BFF20-F169-4E11-88FE-BC2F20E0EE51}">
      <dsp:nvSpPr>
        <dsp:cNvPr id="0" name=""/>
        <dsp:cNvSpPr/>
      </dsp:nvSpPr>
      <dsp:spPr>
        <a:xfrm>
          <a:off x="0" y="2134659"/>
          <a:ext cx="7306740" cy="32489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73F872-8D0C-4E5B-A8DF-784448E76F02}">
      <dsp:nvSpPr>
        <dsp:cNvPr id="0" name=""/>
        <dsp:cNvSpPr/>
      </dsp:nvSpPr>
      <dsp:spPr>
        <a:xfrm>
          <a:off x="98281" y="2207761"/>
          <a:ext cx="178868" cy="17869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FAA03D-273C-476A-A2A0-4A6FFBF5657C}">
      <dsp:nvSpPr>
        <dsp:cNvPr id="0" name=""/>
        <dsp:cNvSpPr/>
      </dsp:nvSpPr>
      <dsp:spPr>
        <a:xfrm>
          <a:off x="375432" y="2134659"/>
          <a:ext cx="6875218" cy="426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130" tIns="45130" rIns="45130" bIns="45130" numCol="1" spcCol="1270" anchor="ctr" anchorCtr="0">
          <a:noAutofit/>
        </a:bodyPr>
        <a:lstStyle/>
        <a:p>
          <a:pPr marL="0" lvl="0" indent="0" algn="l" defTabSz="622300">
            <a:lnSpc>
              <a:spcPct val="100000"/>
            </a:lnSpc>
            <a:spcBef>
              <a:spcPct val="0"/>
            </a:spcBef>
            <a:spcAft>
              <a:spcPct val="35000"/>
            </a:spcAft>
            <a:buNone/>
          </a:pPr>
          <a:r>
            <a:rPr lang="en-US" sz="1400" kern="1200"/>
            <a:t>- His work laid the groundwork for most modern IQ tests.</a:t>
          </a:r>
        </a:p>
      </dsp:txBody>
      <dsp:txXfrm>
        <a:off x="375432" y="2134659"/>
        <a:ext cx="6875218" cy="426429"/>
      </dsp:txXfrm>
    </dsp:sp>
    <dsp:sp modelId="{442D0E4E-2FEA-4B60-892E-BBCB87871EEB}">
      <dsp:nvSpPr>
        <dsp:cNvPr id="0" name=""/>
        <dsp:cNvSpPr/>
      </dsp:nvSpPr>
      <dsp:spPr>
        <a:xfrm>
          <a:off x="0" y="2667695"/>
          <a:ext cx="7306740" cy="32489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0456EE-E2E9-4782-AB5C-B17CD5F0FB5F}">
      <dsp:nvSpPr>
        <dsp:cNvPr id="0" name=""/>
        <dsp:cNvSpPr/>
      </dsp:nvSpPr>
      <dsp:spPr>
        <a:xfrm>
          <a:off x="98281" y="2740798"/>
          <a:ext cx="178868" cy="17869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D25C4E9-0FDD-4755-9E74-1D4D0BFBE9DB}">
      <dsp:nvSpPr>
        <dsp:cNvPr id="0" name=""/>
        <dsp:cNvSpPr/>
      </dsp:nvSpPr>
      <dsp:spPr>
        <a:xfrm>
          <a:off x="375432" y="2667695"/>
          <a:ext cx="6875218" cy="426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130" tIns="45130" rIns="45130" bIns="45130" numCol="1" spcCol="1270" anchor="ctr" anchorCtr="0">
          <a:noAutofit/>
        </a:bodyPr>
        <a:lstStyle/>
        <a:p>
          <a:pPr marL="0" lvl="0" indent="0" algn="l" defTabSz="622300">
            <a:lnSpc>
              <a:spcPct val="100000"/>
            </a:lnSpc>
            <a:spcBef>
              <a:spcPct val="0"/>
            </a:spcBef>
            <a:spcAft>
              <a:spcPct val="35000"/>
            </a:spcAft>
            <a:buNone/>
          </a:pPr>
          <a:r>
            <a:rPr lang="en-US" sz="1400" i="1" kern="1200" dirty="0"/>
            <a:t>Reference: Spearman, C. (1904). General Intelligence, Objectively Determined and Measured. American Journal of Psychology, 15, 201–293.</a:t>
          </a:r>
          <a:endParaRPr lang="en-US" sz="1400" kern="1200" dirty="0"/>
        </a:p>
      </dsp:txBody>
      <dsp:txXfrm>
        <a:off x="375432" y="2667695"/>
        <a:ext cx="6875218" cy="4264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3738AC-1B3C-440E-BC63-715E545C9C8D}">
      <dsp:nvSpPr>
        <dsp:cNvPr id="0" name=""/>
        <dsp:cNvSpPr/>
      </dsp:nvSpPr>
      <dsp:spPr>
        <a:xfrm>
          <a:off x="651530" y="557187"/>
          <a:ext cx="964877" cy="96487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5C4982F-55A5-4914-91D9-19AFB2ED2430}">
      <dsp:nvSpPr>
        <dsp:cNvPr id="0" name=""/>
        <dsp:cNvSpPr/>
      </dsp:nvSpPr>
      <dsp:spPr>
        <a:xfrm>
          <a:off x="61883" y="1819450"/>
          <a:ext cx="214417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dirty="0"/>
            <a:t>- Binet &amp; Simon (1905): First IQ test for French schoolchildren.</a:t>
          </a:r>
        </a:p>
      </dsp:txBody>
      <dsp:txXfrm>
        <a:off x="61883" y="1819450"/>
        <a:ext cx="2144171" cy="720000"/>
      </dsp:txXfrm>
    </dsp:sp>
    <dsp:sp modelId="{F3C41AB9-791A-412A-A7EC-37920D74E8EF}">
      <dsp:nvSpPr>
        <dsp:cNvPr id="0" name=""/>
        <dsp:cNvSpPr/>
      </dsp:nvSpPr>
      <dsp:spPr>
        <a:xfrm>
          <a:off x="3170931" y="557187"/>
          <a:ext cx="964877" cy="96487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097B56F-373D-492A-95E3-B3466C0F9AE2}">
      <dsp:nvSpPr>
        <dsp:cNvPr id="0" name=""/>
        <dsp:cNvSpPr/>
      </dsp:nvSpPr>
      <dsp:spPr>
        <a:xfrm>
          <a:off x="2581284" y="1819450"/>
          <a:ext cx="214417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dirty="0"/>
            <a:t>- Terman (1916): Adapted the Binet test into the Stanford-Binet in the U.S.</a:t>
          </a:r>
        </a:p>
      </dsp:txBody>
      <dsp:txXfrm>
        <a:off x="2581284" y="1819450"/>
        <a:ext cx="2144171" cy="720000"/>
      </dsp:txXfrm>
    </dsp:sp>
    <dsp:sp modelId="{C31FBC73-4FFD-4C17-99C9-3A130CBC7567}">
      <dsp:nvSpPr>
        <dsp:cNvPr id="0" name=""/>
        <dsp:cNvSpPr/>
      </dsp:nvSpPr>
      <dsp:spPr>
        <a:xfrm>
          <a:off x="5690332" y="557187"/>
          <a:ext cx="964877" cy="96487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EAF1B55-E9A3-44B2-9CF5-714D33E4E018}">
      <dsp:nvSpPr>
        <dsp:cNvPr id="0" name=""/>
        <dsp:cNvSpPr/>
      </dsp:nvSpPr>
      <dsp:spPr>
        <a:xfrm>
          <a:off x="5100685" y="1819450"/>
          <a:ext cx="214417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dirty="0"/>
            <a:t>- Wechsler (1939): Created WAIS and WISC to measure both verbal and </a:t>
          </a:r>
          <a:r>
            <a:rPr lang="en-US" sz="1200" kern="1200"/>
            <a:t>non-verbal intelligence</a:t>
          </a:r>
          <a:endParaRPr lang="en-US" sz="1200" kern="1200" dirty="0"/>
        </a:p>
      </dsp:txBody>
      <dsp:txXfrm>
        <a:off x="5100685" y="1819450"/>
        <a:ext cx="2144171"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06E571-6B67-4B95-9F3E-9F061F666735}">
      <dsp:nvSpPr>
        <dsp:cNvPr id="0" name=""/>
        <dsp:cNvSpPr/>
      </dsp:nvSpPr>
      <dsp:spPr>
        <a:xfrm>
          <a:off x="0" y="115712"/>
          <a:ext cx="4869656" cy="1173133"/>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 Developed during WWI by Robert Yerkes.</a:t>
          </a:r>
        </a:p>
      </dsp:txBody>
      <dsp:txXfrm>
        <a:off x="57268" y="172980"/>
        <a:ext cx="4755120" cy="1058597"/>
      </dsp:txXfrm>
    </dsp:sp>
    <dsp:sp modelId="{DA414428-6A76-45D7-AC81-FDC52CAA38B5}">
      <dsp:nvSpPr>
        <dsp:cNvPr id="0" name=""/>
        <dsp:cNvSpPr/>
      </dsp:nvSpPr>
      <dsp:spPr>
        <a:xfrm>
          <a:off x="0" y="1349326"/>
          <a:ext cx="4869656" cy="1173133"/>
        </a:xfrm>
        <a:prstGeom prst="roundRect">
          <a:avLst/>
        </a:prstGeom>
        <a:solidFill>
          <a:schemeClr val="accent2">
            <a:hueOff val="-1197987"/>
            <a:satOff val="8241"/>
            <a:lumOff val="91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 Alpha: Verbal, Beta: Non-verbal tests for military recruits.</a:t>
          </a:r>
        </a:p>
      </dsp:txBody>
      <dsp:txXfrm>
        <a:off x="57268" y="1406594"/>
        <a:ext cx="4755120" cy="1058597"/>
      </dsp:txXfrm>
    </dsp:sp>
    <dsp:sp modelId="{EC9DDDFF-6A15-4E5E-853A-0A8D5A106032}">
      <dsp:nvSpPr>
        <dsp:cNvPr id="0" name=""/>
        <dsp:cNvSpPr/>
      </dsp:nvSpPr>
      <dsp:spPr>
        <a:xfrm>
          <a:off x="0" y="2582939"/>
          <a:ext cx="4869656" cy="1173133"/>
        </a:xfrm>
        <a:prstGeom prst="roundRect">
          <a:avLst/>
        </a:prstGeom>
        <a:solidFill>
          <a:schemeClr val="accent2">
            <a:hueOff val="-2395974"/>
            <a:satOff val="16481"/>
            <a:lumOff val="182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 Criticized for cultural and linguistic bias, especially toward immigrants.</a:t>
          </a:r>
        </a:p>
      </dsp:txBody>
      <dsp:txXfrm>
        <a:off x="57268" y="2640207"/>
        <a:ext cx="4755120" cy="1058597"/>
      </dsp:txXfrm>
    </dsp:sp>
    <dsp:sp modelId="{20EF5314-E56D-4324-88DE-998CC7A3D52A}">
      <dsp:nvSpPr>
        <dsp:cNvPr id="0" name=""/>
        <dsp:cNvSpPr/>
      </dsp:nvSpPr>
      <dsp:spPr>
        <a:xfrm>
          <a:off x="0" y="3816553"/>
          <a:ext cx="4869656" cy="1173133"/>
        </a:xfrm>
        <a:prstGeom prst="roundRect">
          <a:avLst/>
        </a:prstGeom>
        <a:solidFill>
          <a:schemeClr val="accent2">
            <a:hueOff val="-3593961"/>
            <a:satOff val="24722"/>
            <a:lumOff val="274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i="1" kern="1200" dirty="0"/>
            <a:t>Reference: Gould, S. J. (1981). The Mismeasure of Man. W. W. Norton &amp; Company.</a:t>
          </a:r>
          <a:endParaRPr lang="en-US" sz="2100" kern="1200" dirty="0"/>
        </a:p>
      </dsp:txBody>
      <dsp:txXfrm>
        <a:off x="57268" y="3873821"/>
        <a:ext cx="4755120" cy="105859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84AF8F-2640-4AB4-BFAF-89166111D7D1}">
      <dsp:nvSpPr>
        <dsp:cNvPr id="0" name=""/>
        <dsp:cNvSpPr/>
      </dsp:nvSpPr>
      <dsp:spPr>
        <a:xfrm>
          <a:off x="15700" y="0"/>
          <a:ext cx="4646619" cy="4646619"/>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091977-2EA8-4F1F-A6B0-37C5154033AC}">
      <dsp:nvSpPr>
        <dsp:cNvPr id="0" name=""/>
        <dsp:cNvSpPr/>
      </dsp:nvSpPr>
      <dsp:spPr>
        <a:xfrm>
          <a:off x="403398" y="1247704"/>
          <a:ext cx="1812181" cy="1812181"/>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 Gardner (1983): </a:t>
          </a:r>
          <a:r>
            <a:rPr lang="en-US" sz="1500" kern="1200" dirty="0" err="1"/>
            <a:t>Introdued</a:t>
          </a:r>
          <a:r>
            <a:rPr lang="en-US" sz="1500" kern="1200" dirty="0"/>
            <a:t> Multiple Intelligences theory.</a:t>
          </a:r>
        </a:p>
      </dsp:txBody>
      <dsp:txXfrm>
        <a:off x="491861" y="1336167"/>
        <a:ext cx="1635255" cy="1635255"/>
      </dsp:txXfrm>
    </dsp:sp>
    <dsp:sp modelId="{85D9DC50-2215-4345-AC83-26EBAA5765CB}">
      <dsp:nvSpPr>
        <dsp:cNvPr id="0" name=""/>
        <dsp:cNvSpPr/>
      </dsp:nvSpPr>
      <dsp:spPr>
        <a:xfrm>
          <a:off x="2512692" y="1247704"/>
          <a:ext cx="1812181" cy="1812181"/>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i="1" kern="1200" dirty="0"/>
            <a:t>Reference: Gardner, H. (1983). Frames of Mind: The Theory of Multiple Intelligences. Basic Books.</a:t>
          </a:r>
          <a:endParaRPr lang="en-US" sz="1500" kern="1200" dirty="0"/>
        </a:p>
      </dsp:txBody>
      <dsp:txXfrm>
        <a:off x="2601155" y="1336167"/>
        <a:ext cx="1635255" cy="1635255"/>
      </dsp:txXfrm>
    </dsp:sp>
    <dsp:sp modelId="{7177D61D-7CBA-4C8C-B119-C88B3AB87ACC}">
      <dsp:nvSpPr>
        <dsp:cNvPr id="0" name=""/>
        <dsp:cNvSpPr/>
      </dsp:nvSpPr>
      <dsp:spPr>
        <a:xfrm flipV="1">
          <a:off x="1340359" y="3232347"/>
          <a:ext cx="45721" cy="133503"/>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5BDDDDF-D9E8-44CB-9BF8-D6CA22EE87FA}">
      <dsp:nvSpPr>
        <dsp:cNvPr id="0" name=""/>
        <dsp:cNvSpPr/>
      </dsp:nvSpPr>
      <dsp:spPr>
        <a:xfrm flipV="1">
          <a:off x="3291939" y="3268926"/>
          <a:ext cx="45721" cy="6034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CB6F4C-AA44-43AC-8C70-5998F6B90134}">
      <dsp:nvSpPr>
        <dsp:cNvPr id="0" name=""/>
        <dsp:cNvSpPr/>
      </dsp:nvSpPr>
      <dsp:spPr>
        <a:xfrm>
          <a:off x="0" y="1895"/>
          <a:ext cx="4678020" cy="9605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B5D129-FEAB-446C-BDED-76A8FC46EDEE}">
      <dsp:nvSpPr>
        <dsp:cNvPr id="0" name=""/>
        <dsp:cNvSpPr/>
      </dsp:nvSpPr>
      <dsp:spPr>
        <a:xfrm>
          <a:off x="290559" y="218013"/>
          <a:ext cx="528289" cy="52828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7AA95E6-027F-4849-92F7-90ED85B945DB}">
      <dsp:nvSpPr>
        <dsp:cNvPr id="0" name=""/>
        <dsp:cNvSpPr/>
      </dsp:nvSpPr>
      <dsp:spPr>
        <a:xfrm>
          <a:off x="1109408" y="1895"/>
          <a:ext cx="3568611" cy="9605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656" tIns="101656" rIns="101656" bIns="101656" numCol="1" spcCol="1270" anchor="ctr" anchorCtr="0">
          <a:noAutofit/>
        </a:bodyPr>
        <a:lstStyle/>
        <a:p>
          <a:pPr marL="0" lvl="0" indent="0" algn="l" defTabSz="666750">
            <a:lnSpc>
              <a:spcPct val="90000"/>
            </a:lnSpc>
            <a:spcBef>
              <a:spcPct val="0"/>
            </a:spcBef>
            <a:spcAft>
              <a:spcPct val="35000"/>
            </a:spcAft>
            <a:buNone/>
          </a:pPr>
          <a:r>
            <a:rPr lang="en-US" sz="1500" kern="1200" dirty="0"/>
            <a:t>- Widely used tools: WISC-V, Stanford-Binet, KABC-II, WJ-IV, CAS.</a:t>
          </a:r>
        </a:p>
      </dsp:txBody>
      <dsp:txXfrm>
        <a:off x="1109408" y="1895"/>
        <a:ext cx="3568611" cy="960526"/>
      </dsp:txXfrm>
    </dsp:sp>
    <dsp:sp modelId="{E6B61FFC-0D77-4D17-9AA1-4F541C499A41}">
      <dsp:nvSpPr>
        <dsp:cNvPr id="0" name=""/>
        <dsp:cNvSpPr/>
      </dsp:nvSpPr>
      <dsp:spPr>
        <a:xfrm>
          <a:off x="0" y="1202553"/>
          <a:ext cx="4678020" cy="9605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8C61AC-6468-424B-9D7E-51688A82491A}">
      <dsp:nvSpPr>
        <dsp:cNvPr id="0" name=""/>
        <dsp:cNvSpPr/>
      </dsp:nvSpPr>
      <dsp:spPr>
        <a:xfrm>
          <a:off x="290559" y="1418671"/>
          <a:ext cx="528289" cy="52828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894FE34-A2E7-460B-8133-C5B9DDBC4752}">
      <dsp:nvSpPr>
        <dsp:cNvPr id="0" name=""/>
        <dsp:cNvSpPr/>
      </dsp:nvSpPr>
      <dsp:spPr>
        <a:xfrm>
          <a:off x="1109408" y="1202553"/>
          <a:ext cx="3568611" cy="9605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656" tIns="101656" rIns="101656" bIns="101656" numCol="1" spcCol="1270" anchor="ctr" anchorCtr="0">
          <a:noAutofit/>
        </a:bodyPr>
        <a:lstStyle/>
        <a:p>
          <a:pPr marL="0" lvl="0" indent="0" algn="l" defTabSz="666750">
            <a:lnSpc>
              <a:spcPct val="90000"/>
            </a:lnSpc>
            <a:spcBef>
              <a:spcPct val="0"/>
            </a:spcBef>
            <a:spcAft>
              <a:spcPct val="35000"/>
            </a:spcAft>
            <a:buNone/>
          </a:pPr>
          <a:r>
            <a:rPr lang="en-US" sz="1500" kern="1200" dirty="0"/>
            <a:t>- Many based on CHC theory integrating Gf, Gc, and working memory.</a:t>
          </a:r>
        </a:p>
      </dsp:txBody>
      <dsp:txXfrm>
        <a:off x="1109408" y="1202553"/>
        <a:ext cx="3568611" cy="960526"/>
      </dsp:txXfrm>
    </dsp:sp>
    <dsp:sp modelId="{ABD36C98-9D20-415C-B3E3-2F8D739AE401}">
      <dsp:nvSpPr>
        <dsp:cNvPr id="0" name=""/>
        <dsp:cNvSpPr/>
      </dsp:nvSpPr>
      <dsp:spPr>
        <a:xfrm>
          <a:off x="0" y="2403211"/>
          <a:ext cx="4678020" cy="9605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17DF25-E8DA-4179-992D-9469C0E43683}">
      <dsp:nvSpPr>
        <dsp:cNvPr id="0" name=""/>
        <dsp:cNvSpPr/>
      </dsp:nvSpPr>
      <dsp:spPr>
        <a:xfrm>
          <a:off x="290559" y="2619329"/>
          <a:ext cx="528289" cy="52828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E6EE0B8-0CC5-45BC-8E03-173A5BF62A94}">
      <dsp:nvSpPr>
        <dsp:cNvPr id="0" name=""/>
        <dsp:cNvSpPr/>
      </dsp:nvSpPr>
      <dsp:spPr>
        <a:xfrm>
          <a:off x="1109408" y="2403211"/>
          <a:ext cx="3568611" cy="9605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656" tIns="101656" rIns="101656" bIns="101656" numCol="1" spcCol="1270" anchor="ctr" anchorCtr="0">
          <a:noAutofit/>
        </a:bodyPr>
        <a:lstStyle/>
        <a:p>
          <a:pPr marL="0" lvl="0" indent="0" algn="l" defTabSz="666750">
            <a:lnSpc>
              <a:spcPct val="90000"/>
            </a:lnSpc>
            <a:spcBef>
              <a:spcPct val="0"/>
            </a:spcBef>
            <a:spcAft>
              <a:spcPct val="35000"/>
            </a:spcAft>
            <a:buNone/>
          </a:pPr>
          <a:r>
            <a:rPr lang="en-US" sz="1500" kern="1200" dirty="0"/>
            <a:t>- Broader approaches help assess diverse cognitive abilities.</a:t>
          </a:r>
        </a:p>
      </dsp:txBody>
      <dsp:txXfrm>
        <a:off x="1109408" y="2403211"/>
        <a:ext cx="3568611" cy="960526"/>
      </dsp:txXfrm>
    </dsp:sp>
    <dsp:sp modelId="{9EE597C3-76E7-4D53-AF55-5A5F1F060624}">
      <dsp:nvSpPr>
        <dsp:cNvPr id="0" name=""/>
        <dsp:cNvSpPr/>
      </dsp:nvSpPr>
      <dsp:spPr>
        <a:xfrm>
          <a:off x="0" y="3603869"/>
          <a:ext cx="4678020" cy="9605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04FEEF-A7B4-4AA4-8BEC-43134B8EE052}">
      <dsp:nvSpPr>
        <dsp:cNvPr id="0" name=""/>
        <dsp:cNvSpPr/>
      </dsp:nvSpPr>
      <dsp:spPr>
        <a:xfrm>
          <a:off x="290559" y="3819987"/>
          <a:ext cx="528289" cy="52828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0EB659E-8916-4F04-86C8-8CF2F83B870A}">
      <dsp:nvSpPr>
        <dsp:cNvPr id="0" name=""/>
        <dsp:cNvSpPr/>
      </dsp:nvSpPr>
      <dsp:spPr>
        <a:xfrm>
          <a:off x="1109408" y="3603869"/>
          <a:ext cx="3568611" cy="9605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656" tIns="101656" rIns="101656" bIns="101656" numCol="1" spcCol="1270" anchor="ctr" anchorCtr="0">
          <a:noAutofit/>
        </a:bodyPr>
        <a:lstStyle/>
        <a:p>
          <a:pPr marL="0" lvl="0" indent="0" algn="l" defTabSz="666750">
            <a:lnSpc>
              <a:spcPct val="90000"/>
            </a:lnSpc>
            <a:spcBef>
              <a:spcPct val="0"/>
            </a:spcBef>
            <a:spcAft>
              <a:spcPct val="35000"/>
            </a:spcAft>
            <a:buNone/>
          </a:pPr>
          <a:r>
            <a:rPr lang="en-US" sz="1500" i="1" kern="1200" dirty="0"/>
            <a:t>Reference: Kaufman, A. S., &amp; Kaufman, N. L. (2004). Kaufman Assessment Battery for Children (2nd ed.). AGS Publishing.</a:t>
          </a:r>
          <a:endParaRPr lang="en-US" sz="1500" kern="1200" dirty="0"/>
        </a:p>
      </dsp:txBody>
      <dsp:txXfrm>
        <a:off x="1109408" y="3603869"/>
        <a:ext cx="3568611" cy="96052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56D766-CE8C-453B-AAF6-5021034BE5EE}">
      <dsp:nvSpPr>
        <dsp:cNvPr id="0" name=""/>
        <dsp:cNvSpPr/>
      </dsp:nvSpPr>
      <dsp:spPr>
        <a:xfrm>
          <a:off x="604211" y="583901"/>
          <a:ext cx="899630" cy="89963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EC12AC-B46D-46E2-905A-2207C777A820}">
      <dsp:nvSpPr>
        <dsp:cNvPr id="0" name=""/>
        <dsp:cNvSpPr/>
      </dsp:nvSpPr>
      <dsp:spPr>
        <a:xfrm>
          <a:off x="795935" y="775625"/>
          <a:ext cx="516181" cy="5161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75A686A-9441-4EC2-B151-6F06F9A0CB3C}">
      <dsp:nvSpPr>
        <dsp:cNvPr id="0" name=""/>
        <dsp:cNvSpPr/>
      </dsp:nvSpPr>
      <dsp:spPr>
        <a:xfrm>
          <a:off x="920" y="1763745"/>
          <a:ext cx="2106212" cy="748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a:t>- Persistent achievement gaps for Black, Hispanic, and immigrant students.</a:t>
          </a:r>
        </a:p>
      </dsp:txBody>
      <dsp:txXfrm>
        <a:off x="920" y="1763745"/>
        <a:ext cx="2106212" cy="748991"/>
      </dsp:txXfrm>
    </dsp:sp>
    <dsp:sp modelId="{D0C5EA06-0D62-4917-9758-92B891D3F473}">
      <dsp:nvSpPr>
        <dsp:cNvPr id="0" name=""/>
        <dsp:cNvSpPr/>
      </dsp:nvSpPr>
      <dsp:spPr>
        <a:xfrm>
          <a:off x="2652810" y="583901"/>
          <a:ext cx="899630" cy="89963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5D0102-C34E-4A76-9D7C-1DC131927782}">
      <dsp:nvSpPr>
        <dsp:cNvPr id="0" name=""/>
        <dsp:cNvSpPr/>
      </dsp:nvSpPr>
      <dsp:spPr>
        <a:xfrm>
          <a:off x="2844535" y="775625"/>
          <a:ext cx="516181" cy="5161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B00C136-A7E2-4EDE-9975-4D99E762A9C4}">
      <dsp:nvSpPr>
        <dsp:cNvPr id="0" name=""/>
        <dsp:cNvSpPr/>
      </dsp:nvSpPr>
      <dsp:spPr>
        <a:xfrm>
          <a:off x="2365223" y="1763745"/>
          <a:ext cx="1474804" cy="748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a:t>- Bias in referral and content leads to misrepresentation in special education.</a:t>
          </a:r>
        </a:p>
      </dsp:txBody>
      <dsp:txXfrm>
        <a:off x="2365223" y="1763745"/>
        <a:ext cx="1474804" cy="748991"/>
      </dsp:txXfrm>
    </dsp:sp>
    <dsp:sp modelId="{0C09577D-061B-4E17-967B-D9908E28D7DC}">
      <dsp:nvSpPr>
        <dsp:cNvPr id="0" name=""/>
        <dsp:cNvSpPr/>
      </dsp:nvSpPr>
      <dsp:spPr>
        <a:xfrm>
          <a:off x="4385706" y="583901"/>
          <a:ext cx="899630" cy="89963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94A286-3FFD-4FE5-80EC-262BEF949936}">
      <dsp:nvSpPr>
        <dsp:cNvPr id="0" name=""/>
        <dsp:cNvSpPr/>
      </dsp:nvSpPr>
      <dsp:spPr>
        <a:xfrm>
          <a:off x="4577430" y="775625"/>
          <a:ext cx="516181" cy="5161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DE7FFEA-182A-4330-A8AB-660E77708C5D}">
      <dsp:nvSpPr>
        <dsp:cNvPr id="0" name=""/>
        <dsp:cNvSpPr/>
      </dsp:nvSpPr>
      <dsp:spPr>
        <a:xfrm>
          <a:off x="4098119" y="1763745"/>
          <a:ext cx="1474804" cy="748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a:t>- Emerging theories aim for inclusivity and fairness.</a:t>
          </a:r>
        </a:p>
      </dsp:txBody>
      <dsp:txXfrm>
        <a:off x="4098119" y="1763745"/>
        <a:ext cx="1474804" cy="748991"/>
      </dsp:txXfrm>
    </dsp:sp>
    <dsp:sp modelId="{027EF599-9D16-4398-B2FC-546EEC6F86D4}">
      <dsp:nvSpPr>
        <dsp:cNvPr id="0" name=""/>
        <dsp:cNvSpPr/>
      </dsp:nvSpPr>
      <dsp:spPr>
        <a:xfrm>
          <a:off x="6118601" y="529241"/>
          <a:ext cx="899630" cy="89963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F3F87E-B36A-4B7F-8369-EDC5B108AC31}">
      <dsp:nvSpPr>
        <dsp:cNvPr id="0" name=""/>
        <dsp:cNvSpPr/>
      </dsp:nvSpPr>
      <dsp:spPr>
        <a:xfrm>
          <a:off x="6310326" y="720966"/>
          <a:ext cx="516181" cy="51618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F3197BD-7FE4-45B2-80AA-436B216C063C}">
      <dsp:nvSpPr>
        <dsp:cNvPr id="0" name=""/>
        <dsp:cNvSpPr/>
      </dsp:nvSpPr>
      <dsp:spPr>
        <a:xfrm>
          <a:off x="5831014" y="1599766"/>
          <a:ext cx="1474804" cy="9676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i="1" kern="1200" dirty="0"/>
            <a:t>Reference: Holden, L. R., &amp; Tanenbaum, G. J. (2023). Modern Assessments of Intelligence Must Be Fair and Equitable. Journal of Intelligence, 11(6), 126.</a:t>
          </a:r>
          <a:endParaRPr lang="en-US" sz="1100" kern="1200" dirty="0"/>
        </a:p>
      </dsp:txBody>
      <dsp:txXfrm>
        <a:off x="5831014" y="1599766"/>
        <a:ext cx="1474804" cy="96762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43DFA1-0CEC-4ED2-91B6-5519C332AAF6}">
      <dsp:nvSpPr>
        <dsp:cNvPr id="0" name=""/>
        <dsp:cNvSpPr/>
      </dsp:nvSpPr>
      <dsp:spPr>
        <a:xfrm>
          <a:off x="0" y="0"/>
          <a:ext cx="4869656"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9A48EC-7135-415A-AD8B-FF265532B343}">
      <dsp:nvSpPr>
        <dsp:cNvPr id="0" name=""/>
        <dsp:cNvSpPr/>
      </dsp:nvSpPr>
      <dsp:spPr>
        <a:xfrm>
          <a:off x="0" y="0"/>
          <a:ext cx="4869656"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 Used for diagnosing learning needs, identifying giftedness, and job screening.</a:t>
          </a:r>
        </a:p>
      </dsp:txBody>
      <dsp:txXfrm>
        <a:off x="0" y="0"/>
        <a:ext cx="4869656" cy="1276350"/>
      </dsp:txXfrm>
    </dsp:sp>
    <dsp:sp modelId="{B0223B5D-FE22-4922-AD6B-D6695E7121BF}">
      <dsp:nvSpPr>
        <dsp:cNvPr id="0" name=""/>
        <dsp:cNvSpPr/>
      </dsp:nvSpPr>
      <dsp:spPr>
        <a:xfrm>
          <a:off x="0" y="1276350"/>
          <a:ext cx="4869656" cy="0"/>
        </a:xfrm>
        <a:prstGeom prst="line">
          <a:avLst/>
        </a:prstGeom>
        <a:solidFill>
          <a:schemeClr val="accent2">
            <a:hueOff val="-1197987"/>
            <a:satOff val="8241"/>
            <a:lumOff val="915"/>
            <a:alphaOff val="0"/>
          </a:schemeClr>
        </a:solidFill>
        <a:ln w="15875" cap="rnd" cmpd="sng" algn="ctr">
          <a:solidFill>
            <a:schemeClr val="accent2">
              <a:hueOff val="-1197987"/>
              <a:satOff val="8241"/>
              <a:lumOff val="91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FC4375-76C7-449E-B1C6-B3648EB3C133}">
      <dsp:nvSpPr>
        <dsp:cNvPr id="0" name=""/>
        <dsp:cNvSpPr/>
      </dsp:nvSpPr>
      <dsp:spPr>
        <a:xfrm>
          <a:off x="0" y="1276350"/>
          <a:ext cx="4869656"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 Ethical and legal issues require careful application.</a:t>
          </a:r>
        </a:p>
      </dsp:txBody>
      <dsp:txXfrm>
        <a:off x="0" y="1276350"/>
        <a:ext cx="4869656" cy="1276350"/>
      </dsp:txXfrm>
    </dsp:sp>
    <dsp:sp modelId="{87EA6963-5E26-476C-972E-41088F4C51E5}">
      <dsp:nvSpPr>
        <dsp:cNvPr id="0" name=""/>
        <dsp:cNvSpPr/>
      </dsp:nvSpPr>
      <dsp:spPr>
        <a:xfrm>
          <a:off x="0" y="2552700"/>
          <a:ext cx="4869656" cy="0"/>
        </a:xfrm>
        <a:prstGeom prst="line">
          <a:avLst/>
        </a:prstGeom>
        <a:solidFill>
          <a:schemeClr val="accent2">
            <a:hueOff val="-2395974"/>
            <a:satOff val="16481"/>
            <a:lumOff val="1829"/>
            <a:alphaOff val="0"/>
          </a:schemeClr>
        </a:solidFill>
        <a:ln w="15875" cap="rnd" cmpd="sng" algn="ctr">
          <a:solidFill>
            <a:schemeClr val="accent2">
              <a:hueOff val="-2395974"/>
              <a:satOff val="16481"/>
              <a:lumOff val="182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38045B-6471-497D-9F6F-F320E0F5D563}">
      <dsp:nvSpPr>
        <dsp:cNvPr id="0" name=""/>
        <dsp:cNvSpPr/>
      </dsp:nvSpPr>
      <dsp:spPr>
        <a:xfrm>
          <a:off x="0" y="2552700"/>
          <a:ext cx="4869656"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 Balance needed between utility and fairness.</a:t>
          </a:r>
        </a:p>
      </dsp:txBody>
      <dsp:txXfrm>
        <a:off x="0" y="2552700"/>
        <a:ext cx="4869656" cy="1276350"/>
      </dsp:txXfrm>
    </dsp:sp>
    <dsp:sp modelId="{E62AB68F-90B9-4458-860F-E7651333FC96}">
      <dsp:nvSpPr>
        <dsp:cNvPr id="0" name=""/>
        <dsp:cNvSpPr/>
      </dsp:nvSpPr>
      <dsp:spPr>
        <a:xfrm>
          <a:off x="0" y="3829050"/>
          <a:ext cx="4869656" cy="0"/>
        </a:xfrm>
        <a:prstGeom prst="line">
          <a:avLst/>
        </a:prstGeom>
        <a:solidFill>
          <a:schemeClr val="accent2">
            <a:hueOff val="-3593961"/>
            <a:satOff val="24722"/>
            <a:lumOff val="2744"/>
            <a:alphaOff val="0"/>
          </a:schemeClr>
        </a:solidFill>
        <a:ln w="15875" cap="rnd" cmpd="sng" algn="ctr">
          <a:solidFill>
            <a:schemeClr val="accent2">
              <a:hueOff val="-3593961"/>
              <a:satOff val="24722"/>
              <a:lumOff val="274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F14C05-B551-4776-A29B-5C37E819CADE}">
      <dsp:nvSpPr>
        <dsp:cNvPr id="0" name=""/>
        <dsp:cNvSpPr/>
      </dsp:nvSpPr>
      <dsp:spPr>
        <a:xfrm>
          <a:off x="0" y="3829050"/>
          <a:ext cx="4869656"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i="1" kern="1200"/>
            <a:t>Reference: Benson, E. (2003). Intelligent intelligence testing. APA Monitor on Psychology, 34(2), 48.</a:t>
          </a:r>
          <a:endParaRPr lang="en-US" sz="2500" kern="1200"/>
        </a:p>
      </dsp:txBody>
      <dsp:txXfrm>
        <a:off x="0" y="3829050"/>
        <a:ext cx="4869656" cy="127635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7D3C16-DF2E-43B4-A471-D7C42096DD75}">
      <dsp:nvSpPr>
        <dsp:cNvPr id="0" name=""/>
        <dsp:cNvSpPr/>
      </dsp:nvSpPr>
      <dsp:spPr>
        <a:xfrm>
          <a:off x="0" y="541582"/>
          <a:ext cx="7704667" cy="99984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440DCF-FBAA-4AD1-9876-E200C1D1CA3E}">
      <dsp:nvSpPr>
        <dsp:cNvPr id="0" name=""/>
        <dsp:cNvSpPr/>
      </dsp:nvSpPr>
      <dsp:spPr>
        <a:xfrm>
          <a:off x="302453" y="766547"/>
          <a:ext cx="549914" cy="5499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5B2409-3E37-4CDA-9DAF-48E84177C863}">
      <dsp:nvSpPr>
        <dsp:cNvPr id="0" name=""/>
        <dsp:cNvSpPr/>
      </dsp:nvSpPr>
      <dsp:spPr>
        <a:xfrm>
          <a:off x="1154820" y="541582"/>
          <a:ext cx="6549846" cy="9998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817" tIns="105817" rIns="105817" bIns="105817" numCol="1" spcCol="1270" anchor="ctr" anchorCtr="0">
          <a:noAutofit/>
        </a:bodyPr>
        <a:lstStyle/>
        <a:p>
          <a:pPr marL="0" lvl="0" indent="0" algn="l" defTabSz="1111250">
            <a:lnSpc>
              <a:spcPct val="100000"/>
            </a:lnSpc>
            <a:spcBef>
              <a:spcPct val="0"/>
            </a:spcBef>
            <a:spcAft>
              <a:spcPct val="35000"/>
            </a:spcAft>
            <a:buNone/>
          </a:pPr>
          <a:r>
            <a:rPr lang="en-US" sz="2500" kern="1200"/>
            <a:t>- From Spearman’s g to inclusive models, intelligence testing has evolved significantly.</a:t>
          </a:r>
        </a:p>
      </dsp:txBody>
      <dsp:txXfrm>
        <a:off x="1154820" y="541582"/>
        <a:ext cx="6549846" cy="999844"/>
      </dsp:txXfrm>
    </dsp:sp>
    <dsp:sp modelId="{7D538E64-57BF-4792-A9DF-9D6BF12CDA15}">
      <dsp:nvSpPr>
        <dsp:cNvPr id="0" name=""/>
        <dsp:cNvSpPr/>
      </dsp:nvSpPr>
      <dsp:spPr>
        <a:xfrm>
          <a:off x="0" y="1791388"/>
          <a:ext cx="7704667" cy="99984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AD9FFF-EC40-4F1F-BE33-E6E322591AA2}">
      <dsp:nvSpPr>
        <dsp:cNvPr id="0" name=""/>
        <dsp:cNvSpPr/>
      </dsp:nvSpPr>
      <dsp:spPr>
        <a:xfrm>
          <a:off x="302453" y="2016353"/>
          <a:ext cx="549914" cy="5499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A940C41-70E6-4F96-B28B-DE372D2EB447}">
      <dsp:nvSpPr>
        <dsp:cNvPr id="0" name=""/>
        <dsp:cNvSpPr/>
      </dsp:nvSpPr>
      <dsp:spPr>
        <a:xfrm>
          <a:off x="1154820" y="1791388"/>
          <a:ext cx="6549846" cy="9998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817" tIns="105817" rIns="105817" bIns="105817" numCol="1" spcCol="1270" anchor="ctr" anchorCtr="0">
          <a:noAutofit/>
        </a:bodyPr>
        <a:lstStyle/>
        <a:p>
          <a:pPr marL="0" lvl="0" indent="0" algn="l" defTabSz="1111250">
            <a:lnSpc>
              <a:spcPct val="100000"/>
            </a:lnSpc>
            <a:spcBef>
              <a:spcPct val="0"/>
            </a:spcBef>
            <a:spcAft>
              <a:spcPct val="35000"/>
            </a:spcAft>
            <a:buNone/>
          </a:pPr>
          <a:r>
            <a:rPr lang="en-US" sz="2500" kern="1200" dirty="0"/>
            <a:t>- Continued reform is needed to ensure assessments are used fairly and effectively.</a:t>
          </a:r>
        </a:p>
      </dsp:txBody>
      <dsp:txXfrm>
        <a:off x="1154820" y="1791388"/>
        <a:ext cx="6549846" cy="999844"/>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4A3033-D267-4183-AEAD-72951049C632}" type="datetimeFigureOut">
              <a:rPr lang="en-GB" smtClean="0"/>
              <a:t>28/04/2025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F87A50-3B80-4918-8360-F69F28D04DB6}" type="slidenum">
              <a:rPr lang="en-GB" smtClean="0"/>
              <a:t>‹#›</a:t>
            </a:fld>
            <a:endParaRPr lang="en-GB"/>
          </a:p>
        </p:txBody>
      </p:sp>
    </p:spTree>
    <p:extLst>
      <p:ext uri="{BB962C8B-B14F-4D97-AF65-F5344CB8AC3E}">
        <p14:creationId xmlns:p14="http://schemas.microsoft.com/office/powerpoint/2010/main" val="18852128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concept of intelligence as historically understood usually refers to human ability to organize, reason, problem solve, and think abstractly, as well as learn and develop through life experiences. However there are different views this is one of many. An operational definition of intelligence not in anyway affected by the method used to measure it has not so far developed. The Definition Of Intelligence. June 2015. Cognitive Science: A multidisciplinary Journal 16(2):107-132 David D </a:t>
            </a:r>
            <a:r>
              <a:rPr lang="en-US" dirty="0" err="1"/>
              <a:t>Judicibus</a:t>
            </a:r>
            <a:endParaRPr lang="en-US" dirty="0"/>
          </a:p>
          <a:p>
            <a:endParaRPr lang="en-US" dirty="0"/>
          </a:p>
          <a:p>
            <a:r>
              <a:rPr lang="en-US" dirty="0"/>
              <a:t>  </a:t>
            </a:r>
            <a:endParaRPr lang="en-GB" dirty="0"/>
          </a:p>
        </p:txBody>
      </p:sp>
      <p:sp>
        <p:nvSpPr>
          <p:cNvPr id="4" name="Slide Number Placeholder 3"/>
          <p:cNvSpPr>
            <a:spLocks noGrp="1"/>
          </p:cNvSpPr>
          <p:nvPr>
            <p:ph type="sldNum" sz="quarter" idx="5"/>
          </p:nvPr>
        </p:nvSpPr>
        <p:spPr/>
        <p:txBody>
          <a:bodyPr/>
          <a:lstStyle/>
          <a:p>
            <a:fld id="{D3F87A50-3B80-4918-8360-F69F28D04DB6}" type="slidenum">
              <a:rPr lang="en-GB" smtClean="0"/>
              <a:t>2</a:t>
            </a:fld>
            <a:endParaRPr lang="en-GB"/>
          </a:p>
        </p:txBody>
      </p:sp>
    </p:spTree>
    <p:extLst>
      <p:ext uri="{BB962C8B-B14F-4D97-AF65-F5344CB8AC3E}">
        <p14:creationId xmlns:p14="http://schemas.microsoft.com/office/powerpoint/2010/main" val="41016537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Spearman was the first to quantify intelligence and identified children successful in one test as successful in others such as verbal and numerical.  Spearman developed graphic sequence production tests that if you work out the pattern you find the end answer.  He explored the scientific aspects of intelligence testing by using numerical statistical techniques to create a measurement of intelligence. Spearman, C. (1904). General Intelligence, Objectively Determined and Measured. American Journal of Psychology, 15, 201–293.</a:t>
            </a:r>
          </a:p>
          <a:p>
            <a:endParaRPr lang="en-GB" dirty="0"/>
          </a:p>
          <a:p>
            <a:r>
              <a:rPr lang="en-GB" dirty="0"/>
              <a:t>There are several tasks that are designed to measure abilities such as abstract reasoning, abstract thinking as well as ability to learn and develop through experience. Gotfredson (2000) </a:t>
            </a:r>
          </a:p>
        </p:txBody>
      </p:sp>
      <p:sp>
        <p:nvSpPr>
          <p:cNvPr id="4" name="Slide Number Placeholder 3"/>
          <p:cNvSpPr>
            <a:spLocks noGrp="1"/>
          </p:cNvSpPr>
          <p:nvPr>
            <p:ph type="sldNum" sz="quarter" idx="5"/>
          </p:nvPr>
        </p:nvSpPr>
        <p:spPr/>
        <p:txBody>
          <a:bodyPr/>
          <a:lstStyle/>
          <a:p>
            <a:fld id="{D3F87A50-3B80-4918-8360-F69F28D04DB6}" type="slidenum">
              <a:rPr lang="en-GB" smtClean="0"/>
              <a:t>3</a:t>
            </a:fld>
            <a:endParaRPr lang="en-GB"/>
          </a:p>
        </p:txBody>
      </p:sp>
    </p:spTree>
    <p:extLst>
      <p:ext uri="{BB962C8B-B14F-4D97-AF65-F5344CB8AC3E}">
        <p14:creationId xmlns:p14="http://schemas.microsoft.com/office/powerpoint/2010/main" val="39464966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Binet disagreed with spearman’s by stating that intelligence is not a fixed quantity </a:t>
            </a:r>
          </a:p>
          <a:p>
            <a:endParaRPr lang="en-US" dirty="0"/>
          </a:p>
          <a:p>
            <a:r>
              <a:rPr lang="en-US" dirty="0"/>
              <a:t>Binet developed a test in France in 1905 determining French school children who needed special educational support. This led to the development of the Stanford Binet intelligence scales 97% of children tested showed an average result. This supported the belief in </a:t>
            </a:r>
            <a:r>
              <a:rPr lang="en-US" dirty="0" err="1"/>
              <a:t>quantitave</a:t>
            </a:r>
            <a:r>
              <a:rPr lang="en-US" dirty="0"/>
              <a:t> intelligence assessment. Binet was joined by Theadore Simon with whom he developed a test for children aged 3-14 which was called the Binet </a:t>
            </a:r>
            <a:r>
              <a:rPr lang="en-US" dirty="0" err="1"/>
              <a:t>simon</a:t>
            </a:r>
            <a:r>
              <a:rPr lang="en-US" dirty="0"/>
              <a:t> scale tests of increasing difficulty were later added Binet concluded that intelligence is not a fixed quantity. Abilities change with in a short period of time they also change over the long term as part of a developmental process. The legacy of Binet and </a:t>
            </a:r>
            <a:r>
              <a:rPr lang="en-US" dirty="0" err="1"/>
              <a:t>Turnans</a:t>
            </a:r>
            <a:r>
              <a:rPr lang="en-US" dirty="0"/>
              <a:t> work continues to be relevant to this day. Tunan used the Stanford Binet scales for use in America in 1916. The Evolution Of Intelligence Testing: Historical Perspectives And Modern Adaptations 2024 </a:t>
            </a:r>
            <a:r>
              <a:rPr lang="en-US" dirty="0" err="1"/>
              <a:t>Psico</a:t>
            </a:r>
            <a:r>
              <a:rPr lang="en-US" dirty="0"/>
              <a:t>; Smart Editorial team.</a:t>
            </a:r>
          </a:p>
          <a:p>
            <a:endParaRPr lang="en-US" dirty="0"/>
          </a:p>
          <a:p>
            <a:r>
              <a:rPr lang="en-US" dirty="0"/>
              <a:t>David Wechsler was first involved in intelligence testing in assessing American military recruits as suitable for service. He concluded that the Stanford-Binet tests were defective despite applicants showing previously as normal and effective in civilian life. He believed existing tests to be too focused in conventional academic ability. Wechsler was instrumental in the creation of WAIS and WISC. WAIS (WAIS) WISC) WISFC) WAIS was created by David Wechsler in 1955 and is still used today, currently in its 5</a:t>
            </a:r>
            <a:r>
              <a:rPr lang="en-US" baseline="30000" dirty="0"/>
              <a:t>th</a:t>
            </a:r>
            <a:r>
              <a:rPr lang="en-US" dirty="0"/>
              <a:t> addition (WAIS-5) released in 2024. Wechsler believed that intelligence consists of interrelated functions which can be individually measured. During world war one practical ability was required rather than purely academic abilities. This realization led Wechsler to develop his understanding of intelligence as a combination of diverse attributes and abilities.  The Evolution Of Intelligence Testing: Historical Perspectives And Modern Adaptations2024 </a:t>
            </a:r>
            <a:r>
              <a:rPr lang="en-US" dirty="0" err="1"/>
              <a:t>Psico</a:t>
            </a:r>
            <a:r>
              <a:rPr lang="en-US" dirty="0"/>
              <a:t>; Smart Editorial team.</a:t>
            </a:r>
          </a:p>
          <a:p>
            <a:endParaRPr lang="en-US" dirty="0"/>
          </a:p>
          <a:p>
            <a:endParaRPr lang="en-US" dirty="0"/>
          </a:p>
          <a:p>
            <a:endParaRPr lang="en-US" dirty="0"/>
          </a:p>
          <a:p>
            <a:r>
              <a:rPr lang="en-US" dirty="0"/>
              <a:t>   </a:t>
            </a:r>
            <a:endParaRPr lang="en-GB" dirty="0"/>
          </a:p>
        </p:txBody>
      </p:sp>
      <p:sp>
        <p:nvSpPr>
          <p:cNvPr id="4" name="Slide Number Placeholder 3"/>
          <p:cNvSpPr>
            <a:spLocks noGrp="1"/>
          </p:cNvSpPr>
          <p:nvPr>
            <p:ph type="sldNum" sz="quarter" idx="5"/>
          </p:nvPr>
        </p:nvSpPr>
        <p:spPr/>
        <p:txBody>
          <a:bodyPr/>
          <a:lstStyle/>
          <a:p>
            <a:fld id="{D3F87A50-3B80-4918-8360-F69F28D04DB6}" type="slidenum">
              <a:rPr lang="en-GB" smtClean="0"/>
              <a:t>4</a:t>
            </a:fld>
            <a:endParaRPr lang="en-GB"/>
          </a:p>
        </p:txBody>
      </p:sp>
    </p:spTree>
    <p:extLst>
      <p:ext uri="{BB962C8B-B14F-4D97-AF65-F5344CB8AC3E}">
        <p14:creationId xmlns:p14="http://schemas.microsoft.com/office/powerpoint/2010/main" val="41295260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During world war 1 the idea first was introduced by Wechsler of adapting intelligence testing to practical abilities. Subsequent tests became known as alpha and beta. The alpha test was for literacy and the beta test tested for practical ability.</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alpha test was a verbal intelligence test giving to literal recruits the beta test was a non-verbal intelligence test for illiterate recruits. These test were influential in later development of intelligence testing.  </a:t>
            </a:r>
            <a:r>
              <a:rPr lang="en-US" i="1" dirty="0"/>
              <a:t>Reference: </a:t>
            </a:r>
            <a:r>
              <a:rPr lang="en-US" i="0" dirty="0"/>
              <a:t>Gould, S. J. (1981). The Mismeasure of Man. W. W. Norton &amp; Company.</a:t>
            </a:r>
          </a:p>
          <a:p>
            <a:endParaRPr lang="en-US" dirty="0"/>
          </a:p>
        </p:txBody>
      </p:sp>
      <p:sp>
        <p:nvSpPr>
          <p:cNvPr id="4" name="Slide Number Placeholder 3"/>
          <p:cNvSpPr>
            <a:spLocks noGrp="1"/>
          </p:cNvSpPr>
          <p:nvPr>
            <p:ph type="sldNum" sz="quarter" idx="5"/>
          </p:nvPr>
        </p:nvSpPr>
        <p:spPr/>
        <p:txBody>
          <a:bodyPr/>
          <a:lstStyle/>
          <a:p>
            <a:fld id="{D3F87A50-3B80-4918-8360-F69F28D04DB6}" type="slidenum">
              <a:rPr lang="en-GB" smtClean="0"/>
              <a:t>5</a:t>
            </a:fld>
            <a:endParaRPr lang="en-GB"/>
          </a:p>
        </p:txBody>
      </p:sp>
    </p:spTree>
    <p:extLst>
      <p:ext uri="{BB962C8B-B14F-4D97-AF65-F5344CB8AC3E}">
        <p14:creationId xmlns:p14="http://schemas.microsoft.com/office/powerpoint/2010/main" val="11633766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i="0" dirty="0"/>
              <a:t>Gardeners theory of multiple intelligence (1983) defines intelligence as a “Biopsychological potential” to process information. This theory emphasizes that intelligence is adaptive phenomenon changing to cultural context rather than a fixed or static quantity. This theory has been difficult to support due to a lack of empirical evidence.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i="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i="0" dirty="0"/>
              <a:t>Sternberg's Triarchic theory (1985) consists of three parts, componential, experiential and practice this theory is regarded as culturally conclusive as it acknowledges that adaptive thought may vary between cultures.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i="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i="0" dirty="0"/>
              <a:t>These theories attempt to understand the mental processes that underlie intelligence. Gardner H.1983 Frames Of Mind: The Theory of multiple intelligence. Basic books</a:t>
            </a:r>
            <a:endParaRPr lang="en-GB" i="0" dirty="0"/>
          </a:p>
          <a:p>
            <a:endParaRPr lang="en-US" dirty="0"/>
          </a:p>
        </p:txBody>
      </p:sp>
      <p:sp>
        <p:nvSpPr>
          <p:cNvPr id="4" name="Slide Number Placeholder 3"/>
          <p:cNvSpPr>
            <a:spLocks noGrp="1"/>
          </p:cNvSpPr>
          <p:nvPr>
            <p:ph type="sldNum" sz="quarter" idx="5"/>
          </p:nvPr>
        </p:nvSpPr>
        <p:spPr/>
        <p:txBody>
          <a:bodyPr/>
          <a:lstStyle/>
          <a:p>
            <a:fld id="{D3F87A50-3B80-4918-8360-F69F28D04DB6}" type="slidenum">
              <a:rPr lang="en-GB" smtClean="0"/>
              <a:t>6</a:t>
            </a:fld>
            <a:endParaRPr lang="en-GB"/>
          </a:p>
        </p:txBody>
      </p:sp>
    </p:spTree>
    <p:extLst>
      <p:ext uri="{BB962C8B-B14F-4D97-AF65-F5344CB8AC3E}">
        <p14:creationId xmlns:p14="http://schemas.microsoft.com/office/powerpoint/2010/main" val="27018653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Widely used tools: WISC-V, Stanford-Binet, KABC-II, WJ-IV, CAS.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Many based on CHC theory integrating Gf, Gc, and working memory.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Broader approaches help assess diverse cognitive abilities.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Modern tests in Wechsler scales (WAIS-IV and WISC-V) and the Sanford intelligence scale. these are used to understand cognitive abilities in some domains like verbal reasoning and working memory. This gives you a numerical score representing a individuals intellectual capacity. These tests are for diagnostic purposes and then introduce to educational interventional needs.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These are diverse tests that understands the verbal comprehension, perpetual reasoning, and Processing speed. The measurements of these tests prove to be reliable and valid.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results of these intelligence tests are there to enable students for interventions on their albitites and supported accordingly.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i="1" dirty="0"/>
              <a:t>Reference: </a:t>
            </a:r>
            <a:r>
              <a:rPr lang="en-US" i="0" dirty="0"/>
              <a:t>Kaufman, A. S., &amp; Kaufman, N. L. (2004). Kaufman Assessment Battery for Children (2nd ed.). AGS Publishing.</a:t>
            </a:r>
          </a:p>
          <a:p>
            <a:endParaRPr lang="en-US" dirty="0"/>
          </a:p>
        </p:txBody>
      </p:sp>
      <p:sp>
        <p:nvSpPr>
          <p:cNvPr id="4" name="Slide Number Placeholder 3"/>
          <p:cNvSpPr>
            <a:spLocks noGrp="1"/>
          </p:cNvSpPr>
          <p:nvPr>
            <p:ph type="sldNum" sz="quarter" idx="5"/>
          </p:nvPr>
        </p:nvSpPr>
        <p:spPr/>
        <p:txBody>
          <a:bodyPr/>
          <a:lstStyle/>
          <a:p>
            <a:fld id="{D3F87A50-3B80-4918-8360-F69F28D04DB6}" type="slidenum">
              <a:rPr lang="en-GB" smtClean="0"/>
              <a:t>7</a:t>
            </a:fld>
            <a:endParaRPr lang="en-GB"/>
          </a:p>
        </p:txBody>
      </p:sp>
    </p:spTree>
    <p:extLst>
      <p:ext uri="{BB962C8B-B14F-4D97-AF65-F5344CB8AC3E}">
        <p14:creationId xmlns:p14="http://schemas.microsoft.com/office/powerpoint/2010/main" val="28645192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Persistent achievement gaps for Black, Hispanic, and immigrant students</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Bias in referral and content leads to misrepresentation in special education.</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Emerging theories aim for inclusivity and fairness.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Historically intelligence testing has favoured European and Asian individuals rather than black and Hispanic in traditional tests black and Hispanic students have constantly shown worse results compared to white and Asian students. Many test items were found to contain contexts specific language inappropriate to black and disadvantaged students(Aston and Brown 2021)</a:t>
            </a:r>
          </a:p>
          <a:p>
            <a:pPr marL="0" marR="0" lvl="0" indent="0" algn="l" defTabSz="914400" rtl="0" eaLnBrk="1" fontAlgn="auto" latinLnBrk="0" hangingPunct="1">
              <a:lnSpc>
                <a:spcPct val="100000"/>
              </a:lnSpc>
              <a:spcBef>
                <a:spcPts val="0"/>
              </a:spcBef>
              <a:spcAft>
                <a:spcPts val="0"/>
              </a:spcAft>
              <a:buClrTx/>
              <a:buSzTx/>
              <a:buFontTx/>
              <a:buNone/>
              <a:tabLst/>
              <a:defRPr/>
            </a:pPr>
            <a:r>
              <a:rPr lang="en-US" i="0" dirty="0"/>
              <a:t>Holden, L. R., &amp; Tanenbaum, G. J. (2023). Modern Assessments of Intelligence Must Be Fair and Equitable. Journal of Intelligence, 11(6), 126.</a:t>
            </a:r>
          </a:p>
          <a:p>
            <a:endParaRPr lang="en-US" dirty="0"/>
          </a:p>
        </p:txBody>
      </p:sp>
      <p:sp>
        <p:nvSpPr>
          <p:cNvPr id="4" name="Slide Number Placeholder 3"/>
          <p:cNvSpPr>
            <a:spLocks noGrp="1"/>
          </p:cNvSpPr>
          <p:nvPr>
            <p:ph type="sldNum" sz="quarter" idx="5"/>
          </p:nvPr>
        </p:nvSpPr>
        <p:spPr/>
        <p:txBody>
          <a:bodyPr/>
          <a:lstStyle/>
          <a:p>
            <a:fld id="{D3F87A50-3B80-4918-8360-F69F28D04DB6}" type="slidenum">
              <a:rPr lang="en-GB" smtClean="0"/>
              <a:t>8</a:t>
            </a:fld>
            <a:endParaRPr lang="en-GB"/>
          </a:p>
        </p:txBody>
      </p:sp>
    </p:spTree>
    <p:extLst>
      <p:ext uri="{BB962C8B-B14F-4D97-AF65-F5344CB8AC3E}">
        <p14:creationId xmlns:p14="http://schemas.microsoft.com/office/powerpoint/2010/main" val="42239634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use of intelligence testing in education started with spearman and Binet who were both inspired by the need to predict academic achievement in children. The modern use of intelligent tests in education developed  from world war 1. intelligence testing has become an important tool for identifying children with learning disabilities in employment settings intelligent testing has helped place American military in situations that suit their skills and abilities. </a:t>
            </a:r>
          </a:p>
          <a:p>
            <a:endParaRPr lang="en-US" dirty="0"/>
          </a:p>
          <a:p>
            <a:r>
              <a:rPr lang="en-US" dirty="0"/>
              <a:t>One test that is above all in contemporary use is the WISC-III  </a:t>
            </a:r>
          </a:p>
        </p:txBody>
      </p:sp>
      <p:sp>
        <p:nvSpPr>
          <p:cNvPr id="4" name="Slide Number Placeholder 3"/>
          <p:cNvSpPr>
            <a:spLocks noGrp="1"/>
          </p:cNvSpPr>
          <p:nvPr>
            <p:ph type="sldNum" sz="quarter" idx="5"/>
          </p:nvPr>
        </p:nvSpPr>
        <p:spPr/>
        <p:txBody>
          <a:bodyPr/>
          <a:lstStyle/>
          <a:p>
            <a:fld id="{D3F87A50-3B80-4918-8360-F69F28D04DB6}" type="slidenum">
              <a:rPr lang="en-GB" smtClean="0"/>
              <a:t>9</a:t>
            </a:fld>
            <a:endParaRPr lang="en-GB"/>
          </a:p>
        </p:txBody>
      </p:sp>
    </p:spTree>
    <p:extLst>
      <p:ext uri="{BB962C8B-B14F-4D97-AF65-F5344CB8AC3E}">
        <p14:creationId xmlns:p14="http://schemas.microsoft.com/office/powerpoint/2010/main" val="18239069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Testing must be equitable inclusive and scientifically sound. Intelligence should be redefined to include social, emotional, and cultural dimensions in a 2018 survey school psychologists stated that the tests fairest to students of all cultural backgrounds were Differential Abilities Scales and the Cognitive Assessment System (CAS) the most used system however remains WISC-V which is known to contain flaws. Clearly change is still needed Holden, L. R., &amp; Hart, S. A. (2021). Fairness in Cognitive Assessment. Journal of Applied Developmental Psychology, 75, 101318.</a:t>
            </a:r>
          </a:p>
          <a:p>
            <a:endParaRPr lang="en-US" dirty="0"/>
          </a:p>
          <a:p>
            <a:endParaRPr lang="en-US" dirty="0"/>
          </a:p>
        </p:txBody>
      </p:sp>
      <p:sp>
        <p:nvSpPr>
          <p:cNvPr id="4" name="Slide Number Placeholder 3"/>
          <p:cNvSpPr>
            <a:spLocks noGrp="1"/>
          </p:cNvSpPr>
          <p:nvPr>
            <p:ph type="sldNum" sz="quarter" idx="5"/>
          </p:nvPr>
        </p:nvSpPr>
        <p:spPr/>
        <p:txBody>
          <a:bodyPr/>
          <a:lstStyle/>
          <a:p>
            <a:fld id="{D3F87A50-3B80-4918-8360-F69F28D04DB6}" type="slidenum">
              <a:rPr lang="en-GB" smtClean="0"/>
              <a:t>10</a:t>
            </a:fld>
            <a:endParaRPr lang="en-GB"/>
          </a:p>
        </p:txBody>
      </p:sp>
    </p:spTree>
    <p:extLst>
      <p:ext uri="{BB962C8B-B14F-4D97-AF65-F5344CB8AC3E}">
        <p14:creationId xmlns:p14="http://schemas.microsoft.com/office/powerpoint/2010/main" val="26389452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From the earliest form of intelligence testing by spearman with his general assessment of intelligence(g, to the latest inclusive models, to remain relevant intelligence testing continues to require upgrading to ensure fairness and accuracy across all cultures.</a:t>
            </a:r>
          </a:p>
        </p:txBody>
      </p:sp>
      <p:sp>
        <p:nvSpPr>
          <p:cNvPr id="4" name="Slide Number Placeholder 3"/>
          <p:cNvSpPr>
            <a:spLocks noGrp="1"/>
          </p:cNvSpPr>
          <p:nvPr>
            <p:ph type="sldNum" sz="quarter" idx="5"/>
          </p:nvPr>
        </p:nvSpPr>
        <p:spPr/>
        <p:txBody>
          <a:bodyPr/>
          <a:lstStyle/>
          <a:p>
            <a:fld id="{D3F87A50-3B80-4918-8360-F69F28D04DB6}" type="slidenum">
              <a:rPr lang="en-GB" smtClean="0"/>
              <a:t>11</a:t>
            </a:fld>
            <a:endParaRPr lang="en-GB"/>
          </a:p>
        </p:txBody>
      </p:sp>
    </p:spTree>
    <p:extLst>
      <p:ext uri="{BB962C8B-B14F-4D97-AF65-F5344CB8AC3E}">
        <p14:creationId xmlns:p14="http://schemas.microsoft.com/office/powerpoint/2010/main" val="6465195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5" name="Group 24"/>
          <p:cNvGrpSpPr/>
          <p:nvPr/>
        </p:nvGrpSpPr>
        <p:grpSpPr>
          <a:xfrm>
            <a:off x="203200" y="0"/>
            <a:ext cx="3778250" cy="6858001"/>
            <a:chOff x="203200" y="0"/>
            <a:chExt cx="3778250" cy="6858001"/>
          </a:xfrm>
        </p:grpSpPr>
        <p:sp>
          <p:nvSpPr>
            <p:cNvPr id="14" name="Freeform 6"/>
            <p:cNvSpPr/>
            <p:nvPr/>
          </p:nvSpPr>
          <p:spPr bwMode="auto">
            <a:xfrm>
              <a:off x="641350" y="0"/>
              <a:ext cx="1365250" cy="3971925"/>
            </a:xfrm>
            <a:custGeom>
              <a:avLst/>
              <a:gdLst/>
              <a:ahLst/>
              <a:cxnLst/>
              <a:rect l="0" t="0" r="r" b="b"/>
              <a:pathLst>
                <a:path w="860" h="2502">
                  <a:moveTo>
                    <a:pt x="0" y="2445"/>
                  </a:moveTo>
                  <a:lnTo>
                    <a:pt x="228" y="2502"/>
                  </a:lnTo>
                  <a:lnTo>
                    <a:pt x="860" y="0"/>
                  </a:lnTo>
                  <a:lnTo>
                    <a:pt x="620" y="0"/>
                  </a:lnTo>
                  <a:lnTo>
                    <a:pt x="0" y="2445"/>
                  </a:lnTo>
                  <a:close/>
                </a:path>
              </a:pathLst>
            </a:custGeom>
            <a:solidFill>
              <a:schemeClr val="accent1"/>
            </a:solidFill>
            <a:ln>
              <a:noFill/>
            </a:ln>
          </p:spPr>
        </p:sp>
        <p:sp>
          <p:nvSpPr>
            <p:cNvPr id="15" name="Freeform 7"/>
            <p:cNvSpPr/>
            <p:nvPr/>
          </p:nvSpPr>
          <p:spPr bwMode="auto">
            <a:xfrm>
              <a:off x="203200" y="0"/>
              <a:ext cx="1336675" cy="3862388"/>
            </a:xfrm>
            <a:custGeom>
              <a:avLst/>
              <a:gdLst/>
              <a:ahLst/>
              <a:cxnLst/>
              <a:rect l="0" t="0" r="r" b="b"/>
              <a:pathLst>
                <a:path w="842" h="2433">
                  <a:moveTo>
                    <a:pt x="842" y="0"/>
                  </a:moveTo>
                  <a:lnTo>
                    <a:pt x="602" y="0"/>
                  </a:lnTo>
                  <a:lnTo>
                    <a:pt x="0" y="2376"/>
                  </a:lnTo>
                  <a:lnTo>
                    <a:pt x="228" y="2433"/>
                  </a:lnTo>
                  <a:lnTo>
                    <a:pt x="842" y="0"/>
                  </a:lnTo>
                  <a:close/>
                </a:path>
              </a:pathLst>
            </a:custGeom>
            <a:solidFill>
              <a:schemeClr val="tx1">
                <a:lumMod val="65000"/>
                <a:lumOff val="35000"/>
              </a:schemeClr>
            </a:solidFill>
            <a:ln>
              <a:noFill/>
            </a:ln>
          </p:spPr>
        </p:sp>
        <p:sp>
          <p:nvSpPr>
            <p:cNvPr id="16" name="Freeform 8"/>
            <p:cNvSpPr/>
            <p:nvPr/>
          </p:nvSpPr>
          <p:spPr bwMode="auto">
            <a:xfrm>
              <a:off x="207963" y="3776663"/>
              <a:ext cx="1936750" cy="3081338"/>
            </a:xfrm>
            <a:custGeom>
              <a:avLst/>
              <a:gdLst/>
              <a:ahLst/>
              <a:cxnLst/>
              <a:rect l="0" t="0" r="r" b="b"/>
              <a:pathLst>
                <a:path w="1220" h="1941">
                  <a:moveTo>
                    <a:pt x="0" y="0"/>
                  </a:moveTo>
                  <a:lnTo>
                    <a:pt x="1166" y="1941"/>
                  </a:lnTo>
                  <a:lnTo>
                    <a:pt x="1220" y="1941"/>
                  </a:lnTo>
                  <a:lnTo>
                    <a:pt x="0" y="0"/>
                  </a:lnTo>
                  <a:close/>
                </a:path>
              </a:pathLst>
            </a:custGeom>
            <a:solidFill>
              <a:schemeClr val="tx1">
                <a:lumMod val="85000"/>
                <a:lumOff val="15000"/>
              </a:schemeClr>
            </a:solidFill>
            <a:ln>
              <a:noFill/>
            </a:ln>
          </p:spPr>
        </p:sp>
        <p:sp>
          <p:nvSpPr>
            <p:cNvPr id="20" name="Freeform 9"/>
            <p:cNvSpPr/>
            <p:nvPr/>
          </p:nvSpPr>
          <p:spPr bwMode="auto">
            <a:xfrm>
              <a:off x="646113" y="3886200"/>
              <a:ext cx="2373313" cy="2971800"/>
            </a:xfrm>
            <a:custGeom>
              <a:avLst/>
              <a:gdLst/>
              <a:ahLst/>
              <a:cxnLst/>
              <a:rect l="0" t="0" r="r" b="b"/>
              <a:pathLst>
                <a:path w="1495" h="1872">
                  <a:moveTo>
                    <a:pt x="1495" y="1872"/>
                  </a:moveTo>
                  <a:lnTo>
                    <a:pt x="0" y="0"/>
                  </a:lnTo>
                  <a:lnTo>
                    <a:pt x="1442" y="1872"/>
                  </a:lnTo>
                  <a:lnTo>
                    <a:pt x="1495" y="1872"/>
                  </a:lnTo>
                  <a:close/>
                </a:path>
              </a:pathLst>
            </a:custGeom>
            <a:solidFill>
              <a:schemeClr val="accent1">
                <a:lumMod val="50000"/>
              </a:schemeClr>
            </a:solidFill>
            <a:ln>
              <a:noFill/>
            </a:ln>
          </p:spPr>
        </p:sp>
        <p:sp>
          <p:nvSpPr>
            <p:cNvPr id="21" name="Freeform 10"/>
            <p:cNvSpPr/>
            <p:nvPr/>
          </p:nvSpPr>
          <p:spPr bwMode="auto">
            <a:xfrm>
              <a:off x="641350" y="3881438"/>
              <a:ext cx="3340100" cy="2976563"/>
            </a:xfrm>
            <a:custGeom>
              <a:avLst/>
              <a:gdLst/>
              <a:ahLst/>
              <a:cxnLst/>
              <a:rect l="0" t="0" r="r" b="b"/>
              <a:pathLst>
                <a:path w="2104" h="1875">
                  <a:moveTo>
                    <a:pt x="0" y="0"/>
                  </a:moveTo>
                  <a:lnTo>
                    <a:pt x="3" y="3"/>
                  </a:lnTo>
                  <a:lnTo>
                    <a:pt x="1498" y="1875"/>
                  </a:lnTo>
                  <a:lnTo>
                    <a:pt x="2104" y="1875"/>
                  </a:lnTo>
                  <a:lnTo>
                    <a:pt x="228" y="57"/>
                  </a:lnTo>
                  <a:lnTo>
                    <a:pt x="0" y="0"/>
                  </a:lnTo>
                  <a:close/>
                </a:path>
              </a:pathLst>
            </a:custGeom>
            <a:solidFill>
              <a:schemeClr val="accent1">
                <a:lumMod val="75000"/>
              </a:schemeClr>
            </a:solidFill>
            <a:ln>
              <a:noFill/>
            </a:ln>
          </p:spPr>
        </p:sp>
        <p:sp>
          <p:nvSpPr>
            <p:cNvPr id="22" name="Freeform 11"/>
            <p:cNvSpPr/>
            <p:nvPr/>
          </p:nvSpPr>
          <p:spPr bwMode="auto">
            <a:xfrm>
              <a:off x="203200" y="3771900"/>
              <a:ext cx="2660650" cy="3086100"/>
            </a:xfrm>
            <a:custGeom>
              <a:avLst/>
              <a:gdLst/>
              <a:ahLst/>
              <a:cxnLst/>
              <a:rect l="0" t="0" r="r" b="b"/>
              <a:pathLst>
                <a:path w="1676" h="1944">
                  <a:moveTo>
                    <a:pt x="1676" y="1944"/>
                  </a:moveTo>
                  <a:lnTo>
                    <a:pt x="264" y="111"/>
                  </a:lnTo>
                  <a:lnTo>
                    <a:pt x="225" y="60"/>
                  </a:lnTo>
                  <a:lnTo>
                    <a:pt x="228" y="60"/>
                  </a:lnTo>
                  <a:lnTo>
                    <a:pt x="264" y="111"/>
                  </a:lnTo>
                  <a:lnTo>
                    <a:pt x="234" y="69"/>
                  </a:lnTo>
                  <a:lnTo>
                    <a:pt x="228" y="57"/>
                  </a:lnTo>
                  <a:lnTo>
                    <a:pt x="222" y="54"/>
                  </a:lnTo>
                  <a:lnTo>
                    <a:pt x="0" y="0"/>
                  </a:lnTo>
                  <a:lnTo>
                    <a:pt x="3" y="3"/>
                  </a:lnTo>
                  <a:lnTo>
                    <a:pt x="1223" y="1944"/>
                  </a:lnTo>
                  <a:lnTo>
                    <a:pt x="1676" y="1944"/>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1739673" y="914401"/>
            <a:ext cx="6947127" cy="3488266"/>
          </a:xfrm>
        </p:spPr>
        <p:txBody>
          <a:bodyPr anchor="b">
            <a:normAutofit/>
          </a:bodyPr>
          <a:lstStyle>
            <a:lvl1pPr algn="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924238" y="4402666"/>
            <a:ext cx="5762563" cy="1364531"/>
          </a:xfrm>
        </p:spPr>
        <p:txBody>
          <a:bodyPr anchor="t">
            <a:normAutofit/>
          </a:bodyPr>
          <a:lstStyle>
            <a:lvl1pPr marL="0" indent="0" algn="r">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325773" y="6117336"/>
            <a:ext cx="857473" cy="365125"/>
          </a:xfrm>
        </p:spPr>
        <p:txBody>
          <a:bodyPr/>
          <a:lstStyle/>
          <a:p>
            <a:fld id="{5BCAD085-E8A6-8845-BD4E-CB4CCA059FC4}" type="datetimeFigureOut">
              <a:rPr lang="en-US" smtClean="0"/>
              <a:t>4/28/25</a:t>
            </a:fld>
            <a:endParaRPr lang="en-US"/>
          </a:p>
        </p:txBody>
      </p:sp>
      <p:sp>
        <p:nvSpPr>
          <p:cNvPr id="5" name="Footer Placeholder 4"/>
          <p:cNvSpPr>
            <a:spLocks noGrp="1"/>
          </p:cNvSpPr>
          <p:nvPr>
            <p:ph type="ftr" sz="quarter" idx="11"/>
          </p:nvPr>
        </p:nvSpPr>
        <p:spPr>
          <a:xfrm>
            <a:off x="3623733" y="6117336"/>
            <a:ext cx="3609438" cy="365125"/>
          </a:xfrm>
        </p:spPr>
        <p:txBody>
          <a:bodyPr/>
          <a:lstStyle/>
          <a:p>
            <a:endParaRPr lang="en-US"/>
          </a:p>
        </p:txBody>
      </p:sp>
      <p:sp>
        <p:nvSpPr>
          <p:cNvPr id="6" name="Slide Number Placeholder 5"/>
          <p:cNvSpPr>
            <a:spLocks noGrp="1"/>
          </p:cNvSpPr>
          <p:nvPr>
            <p:ph type="sldNum" sz="quarter" idx="12"/>
          </p:nvPr>
        </p:nvSpPr>
        <p:spPr>
          <a:xfrm>
            <a:off x="8275320" y="6117336"/>
            <a:ext cx="411480" cy="365125"/>
          </a:xfrm>
        </p:spPr>
        <p:txBody>
          <a:bodyPr/>
          <a:lstStyle/>
          <a:p>
            <a:fld id="{C1FF6DA9-008F-8B48-92A6-B652298478BF}" type="slidenum">
              <a:rPr lang="en-US" smtClean="0"/>
              <a:t>‹#›</a:t>
            </a:fld>
            <a:endParaRPr lang="en-US"/>
          </a:p>
        </p:txBody>
      </p:sp>
      <p:sp>
        <p:nvSpPr>
          <p:cNvPr id="23" name="Freeform 12"/>
          <p:cNvSpPr/>
          <p:nvPr/>
        </p:nvSpPr>
        <p:spPr bwMode="auto">
          <a:xfrm>
            <a:off x="203200" y="3771900"/>
            <a:ext cx="361950" cy="90488"/>
          </a:xfrm>
          <a:custGeom>
            <a:avLst/>
            <a:gdLst/>
            <a:ahLst/>
            <a:cxnLst/>
            <a:rect l="0" t="0" r="r" b="b"/>
            <a:pathLst>
              <a:path w="228" h="57">
                <a:moveTo>
                  <a:pt x="228" y="57"/>
                </a:moveTo>
                <a:lnTo>
                  <a:pt x="0" y="0"/>
                </a:lnTo>
                <a:lnTo>
                  <a:pt x="222" y="54"/>
                </a:lnTo>
                <a:lnTo>
                  <a:pt x="228" y="57"/>
                </a:lnTo>
                <a:close/>
              </a:path>
            </a:pathLst>
          </a:custGeom>
          <a:solidFill>
            <a:srgbClr val="29ABE2"/>
          </a:solid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3"/>
          <p:cNvSpPr/>
          <p:nvPr/>
        </p:nvSpPr>
        <p:spPr bwMode="auto">
          <a:xfrm>
            <a:off x="560388" y="3867150"/>
            <a:ext cx="61913" cy="80963"/>
          </a:xfrm>
          <a:custGeom>
            <a:avLst/>
            <a:gdLst/>
            <a:ahLst/>
            <a:cxnLst/>
            <a:rect l="0" t="0" r="r" b="b"/>
            <a:pathLst>
              <a:path w="39" h="51">
                <a:moveTo>
                  <a:pt x="0" y="0"/>
                </a:moveTo>
                <a:lnTo>
                  <a:pt x="39" y="51"/>
                </a:lnTo>
                <a:lnTo>
                  <a:pt x="3" y="0"/>
                </a:lnTo>
                <a:lnTo>
                  <a:pt x="0" y="0"/>
                </a:lnTo>
                <a:close/>
              </a:path>
            </a:pathLst>
          </a:custGeom>
          <a:solidFill>
            <a:srgbClr val="29ABE2"/>
          </a:solidFill>
          <a:ln>
            <a:noFill/>
          </a:ln>
          <a:extLst>
            <a:ext uri="{91240B29-F687-4f45-9708-019B960494DF}">
              <a14:hiddenLine xmlns:a14="http://schemas.microsoft.com/office/drawing/2010/main" xmlns="" w="9525">
                <a:solidFill>
                  <a:srgbClr val="000000"/>
                </a:solidFill>
                <a:round/>
                <a:headEnd/>
                <a:tailEnd/>
              </a14:hiddenLine>
            </a:ext>
          </a:extLst>
        </p:spPr>
      </p:sp>
    </p:spTree>
    <p:extLst>
      <p:ext uri="{BB962C8B-B14F-4D97-AF65-F5344CB8AC3E}">
        <p14:creationId xmlns:p14="http://schemas.microsoft.com/office/powerpoint/2010/main" val="13950962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82133" y="457201"/>
            <a:ext cx="7704667" cy="1981200"/>
          </a:xfrm>
        </p:spPr>
        <p:txBody>
          <a:bodyPr/>
          <a:lstStyle/>
          <a:p>
            <a:r>
              <a:rPr lang="en-US"/>
              <a:t>Click to edit Master title style</a:t>
            </a:r>
            <a:endParaRPr lang="en-US" dirty="0"/>
          </a:p>
        </p:txBody>
      </p:sp>
      <p:sp>
        <p:nvSpPr>
          <p:cNvPr id="3" name="Content Placeholder 2"/>
          <p:cNvSpPr>
            <a:spLocks noGrp="1"/>
          </p:cNvSpPr>
          <p:nvPr>
            <p:ph idx="1"/>
          </p:nvPr>
        </p:nvSpPr>
        <p:spPr>
          <a:xfrm>
            <a:off x="982133" y="2667000"/>
            <a:ext cx="7704667" cy="333281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44329" y="6108173"/>
            <a:ext cx="857473" cy="365125"/>
          </a:xfrm>
        </p:spPr>
        <p:txBody>
          <a:bodyPr/>
          <a:lstStyle/>
          <a:p>
            <a:fld id="{5BCAD085-E8A6-8845-BD4E-CB4CCA059FC4}" type="datetimeFigureOut">
              <a:rPr lang="en-US" smtClean="0"/>
              <a:t>4/28/25</a:t>
            </a:fld>
            <a:endParaRPr lang="en-US"/>
          </a:p>
        </p:txBody>
      </p:sp>
      <p:sp>
        <p:nvSpPr>
          <p:cNvPr id="5" name="Footer Placeholder 4"/>
          <p:cNvSpPr>
            <a:spLocks noGrp="1"/>
          </p:cNvSpPr>
          <p:nvPr>
            <p:ph type="ftr" sz="quarter" idx="11"/>
          </p:nvPr>
        </p:nvSpPr>
        <p:spPr>
          <a:xfrm>
            <a:off x="1972647" y="6108173"/>
            <a:ext cx="5314517" cy="365125"/>
          </a:xfrm>
        </p:spPr>
        <p:txBody>
          <a:bodyPr/>
          <a:lstStyle/>
          <a:p>
            <a:endParaRPr lang="en-US"/>
          </a:p>
        </p:txBody>
      </p:sp>
      <p:sp>
        <p:nvSpPr>
          <p:cNvPr id="6" name="Slide Number Placeholder 5"/>
          <p:cNvSpPr>
            <a:spLocks noGrp="1"/>
          </p:cNvSpPr>
          <p:nvPr>
            <p:ph type="sldNum" sz="quarter" idx="12"/>
          </p:nvPr>
        </p:nvSpPr>
        <p:spPr>
          <a:xfrm>
            <a:off x="8258967" y="6108173"/>
            <a:ext cx="427833"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77505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86995" y="2666998"/>
            <a:ext cx="6699805" cy="2360071"/>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986998" y="5027070"/>
            <a:ext cx="6699802"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4/28/25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8273317" y="6116070"/>
            <a:ext cx="413483"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966582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82133" y="685801"/>
            <a:ext cx="7704667"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82133" y="2667000"/>
            <a:ext cx="3739896" cy="3368674"/>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946904" y="2667000"/>
            <a:ext cx="3739896" cy="3346824"/>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4/28/25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07548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329481" y="2658533"/>
            <a:ext cx="3456291"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13523" y="3335336"/>
            <a:ext cx="3672248" cy="2665259"/>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61710" y="2667000"/>
            <a:ext cx="3467806"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957266" y="3335336"/>
            <a:ext cx="3672248" cy="2665259"/>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4/28/25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13296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4/28/25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2474069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4/28/25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890049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4" y="1600200"/>
            <a:ext cx="2662534"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3947553" y="685800"/>
            <a:ext cx="4681962"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3524" y="2971800"/>
            <a:ext cx="2662534"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4/28/25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5010262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2332" y="1752599"/>
            <a:ext cx="4070679"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5697495" y="914400"/>
            <a:ext cx="2461371"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12332" y="3124199"/>
            <a:ext cx="4070679"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4/28/25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930350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3" y="4732865"/>
            <a:ext cx="751599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789975" y="932112"/>
            <a:ext cx="6171065"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13523" y="5299603"/>
            <a:ext cx="751599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4/28/25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3276794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4" y="685800"/>
            <a:ext cx="751599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113524" y="4343400"/>
            <a:ext cx="7515992"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4/28/25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744455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969421" y="863023"/>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8172197" y="2819399"/>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1426741" y="685801"/>
            <a:ext cx="6974115"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598235" y="3428999"/>
            <a:ext cx="6631128"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13523" y="4343400"/>
            <a:ext cx="751599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4/28/25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0856781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13525" y="3308581"/>
            <a:ext cx="751598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113524" y="4777381"/>
            <a:ext cx="751599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4/28/25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074094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969421" y="863023"/>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8172197" y="2819399"/>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1426741" y="685801"/>
            <a:ext cx="6974115"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13525" y="3886200"/>
            <a:ext cx="751599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13524" y="4775200"/>
            <a:ext cx="751599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4/28/25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839613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13525" y="685801"/>
            <a:ext cx="7515991"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13524" y="3505200"/>
            <a:ext cx="7515992"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13524" y="4343400"/>
            <a:ext cx="7515992"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4/28/25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0130041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4/28/25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651938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01393" y="685800"/>
            <a:ext cx="1328123"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13524" y="685800"/>
            <a:ext cx="6016373"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4/28/25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446529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14" name="Group 13"/>
          <p:cNvGrpSpPr/>
          <p:nvPr/>
        </p:nvGrpSpPr>
        <p:grpSpPr>
          <a:xfrm>
            <a:off x="0" y="0"/>
            <a:ext cx="2132013" cy="6858001"/>
            <a:chOff x="0" y="0"/>
            <a:chExt cx="2132013" cy="6858001"/>
          </a:xfrm>
        </p:grpSpPr>
        <p:sp>
          <p:nvSpPr>
            <p:cNvPr id="15" name="Freeform 6"/>
            <p:cNvSpPr/>
            <p:nvPr/>
          </p:nvSpPr>
          <p:spPr bwMode="auto">
            <a:xfrm>
              <a:off x="0" y="0"/>
              <a:ext cx="1073150" cy="5291138"/>
            </a:xfrm>
            <a:custGeom>
              <a:avLst/>
              <a:gdLst/>
              <a:ahLst/>
              <a:cxnLst/>
              <a:rect l="0" t="0" r="r" b="b"/>
              <a:pathLst>
                <a:path w="676" h="3333">
                  <a:moveTo>
                    <a:pt x="0" y="3132"/>
                  </a:moveTo>
                  <a:lnTo>
                    <a:pt x="0" y="3312"/>
                  </a:lnTo>
                  <a:lnTo>
                    <a:pt x="126" y="3333"/>
                  </a:lnTo>
                  <a:lnTo>
                    <a:pt x="676" y="0"/>
                  </a:lnTo>
                  <a:lnTo>
                    <a:pt x="514" y="0"/>
                  </a:lnTo>
                  <a:lnTo>
                    <a:pt x="0" y="3132"/>
                  </a:lnTo>
                  <a:close/>
                </a:path>
              </a:pathLst>
            </a:custGeom>
            <a:solidFill>
              <a:schemeClr val="accent1"/>
            </a:solidFill>
            <a:ln>
              <a:noFill/>
            </a:ln>
          </p:spPr>
        </p:sp>
        <p:sp>
          <p:nvSpPr>
            <p:cNvPr id="16" name="Freeform 7"/>
            <p:cNvSpPr/>
            <p:nvPr/>
          </p:nvSpPr>
          <p:spPr bwMode="auto">
            <a:xfrm>
              <a:off x="0" y="0"/>
              <a:ext cx="758825" cy="4624388"/>
            </a:xfrm>
            <a:custGeom>
              <a:avLst/>
              <a:gdLst/>
              <a:ahLst/>
              <a:cxnLst/>
              <a:rect l="0" t="0" r="r" b="b"/>
              <a:pathLst>
                <a:path w="478" h="2913">
                  <a:moveTo>
                    <a:pt x="478" y="0"/>
                  </a:moveTo>
                  <a:lnTo>
                    <a:pt x="318" y="0"/>
                  </a:lnTo>
                  <a:lnTo>
                    <a:pt x="0" y="1938"/>
                  </a:lnTo>
                  <a:lnTo>
                    <a:pt x="0" y="2913"/>
                  </a:lnTo>
                  <a:lnTo>
                    <a:pt x="478" y="0"/>
                  </a:lnTo>
                  <a:close/>
                </a:path>
              </a:pathLst>
            </a:custGeom>
            <a:solidFill>
              <a:schemeClr val="tx1">
                <a:lumMod val="65000"/>
                <a:lumOff val="35000"/>
              </a:schemeClr>
            </a:solidFill>
            <a:ln>
              <a:noFill/>
            </a:ln>
          </p:spPr>
        </p:sp>
        <p:sp>
          <p:nvSpPr>
            <p:cNvPr id="17" name="Freeform 8"/>
            <p:cNvSpPr/>
            <p:nvPr/>
          </p:nvSpPr>
          <p:spPr bwMode="auto">
            <a:xfrm>
              <a:off x="0" y="5662613"/>
              <a:ext cx="906463" cy="1195388"/>
            </a:xfrm>
            <a:custGeom>
              <a:avLst/>
              <a:gdLst/>
              <a:ahLst/>
              <a:cxnLst/>
              <a:rect l="0" t="0" r="r" b="b"/>
              <a:pathLst>
                <a:path w="571" h="753">
                  <a:moveTo>
                    <a:pt x="0" y="0"/>
                  </a:moveTo>
                  <a:lnTo>
                    <a:pt x="0" y="12"/>
                  </a:lnTo>
                  <a:lnTo>
                    <a:pt x="538" y="753"/>
                  </a:lnTo>
                  <a:lnTo>
                    <a:pt x="571" y="753"/>
                  </a:lnTo>
                  <a:lnTo>
                    <a:pt x="0" y="0"/>
                  </a:lnTo>
                  <a:close/>
                </a:path>
              </a:pathLst>
            </a:custGeom>
            <a:solidFill>
              <a:schemeClr val="tx1">
                <a:lumMod val="85000"/>
                <a:lumOff val="15000"/>
              </a:schemeClr>
            </a:solidFill>
            <a:ln>
              <a:noFill/>
            </a:ln>
          </p:spPr>
        </p:sp>
        <p:sp>
          <p:nvSpPr>
            <p:cNvPr id="18" name="Freeform 9"/>
            <p:cNvSpPr/>
            <p:nvPr/>
          </p:nvSpPr>
          <p:spPr bwMode="auto">
            <a:xfrm>
              <a:off x="0" y="5295900"/>
              <a:ext cx="1487488" cy="1562100"/>
            </a:xfrm>
            <a:custGeom>
              <a:avLst/>
              <a:gdLst/>
              <a:ahLst/>
              <a:cxnLst/>
              <a:rect l="0" t="0" r="r" b="b"/>
              <a:pathLst>
                <a:path w="937" h="984">
                  <a:moveTo>
                    <a:pt x="0" y="0"/>
                  </a:moveTo>
                  <a:lnTo>
                    <a:pt x="0" y="3"/>
                  </a:lnTo>
                  <a:lnTo>
                    <a:pt x="901" y="984"/>
                  </a:lnTo>
                  <a:lnTo>
                    <a:pt x="937" y="984"/>
                  </a:lnTo>
                  <a:lnTo>
                    <a:pt x="0" y="0"/>
                  </a:lnTo>
                  <a:close/>
                </a:path>
              </a:pathLst>
            </a:custGeom>
            <a:solidFill>
              <a:schemeClr val="accent1">
                <a:lumMod val="50000"/>
              </a:schemeClr>
            </a:solidFill>
            <a:ln>
              <a:noFill/>
            </a:ln>
          </p:spPr>
        </p:sp>
        <p:sp>
          <p:nvSpPr>
            <p:cNvPr id="19" name="Freeform 10"/>
            <p:cNvSpPr/>
            <p:nvPr/>
          </p:nvSpPr>
          <p:spPr bwMode="auto">
            <a:xfrm>
              <a:off x="0" y="5257800"/>
              <a:ext cx="2132013" cy="1600200"/>
            </a:xfrm>
            <a:custGeom>
              <a:avLst/>
              <a:gdLst/>
              <a:ahLst/>
              <a:cxnLst/>
              <a:rect l="0" t="0" r="r" b="b"/>
              <a:pathLst>
                <a:path w="1343" h="1008">
                  <a:moveTo>
                    <a:pt x="0" y="24"/>
                  </a:moveTo>
                  <a:lnTo>
                    <a:pt x="937" y="1008"/>
                  </a:lnTo>
                  <a:lnTo>
                    <a:pt x="1343" y="1008"/>
                  </a:lnTo>
                  <a:lnTo>
                    <a:pt x="126" y="21"/>
                  </a:lnTo>
                  <a:lnTo>
                    <a:pt x="0" y="0"/>
                  </a:lnTo>
                  <a:lnTo>
                    <a:pt x="0" y="24"/>
                  </a:lnTo>
                  <a:close/>
                </a:path>
              </a:pathLst>
            </a:custGeom>
            <a:solidFill>
              <a:schemeClr val="accent1">
                <a:lumMod val="75000"/>
              </a:schemeClr>
            </a:solidFill>
            <a:ln>
              <a:noFill/>
            </a:ln>
          </p:spPr>
        </p:sp>
        <p:sp>
          <p:nvSpPr>
            <p:cNvPr id="20" name="Freeform 11"/>
            <p:cNvSpPr/>
            <p:nvPr/>
          </p:nvSpPr>
          <p:spPr bwMode="auto">
            <a:xfrm>
              <a:off x="0" y="5357813"/>
              <a:ext cx="1377950" cy="1500188"/>
            </a:xfrm>
            <a:custGeom>
              <a:avLst/>
              <a:gdLst/>
              <a:ahLst/>
              <a:cxnLst/>
              <a:rect l="0" t="0" r="r" b="b"/>
              <a:pathLst>
                <a:path w="868" h="945">
                  <a:moveTo>
                    <a:pt x="0" y="192"/>
                  </a:moveTo>
                  <a:lnTo>
                    <a:pt x="571" y="945"/>
                  </a:lnTo>
                  <a:lnTo>
                    <a:pt x="868" y="945"/>
                  </a:lnTo>
                  <a:lnTo>
                    <a:pt x="0" y="0"/>
                  </a:lnTo>
                  <a:lnTo>
                    <a:pt x="0" y="192"/>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982133" y="457201"/>
            <a:ext cx="7704667" cy="1981200"/>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82134" y="2667000"/>
            <a:ext cx="7704666" cy="3356995"/>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58679" y="6116070"/>
            <a:ext cx="857473"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BCAD085-E8A6-8845-BD4E-CB4CCA059FC4}" type="datetimeFigureOut">
              <a:rPr lang="en-US" smtClean="0"/>
              <a:t>4/28/25</a:t>
            </a:fld>
            <a:endParaRPr lang="en-US"/>
          </a:p>
        </p:txBody>
      </p:sp>
      <p:sp>
        <p:nvSpPr>
          <p:cNvPr id="5" name="Footer Placeholder 4"/>
          <p:cNvSpPr>
            <a:spLocks noGrp="1"/>
          </p:cNvSpPr>
          <p:nvPr>
            <p:ph type="ftr" sz="quarter" idx="3"/>
          </p:nvPr>
        </p:nvSpPr>
        <p:spPr>
          <a:xfrm>
            <a:off x="1986997" y="6116070"/>
            <a:ext cx="531451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8273317" y="6116070"/>
            <a:ext cx="413483"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997077206"/>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 id="2147483792" r:id="rId12"/>
    <p:sldLayoutId id="2147483793" r:id="rId13"/>
    <p:sldLayoutId id="2147483794" r:id="rId14"/>
    <p:sldLayoutId id="2147483795" r:id="rId15"/>
    <p:sldLayoutId id="2147483796" r:id="rId16"/>
    <p:sldLayoutId id="214748379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t>Intelligence Testing: From Origins to Modern-Day Challenges</a:t>
            </a:r>
          </a:p>
        </p:txBody>
      </p:sp>
      <p:sp>
        <p:nvSpPr>
          <p:cNvPr id="3" name="Subtitle 2"/>
          <p:cNvSpPr>
            <a:spLocks noGrp="1"/>
          </p:cNvSpPr>
          <p:nvPr>
            <p:ph type="subTitle" idx="1"/>
          </p:nvPr>
        </p:nvSpPr>
        <p:spPr/>
        <p:txBody>
          <a:bodyPr/>
          <a:lstStyle/>
          <a:p>
            <a:r>
              <a:rPr dirty="0"/>
              <a:t>Presented by</a:t>
            </a:r>
            <a:r>
              <a:rPr lang="en-US" dirty="0"/>
              <a:t> Natasha Littleton</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p:cNvSpPr>
            <a:spLocks noGrp="1"/>
          </p:cNvSpPr>
          <p:nvPr>
            <p:ph type="title"/>
          </p:nvPr>
        </p:nvSpPr>
        <p:spPr>
          <a:xfrm>
            <a:off x="401265" y="685800"/>
            <a:ext cx="1979972" cy="5105400"/>
          </a:xfrm>
        </p:spPr>
        <p:txBody>
          <a:bodyPr>
            <a:normAutofit/>
          </a:bodyPr>
          <a:lstStyle/>
          <a:p>
            <a:r>
              <a:rPr lang="en-US" sz="2500">
                <a:solidFill>
                  <a:srgbClr val="FFFFFF"/>
                </a:solidFill>
              </a:rPr>
              <a:t>Introduction </a:t>
            </a:r>
            <a:endParaRPr lang="en-GB" sz="2500">
              <a:solidFill>
                <a:srgbClr val="FFFFFF"/>
              </a:solidFill>
            </a:endParaRPr>
          </a:p>
        </p:txBody>
      </p:sp>
      <p:grpSp>
        <p:nvGrpSpPr>
          <p:cNvPr id="14" name="Group 13">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86469" y="0"/>
            <a:ext cx="1827609" cy="6858001"/>
            <a:chOff x="1320800" y="0"/>
            <a:chExt cx="2436813" cy="6858001"/>
          </a:xfrm>
        </p:grpSpPr>
        <p:sp>
          <p:nvSpPr>
            <p:cNvPr id="15"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6"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7"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8"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9"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0"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graphicFrame>
        <p:nvGraphicFramePr>
          <p:cNvPr id="5" name="Content Placeholder 2">
            <a:extLst>
              <a:ext uri="{FF2B5EF4-FFF2-40B4-BE49-F238E27FC236}">
                <a16:creationId xmlns:a16="http://schemas.microsoft.com/office/drawing/2014/main" id="{F7FB52DE-F566-B738-A070-2414365A0FE5}"/>
              </a:ext>
            </a:extLst>
          </p:cNvPr>
          <p:cNvGraphicFramePr>
            <a:graphicFrameLocks noGrp="1"/>
          </p:cNvGraphicFramePr>
          <p:nvPr>
            <p:ph idx="1"/>
            <p:extLst>
              <p:ext uri="{D42A27DB-BD31-4B8C-83A1-F6EECF244321}">
                <p14:modId xmlns:p14="http://schemas.microsoft.com/office/powerpoint/2010/main" val="3166102920"/>
              </p:ext>
            </p:extLst>
          </p:nvPr>
        </p:nvGraphicFramePr>
        <p:xfrm>
          <a:off x="3757612" y="685800"/>
          <a:ext cx="4869656"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320529" y="685800"/>
            <a:ext cx="7306739" cy="1752599"/>
          </a:xfrm>
        </p:spPr>
        <p:txBody>
          <a:bodyPr>
            <a:normAutofit/>
          </a:bodyPr>
          <a:lstStyle/>
          <a:p>
            <a:r>
              <a:rPr lang="en-US"/>
              <a:t>Early Foundations – Spearman’s ‘g’ Factor</a:t>
            </a:r>
          </a:p>
        </p:txBody>
      </p:sp>
      <p:graphicFrame>
        <p:nvGraphicFramePr>
          <p:cNvPr id="5" name="Content Placeholder 2">
            <a:extLst>
              <a:ext uri="{FF2B5EF4-FFF2-40B4-BE49-F238E27FC236}">
                <a16:creationId xmlns:a16="http://schemas.microsoft.com/office/drawing/2014/main" id="{404E6449-0604-C634-378B-3A6B5F4BAF8D}"/>
              </a:ext>
            </a:extLst>
          </p:cNvPr>
          <p:cNvGraphicFramePr>
            <a:graphicFrameLocks noGrp="1"/>
          </p:cNvGraphicFramePr>
          <p:nvPr>
            <p:ph idx="1"/>
            <p:extLst>
              <p:ext uri="{D42A27DB-BD31-4B8C-83A1-F6EECF244321}">
                <p14:modId xmlns:p14="http://schemas.microsoft.com/office/powerpoint/2010/main" val="4260227961"/>
              </p:ext>
            </p:extLst>
          </p:nvPr>
        </p:nvGraphicFramePr>
        <p:xfrm>
          <a:off x="1320528" y="2694562"/>
          <a:ext cx="7306740" cy="309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320529" y="685800"/>
            <a:ext cx="7306739" cy="1752599"/>
          </a:xfrm>
        </p:spPr>
        <p:txBody>
          <a:bodyPr>
            <a:normAutofit/>
          </a:bodyPr>
          <a:lstStyle/>
          <a:p>
            <a:r>
              <a:rPr lang="en-GB"/>
              <a:t>Pioneers of Testing – Binet, Terman, Wechsler</a:t>
            </a:r>
          </a:p>
        </p:txBody>
      </p:sp>
      <p:graphicFrame>
        <p:nvGraphicFramePr>
          <p:cNvPr id="5" name="Content Placeholder 2">
            <a:extLst>
              <a:ext uri="{FF2B5EF4-FFF2-40B4-BE49-F238E27FC236}">
                <a16:creationId xmlns:a16="http://schemas.microsoft.com/office/drawing/2014/main" id="{11C9BB15-D6BF-2A9C-DDC7-04A30D20A87A}"/>
              </a:ext>
            </a:extLst>
          </p:cNvPr>
          <p:cNvGraphicFramePr>
            <a:graphicFrameLocks noGrp="1"/>
          </p:cNvGraphicFramePr>
          <p:nvPr>
            <p:ph idx="1"/>
            <p:extLst>
              <p:ext uri="{D42A27DB-BD31-4B8C-83A1-F6EECF244321}">
                <p14:modId xmlns:p14="http://schemas.microsoft.com/office/powerpoint/2010/main" val="104740103"/>
              </p:ext>
            </p:extLst>
          </p:nvPr>
        </p:nvGraphicFramePr>
        <p:xfrm>
          <a:off x="1320528" y="2694562"/>
          <a:ext cx="7306740" cy="309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p:cNvSpPr>
            <a:spLocks noGrp="1"/>
          </p:cNvSpPr>
          <p:nvPr>
            <p:ph type="title"/>
          </p:nvPr>
        </p:nvSpPr>
        <p:spPr>
          <a:xfrm>
            <a:off x="401265" y="685800"/>
            <a:ext cx="1979972" cy="5105400"/>
          </a:xfrm>
        </p:spPr>
        <p:txBody>
          <a:bodyPr>
            <a:normAutofit/>
          </a:bodyPr>
          <a:lstStyle/>
          <a:p>
            <a:r>
              <a:rPr lang="en-US">
                <a:solidFill>
                  <a:srgbClr val="FFFFFF"/>
                </a:solidFill>
              </a:rPr>
              <a:t>Group Testing – Army Alpha &amp; Beta</a:t>
            </a:r>
          </a:p>
        </p:txBody>
      </p:sp>
      <p:grpSp>
        <p:nvGrpSpPr>
          <p:cNvPr id="7" name="Group 6">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86469" y="0"/>
            <a:ext cx="1827609" cy="6858001"/>
            <a:chOff x="1320800" y="0"/>
            <a:chExt cx="2436813" cy="6858001"/>
          </a:xfrm>
        </p:grpSpPr>
        <p:sp>
          <p:nvSpPr>
            <p:cNvPr id="8"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1"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22"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23"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4"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0"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graphicFrame>
        <p:nvGraphicFramePr>
          <p:cNvPr id="5" name="Content Placeholder 2">
            <a:extLst>
              <a:ext uri="{FF2B5EF4-FFF2-40B4-BE49-F238E27FC236}">
                <a16:creationId xmlns:a16="http://schemas.microsoft.com/office/drawing/2014/main" id="{AE9795C9-6AEB-FA7A-1261-80FAE29FA702}"/>
              </a:ext>
            </a:extLst>
          </p:cNvPr>
          <p:cNvGraphicFramePr>
            <a:graphicFrameLocks noGrp="1"/>
          </p:cNvGraphicFramePr>
          <p:nvPr>
            <p:ph idx="1"/>
            <p:extLst>
              <p:ext uri="{D42A27DB-BD31-4B8C-83A1-F6EECF244321}">
                <p14:modId xmlns:p14="http://schemas.microsoft.com/office/powerpoint/2010/main" val="2191839834"/>
              </p:ext>
            </p:extLst>
          </p:nvPr>
        </p:nvGraphicFramePr>
        <p:xfrm>
          <a:off x="3757612" y="685800"/>
          <a:ext cx="4869656"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13234" y="1284051"/>
            <a:ext cx="2109288" cy="3723836"/>
          </a:xfrm>
        </p:spPr>
        <p:txBody>
          <a:bodyPr>
            <a:normAutofit/>
          </a:bodyPr>
          <a:lstStyle/>
          <a:p>
            <a:r>
              <a:rPr lang="en-US" sz="3100" dirty="0">
                <a:solidFill>
                  <a:srgbClr val="000000"/>
                </a:solidFill>
              </a:rPr>
              <a:t>Other models of intelligence Gardener and </a:t>
            </a:r>
            <a:r>
              <a:rPr lang="en-US" sz="3100" dirty="0" err="1">
                <a:solidFill>
                  <a:srgbClr val="000000"/>
                </a:solidFill>
              </a:rPr>
              <a:t>sternberg</a:t>
            </a:r>
            <a:endParaRPr lang="en-US" sz="3100" dirty="0">
              <a:solidFill>
                <a:srgbClr val="000000"/>
              </a:solidFill>
            </a:endParaRPr>
          </a:p>
        </p:txBody>
      </p:sp>
      <p:graphicFrame>
        <p:nvGraphicFramePr>
          <p:cNvPr id="5" name="Content Placeholder 2">
            <a:extLst>
              <a:ext uri="{FF2B5EF4-FFF2-40B4-BE49-F238E27FC236}">
                <a16:creationId xmlns:a16="http://schemas.microsoft.com/office/drawing/2014/main" id="{DBD4871B-D4BE-D40A-B252-AA2533EDA309}"/>
              </a:ext>
            </a:extLst>
          </p:cNvPr>
          <p:cNvGraphicFramePr>
            <a:graphicFrameLocks noGrp="1"/>
          </p:cNvGraphicFramePr>
          <p:nvPr>
            <p:ph idx="1"/>
            <p:extLst>
              <p:ext uri="{D42A27DB-BD31-4B8C-83A1-F6EECF244321}">
                <p14:modId xmlns:p14="http://schemas.microsoft.com/office/powerpoint/2010/main" val="3960587464"/>
              </p:ext>
            </p:extLst>
          </p:nvPr>
        </p:nvGraphicFramePr>
        <p:xfrm>
          <a:off x="3705900" y="992181"/>
          <a:ext cx="4678020" cy="46466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13234" y="1284051"/>
            <a:ext cx="2109288" cy="3723836"/>
          </a:xfrm>
        </p:spPr>
        <p:txBody>
          <a:bodyPr>
            <a:normAutofit/>
          </a:bodyPr>
          <a:lstStyle/>
          <a:p>
            <a:r>
              <a:rPr lang="en-GB" sz="3100">
                <a:solidFill>
                  <a:srgbClr val="000000"/>
                </a:solidFill>
              </a:rPr>
              <a:t>Modern Intelligence Tests</a:t>
            </a:r>
          </a:p>
        </p:txBody>
      </p:sp>
      <p:graphicFrame>
        <p:nvGraphicFramePr>
          <p:cNvPr id="5" name="Content Placeholder 2">
            <a:extLst>
              <a:ext uri="{FF2B5EF4-FFF2-40B4-BE49-F238E27FC236}">
                <a16:creationId xmlns:a16="http://schemas.microsoft.com/office/drawing/2014/main" id="{EC8BFBF6-6BA8-7F7F-2EF3-163949BACD35}"/>
              </a:ext>
            </a:extLst>
          </p:cNvPr>
          <p:cNvGraphicFramePr>
            <a:graphicFrameLocks noGrp="1"/>
          </p:cNvGraphicFramePr>
          <p:nvPr>
            <p:ph idx="1"/>
            <p:extLst>
              <p:ext uri="{D42A27DB-BD31-4B8C-83A1-F6EECF244321}">
                <p14:modId xmlns:p14="http://schemas.microsoft.com/office/powerpoint/2010/main" val="416700267"/>
              </p:ext>
            </p:extLst>
          </p:nvPr>
        </p:nvGraphicFramePr>
        <p:xfrm>
          <a:off x="3705900" y="992181"/>
          <a:ext cx="4678020" cy="45662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320529" y="685800"/>
            <a:ext cx="7306739" cy="1752599"/>
          </a:xfrm>
        </p:spPr>
        <p:txBody>
          <a:bodyPr>
            <a:normAutofit/>
          </a:bodyPr>
          <a:lstStyle/>
          <a:p>
            <a:r>
              <a:rPr lang="en-GB"/>
              <a:t>Cultural Bias &amp; Inequity</a:t>
            </a:r>
          </a:p>
        </p:txBody>
      </p:sp>
      <p:graphicFrame>
        <p:nvGraphicFramePr>
          <p:cNvPr id="5" name="Content Placeholder 2">
            <a:extLst>
              <a:ext uri="{FF2B5EF4-FFF2-40B4-BE49-F238E27FC236}">
                <a16:creationId xmlns:a16="http://schemas.microsoft.com/office/drawing/2014/main" id="{4580D41B-CCD2-BE59-8E7D-0D512B6F4619}"/>
              </a:ext>
            </a:extLst>
          </p:cNvPr>
          <p:cNvGraphicFramePr>
            <a:graphicFrameLocks noGrp="1"/>
          </p:cNvGraphicFramePr>
          <p:nvPr>
            <p:ph idx="1"/>
            <p:extLst>
              <p:ext uri="{D42A27DB-BD31-4B8C-83A1-F6EECF244321}">
                <p14:modId xmlns:p14="http://schemas.microsoft.com/office/powerpoint/2010/main" val="284409944"/>
              </p:ext>
            </p:extLst>
          </p:nvPr>
        </p:nvGraphicFramePr>
        <p:xfrm>
          <a:off x="1320528" y="2694562"/>
          <a:ext cx="7306740" cy="309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p:cNvSpPr>
            <a:spLocks noGrp="1"/>
          </p:cNvSpPr>
          <p:nvPr>
            <p:ph type="title"/>
          </p:nvPr>
        </p:nvSpPr>
        <p:spPr>
          <a:xfrm>
            <a:off x="401265" y="685800"/>
            <a:ext cx="1979972" cy="5105400"/>
          </a:xfrm>
        </p:spPr>
        <p:txBody>
          <a:bodyPr>
            <a:normAutofit/>
          </a:bodyPr>
          <a:lstStyle/>
          <a:p>
            <a:r>
              <a:rPr lang="en-GB" sz="2500">
                <a:solidFill>
                  <a:srgbClr val="FFFFFF"/>
                </a:solidFill>
              </a:rPr>
              <a:t>Use in Education &amp; Employment</a:t>
            </a:r>
          </a:p>
        </p:txBody>
      </p:sp>
      <p:grpSp>
        <p:nvGrpSpPr>
          <p:cNvPr id="20" name="Group 19">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86469" y="0"/>
            <a:ext cx="1827609" cy="6858001"/>
            <a:chOff x="1320800" y="0"/>
            <a:chExt cx="2436813" cy="6858001"/>
          </a:xfrm>
        </p:grpSpPr>
        <p:sp>
          <p:nvSpPr>
            <p:cNvPr id="21"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2"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23"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24"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5"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6"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graphicFrame>
        <p:nvGraphicFramePr>
          <p:cNvPr id="12" name="Content Placeholder 2">
            <a:extLst>
              <a:ext uri="{FF2B5EF4-FFF2-40B4-BE49-F238E27FC236}">
                <a16:creationId xmlns:a16="http://schemas.microsoft.com/office/drawing/2014/main" id="{9A438990-BEC0-BDB1-F5FB-A6ECADB5BE24}"/>
              </a:ext>
            </a:extLst>
          </p:cNvPr>
          <p:cNvGraphicFramePr>
            <a:graphicFrameLocks noGrp="1"/>
          </p:cNvGraphicFramePr>
          <p:nvPr>
            <p:ph idx="1"/>
            <p:extLst>
              <p:ext uri="{D42A27DB-BD31-4B8C-83A1-F6EECF244321}">
                <p14:modId xmlns:p14="http://schemas.microsoft.com/office/powerpoint/2010/main" val="1529469231"/>
              </p:ext>
            </p:extLst>
          </p:nvPr>
        </p:nvGraphicFramePr>
        <p:xfrm>
          <a:off x="3757612" y="685800"/>
          <a:ext cx="4869656"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Looking Forward</a:t>
            </a:r>
          </a:p>
        </p:txBody>
      </p:sp>
      <p:sp>
        <p:nvSpPr>
          <p:cNvPr id="3" name="Content Placeholder 2"/>
          <p:cNvSpPr>
            <a:spLocks noGrp="1"/>
          </p:cNvSpPr>
          <p:nvPr>
            <p:ph idx="1"/>
          </p:nvPr>
        </p:nvSpPr>
        <p:spPr/>
        <p:txBody>
          <a:bodyPr/>
          <a:lstStyle/>
          <a:p>
            <a:endParaRPr dirty="0"/>
          </a:p>
          <a:p>
            <a:pPr>
              <a:defRPr sz="1800"/>
            </a:pPr>
            <a:r>
              <a:rPr dirty="0"/>
              <a:t>- Intelligence should be redefined to include social, emotional, and cultural dimensions.</a:t>
            </a:r>
          </a:p>
          <a:p>
            <a:pPr>
              <a:defRPr sz="1800"/>
            </a:pPr>
            <a:r>
              <a:rPr dirty="0"/>
              <a:t>- Testing must be equitable, inclusive, and scientifically sound.</a:t>
            </a:r>
          </a:p>
          <a:p>
            <a:pPr>
              <a:defRPr sz="1200" i="1">
                <a:solidFill>
                  <a:srgbClr val="646464"/>
                </a:solidFill>
              </a:defRPr>
            </a:pPr>
            <a:r>
              <a:rPr dirty="0"/>
              <a:t>Reference: Holden, L. R., &amp; Hart, S. A. (2021). Fairness in Cognitive Assessment. Journal of Applied Developmental Psychology, 75, 101318.</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Summary</a:t>
            </a:r>
          </a:p>
        </p:txBody>
      </p:sp>
      <p:graphicFrame>
        <p:nvGraphicFramePr>
          <p:cNvPr id="5" name="Content Placeholder 2">
            <a:extLst>
              <a:ext uri="{FF2B5EF4-FFF2-40B4-BE49-F238E27FC236}">
                <a16:creationId xmlns:a16="http://schemas.microsoft.com/office/drawing/2014/main" id="{5BD17738-76FA-90A5-CC0B-10139A729075}"/>
              </a:ext>
            </a:extLst>
          </p:cNvPr>
          <p:cNvGraphicFramePr>
            <a:graphicFrameLocks noGrp="1"/>
          </p:cNvGraphicFramePr>
          <p:nvPr>
            <p:ph idx="1"/>
          </p:nvPr>
        </p:nvGraphicFramePr>
        <p:xfrm>
          <a:off x="982133" y="2667000"/>
          <a:ext cx="7704667" cy="33328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C6604-5CA5-DFE4-256E-A71F2AC75BED}"/>
              </a:ext>
            </a:extLst>
          </p:cNvPr>
          <p:cNvSpPr>
            <a:spLocks noGrp="1"/>
          </p:cNvSpPr>
          <p:nvPr>
            <p:ph type="title"/>
          </p:nvPr>
        </p:nvSpPr>
        <p:spPr/>
        <p:txBody>
          <a:bodyPr/>
          <a:lstStyle/>
          <a:p>
            <a:r>
              <a:rPr lang="en-US" dirty="0" err="1"/>
              <a:t>Refrences</a:t>
            </a:r>
            <a:r>
              <a:rPr lang="en-US" dirty="0"/>
              <a:t> </a:t>
            </a:r>
          </a:p>
        </p:txBody>
      </p:sp>
      <p:sp>
        <p:nvSpPr>
          <p:cNvPr id="3" name="Content Placeholder 2">
            <a:extLst>
              <a:ext uri="{FF2B5EF4-FFF2-40B4-BE49-F238E27FC236}">
                <a16:creationId xmlns:a16="http://schemas.microsoft.com/office/drawing/2014/main" id="{4E266672-4569-CF83-70CE-E1EB738CA719}"/>
              </a:ext>
            </a:extLst>
          </p:cNvPr>
          <p:cNvSpPr>
            <a:spLocks noGrp="1"/>
          </p:cNvSpPr>
          <p:nvPr>
            <p:ph idx="1"/>
          </p:nvPr>
        </p:nvSpPr>
        <p:spPr/>
        <p:txBody>
          <a:bodyPr>
            <a:normAutofit fontScale="55000" lnSpcReduction="20000"/>
          </a:bodyPr>
          <a:lstStyle/>
          <a:p>
            <a:r>
              <a:rPr lang="en-GB" dirty="0"/>
              <a:t>Reference: Holden, L. R., &amp; Hart, S. A. (2021). Fairness in Cognitive Assessment. Journal of Applied Developmental Psychology, 75, 101318.</a:t>
            </a:r>
          </a:p>
          <a:p>
            <a:r>
              <a:rPr lang="en-US" dirty="0"/>
              <a:t>Spearman, C. (1904). General Intelligence, Objectively Determined and Measured. American Journal of Psychology, 15, 201–293.</a:t>
            </a:r>
          </a:p>
          <a:p>
            <a:r>
              <a:rPr lang="en-GB" dirty="0"/>
              <a:t>. Gotfredson (2000) </a:t>
            </a:r>
          </a:p>
          <a:p>
            <a:r>
              <a:rPr lang="en-US" dirty="0"/>
              <a:t>The Evolution Of Intelligence Testing: Historical Perspectives And Modern Adaptations 2024 </a:t>
            </a:r>
            <a:r>
              <a:rPr lang="en-US" dirty="0" err="1"/>
              <a:t>Psico</a:t>
            </a:r>
            <a:r>
              <a:rPr lang="en-US" dirty="0"/>
              <a:t>; Smart Editorial team.</a:t>
            </a:r>
          </a:p>
          <a:p>
            <a:r>
              <a:rPr lang="en-US" dirty="0"/>
              <a:t>Gould, S. J. (1981). The Mismeasure of Man. W. W. Norton &amp; Company.</a:t>
            </a:r>
          </a:p>
          <a:p>
            <a:r>
              <a:rPr lang="en-US" i="0" dirty="0"/>
              <a:t>Gardner H.1983 Frames Of Mind: The Theory of multiple intelligence. Basic books</a:t>
            </a:r>
          </a:p>
          <a:p>
            <a:r>
              <a:rPr lang="en-US" dirty="0"/>
              <a:t>Kaufman, A. S., &amp; Kaufman, N. L. (2004). Kaufman Assessment Battery for Children (2nd ed.). AGS Publishing.</a:t>
            </a:r>
          </a:p>
          <a:p>
            <a:r>
              <a:rPr lang="en-US" dirty="0"/>
              <a:t>Holden, L. R., &amp; Tanenbaum, G. J. (2023). Modern Assessments of Intelligence Must Be Fair and Equitable. Journal of Intelligence, 11(6), 126.</a:t>
            </a:r>
          </a:p>
          <a:p>
            <a:endParaRPr lang="en-US" dirty="0"/>
          </a:p>
          <a:p>
            <a:endParaRPr lang="en-US" dirty="0"/>
          </a:p>
          <a:p>
            <a:endParaRPr lang="en-US" dirty="0"/>
          </a:p>
        </p:txBody>
      </p:sp>
    </p:spTree>
    <p:extLst>
      <p:ext uri="{BB962C8B-B14F-4D97-AF65-F5344CB8AC3E}">
        <p14:creationId xmlns:p14="http://schemas.microsoft.com/office/powerpoint/2010/main" val="76698572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EBEBEB"/>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TM03457496[[fn=Parallax]]</Template>
  <TotalTime>681</TotalTime>
  <Words>2092</Words>
  <Application>Microsoft Macintosh PowerPoint</Application>
  <PresentationFormat>On-screen Show (4:3)</PresentationFormat>
  <Paragraphs>115</Paragraphs>
  <Slides>12</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Arial</vt:lpstr>
      <vt:lpstr>Corbel</vt:lpstr>
      <vt:lpstr>Parallax</vt:lpstr>
      <vt:lpstr>Intelligence Testing: From Origins to Modern-Day Challenges</vt:lpstr>
      <vt:lpstr>Introduction </vt:lpstr>
      <vt:lpstr>Early Foundations – Spearman’s ‘g’ Factor</vt:lpstr>
      <vt:lpstr>Pioneers of Testing – Binet, Terman, Wechsler</vt:lpstr>
      <vt:lpstr>Group Testing – Army Alpha &amp; Beta</vt:lpstr>
      <vt:lpstr>Other models of intelligence Gardener and sternberg</vt:lpstr>
      <vt:lpstr>Modern Intelligence Tests</vt:lpstr>
      <vt:lpstr>Cultural Bias &amp; Inequity</vt:lpstr>
      <vt:lpstr>Use in Education &amp; Employment</vt:lpstr>
      <vt:lpstr>Looking Forward</vt:lpstr>
      <vt:lpstr>Summary</vt:lpstr>
      <vt:lpstr>Refrences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Olly</dc:creator>
  <cp:keywords/>
  <dc:description>generated using python-pptx</dc:description>
  <cp:lastModifiedBy>Natasha Littleton (1502441)</cp:lastModifiedBy>
  <cp:revision>18</cp:revision>
  <dcterms:created xsi:type="dcterms:W3CDTF">2013-01-27T09:14:16Z</dcterms:created>
  <dcterms:modified xsi:type="dcterms:W3CDTF">2025-04-28T17:15:24Z</dcterms:modified>
  <cp:category/>
</cp:coreProperties>
</file>