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60" r:id="rId2"/>
    <p:sldId id="261" r:id="rId3"/>
    <p:sldId id="263" r:id="rId4"/>
    <p:sldId id="264" r:id="rId5"/>
    <p:sldId id="257" r:id="rId6"/>
    <p:sldId id="265" r:id="rId7"/>
    <p:sldId id="258" r:id="rId8"/>
    <p:sldId id="259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91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4D8259-A4B1-4039-963D-41F816DD2780}" v="198" dt="2022-11-17T15:13:45.6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93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223B0C-1B08-492B-9495-4313043F7584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34B0057-E246-457E-AA4F-D3BAF6A7DF0A}">
      <dgm:prSet/>
      <dgm:spPr/>
      <dgm:t>
        <a:bodyPr/>
        <a:lstStyle/>
        <a:p>
          <a:r>
            <a:rPr lang="en-GB"/>
            <a:t>Common methodologies of policy analysis:</a:t>
          </a:r>
          <a:endParaRPr lang="en-US"/>
        </a:p>
      </dgm:t>
    </dgm:pt>
    <dgm:pt modelId="{D3CC78A4-C309-4436-BCCC-C9FEB2D5F92D}" type="parTrans" cxnId="{A32C5A08-4CE9-4E93-8332-A7A571CE3873}">
      <dgm:prSet/>
      <dgm:spPr/>
      <dgm:t>
        <a:bodyPr/>
        <a:lstStyle/>
        <a:p>
          <a:endParaRPr lang="en-US"/>
        </a:p>
      </dgm:t>
    </dgm:pt>
    <dgm:pt modelId="{8812B484-ED9E-4A90-8DE3-34095A92E293}" type="sibTrans" cxnId="{A32C5A08-4CE9-4E93-8332-A7A571CE3873}">
      <dgm:prSet/>
      <dgm:spPr/>
      <dgm:t>
        <a:bodyPr/>
        <a:lstStyle/>
        <a:p>
          <a:endParaRPr lang="en-US"/>
        </a:p>
      </dgm:t>
    </dgm:pt>
    <dgm:pt modelId="{AC29ECA2-618F-4E4A-94DD-7AE84AA78DC8}">
      <dgm:prSet/>
      <dgm:spPr/>
      <dgm:t>
        <a:bodyPr/>
        <a:lstStyle/>
        <a:p>
          <a:r>
            <a:rPr lang="en-GB"/>
            <a:t>Programme evaluation</a:t>
          </a:r>
          <a:endParaRPr lang="en-US"/>
        </a:p>
      </dgm:t>
    </dgm:pt>
    <dgm:pt modelId="{B491E4AC-0CE0-43FC-9B9F-EBD3C439D042}" type="parTrans" cxnId="{E83F331A-DEBA-4879-AE48-D768246D9310}">
      <dgm:prSet/>
      <dgm:spPr/>
      <dgm:t>
        <a:bodyPr/>
        <a:lstStyle/>
        <a:p>
          <a:endParaRPr lang="en-US"/>
        </a:p>
      </dgm:t>
    </dgm:pt>
    <dgm:pt modelId="{FCB8A0BC-761D-47C4-B880-7A72DC0047EA}" type="sibTrans" cxnId="{E83F331A-DEBA-4879-AE48-D768246D9310}">
      <dgm:prSet/>
      <dgm:spPr/>
      <dgm:t>
        <a:bodyPr/>
        <a:lstStyle/>
        <a:p>
          <a:endParaRPr lang="en-US"/>
        </a:p>
      </dgm:t>
    </dgm:pt>
    <dgm:pt modelId="{DF1BAF4C-0E98-4022-AD39-0E943F39EA72}">
      <dgm:prSet/>
      <dgm:spPr/>
      <dgm:t>
        <a:bodyPr/>
        <a:lstStyle/>
        <a:p>
          <a:r>
            <a:rPr lang="en-GB"/>
            <a:t>Cost benefit and cost analysis </a:t>
          </a:r>
          <a:endParaRPr lang="en-US"/>
        </a:p>
      </dgm:t>
    </dgm:pt>
    <dgm:pt modelId="{43EF1B38-C181-41E2-947E-5E10B938DAF5}" type="parTrans" cxnId="{393980BD-BF87-48C6-A9B4-884B3509B814}">
      <dgm:prSet/>
      <dgm:spPr/>
      <dgm:t>
        <a:bodyPr/>
        <a:lstStyle/>
        <a:p>
          <a:endParaRPr lang="en-US"/>
        </a:p>
      </dgm:t>
    </dgm:pt>
    <dgm:pt modelId="{B3EB43CA-B7AA-44F2-917A-587F75BAD644}" type="sibTrans" cxnId="{393980BD-BF87-48C6-A9B4-884B3509B814}">
      <dgm:prSet/>
      <dgm:spPr/>
      <dgm:t>
        <a:bodyPr/>
        <a:lstStyle/>
        <a:p>
          <a:endParaRPr lang="en-US"/>
        </a:p>
      </dgm:t>
    </dgm:pt>
    <dgm:pt modelId="{5B8A8D75-872E-4B7C-B990-3B689F80A706}">
      <dgm:prSet/>
      <dgm:spPr/>
      <dgm:t>
        <a:bodyPr/>
        <a:lstStyle/>
        <a:p>
          <a:r>
            <a:rPr lang="en-GB"/>
            <a:t>Needs assessment </a:t>
          </a:r>
          <a:endParaRPr lang="en-US"/>
        </a:p>
      </dgm:t>
    </dgm:pt>
    <dgm:pt modelId="{C747F1AA-C046-44E1-BAB4-4B517D0A39AA}" type="parTrans" cxnId="{0FB0B54A-650F-4239-998C-60EA9CAE349A}">
      <dgm:prSet/>
      <dgm:spPr/>
      <dgm:t>
        <a:bodyPr/>
        <a:lstStyle/>
        <a:p>
          <a:endParaRPr lang="en-US"/>
        </a:p>
      </dgm:t>
    </dgm:pt>
    <dgm:pt modelId="{06F74FF2-BE25-4AB2-89FB-8C1C4E94BC24}" type="sibTrans" cxnId="{0FB0B54A-650F-4239-998C-60EA9CAE349A}">
      <dgm:prSet/>
      <dgm:spPr/>
      <dgm:t>
        <a:bodyPr/>
        <a:lstStyle/>
        <a:p>
          <a:endParaRPr lang="en-US"/>
        </a:p>
      </dgm:t>
    </dgm:pt>
    <dgm:pt modelId="{0940BE58-0D64-45C2-A482-3A300E4C2D57}">
      <dgm:prSet/>
      <dgm:spPr/>
      <dgm:t>
        <a:bodyPr/>
        <a:lstStyle/>
        <a:p>
          <a:r>
            <a:rPr lang="en-GB"/>
            <a:t>Single subject or case studies </a:t>
          </a:r>
          <a:endParaRPr lang="en-US"/>
        </a:p>
      </dgm:t>
    </dgm:pt>
    <dgm:pt modelId="{E705AD6D-7FEF-46CF-AA10-21812BB32B4B}" type="parTrans" cxnId="{BB9D9D3C-31D0-4CAA-8FB4-3B6ACC3CAD28}">
      <dgm:prSet/>
      <dgm:spPr/>
      <dgm:t>
        <a:bodyPr/>
        <a:lstStyle/>
        <a:p>
          <a:endParaRPr lang="en-US"/>
        </a:p>
      </dgm:t>
    </dgm:pt>
    <dgm:pt modelId="{67899AF9-0F77-4314-974F-17641F119A09}" type="sibTrans" cxnId="{BB9D9D3C-31D0-4CAA-8FB4-3B6ACC3CAD28}">
      <dgm:prSet/>
      <dgm:spPr/>
      <dgm:t>
        <a:bodyPr/>
        <a:lstStyle/>
        <a:p>
          <a:endParaRPr lang="en-US"/>
        </a:p>
      </dgm:t>
    </dgm:pt>
    <dgm:pt modelId="{3992E9F6-92F5-47BB-B6FF-25E92774A6E5}">
      <dgm:prSet/>
      <dgm:spPr/>
      <dgm:t>
        <a:bodyPr/>
        <a:lstStyle/>
        <a:p>
          <a:r>
            <a:rPr lang="en-GB"/>
            <a:t>Surveys (research project) </a:t>
          </a:r>
          <a:endParaRPr lang="en-US"/>
        </a:p>
      </dgm:t>
    </dgm:pt>
    <dgm:pt modelId="{B053A046-309D-43C8-804C-3D0BCC994EE2}" type="parTrans" cxnId="{5133047B-0158-45E5-8044-B6D84992180F}">
      <dgm:prSet/>
      <dgm:spPr/>
      <dgm:t>
        <a:bodyPr/>
        <a:lstStyle/>
        <a:p>
          <a:endParaRPr lang="en-US"/>
        </a:p>
      </dgm:t>
    </dgm:pt>
    <dgm:pt modelId="{48249A15-AF71-4F34-85F8-CF8819DDA61D}" type="sibTrans" cxnId="{5133047B-0158-45E5-8044-B6D84992180F}">
      <dgm:prSet/>
      <dgm:spPr/>
      <dgm:t>
        <a:bodyPr/>
        <a:lstStyle/>
        <a:p>
          <a:endParaRPr lang="en-US"/>
        </a:p>
      </dgm:t>
    </dgm:pt>
    <dgm:pt modelId="{C206A688-090C-4348-80AB-B27DE0DDB739}">
      <dgm:prSet/>
      <dgm:spPr/>
      <dgm:t>
        <a:bodyPr/>
        <a:lstStyle/>
        <a:p>
          <a:r>
            <a:rPr lang="en-GB"/>
            <a:t>Secondary data analysis </a:t>
          </a:r>
          <a:endParaRPr lang="en-US"/>
        </a:p>
      </dgm:t>
    </dgm:pt>
    <dgm:pt modelId="{59145DA5-6810-49C6-A4D1-D9AB5FA1E23E}" type="parTrans" cxnId="{A951C3A9-2170-4804-8623-6CC4ABEDF53A}">
      <dgm:prSet/>
      <dgm:spPr/>
      <dgm:t>
        <a:bodyPr/>
        <a:lstStyle/>
        <a:p>
          <a:endParaRPr lang="en-US"/>
        </a:p>
      </dgm:t>
    </dgm:pt>
    <dgm:pt modelId="{1FC79FD2-8C00-45C8-AF1E-CFD7C4FC8F28}" type="sibTrans" cxnId="{A951C3A9-2170-4804-8623-6CC4ABEDF53A}">
      <dgm:prSet/>
      <dgm:spPr/>
      <dgm:t>
        <a:bodyPr/>
        <a:lstStyle/>
        <a:p>
          <a:endParaRPr lang="en-US"/>
        </a:p>
      </dgm:t>
    </dgm:pt>
    <dgm:pt modelId="{38401268-5341-4AFB-A1E6-ADF6C67EEA1A}">
      <dgm:prSet/>
      <dgm:spPr/>
      <dgm:t>
        <a:bodyPr/>
        <a:lstStyle/>
        <a:p>
          <a:r>
            <a:rPr lang="en-GB"/>
            <a:t>Outcome studies </a:t>
          </a:r>
          <a:endParaRPr lang="en-US"/>
        </a:p>
      </dgm:t>
    </dgm:pt>
    <dgm:pt modelId="{A982B598-9FC8-424B-B6F0-82FB11B1A720}" type="parTrans" cxnId="{E2E1E2D1-C8FC-4328-A3DB-9C2612B0841E}">
      <dgm:prSet/>
      <dgm:spPr/>
      <dgm:t>
        <a:bodyPr/>
        <a:lstStyle/>
        <a:p>
          <a:endParaRPr lang="en-US"/>
        </a:p>
      </dgm:t>
    </dgm:pt>
    <dgm:pt modelId="{71CAE20E-3540-4B49-AE55-268F0900F41C}" type="sibTrans" cxnId="{E2E1E2D1-C8FC-4328-A3DB-9C2612B0841E}">
      <dgm:prSet/>
      <dgm:spPr/>
      <dgm:t>
        <a:bodyPr/>
        <a:lstStyle/>
        <a:p>
          <a:endParaRPr lang="en-US"/>
        </a:p>
      </dgm:t>
    </dgm:pt>
    <dgm:pt modelId="{8C330AC8-4390-4027-9983-B19EDEFAEECF}" type="pres">
      <dgm:prSet presAssocID="{30223B0C-1B08-492B-9495-4313043F7584}" presName="vert0" presStyleCnt="0">
        <dgm:presLayoutVars>
          <dgm:dir/>
          <dgm:animOne val="branch"/>
          <dgm:animLvl val="lvl"/>
        </dgm:presLayoutVars>
      </dgm:prSet>
      <dgm:spPr/>
    </dgm:pt>
    <dgm:pt modelId="{B7362A9A-B5EC-4A12-B6B3-1D57A3B6EEB4}" type="pres">
      <dgm:prSet presAssocID="{734B0057-E246-457E-AA4F-D3BAF6A7DF0A}" presName="thickLine" presStyleLbl="alignNode1" presStyleIdx="0" presStyleCnt="1"/>
      <dgm:spPr/>
    </dgm:pt>
    <dgm:pt modelId="{1CBA230E-E45B-420E-9D51-68C5DF839728}" type="pres">
      <dgm:prSet presAssocID="{734B0057-E246-457E-AA4F-D3BAF6A7DF0A}" presName="horz1" presStyleCnt="0"/>
      <dgm:spPr/>
    </dgm:pt>
    <dgm:pt modelId="{276279C6-4B8B-4BAC-B36F-D53597ED6E8A}" type="pres">
      <dgm:prSet presAssocID="{734B0057-E246-457E-AA4F-D3BAF6A7DF0A}" presName="tx1" presStyleLbl="revTx" presStyleIdx="0" presStyleCnt="8"/>
      <dgm:spPr/>
    </dgm:pt>
    <dgm:pt modelId="{A9D8C31D-B95F-419C-8851-4313FF047FC7}" type="pres">
      <dgm:prSet presAssocID="{734B0057-E246-457E-AA4F-D3BAF6A7DF0A}" presName="vert1" presStyleCnt="0"/>
      <dgm:spPr/>
    </dgm:pt>
    <dgm:pt modelId="{142D6607-8CF0-478B-AF78-D029B56349CD}" type="pres">
      <dgm:prSet presAssocID="{AC29ECA2-618F-4E4A-94DD-7AE84AA78DC8}" presName="vertSpace2a" presStyleCnt="0"/>
      <dgm:spPr/>
    </dgm:pt>
    <dgm:pt modelId="{DF8A9F46-7F12-4AAE-875E-CD17923D0E0D}" type="pres">
      <dgm:prSet presAssocID="{AC29ECA2-618F-4E4A-94DD-7AE84AA78DC8}" presName="horz2" presStyleCnt="0"/>
      <dgm:spPr/>
    </dgm:pt>
    <dgm:pt modelId="{DFD178DF-4308-4F96-A5CC-30DE7AF12A19}" type="pres">
      <dgm:prSet presAssocID="{AC29ECA2-618F-4E4A-94DD-7AE84AA78DC8}" presName="horzSpace2" presStyleCnt="0"/>
      <dgm:spPr/>
    </dgm:pt>
    <dgm:pt modelId="{58A4098A-2B7E-4935-ACE2-645D9C3EF3E3}" type="pres">
      <dgm:prSet presAssocID="{AC29ECA2-618F-4E4A-94DD-7AE84AA78DC8}" presName="tx2" presStyleLbl="revTx" presStyleIdx="1" presStyleCnt="8"/>
      <dgm:spPr/>
    </dgm:pt>
    <dgm:pt modelId="{F608F71D-4D21-4497-BDFD-583A942621F1}" type="pres">
      <dgm:prSet presAssocID="{AC29ECA2-618F-4E4A-94DD-7AE84AA78DC8}" presName="vert2" presStyleCnt="0"/>
      <dgm:spPr/>
    </dgm:pt>
    <dgm:pt modelId="{6F2E3C76-0F68-45E3-8FA9-7B87F65AEDE8}" type="pres">
      <dgm:prSet presAssocID="{AC29ECA2-618F-4E4A-94DD-7AE84AA78DC8}" presName="thinLine2b" presStyleLbl="callout" presStyleIdx="0" presStyleCnt="7"/>
      <dgm:spPr/>
    </dgm:pt>
    <dgm:pt modelId="{EDC33CF0-B721-4AD2-9310-6049F656EDCF}" type="pres">
      <dgm:prSet presAssocID="{AC29ECA2-618F-4E4A-94DD-7AE84AA78DC8}" presName="vertSpace2b" presStyleCnt="0"/>
      <dgm:spPr/>
    </dgm:pt>
    <dgm:pt modelId="{E7CC379E-42D8-4024-81F0-9AF5F6ABDB27}" type="pres">
      <dgm:prSet presAssocID="{DF1BAF4C-0E98-4022-AD39-0E943F39EA72}" presName="horz2" presStyleCnt="0"/>
      <dgm:spPr/>
    </dgm:pt>
    <dgm:pt modelId="{F1E8838F-7769-470C-A7FC-16F0EEBF16B8}" type="pres">
      <dgm:prSet presAssocID="{DF1BAF4C-0E98-4022-AD39-0E943F39EA72}" presName="horzSpace2" presStyleCnt="0"/>
      <dgm:spPr/>
    </dgm:pt>
    <dgm:pt modelId="{CC748A2F-EF5C-4D2E-8163-3C50193BFC1E}" type="pres">
      <dgm:prSet presAssocID="{DF1BAF4C-0E98-4022-AD39-0E943F39EA72}" presName="tx2" presStyleLbl="revTx" presStyleIdx="2" presStyleCnt="8"/>
      <dgm:spPr/>
    </dgm:pt>
    <dgm:pt modelId="{88ACAAA3-DD47-4745-8388-2ED3255D48C3}" type="pres">
      <dgm:prSet presAssocID="{DF1BAF4C-0E98-4022-AD39-0E943F39EA72}" presName="vert2" presStyleCnt="0"/>
      <dgm:spPr/>
    </dgm:pt>
    <dgm:pt modelId="{DCC4F44D-A5DC-42FE-930A-4C939A71EADF}" type="pres">
      <dgm:prSet presAssocID="{DF1BAF4C-0E98-4022-AD39-0E943F39EA72}" presName="thinLine2b" presStyleLbl="callout" presStyleIdx="1" presStyleCnt="7"/>
      <dgm:spPr/>
    </dgm:pt>
    <dgm:pt modelId="{CED34884-3A1C-42EC-B913-DDC1B0592A3A}" type="pres">
      <dgm:prSet presAssocID="{DF1BAF4C-0E98-4022-AD39-0E943F39EA72}" presName="vertSpace2b" presStyleCnt="0"/>
      <dgm:spPr/>
    </dgm:pt>
    <dgm:pt modelId="{BB8AA769-9C09-4EB2-8EA9-F0CDBE00D45E}" type="pres">
      <dgm:prSet presAssocID="{5B8A8D75-872E-4B7C-B990-3B689F80A706}" presName="horz2" presStyleCnt="0"/>
      <dgm:spPr/>
    </dgm:pt>
    <dgm:pt modelId="{DED1BDD7-966F-43BD-B4EC-7016B7D17F47}" type="pres">
      <dgm:prSet presAssocID="{5B8A8D75-872E-4B7C-B990-3B689F80A706}" presName="horzSpace2" presStyleCnt="0"/>
      <dgm:spPr/>
    </dgm:pt>
    <dgm:pt modelId="{8BF36AD3-7CF0-4F9A-8A53-2E2D968A276F}" type="pres">
      <dgm:prSet presAssocID="{5B8A8D75-872E-4B7C-B990-3B689F80A706}" presName="tx2" presStyleLbl="revTx" presStyleIdx="3" presStyleCnt="8"/>
      <dgm:spPr/>
    </dgm:pt>
    <dgm:pt modelId="{0E53F734-23C1-41ED-8A98-5CB73862D213}" type="pres">
      <dgm:prSet presAssocID="{5B8A8D75-872E-4B7C-B990-3B689F80A706}" presName="vert2" presStyleCnt="0"/>
      <dgm:spPr/>
    </dgm:pt>
    <dgm:pt modelId="{6AC8D9C0-E545-41F2-B14C-41729851C45B}" type="pres">
      <dgm:prSet presAssocID="{5B8A8D75-872E-4B7C-B990-3B689F80A706}" presName="thinLine2b" presStyleLbl="callout" presStyleIdx="2" presStyleCnt="7"/>
      <dgm:spPr/>
    </dgm:pt>
    <dgm:pt modelId="{56CF11E5-467F-4780-84EC-794BEEE6BF72}" type="pres">
      <dgm:prSet presAssocID="{5B8A8D75-872E-4B7C-B990-3B689F80A706}" presName="vertSpace2b" presStyleCnt="0"/>
      <dgm:spPr/>
    </dgm:pt>
    <dgm:pt modelId="{43C3897C-5BD9-444F-8A3F-279FBF70B955}" type="pres">
      <dgm:prSet presAssocID="{0940BE58-0D64-45C2-A482-3A300E4C2D57}" presName="horz2" presStyleCnt="0"/>
      <dgm:spPr/>
    </dgm:pt>
    <dgm:pt modelId="{B59A7F04-B560-44B9-833E-29FFE559F9E3}" type="pres">
      <dgm:prSet presAssocID="{0940BE58-0D64-45C2-A482-3A300E4C2D57}" presName="horzSpace2" presStyleCnt="0"/>
      <dgm:spPr/>
    </dgm:pt>
    <dgm:pt modelId="{E783989C-02D6-4E8E-8E5B-F3AB1F81A949}" type="pres">
      <dgm:prSet presAssocID="{0940BE58-0D64-45C2-A482-3A300E4C2D57}" presName="tx2" presStyleLbl="revTx" presStyleIdx="4" presStyleCnt="8"/>
      <dgm:spPr/>
    </dgm:pt>
    <dgm:pt modelId="{DAEA195D-916C-4ED1-8AF7-787A359019A5}" type="pres">
      <dgm:prSet presAssocID="{0940BE58-0D64-45C2-A482-3A300E4C2D57}" presName="vert2" presStyleCnt="0"/>
      <dgm:spPr/>
    </dgm:pt>
    <dgm:pt modelId="{10314803-5C5F-4B0C-B1AD-06C49E2CE6DB}" type="pres">
      <dgm:prSet presAssocID="{0940BE58-0D64-45C2-A482-3A300E4C2D57}" presName="thinLine2b" presStyleLbl="callout" presStyleIdx="3" presStyleCnt="7"/>
      <dgm:spPr/>
    </dgm:pt>
    <dgm:pt modelId="{1359DD0D-86EE-4642-81C3-7E99CE1363DF}" type="pres">
      <dgm:prSet presAssocID="{0940BE58-0D64-45C2-A482-3A300E4C2D57}" presName="vertSpace2b" presStyleCnt="0"/>
      <dgm:spPr/>
    </dgm:pt>
    <dgm:pt modelId="{D2215840-003F-4407-9D70-A1B81368B4A1}" type="pres">
      <dgm:prSet presAssocID="{3992E9F6-92F5-47BB-B6FF-25E92774A6E5}" presName="horz2" presStyleCnt="0"/>
      <dgm:spPr/>
    </dgm:pt>
    <dgm:pt modelId="{8C47A666-3536-477D-8693-DC19B3BD62FC}" type="pres">
      <dgm:prSet presAssocID="{3992E9F6-92F5-47BB-B6FF-25E92774A6E5}" presName="horzSpace2" presStyleCnt="0"/>
      <dgm:spPr/>
    </dgm:pt>
    <dgm:pt modelId="{B93C2B86-0153-4A95-A2B0-C20CD102C3D1}" type="pres">
      <dgm:prSet presAssocID="{3992E9F6-92F5-47BB-B6FF-25E92774A6E5}" presName="tx2" presStyleLbl="revTx" presStyleIdx="5" presStyleCnt="8"/>
      <dgm:spPr/>
    </dgm:pt>
    <dgm:pt modelId="{15207502-0B0A-41DD-9116-1BE06823BB2A}" type="pres">
      <dgm:prSet presAssocID="{3992E9F6-92F5-47BB-B6FF-25E92774A6E5}" presName="vert2" presStyleCnt="0"/>
      <dgm:spPr/>
    </dgm:pt>
    <dgm:pt modelId="{57068365-7B25-45A2-93B3-8F7CFD2388C1}" type="pres">
      <dgm:prSet presAssocID="{3992E9F6-92F5-47BB-B6FF-25E92774A6E5}" presName="thinLine2b" presStyleLbl="callout" presStyleIdx="4" presStyleCnt="7"/>
      <dgm:spPr/>
    </dgm:pt>
    <dgm:pt modelId="{26506918-498D-4A7F-A218-65CB2DE2CBB9}" type="pres">
      <dgm:prSet presAssocID="{3992E9F6-92F5-47BB-B6FF-25E92774A6E5}" presName="vertSpace2b" presStyleCnt="0"/>
      <dgm:spPr/>
    </dgm:pt>
    <dgm:pt modelId="{E65FE4E9-8BBF-4E07-A91E-F199B3AB37DC}" type="pres">
      <dgm:prSet presAssocID="{C206A688-090C-4348-80AB-B27DE0DDB739}" presName="horz2" presStyleCnt="0"/>
      <dgm:spPr/>
    </dgm:pt>
    <dgm:pt modelId="{1CA43123-C8D5-4193-A52E-971B685BF1E1}" type="pres">
      <dgm:prSet presAssocID="{C206A688-090C-4348-80AB-B27DE0DDB739}" presName="horzSpace2" presStyleCnt="0"/>
      <dgm:spPr/>
    </dgm:pt>
    <dgm:pt modelId="{C1D41C54-64CA-4803-9479-14ED055FACB8}" type="pres">
      <dgm:prSet presAssocID="{C206A688-090C-4348-80AB-B27DE0DDB739}" presName="tx2" presStyleLbl="revTx" presStyleIdx="6" presStyleCnt="8"/>
      <dgm:spPr/>
    </dgm:pt>
    <dgm:pt modelId="{AADC346A-ED42-4118-9017-DAE7BA104A6D}" type="pres">
      <dgm:prSet presAssocID="{C206A688-090C-4348-80AB-B27DE0DDB739}" presName="vert2" presStyleCnt="0"/>
      <dgm:spPr/>
    </dgm:pt>
    <dgm:pt modelId="{6F2F410D-6EA1-485B-AB92-95B1C7CB4DD8}" type="pres">
      <dgm:prSet presAssocID="{C206A688-090C-4348-80AB-B27DE0DDB739}" presName="thinLine2b" presStyleLbl="callout" presStyleIdx="5" presStyleCnt="7"/>
      <dgm:spPr/>
    </dgm:pt>
    <dgm:pt modelId="{BD7383F0-C613-4DFA-8AC9-39E7641D14A6}" type="pres">
      <dgm:prSet presAssocID="{C206A688-090C-4348-80AB-B27DE0DDB739}" presName="vertSpace2b" presStyleCnt="0"/>
      <dgm:spPr/>
    </dgm:pt>
    <dgm:pt modelId="{96A3277C-BD8A-4EAB-B13E-2C5AB5169EAC}" type="pres">
      <dgm:prSet presAssocID="{38401268-5341-4AFB-A1E6-ADF6C67EEA1A}" presName="horz2" presStyleCnt="0"/>
      <dgm:spPr/>
    </dgm:pt>
    <dgm:pt modelId="{4D5D0633-0F7D-49EB-9342-1F107829C224}" type="pres">
      <dgm:prSet presAssocID="{38401268-5341-4AFB-A1E6-ADF6C67EEA1A}" presName="horzSpace2" presStyleCnt="0"/>
      <dgm:spPr/>
    </dgm:pt>
    <dgm:pt modelId="{6E08F00C-9991-45C2-9CD2-C4BDD556809B}" type="pres">
      <dgm:prSet presAssocID="{38401268-5341-4AFB-A1E6-ADF6C67EEA1A}" presName="tx2" presStyleLbl="revTx" presStyleIdx="7" presStyleCnt="8"/>
      <dgm:spPr/>
    </dgm:pt>
    <dgm:pt modelId="{050E9D87-2230-4724-BE25-1ACA39C2CCC9}" type="pres">
      <dgm:prSet presAssocID="{38401268-5341-4AFB-A1E6-ADF6C67EEA1A}" presName="vert2" presStyleCnt="0"/>
      <dgm:spPr/>
    </dgm:pt>
    <dgm:pt modelId="{1F26CFD8-15A8-4970-A64C-3210F3FE6BE0}" type="pres">
      <dgm:prSet presAssocID="{38401268-5341-4AFB-A1E6-ADF6C67EEA1A}" presName="thinLine2b" presStyleLbl="callout" presStyleIdx="6" presStyleCnt="7"/>
      <dgm:spPr/>
    </dgm:pt>
    <dgm:pt modelId="{205D8914-911F-4302-93CE-4038D5781D09}" type="pres">
      <dgm:prSet presAssocID="{38401268-5341-4AFB-A1E6-ADF6C67EEA1A}" presName="vertSpace2b" presStyleCnt="0"/>
      <dgm:spPr/>
    </dgm:pt>
  </dgm:ptLst>
  <dgm:cxnLst>
    <dgm:cxn modelId="{7743C703-F704-47C3-9E6D-F4C976C228A3}" type="presOf" srcId="{3992E9F6-92F5-47BB-B6FF-25E92774A6E5}" destId="{B93C2B86-0153-4A95-A2B0-C20CD102C3D1}" srcOrd="0" destOrd="0" presId="urn:microsoft.com/office/officeart/2008/layout/LinedList"/>
    <dgm:cxn modelId="{A32C5A08-4CE9-4E93-8332-A7A571CE3873}" srcId="{30223B0C-1B08-492B-9495-4313043F7584}" destId="{734B0057-E246-457E-AA4F-D3BAF6A7DF0A}" srcOrd="0" destOrd="0" parTransId="{D3CC78A4-C309-4436-BCCC-C9FEB2D5F92D}" sibTransId="{8812B484-ED9E-4A90-8DE3-34095A92E293}"/>
    <dgm:cxn modelId="{B728E00E-32BC-4B30-8EC8-7B65EBFB5CF0}" type="presOf" srcId="{AC29ECA2-618F-4E4A-94DD-7AE84AA78DC8}" destId="{58A4098A-2B7E-4935-ACE2-645D9C3EF3E3}" srcOrd="0" destOrd="0" presId="urn:microsoft.com/office/officeart/2008/layout/LinedList"/>
    <dgm:cxn modelId="{E83F331A-DEBA-4879-AE48-D768246D9310}" srcId="{734B0057-E246-457E-AA4F-D3BAF6A7DF0A}" destId="{AC29ECA2-618F-4E4A-94DD-7AE84AA78DC8}" srcOrd="0" destOrd="0" parTransId="{B491E4AC-0CE0-43FC-9B9F-EBD3C439D042}" sibTransId="{FCB8A0BC-761D-47C4-B880-7A72DC0047EA}"/>
    <dgm:cxn modelId="{96820F1D-863C-4542-9901-262FCA7EAE3C}" type="presOf" srcId="{30223B0C-1B08-492B-9495-4313043F7584}" destId="{8C330AC8-4390-4027-9983-B19EDEFAEECF}" srcOrd="0" destOrd="0" presId="urn:microsoft.com/office/officeart/2008/layout/LinedList"/>
    <dgm:cxn modelId="{74021330-2E22-49D0-9751-98AF0DFCA916}" type="presOf" srcId="{0940BE58-0D64-45C2-A482-3A300E4C2D57}" destId="{E783989C-02D6-4E8E-8E5B-F3AB1F81A949}" srcOrd="0" destOrd="0" presId="urn:microsoft.com/office/officeart/2008/layout/LinedList"/>
    <dgm:cxn modelId="{BB9D9D3C-31D0-4CAA-8FB4-3B6ACC3CAD28}" srcId="{734B0057-E246-457E-AA4F-D3BAF6A7DF0A}" destId="{0940BE58-0D64-45C2-A482-3A300E4C2D57}" srcOrd="3" destOrd="0" parTransId="{E705AD6D-7FEF-46CF-AA10-21812BB32B4B}" sibTransId="{67899AF9-0F77-4314-974F-17641F119A09}"/>
    <dgm:cxn modelId="{0FB0B54A-650F-4239-998C-60EA9CAE349A}" srcId="{734B0057-E246-457E-AA4F-D3BAF6A7DF0A}" destId="{5B8A8D75-872E-4B7C-B990-3B689F80A706}" srcOrd="2" destOrd="0" parTransId="{C747F1AA-C046-44E1-BAB4-4B517D0A39AA}" sibTransId="{06F74FF2-BE25-4AB2-89FB-8C1C4E94BC24}"/>
    <dgm:cxn modelId="{984A5152-33E7-4F11-A9B3-31246EA4719A}" type="presOf" srcId="{DF1BAF4C-0E98-4022-AD39-0E943F39EA72}" destId="{CC748A2F-EF5C-4D2E-8163-3C50193BFC1E}" srcOrd="0" destOrd="0" presId="urn:microsoft.com/office/officeart/2008/layout/LinedList"/>
    <dgm:cxn modelId="{5133047B-0158-45E5-8044-B6D84992180F}" srcId="{734B0057-E246-457E-AA4F-D3BAF6A7DF0A}" destId="{3992E9F6-92F5-47BB-B6FF-25E92774A6E5}" srcOrd="4" destOrd="0" parTransId="{B053A046-309D-43C8-804C-3D0BCC994EE2}" sibTransId="{48249A15-AF71-4F34-85F8-CF8819DDA61D}"/>
    <dgm:cxn modelId="{10E5F77D-B07E-4D27-A869-35798BB0B3DD}" type="presOf" srcId="{38401268-5341-4AFB-A1E6-ADF6C67EEA1A}" destId="{6E08F00C-9991-45C2-9CD2-C4BDD556809B}" srcOrd="0" destOrd="0" presId="urn:microsoft.com/office/officeart/2008/layout/LinedList"/>
    <dgm:cxn modelId="{5DA31D92-5D2A-45B8-A284-466F445DBFC5}" type="presOf" srcId="{5B8A8D75-872E-4B7C-B990-3B689F80A706}" destId="{8BF36AD3-7CF0-4F9A-8A53-2E2D968A276F}" srcOrd="0" destOrd="0" presId="urn:microsoft.com/office/officeart/2008/layout/LinedList"/>
    <dgm:cxn modelId="{B073C5A7-89B7-44F1-B232-D16111C249FA}" type="presOf" srcId="{C206A688-090C-4348-80AB-B27DE0DDB739}" destId="{C1D41C54-64CA-4803-9479-14ED055FACB8}" srcOrd="0" destOrd="0" presId="urn:microsoft.com/office/officeart/2008/layout/LinedList"/>
    <dgm:cxn modelId="{A951C3A9-2170-4804-8623-6CC4ABEDF53A}" srcId="{734B0057-E246-457E-AA4F-D3BAF6A7DF0A}" destId="{C206A688-090C-4348-80AB-B27DE0DDB739}" srcOrd="5" destOrd="0" parTransId="{59145DA5-6810-49C6-A4D1-D9AB5FA1E23E}" sibTransId="{1FC79FD2-8C00-45C8-AF1E-CFD7C4FC8F28}"/>
    <dgm:cxn modelId="{1E9BBEB0-A70A-49C1-A90A-C604FF4E0C42}" type="presOf" srcId="{734B0057-E246-457E-AA4F-D3BAF6A7DF0A}" destId="{276279C6-4B8B-4BAC-B36F-D53597ED6E8A}" srcOrd="0" destOrd="0" presId="urn:microsoft.com/office/officeart/2008/layout/LinedList"/>
    <dgm:cxn modelId="{393980BD-BF87-48C6-A9B4-884B3509B814}" srcId="{734B0057-E246-457E-AA4F-D3BAF6A7DF0A}" destId="{DF1BAF4C-0E98-4022-AD39-0E943F39EA72}" srcOrd="1" destOrd="0" parTransId="{43EF1B38-C181-41E2-947E-5E10B938DAF5}" sibTransId="{B3EB43CA-B7AA-44F2-917A-587F75BAD644}"/>
    <dgm:cxn modelId="{E2E1E2D1-C8FC-4328-A3DB-9C2612B0841E}" srcId="{734B0057-E246-457E-AA4F-D3BAF6A7DF0A}" destId="{38401268-5341-4AFB-A1E6-ADF6C67EEA1A}" srcOrd="6" destOrd="0" parTransId="{A982B598-9FC8-424B-B6F0-82FB11B1A720}" sibTransId="{71CAE20E-3540-4B49-AE55-268F0900F41C}"/>
    <dgm:cxn modelId="{E872B972-F945-4A3E-9223-30F9C087E64A}" type="presParOf" srcId="{8C330AC8-4390-4027-9983-B19EDEFAEECF}" destId="{B7362A9A-B5EC-4A12-B6B3-1D57A3B6EEB4}" srcOrd="0" destOrd="0" presId="urn:microsoft.com/office/officeart/2008/layout/LinedList"/>
    <dgm:cxn modelId="{FA254ACA-58E2-45AE-B5D7-482513D7CB91}" type="presParOf" srcId="{8C330AC8-4390-4027-9983-B19EDEFAEECF}" destId="{1CBA230E-E45B-420E-9D51-68C5DF839728}" srcOrd="1" destOrd="0" presId="urn:microsoft.com/office/officeart/2008/layout/LinedList"/>
    <dgm:cxn modelId="{E5CD0B46-494C-42FE-9F98-01D795F58139}" type="presParOf" srcId="{1CBA230E-E45B-420E-9D51-68C5DF839728}" destId="{276279C6-4B8B-4BAC-B36F-D53597ED6E8A}" srcOrd="0" destOrd="0" presId="urn:microsoft.com/office/officeart/2008/layout/LinedList"/>
    <dgm:cxn modelId="{D3A2F4E4-B648-450D-A318-C3309AA22A50}" type="presParOf" srcId="{1CBA230E-E45B-420E-9D51-68C5DF839728}" destId="{A9D8C31D-B95F-419C-8851-4313FF047FC7}" srcOrd="1" destOrd="0" presId="urn:microsoft.com/office/officeart/2008/layout/LinedList"/>
    <dgm:cxn modelId="{51CC0E91-BC88-47B5-BE78-D022FF005784}" type="presParOf" srcId="{A9D8C31D-B95F-419C-8851-4313FF047FC7}" destId="{142D6607-8CF0-478B-AF78-D029B56349CD}" srcOrd="0" destOrd="0" presId="urn:microsoft.com/office/officeart/2008/layout/LinedList"/>
    <dgm:cxn modelId="{3946AA8D-5279-4D07-BB87-CBA0B2100BA2}" type="presParOf" srcId="{A9D8C31D-B95F-419C-8851-4313FF047FC7}" destId="{DF8A9F46-7F12-4AAE-875E-CD17923D0E0D}" srcOrd="1" destOrd="0" presId="urn:microsoft.com/office/officeart/2008/layout/LinedList"/>
    <dgm:cxn modelId="{E9AF7BCE-EE00-4A37-9800-2E753CA695E8}" type="presParOf" srcId="{DF8A9F46-7F12-4AAE-875E-CD17923D0E0D}" destId="{DFD178DF-4308-4F96-A5CC-30DE7AF12A19}" srcOrd="0" destOrd="0" presId="urn:microsoft.com/office/officeart/2008/layout/LinedList"/>
    <dgm:cxn modelId="{AE33CDC8-7B6C-4863-A4FC-72EC7336A764}" type="presParOf" srcId="{DF8A9F46-7F12-4AAE-875E-CD17923D0E0D}" destId="{58A4098A-2B7E-4935-ACE2-645D9C3EF3E3}" srcOrd="1" destOrd="0" presId="urn:microsoft.com/office/officeart/2008/layout/LinedList"/>
    <dgm:cxn modelId="{A3402614-8588-486D-B48D-A4C16C54875E}" type="presParOf" srcId="{DF8A9F46-7F12-4AAE-875E-CD17923D0E0D}" destId="{F608F71D-4D21-4497-BDFD-583A942621F1}" srcOrd="2" destOrd="0" presId="urn:microsoft.com/office/officeart/2008/layout/LinedList"/>
    <dgm:cxn modelId="{0C97600E-E1D9-452A-B44F-70B27A6A6153}" type="presParOf" srcId="{A9D8C31D-B95F-419C-8851-4313FF047FC7}" destId="{6F2E3C76-0F68-45E3-8FA9-7B87F65AEDE8}" srcOrd="2" destOrd="0" presId="urn:microsoft.com/office/officeart/2008/layout/LinedList"/>
    <dgm:cxn modelId="{97C2E556-5A0B-4C9E-8CB4-2D94AC5AB080}" type="presParOf" srcId="{A9D8C31D-B95F-419C-8851-4313FF047FC7}" destId="{EDC33CF0-B721-4AD2-9310-6049F656EDCF}" srcOrd="3" destOrd="0" presId="urn:microsoft.com/office/officeart/2008/layout/LinedList"/>
    <dgm:cxn modelId="{0036894A-E91A-409C-AC5C-CD7DF086D082}" type="presParOf" srcId="{A9D8C31D-B95F-419C-8851-4313FF047FC7}" destId="{E7CC379E-42D8-4024-81F0-9AF5F6ABDB27}" srcOrd="4" destOrd="0" presId="urn:microsoft.com/office/officeart/2008/layout/LinedList"/>
    <dgm:cxn modelId="{60F85B86-ADC8-4651-B906-7730AA7980FD}" type="presParOf" srcId="{E7CC379E-42D8-4024-81F0-9AF5F6ABDB27}" destId="{F1E8838F-7769-470C-A7FC-16F0EEBF16B8}" srcOrd="0" destOrd="0" presId="urn:microsoft.com/office/officeart/2008/layout/LinedList"/>
    <dgm:cxn modelId="{02256D9F-9FED-46E8-92AD-995360D0CF7C}" type="presParOf" srcId="{E7CC379E-42D8-4024-81F0-9AF5F6ABDB27}" destId="{CC748A2F-EF5C-4D2E-8163-3C50193BFC1E}" srcOrd="1" destOrd="0" presId="urn:microsoft.com/office/officeart/2008/layout/LinedList"/>
    <dgm:cxn modelId="{C81E4084-4E84-4CAA-B618-42EF01425DCE}" type="presParOf" srcId="{E7CC379E-42D8-4024-81F0-9AF5F6ABDB27}" destId="{88ACAAA3-DD47-4745-8388-2ED3255D48C3}" srcOrd="2" destOrd="0" presId="urn:microsoft.com/office/officeart/2008/layout/LinedList"/>
    <dgm:cxn modelId="{CE9F371E-E1BF-448F-A760-2F4AC1DA1F3D}" type="presParOf" srcId="{A9D8C31D-B95F-419C-8851-4313FF047FC7}" destId="{DCC4F44D-A5DC-42FE-930A-4C939A71EADF}" srcOrd="5" destOrd="0" presId="urn:microsoft.com/office/officeart/2008/layout/LinedList"/>
    <dgm:cxn modelId="{4E8B2742-B4B2-4D2C-98BE-D579837C60F3}" type="presParOf" srcId="{A9D8C31D-B95F-419C-8851-4313FF047FC7}" destId="{CED34884-3A1C-42EC-B913-DDC1B0592A3A}" srcOrd="6" destOrd="0" presId="urn:microsoft.com/office/officeart/2008/layout/LinedList"/>
    <dgm:cxn modelId="{382D12A1-4498-448F-99BA-A4DE3593F9FE}" type="presParOf" srcId="{A9D8C31D-B95F-419C-8851-4313FF047FC7}" destId="{BB8AA769-9C09-4EB2-8EA9-F0CDBE00D45E}" srcOrd="7" destOrd="0" presId="urn:microsoft.com/office/officeart/2008/layout/LinedList"/>
    <dgm:cxn modelId="{69584ED9-744A-4D01-9095-E8450206FC55}" type="presParOf" srcId="{BB8AA769-9C09-4EB2-8EA9-F0CDBE00D45E}" destId="{DED1BDD7-966F-43BD-B4EC-7016B7D17F47}" srcOrd="0" destOrd="0" presId="urn:microsoft.com/office/officeart/2008/layout/LinedList"/>
    <dgm:cxn modelId="{F20BFBEB-26D4-40EC-9F89-8C215B0A025A}" type="presParOf" srcId="{BB8AA769-9C09-4EB2-8EA9-F0CDBE00D45E}" destId="{8BF36AD3-7CF0-4F9A-8A53-2E2D968A276F}" srcOrd="1" destOrd="0" presId="urn:microsoft.com/office/officeart/2008/layout/LinedList"/>
    <dgm:cxn modelId="{A58E4736-03B3-41C6-959A-3375A4CAEC1E}" type="presParOf" srcId="{BB8AA769-9C09-4EB2-8EA9-F0CDBE00D45E}" destId="{0E53F734-23C1-41ED-8A98-5CB73862D213}" srcOrd="2" destOrd="0" presId="urn:microsoft.com/office/officeart/2008/layout/LinedList"/>
    <dgm:cxn modelId="{7526C911-9FF5-4D85-A6C4-ACB1EDCA36D6}" type="presParOf" srcId="{A9D8C31D-B95F-419C-8851-4313FF047FC7}" destId="{6AC8D9C0-E545-41F2-B14C-41729851C45B}" srcOrd="8" destOrd="0" presId="urn:microsoft.com/office/officeart/2008/layout/LinedList"/>
    <dgm:cxn modelId="{5C0C7319-14B9-4768-9B74-7A458DE862AB}" type="presParOf" srcId="{A9D8C31D-B95F-419C-8851-4313FF047FC7}" destId="{56CF11E5-467F-4780-84EC-794BEEE6BF72}" srcOrd="9" destOrd="0" presId="urn:microsoft.com/office/officeart/2008/layout/LinedList"/>
    <dgm:cxn modelId="{B92451A1-4F49-484E-8932-AB86A02660F9}" type="presParOf" srcId="{A9D8C31D-B95F-419C-8851-4313FF047FC7}" destId="{43C3897C-5BD9-444F-8A3F-279FBF70B955}" srcOrd="10" destOrd="0" presId="urn:microsoft.com/office/officeart/2008/layout/LinedList"/>
    <dgm:cxn modelId="{3D183BB5-C1C6-4890-87F9-9162F7C777B1}" type="presParOf" srcId="{43C3897C-5BD9-444F-8A3F-279FBF70B955}" destId="{B59A7F04-B560-44B9-833E-29FFE559F9E3}" srcOrd="0" destOrd="0" presId="urn:microsoft.com/office/officeart/2008/layout/LinedList"/>
    <dgm:cxn modelId="{1C0371D1-722F-45DB-8170-B8B125C80311}" type="presParOf" srcId="{43C3897C-5BD9-444F-8A3F-279FBF70B955}" destId="{E783989C-02D6-4E8E-8E5B-F3AB1F81A949}" srcOrd="1" destOrd="0" presId="urn:microsoft.com/office/officeart/2008/layout/LinedList"/>
    <dgm:cxn modelId="{FFCFDAE1-EA4B-4A07-8130-82FD046F6656}" type="presParOf" srcId="{43C3897C-5BD9-444F-8A3F-279FBF70B955}" destId="{DAEA195D-916C-4ED1-8AF7-787A359019A5}" srcOrd="2" destOrd="0" presId="urn:microsoft.com/office/officeart/2008/layout/LinedList"/>
    <dgm:cxn modelId="{9ACFE746-0220-4280-9969-B50617C39A15}" type="presParOf" srcId="{A9D8C31D-B95F-419C-8851-4313FF047FC7}" destId="{10314803-5C5F-4B0C-B1AD-06C49E2CE6DB}" srcOrd="11" destOrd="0" presId="urn:microsoft.com/office/officeart/2008/layout/LinedList"/>
    <dgm:cxn modelId="{DBFE2A99-8DCB-4585-B4C0-5B7D932904DF}" type="presParOf" srcId="{A9D8C31D-B95F-419C-8851-4313FF047FC7}" destId="{1359DD0D-86EE-4642-81C3-7E99CE1363DF}" srcOrd="12" destOrd="0" presId="urn:microsoft.com/office/officeart/2008/layout/LinedList"/>
    <dgm:cxn modelId="{6C28B7F3-01F0-487B-9591-6068D2A9DC14}" type="presParOf" srcId="{A9D8C31D-B95F-419C-8851-4313FF047FC7}" destId="{D2215840-003F-4407-9D70-A1B81368B4A1}" srcOrd="13" destOrd="0" presId="urn:microsoft.com/office/officeart/2008/layout/LinedList"/>
    <dgm:cxn modelId="{C613A8E5-1A0E-4E09-8410-50D506699332}" type="presParOf" srcId="{D2215840-003F-4407-9D70-A1B81368B4A1}" destId="{8C47A666-3536-477D-8693-DC19B3BD62FC}" srcOrd="0" destOrd="0" presId="urn:microsoft.com/office/officeart/2008/layout/LinedList"/>
    <dgm:cxn modelId="{D4FB7463-5BBE-4A74-B012-E1239E09EC02}" type="presParOf" srcId="{D2215840-003F-4407-9D70-A1B81368B4A1}" destId="{B93C2B86-0153-4A95-A2B0-C20CD102C3D1}" srcOrd="1" destOrd="0" presId="urn:microsoft.com/office/officeart/2008/layout/LinedList"/>
    <dgm:cxn modelId="{4CD55D05-9368-40EB-A8D2-98D05E88EBE8}" type="presParOf" srcId="{D2215840-003F-4407-9D70-A1B81368B4A1}" destId="{15207502-0B0A-41DD-9116-1BE06823BB2A}" srcOrd="2" destOrd="0" presId="urn:microsoft.com/office/officeart/2008/layout/LinedList"/>
    <dgm:cxn modelId="{66C22833-648F-4A00-8C46-489EC0308FD4}" type="presParOf" srcId="{A9D8C31D-B95F-419C-8851-4313FF047FC7}" destId="{57068365-7B25-45A2-93B3-8F7CFD2388C1}" srcOrd="14" destOrd="0" presId="urn:microsoft.com/office/officeart/2008/layout/LinedList"/>
    <dgm:cxn modelId="{6286D405-FC13-4A4D-8A68-B2CDB1D20BA7}" type="presParOf" srcId="{A9D8C31D-B95F-419C-8851-4313FF047FC7}" destId="{26506918-498D-4A7F-A218-65CB2DE2CBB9}" srcOrd="15" destOrd="0" presId="urn:microsoft.com/office/officeart/2008/layout/LinedList"/>
    <dgm:cxn modelId="{96F6168A-3449-497D-96B8-681ED0BB41FA}" type="presParOf" srcId="{A9D8C31D-B95F-419C-8851-4313FF047FC7}" destId="{E65FE4E9-8BBF-4E07-A91E-F199B3AB37DC}" srcOrd="16" destOrd="0" presId="urn:microsoft.com/office/officeart/2008/layout/LinedList"/>
    <dgm:cxn modelId="{4DEA6AE8-7D44-4B32-AEFD-19182E29F0DD}" type="presParOf" srcId="{E65FE4E9-8BBF-4E07-A91E-F199B3AB37DC}" destId="{1CA43123-C8D5-4193-A52E-971B685BF1E1}" srcOrd="0" destOrd="0" presId="urn:microsoft.com/office/officeart/2008/layout/LinedList"/>
    <dgm:cxn modelId="{6BF79E64-1EE5-4F5D-8401-C14ECF48FCB3}" type="presParOf" srcId="{E65FE4E9-8BBF-4E07-A91E-F199B3AB37DC}" destId="{C1D41C54-64CA-4803-9479-14ED055FACB8}" srcOrd="1" destOrd="0" presId="urn:microsoft.com/office/officeart/2008/layout/LinedList"/>
    <dgm:cxn modelId="{7211FC71-5BC5-4A85-B979-5F739C9190EF}" type="presParOf" srcId="{E65FE4E9-8BBF-4E07-A91E-F199B3AB37DC}" destId="{AADC346A-ED42-4118-9017-DAE7BA104A6D}" srcOrd="2" destOrd="0" presId="urn:microsoft.com/office/officeart/2008/layout/LinedList"/>
    <dgm:cxn modelId="{E0AD5E35-37C8-4E8C-8AF8-C96923CC4E0D}" type="presParOf" srcId="{A9D8C31D-B95F-419C-8851-4313FF047FC7}" destId="{6F2F410D-6EA1-485B-AB92-95B1C7CB4DD8}" srcOrd="17" destOrd="0" presId="urn:microsoft.com/office/officeart/2008/layout/LinedList"/>
    <dgm:cxn modelId="{73C533D3-8C9A-4143-B16C-7A58A5BE884C}" type="presParOf" srcId="{A9D8C31D-B95F-419C-8851-4313FF047FC7}" destId="{BD7383F0-C613-4DFA-8AC9-39E7641D14A6}" srcOrd="18" destOrd="0" presId="urn:microsoft.com/office/officeart/2008/layout/LinedList"/>
    <dgm:cxn modelId="{C9AF9A95-A10C-4C12-BBD5-C072AD49AA1E}" type="presParOf" srcId="{A9D8C31D-B95F-419C-8851-4313FF047FC7}" destId="{96A3277C-BD8A-4EAB-B13E-2C5AB5169EAC}" srcOrd="19" destOrd="0" presId="urn:microsoft.com/office/officeart/2008/layout/LinedList"/>
    <dgm:cxn modelId="{19EBD033-031D-4BEB-8429-CAF776781CBD}" type="presParOf" srcId="{96A3277C-BD8A-4EAB-B13E-2C5AB5169EAC}" destId="{4D5D0633-0F7D-49EB-9342-1F107829C224}" srcOrd="0" destOrd="0" presId="urn:microsoft.com/office/officeart/2008/layout/LinedList"/>
    <dgm:cxn modelId="{148334B5-8C0B-4B09-B94A-07E6A7A8052A}" type="presParOf" srcId="{96A3277C-BD8A-4EAB-B13E-2C5AB5169EAC}" destId="{6E08F00C-9991-45C2-9CD2-C4BDD556809B}" srcOrd="1" destOrd="0" presId="urn:microsoft.com/office/officeart/2008/layout/LinedList"/>
    <dgm:cxn modelId="{99BF147C-ADF6-46C8-9BDA-C676999611CE}" type="presParOf" srcId="{96A3277C-BD8A-4EAB-B13E-2C5AB5169EAC}" destId="{050E9D87-2230-4724-BE25-1ACA39C2CCC9}" srcOrd="2" destOrd="0" presId="urn:microsoft.com/office/officeart/2008/layout/LinedList"/>
    <dgm:cxn modelId="{2164439B-7423-4C42-ADF7-3CBEBB6410D4}" type="presParOf" srcId="{A9D8C31D-B95F-419C-8851-4313FF047FC7}" destId="{1F26CFD8-15A8-4970-A64C-3210F3FE6BE0}" srcOrd="20" destOrd="0" presId="urn:microsoft.com/office/officeart/2008/layout/LinedList"/>
    <dgm:cxn modelId="{D4B16AE7-41D8-426D-B329-766A41CBCC2E}" type="presParOf" srcId="{A9D8C31D-B95F-419C-8851-4313FF047FC7}" destId="{205D8914-911F-4302-93CE-4038D5781D09}" srcOrd="2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F1B4C1-58AA-4C4B-AE6E-00EEEC341710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A72FB26-8A17-438F-A511-8DBAC3391DB3}">
      <dgm:prSet/>
      <dgm:spPr/>
      <dgm:t>
        <a:bodyPr/>
        <a:lstStyle/>
        <a:p>
          <a:r>
            <a:rPr lang="en-GB"/>
            <a:t>Numerical? Don’t speak for themselves but helpful in reaching for a solution </a:t>
          </a:r>
          <a:endParaRPr lang="en-US"/>
        </a:p>
      </dgm:t>
    </dgm:pt>
    <dgm:pt modelId="{EACDC015-F291-4FE2-8547-25A90E2E3459}" type="parTrans" cxnId="{30D726AE-EEBF-4B9D-B987-19B91D65027B}">
      <dgm:prSet/>
      <dgm:spPr/>
      <dgm:t>
        <a:bodyPr/>
        <a:lstStyle/>
        <a:p>
          <a:endParaRPr lang="en-US"/>
        </a:p>
      </dgm:t>
    </dgm:pt>
    <dgm:pt modelId="{1CFA8505-4559-4B6B-8E7A-13B01880D7AF}" type="sibTrans" cxnId="{30D726AE-EEBF-4B9D-B987-19B91D65027B}">
      <dgm:prSet/>
      <dgm:spPr/>
      <dgm:t>
        <a:bodyPr/>
        <a:lstStyle/>
        <a:p>
          <a:endParaRPr lang="en-US"/>
        </a:p>
      </dgm:t>
    </dgm:pt>
    <dgm:pt modelId="{A0E8D608-50E3-4645-A26D-985EFA977E89}">
      <dgm:prSet/>
      <dgm:spPr/>
      <dgm:t>
        <a:bodyPr/>
        <a:lstStyle/>
        <a:p>
          <a:r>
            <a:rPr lang="en-GB"/>
            <a:t>Comparison? Summarising and distinguishing between options </a:t>
          </a:r>
          <a:endParaRPr lang="en-US"/>
        </a:p>
      </dgm:t>
    </dgm:pt>
    <dgm:pt modelId="{0602D79F-E12F-4BB0-983D-B5E2C93FADCA}" type="parTrans" cxnId="{D935D2CD-FB1B-4453-8F58-2595429029CD}">
      <dgm:prSet/>
      <dgm:spPr/>
      <dgm:t>
        <a:bodyPr/>
        <a:lstStyle/>
        <a:p>
          <a:endParaRPr lang="en-US"/>
        </a:p>
      </dgm:t>
    </dgm:pt>
    <dgm:pt modelId="{B3DFB188-B68D-4EEC-8F50-C02FAEE33FDD}" type="sibTrans" cxnId="{D935D2CD-FB1B-4453-8F58-2595429029CD}">
      <dgm:prSet/>
      <dgm:spPr/>
      <dgm:t>
        <a:bodyPr/>
        <a:lstStyle/>
        <a:p>
          <a:endParaRPr lang="en-US"/>
        </a:p>
      </dgm:t>
    </dgm:pt>
    <dgm:pt modelId="{F1F4D929-9BD8-42D4-98BC-7252903AF466}">
      <dgm:prSet/>
      <dgm:spPr/>
      <dgm:t>
        <a:bodyPr/>
        <a:lstStyle/>
        <a:p>
          <a:r>
            <a:rPr lang="en-GB"/>
            <a:t>Qualitative methods or qualitative analysis? </a:t>
          </a:r>
          <a:endParaRPr lang="en-US"/>
        </a:p>
      </dgm:t>
    </dgm:pt>
    <dgm:pt modelId="{B0CF5436-8BAB-401E-B85B-58126FE43927}" type="parTrans" cxnId="{AEDE76AB-AA52-4545-86CE-485277CD04E5}">
      <dgm:prSet/>
      <dgm:spPr/>
      <dgm:t>
        <a:bodyPr/>
        <a:lstStyle/>
        <a:p>
          <a:endParaRPr lang="en-US"/>
        </a:p>
      </dgm:t>
    </dgm:pt>
    <dgm:pt modelId="{9E18A47E-68CD-46AC-B641-A50F6EF0F9EB}" type="sibTrans" cxnId="{AEDE76AB-AA52-4545-86CE-485277CD04E5}">
      <dgm:prSet/>
      <dgm:spPr/>
      <dgm:t>
        <a:bodyPr/>
        <a:lstStyle/>
        <a:p>
          <a:endParaRPr lang="en-US"/>
        </a:p>
      </dgm:t>
    </dgm:pt>
    <dgm:pt modelId="{BAE6E472-CD41-42D3-A755-C495D241F585}">
      <dgm:prSet/>
      <dgm:spPr/>
      <dgm:t>
        <a:bodyPr/>
        <a:lstStyle/>
        <a:p>
          <a:r>
            <a:rPr lang="en-GB"/>
            <a:t>Explore the economic, politic, legal and administration ramifications of each – this is a major factor in decision making and appropriate choices </a:t>
          </a:r>
          <a:endParaRPr lang="en-US"/>
        </a:p>
      </dgm:t>
    </dgm:pt>
    <dgm:pt modelId="{F611FFA7-A8A9-4065-B78D-F6DCEF718AB7}" type="parTrans" cxnId="{E8062A43-129B-44DC-8E92-C4CB60038CB9}">
      <dgm:prSet/>
      <dgm:spPr/>
      <dgm:t>
        <a:bodyPr/>
        <a:lstStyle/>
        <a:p>
          <a:endParaRPr lang="en-US"/>
        </a:p>
      </dgm:t>
    </dgm:pt>
    <dgm:pt modelId="{AE31FB44-51C5-48CF-8C5C-023D84F4B089}" type="sibTrans" cxnId="{E8062A43-129B-44DC-8E92-C4CB60038CB9}">
      <dgm:prSet/>
      <dgm:spPr/>
      <dgm:t>
        <a:bodyPr/>
        <a:lstStyle/>
        <a:p>
          <a:endParaRPr lang="en-US"/>
        </a:p>
      </dgm:t>
    </dgm:pt>
    <dgm:pt modelId="{97B6C791-C286-4084-BB4F-7F44DD208D51}" type="pres">
      <dgm:prSet presAssocID="{2CF1B4C1-58AA-4C4B-AE6E-00EEEC341710}" presName="vert0" presStyleCnt="0">
        <dgm:presLayoutVars>
          <dgm:dir/>
          <dgm:animOne val="branch"/>
          <dgm:animLvl val="lvl"/>
        </dgm:presLayoutVars>
      </dgm:prSet>
      <dgm:spPr/>
    </dgm:pt>
    <dgm:pt modelId="{C5005E25-76CC-4713-85AC-5376889B1EA7}" type="pres">
      <dgm:prSet presAssocID="{3A72FB26-8A17-438F-A511-8DBAC3391DB3}" presName="thickLine" presStyleLbl="alignNode1" presStyleIdx="0" presStyleCnt="4"/>
      <dgm:spPr/>
    </dgm:pt>
    <dgm:pt modelId="{DAB42208-15BD-4C27-859C-5A8639F59316}" type="pres">
      <dgm:prSet presAssocID="{3A72FB26-8A17-438F-A511-8DBAC3391DB3}" presName="horz1" presStyleCnt="0"/>
      <dgm:spPr/>
    </dgm:pt>
    <dgm:pt modelId="{4C85DA02-5A2B-496E-A82C-DD6E02585D37}" type="pres">
      <dgm:prSet presAssocID="{3A72FB26-8A17-438F-A511-8DBAC3391DB3}" presName="tx1" presStyleLbl="revTx" presStyleIdx="0" presStyleCnt="4"/>
      <dgm:spPr/>
    </dgm:pt>
    <dgm:pt modelId="{897D4CC9-EE1D-443B-9509-1D4719F2E44A}" type="pres">
      <dgm:prSet presAssocID="{3A72FB26-8A17-438F-A511-8DBAC3391DB3}" presName="vert1" presStyleCnt="0"/>
      <dgm:spPr/>
    </dgm:pt>
    <dgm:pt modelId="{14BDD956-82C8-401B-B767-C937E1401860}" type="pres">
      <dgm:prSet presAssocID="{A0E8D608-50E3-4645-A26D-985EFA977E89}" presName="thickLine" presStyleLbl="alignNode1" presStyleIdx="1" presStyleCnt="4"/>
      <dgm:spPr/>
    </dgm:pt>
    <dgm:pt modelId="{9FFCED7C-5208-4460-8E07-B261B2084DC9}" type="pres">
      <dgm:prSet presAssocID="{A0E8D608-50E3-4645-A26D-985EFA977E89}" presName="horz1" presStyleCnt="0"/>
      <dgm:spPr/>
    </dgm:pt>
    <dgm:pt modelId="{914635B9-66B8-45A6-B5F6-54337C1CD56F}" type="pres">
      <dgm:prSet presAssocID="{A0E8D608-50E3-4645-A26D-985EFA977E89}" presName="tx1" presStyleLbl="revTx" presStyleIdx="1" presStyleCnt="4"/>
      <dgm:spPr/>
    </dgm:pt>
    <dgm:pt modelId="{DD3E7476-E12E-443A-B5F6-972F7AD3EF48}" type="pres">
      <dgm:prSet presAssocID="{A0E8D608-50E3-4645-A26D-985EFA977E89}" presName="vert1" presStyleCnt="0"/>
      <dgm:spPr/>
    </dgm:pt>
    <dgm:pt modelId="{4B45F350-ACDE-4858-987D-45C18742750C}" type="pres">
      <dgm:prSet presAssocID="{F1F4D929-9BD8-42D4-98BC-7252903AF466}" presName="thickLine" presStyleLbl="alignNode1" presStyleIdx="2" presStyleCnt="4"/>
      <dgm:spPr/>
    </dgm:pt>
    <dgm:pt modelId="{036CE4D9-F76C-4EB2-A480-71D444BDA3AB}" type="pres">
      <dgm:prSet presAssocID="{F1F4D929-9BD8-42D4-98BC-7252903AF466}" presName="horz1" presStyleCnt="0"/>
      <dgm:spPr/>
    </dgm:pt>
    <dgm:pt modelId="{D8289652-F420-4A53-A02C-2094AA76ABF1}" type="pres">
      <dgm:prSet presAssocID="{F1F4D929-9BD8-42D4-98BC-7252903AF466}" presName="tx1" presStyleLbl="revTx" presStyleIdx="2" presStyleCnt="4"/>
      <dgm:spPr/>
    </dgm:pt>
    <dgm:pt modelId="{7474CE80-A8B4-4463-9419-D9DCB3BA1EA6}" type="pres">
      <dgm:prSet presAssocID="{F1F4D929-9BD8-42D4-98BC-7252903AF466}" presName="vert1" presStyleCnt="0"/>
      <dgm:spPr/>
    </dgm:pt>
    <dgm:pt modelId="{D440F7CA-299A-45C8-8242-D80F5F359517}" type="pres">
      <dgm:prSet presAssocID="{BAE6E472-CD41-42D3-A755-C495D241F585}" presName="thickLine" presStyleLbl="alignNode1" presStyleIdx="3" presStyleCnt="4"/>
      <dgm:spPr/>
    </dgm:pt>
    <dgm:pt modelId="{F181DE8D-D463-4424-B583-27041CC88C41}" type="pres">
      <dgm:prSet presAssocID="{BAE6E472-CD41-42D3-A755-C495D241F585}" presName="horz1" presStyleCnt="0"/>
      <dgm:spPr/>
    </dgm:pt>
    <dgm:pt modelId="{AC1A11D7-F4A5-4EAB-B15C-B6B783AB997D}" type="pres">
      <dgm:prSet presAssocID="{BAE6E472-CD41-42D3-A755-C495D241F585}" presName="tx1" presStyleLbl="revTx" presStyleIdx="3" presStyleCnt="4"/>
      <dgm:spPr/>
    </dgm:pt>
    <dgm:pt modelId="{674161D6-287E-4D28-8091-1C23C4F96884}" type="pres">
      <dgm:prSet presAssocID="{BAE6E472-CD41-42D3-A755-C495D241F585}" presName="vert1" presStyleCnt="0"/>
      <dgm:spPr/>
    </dgm:pt>
  </dgm:ptLst>
  <dgm:cxnLst>
    <dgm:cxn modelId="{E8062A43-129B-44DC-8E92-C4CB60038CB9}" srcId="{2CF1B4C1-58AA-4C4B-AE6E-00EEEC341710}" destId="{BAE6E472-CD41-42D3-A755-C495D241F585}" srcOrd="3" destOrd="0" parTransId="{F611FFA7-A8A9-4065-B78D-F6DCEF718AB7}" sibTransId="{AE31FB44-51C5-48CF-8C5C-023D84F4B089}"/>
    <dgm:cxn modelId="{5392D54B-BFAE-4797-9882-78AEC61D44D8}" type="presOf" srcId="{BAE6E472-CD41-42D3-A755-C495D241F585}" destId="{AC1A11D7-F4A5-4EAB-B15C-B6B783AB997D}" srcOrd="0" destOrd="0" presId="urn:microsoft.com/office/officeart/2008/layout/LinedList"/>
    <dgm:cxn modelId="{C305E758-229F-42DA-802B-AC500AFF9258}" type="presOf" srcId="{F1F4D929-9BD8-42D4-98BC-7252903AF466}" destId="{D8289652-F420-4A53-A02C-2094AA76ABF1}" srcOrd="0" destOrd="0" presId="urn:microsoft.com/office/officeart/2008/layout/LinedList"/>
    <dgm:cxn modelId="{AEDE76AB-AA52-4545-86CE-485277CD04E5}" srcId="{2CF1B4C1-58AA-4C4B-AE6E-00EEEC341710}" destId="{F1F4D929-9BD8-42D4-98BC-7252903AF466}" srcOrd="2" destOrd="0" parTransId="{B0CF5436-8BAB-401E-B85B-58126FE43927}" sibTransId="{9E18A47E-68CD-46AC-B641-A50F6EF0F9EB}"/>
    <dgm:cxn modelId="{0BEE14AC-6400-4F88-B271-F7729C05F4CF}" type="presOf" srcId="{A0E8D608-50E3-4645-A26D-985EFA977E89}" destId="{914635B9-66B8-45A6-B5F6-54337C1CD56F}" srcOrd="0" destOrd="0" presId="urn:microsoft.com/office/officeart/2008/layout/LinedList"/>
    <dgm:cxn modelId="{30D726AE-EEBF-4B9D-B987-19B91D65027B}" srcId="{2CF1B4C1-58AA-4C4B-AE6E-00EEEC341710}" destId="{3A72FB26-8A17-438F-A511-8DBAC3391DB3}" srcOrd="0" destOrd="0" parTransId="{EACDC015-F291-4FE2-8547-25A90E2E3459}" sibTransId="{1CFA8505-4559-4B6B-8E7A-13B01880D7AF}"/>
    <dgm:cxn modelId="{FF8AC3B0-2322-4A59-8C1C-2A425F5E793A}" type="presOf" srcId="{2CF1B4C1-58AA-4C4B-AE6E-00EEEC341710}" destId="{97B6C791-C286-4084-BB4F-7F44DD208D51}" srcOrd="0" destOrd="0" presId="urn:microsoft.com/office/officeart/2008/layout/LinedList"/>
    <dgm:cxn modelId="{D935D2CD-FB1B-4453-8F58-2595429029CD}" srcId="{2CF1B4C1-58AA-4C4B-AE6E-00EEEC341710}" destId="{A0E8D608-50E3-4645-A26D-985EFA977E89}" srcOrd="1" destOrd="0" parTransId="{0602D79F-E12F-4BB0-983D-B5E2C93FADCA}" sibTransId="{B3DFB188-B68D-4EEC-8F50-C02FAEE33FDD}"/>
    <dgm:cxn modelId="{A8CE6AFD-C1D2-4CDA-BD60-65642B29B92B}" type="presOf" srcId="{3A72FB26-8A17-438F-A511-8DBAC3391DB3}" destId="{4C85DA02-5A2B-496E-A82C-DD6E02585D37}" srcOrd="0" destOrd="0" presId="urn:microsoft.com/office/officeart/2008/layout/LinedList"/>
    <dgm:cxn modelId="{AE812FD7-EE7E-466F-B533-4279D9AB7F43}" type="presParOf" srcId="{97B6C791-C286-4084-BB4F-7F44DD208D51}" destId="{C5005E25-76CC-4713-85AC-5376889B1EA7}" srcOrd="0" destOrd="0" presId="urn:microsoft.com/office/officeart/2008/layout/LinedList"/>
    <dgm:cxn modelId="{32F19E0E-C59E-4C85-81E4-FBFB7E31820B}" type="presParOf" srcId="{97B6C791-C286-4084-BB4F-7F44DD208D51}" destId="{DAB42208-15BD-4C27-859C-5A8639F59316}" srcOrd="1" destOrd="0" presId="urn:microsoft.com/office/officeart/2008/layout/LinedList"/>
    <dgm:cxn modelId="{FF696B11-C87C-4759-8263-3404302C5B92}" type="presParOf" srcId="{DAB42208-15BD-4C27-859C-5A8639F59316}" destId="{4C85DA02-5A2B-496E-A82C-DD6E02585D37}" srcOrd="0" destOrd="0" presId="urn:microsoft.com/office/officeart/2008/layout/LinedList"/>
    <dgm:cxn modelId="{EB33D182-CB57-469F-8569-2785F27D5A1F}" type="presParOf" srcId="{DAB42208-15BD-4C27-859C-5A8639F59316}" destId="{897D4CC9-EE1D-443B-9509-1D4719F2E44A}" srcOrd="1" destOrd="0" presId="urn:microsoft.com/office/officeart/2008/layout/LinedList"/>
    <dgm:cxn modelId="{34F77353-BAE0-45F5-9847-A9C01EFC4E98}" type="presParOf" srcId="{97B6C791-C286-4084-BB4F-7F44DD208D51}" destId="{14BDD956-82C8-401B-B767-C937E1401860}" srcOrd="2" destOrd="0" presId="urn:microsoft.com/office/officeart/2008/layout/LinedList"/>
    <dgm:cxn modelId="{EC45C49F-CDF1-4C04-B739-294A3EE39ACB}" type="presParOf" srcId="{97B6C791-C286-4084-BB4F-7F44DD208D51}" destId="{9FFCED7C-5208-4460-8E07-B261B2084DC9}" srcOrd="3" destOrd="0" presId="urn:microsoft.com/office/officeart/2008/layout/LinedList"/>
    <dgm:cxn modelId="{C1E0E7AC-B30A-4147-9189-D26A78E8F1CC}" type="presParOf" srcId="{9FFCED7C-5208-4460-8E07-B261B2084DC9}" destId="{914635B9-66B8-45A6-B5F6-54337C1CD56F}" srcOrd="0" destOrd="0" presId="urn:microsoft.com/office/officeart/2008/layout/LinedList"/>
    <dgm:cxn modelId="{B438DFBF-4279-45FB-8CFB-D6BD87A01000}" type="presParOf" srcId="{9FFCED7C-5208-4460-8E07-B261B2084DC9}" destId="{DD3E7476-E12E-443A-B5F6-972F7AD3EF48}" srcOrd="1" destOrd="0" presId="urn:microsoft.com/office/officeart/2008/layout/LinedList"/>
    <dgm:cxn modelId="{4E303DC3-9CDC-4655-ADD2-681802910BC8}" type="presParOf" srcId="{97B6C791-C286-4084-BB4F-7F44DD208D51}" destId="{4B45F350-ACDE-4858-987D-45C18742750C}" srcOrd="4" destOrd="0" presId="urn:microsoft.com/office/officeart/2008/layout/LinedList"/>
    <dgm:cxn modelId="{B3867016-8C7E-4864-A366-354FC66B22E7}" type="presParOf" srcId="{97B6C791-C286-4084-BB4F-7F44DD208D51}" destId="{036CE4D9-F76C-4EB2-A480-71D444BDA3AB}" srcOrd="5" destOrd="0" presId="urn:microsoft.com/office/officeart/2008/layout/LinedList"/>
    <dgm:cxn modelId="{A7D16E96-D85B-432D-AA79-3216A550B6DA}" type="presParOf" srcId="{036CE4D9-F76C-4EB2-A480-71D444BDA3AB}" destId="{D8289652-F420-4A53-A02C-2094AA76ABF1}" srcOrd="0" destOrd="0" presId="urn:microsoft.com/office/officeart/2008/layout/LinedList"/>
    <dgm:cxn modelId="{2D7814A9-57F1-400B-9D21-A65C5DA5238B}" type="presParOf" srcId="{036CE4D9-F76C-4EB2-A480-71D444BDA3AB}" destId="{7474CE80-A8B4-4463-9419-D9DCB3BA1EA6}" srcOrd="1" destOrd="0" presId="urn:microsoft.com/office/officeart/2008/layout/LinedList"/>
    <dgm:cxn modelId="{C66D9490-2242-4F1A-874C-0D614278ACB9}" type="presParOf" srcId="{97B6C791-C286-4084-BB4F-7F44DD208D51}" destId="{D440F7CA-299A-45C8-8242-D80F5F359517}" srcOrd="6" destOrd="0" presId="urn:microsoft.com/office/officeart/2008/layout/LinedList"/>
    <dgm:cxn modelId="{A14C1F23-F139-470D-9489-FA09878DFF87}" type="presParOf" srcId="{97B6C791-C286-4084-BB4F-7F44DD208D51}" destId="{F181DE8D-D463-4424-B583-27041CC88C41}" srcOrd="7" destOrd="0" presId="urn:microsoft.com/office/officeart/2008/layout/LinedList"/>
    <dgm:cxn modelId="{06D5A31E-12D4-4081-AD84-6B155C6CDE41}" type="presParOf" srcId="{F181DE8D-D463-4424-B583-27041CC88C41}" destId="{AC1A11D7-F4A5-4EAB-B15C-B6B783AB997D}" srcOrd="0" destOrd="0" presId="urn:microsoft.com/office/officeart/2008/layout/LinedList"/>
    <dgm:cxn modelId="{BE2C6BED-8B40-4E04-8A50-D9B0CB665597}" type="presParOf" srcId="{F181DE8D-D463-4424-B583-27041CC88C41}" destId="{674161D6-287E-4D28-8091-1C23C4F9688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AB58606-4027-4279-9F7A-D7D3C61E22A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68746F6C-CE06-4642-9D2D-A26B91F9F72D}">
      <dgm:prSet/>
      <dgm:spPr/>
      <dgm:t>
        <a:bodyPr/>
        <a:lstStyle/>
        <a:p>
          <a:r>
            <a:rPr lang="en-GB"/>
            <a:t>How will you know if an alternative will have impact? </a:t>
          </a:r>
          <a:endParaRPr lang="en-US"/>
        </a:p>
      </dgm:t>
    </dgm:pt>
    <dgm:pt modelId="{3EE6ECE9-E553-49F1-9241-83CB8DE6EBB1}" type="parTrans" cxnId="{CFA39835-6FEF-488E-9AA2-FCD15F9338EB}">
      <dgm:prSet/>
      <dgm:spPr/>
      <dgm:t>
        <a:bodyPr/>
        <a:lstStyle/>
        <a:p>
          <a:endParaRPr lang="en-US"/>
        </a:p>
      </dgm:t>
    </dgm:pt>
    <dgm:pt modelId="{68E5A5F6-D6A1-4E2A-BC15-B2983AF81879}" type="sibTrans" cxnId="{CFA39835-6FEF-488E-9AA2-FCD15F9338EB}">
      <dgm:prSet/>
      <dgm:spPr/>
      <dgm:t>
        <a:bodyPr/>
        <a:lstStyle/>
        <a:p>
          <a:endParaRPr lang="en-US"/>
        </a:p>
      </dgm:t>
    </dgm:pt>
    <dgm:pt modelId="{2D8F94E1-B68F-47E4-BA54-457202E2E068}">
      <dgm:prSet/>
      <dgm:spPr/>
      <dgm:t>
        <a:bodyPr/>
        <a:lstStyle/>
        <a:p>
          <a:r>
            <a:rPr lang="en-GB"/>
            <a:t>How can this be measured?</a:t>
          </a:r>
          <a:endParaRPr lang="en-US"/>
        </a:p>
      </dgm:t>
    </dgm:pt>
    <dgm:pt modelId="{D78B5E71-1D34-47F0-B2EB-3B635F4F8D22}" type="parTrans" cxnId="{A5FE3A3F-466A-4E5F-80EA-893C8C8AA22A}">
      <dgm:prSet/>
      <dgm:spPr/>
      <dgm:t>
        <a:bodyPr/>
        <a:lstStyle/>
        <a:p>
          <a:endParaRPr lang="en-US"/>
        </a:p>
      </dgm:t>
    </dgm:pt>
    <dgm:pt modelId="{CEC265A2-8641-4547-97AB-ED47657B2111}" type="sibTrans" cxnId="{A5FE3A3F-466A-4E5F-80EA-893C8C8AA22A}">
      <dgm:prSet/>
      <dgm:spPr/>
      <dgm:t>
        <a:bodyPr/>
        <a:lstStyle/>
        <a:p>
          <a:endParaRPr lang="en-US"/>
        </a:p>
      </dgm:t>
    </dgm:pt>
    <dgm:pt modelId="{04DCAE40-1DEF-497A-A56A-535782490210}">
      <dgm:prSet/>
      <dgm:spPr/>
      <dgm:t>
        <a:bodyPr/>
        <a:lstStyle/>
        <a:p>
          <a:r>
            <a:rPr lang="en-GB"/>
            <a:t>Criteria for continue, modify or stop?</a:t>
          </a:r>
          <a:endParaRPr lang="en-US"/>
        </a:p>
      </dgm:t>
    </dgm:pt>
    <dgm:pt modelId="{BDAD1F8D-0A26-4064-AD7B-B750267EB861}" type="parTrans" cxnId="{F1EC1C3F-17C7-4D45-B81C-8BC7F7E44778}">
      <dgm:prSet/>
      <dgm:spPr/>
      <dgm:t>
        <a:bodyPr/>
        <a:lstStyle/>
        <a:p>
          <a:endParaRPr lang="en-US"/>
        </a:p>
      </dgm:t>
    </dgm:pt>
    <dgm:pt modelId="{F1B6C7D3-29E0-47D0-BF77-AF860EEDDFEB}" type="sibTrans" cxnId="{F1EC1C3F-17C7-4D45-B81C-8BC7F7E44778}">
      <dgm:prSet/>
      <dgm:spPr/>
      <dgm:t>
        <a:bodyPr/>
        <a:lstStyle/>
        <a:p>
          <a:endParaRPr lang="en-US"/>
        </a:p>
      </dgm:t>
    </dgm:pt>
    <dgm:pt modelId="{65425F7C-2BF9-445A-B7DE-A043F03B08AC}" type="pres">
      <dgm:prSet presAssocID="{BAB58606-4027-4279-9F7A-D7D3C61E22A1}" presName="root" presStyleCnt="0">
        <dgm:presLayoutVars>
          <dgm:dir/>
          <dgm:resizeHandles val="exact"/>
        </dgm:presLayoutVars>
      </dgm:prSet>
      <dgm:spPr/>
    </dgm:pt>
    <dgm:pt modelId="{807C9C05-0BD8-4898-A356-CFAF57B93E89}" type="pres">
      <dgm:prSet presAssocID="{68746F6C-CE06-4642-9D2D-A26B91F9F72D}" presName="compNode" presStyleCnt="0"/>
      <dgm:spPr/>
    </dgm:pt>
    <dgm:pt modelId="{E22469D3-E75E-4C44-A65F-001ABC230B56}" type="pres">
      <dgm:prSet presAssocID="{68746F6C-CE06-4642-9D2D-A26B91F9F72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688ACEE4-ACCD-4C21-AABE-F397D33F167A}" type="pres">
      <dgm:prSet presAssocID="{68746F6C-CE06-4642-9D2D-A26B91F9F72D}" presName="spaceRect" presStyleCnt="0"/>
      <dgm:spPr/>
    </dgm:pt>
    <dgm:pt modelId="{7D34FF28-1BE1-4847-BA29-168541A7E9E5}" type="pres">
      <dgm:prSet presAssocID="{68746F6C-CE06-4642-9D2D-A26B91F9F72D}" presName="textRect" presStyleLbl="revTx" presStyleIdx="0" presStyleCnt="3">
        <dgm:presLayoutVars>
          <dgm:chMax val="1"/>
          <dgm:chPref val="1"/>
        </dgm:presLayoutVars>
      </dgm:prSet>
      <dgm:spPr/>
    </dgm:pt>
    <dgm:pt modelId="{CC6210E5-A506-4460-8CBD-FB4A205A50F4}" type="pres">
      <dgm:prSet presAssocID="{68E5A5F6-D6A1-4E2A-BC15-B2983AF81879}" presName="sibTrans" presStyleCnt="0"/>
      <dgm:spPr/>
    </dgm:pt>
    <dgm:pt modelId="{24CA9E79-F470-4102-9189-CCDAF40B388A}" type="pres">
      <dgm:prSet presAssocID="{2D8F94E1-B68F-47E4-BA54-457202E2E068}" presName="compNode" presStyleCnt="0"/>
      <dgm:spPr/>
    </dgm:pt>
    <dgm:pt modelId="{CEC4ABFD-AC07-4ACE-8316-31F39119C1CA}" type="pres">
      <dgm:prSet presAssocID="{2D8F94E1-B68F-47E4-BA54-457202E2E06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"/>
        </a:ext>
      </dgm:extLst>
    </dgm:pt>
    <dgm:pt modelId="{0B62DB62-98EC-4978-9E77-EE708EA4B3E8}" type="pres">
      <dgm:prSet presAssocID="{2D8F94E1-B68F-47E4-BA54-457202E2E068}" presName="spaceRect" presStyleCnt="0"/>
      <dgm:spPr/>
    </dgm:pt>
    <dgm:pt modelId="{99CE11DD-12E9-4F2F-BA10-7DA291AA3CA1}" type="pres">
      <dgm:prSet presAssocID="{2D8F94E1-B68F-47E4-BA54-457202E2E068}" presName="textRect" presStyleLbl="revTx" presStyleIdx="1" presStyleCnt="3">
        <dgm:presLayoutVars>
          <dgm:chMax val="1"/>
          <dgm:chPref val="1"/>
        </dgm:presLayoutVars>
      </dgm:prSet>
      <dgm:spPr/>
    </dgm:pt>
    <dgm:pt modelId="{EEEC8D6B-BC31-4871-92C7-4927DA99D347}" type="pres">
      <dgm:prSet presAssocID="{CEC265A2-8641-4547-97AB-ED47657B2111}" presName="sibTrans" presStyleCnt="0"/>
      <dgm:spPr/>
    </dgm:pt>
    <dgm:pt modelId="{EA961175-D74B-49FE-A5A6-44AAAA69D48D}" type="pres">
      <dgm:prSet presAssocID="{04DCAE40-1DEF-497A-A56A-535782490210}" presName="compNode" presStyleCnt="0"/>
      <dgm:spPr/>
    </dgm:pt>
    <dgm:pt modelId="{B3F33613-6C12-48AB-B569-EF21A4C1BAA3}" type="pres">
      <dgm:prSet presAssocID="{04DCAE40-1DEF-497A-A56A-53578249021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 Sign"/>
        </a:ext>
      </dgm:extLst>
    </dgm:pt>
    <dgm:pt modelId="{2DC418D1-1259-4F36-930B-F8C9E369276E}" type="pres">
      <dgm:prSet presAssocID="{04DCAE40-1DEF-497A-A56A-535782490210}" presName="spaceRect" presStyleCnt="0"/>
      <dgm:spPr/>
    </dgm:pt>
    <dgm:pt modelId="{2B4FD27C-024A-485E-98CB-BFA5391CFF4A}" type="pres">
      <dgm:prSet presAssocID="{04DCAE40-1DEF-497A-A56A-535782490210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FA39835-6FEF-488E-9AA2-FCD15F9338EB}" srcId="{BAB58606-4027-4279-9F7A-D7D3C61E22A1}" destId="{68746F6C-CE06-4642-9D2D-A26B91F9F72D}" srcOrd="0" destOrd="0" parTransId="{3EE6ECE9-E553-49F1-9241-83CB8DE6EBB1}" sibTransId="{68E5A5F6-D6A1-4E2A-BC15-B2983AF81879}"/>
    <dgm:cxn modelId="{F1EC1C3F-17C7-4D45-B81C-8BC7F7E44778}" srcId="{BAB58606-4027-4279-9F7A-D7D3C61E22A1}" destId="{04DCAE40-1DEF-497A-A56A-535782490210}" srcOrd="2" destOrd="0" parTransId="{BDAD1F8D-0A26-4064-AD7B-B750267EB861}" sibTransId="{F1B6C7D3-29E0-47D0-BF77-AF860EEDDFEB}"/>
    <dgm:cxn modelId="{A5FE3A3F-466A-4E5F-80EA-893C8C8AA22A}" srcId="{BAB58606-4027-4279-9F7A-D7D3C61E22A1}" destId="{2D8F94E1-B68F-47E4-BA54-457202E2E068}" srcOrd="1" destOrd="0" parTransId="{D78B5E71-1D34-47F0-B2EB-3B635F4F8D22}" sibTransId="{CEC265A2-8641-4547-97AB-ED47657B2111}"/>
    <dgm:cxn modelId="{588D604E-8F08-4876-AC22-C52AE1D40E00}" type="presOf" srcId="{BAB58606-4027-4279-9F7A-D7D3C61E22A1}" destId="{65425F7C-2BF9-445A-B7DE-A043F03B08AC}" srcOrd="0" destOrd="0" presId="urn:microsoft.com/office/officeart/2018/2/layout/IconLabelList"/>
    <dgm:cxn modelId="{0ADEAC9C-1DC4-4095-8F75-0F061D8B2E77}" type="presOf" srcId="{68746F6C-CE06-4642-9D2D-A26B91F9F72D}" destId="{7D34FF28-1BE1-4847-BA29-168541A7E9E5}" srcOrd="0" destOrd="0" presId="urn:microsoft.com/office/officeart/2018/2/layout/IconLabelList"/>
    <dgm:cxn modelId="{45BB56E2-6795-42D5-A1EB-18B21436DE24}" type="presOf" srcId="{04DCAE40-1DEF-497A-A56A-535782490210}" destId="{2B4FD27C-024A-485E-98CB-BFA5391CFF4A}" srcOrd="0" destOrd="0" presId="urn:microsoft.com/office/officeart/2018/2/layout/IconLabelList"/>
    <dgm:cxn modelId="{CE9127F7-88A1-4872-990E-0BE7D1EF5EDD}" type="presOf" srcId="{2D8F94E1-B68F-47E4-BA54-457202E2E068}" destId="{99CE11DD-12E9-4F2F-BA10-7DA291AA3CA1}" srcOrd="0" destOrd="0" presId="urn:microsoft.com/office/officeart/2018/2/layout/IconLabelList"/>
    <dgm:cxn modelId="{A7E45A71-FFFC-4C77-9853-D7FB34F4FB11}" type="presParOf" srcId="{65425F7C-2BF9-445A-B7DE-A043F03B08AC}" destId="{807C9C05-0BD8-4898-A356-CFAF57B93E89}" srcOrd="0" destOrd="0" presId="urn:microsoft.com/office/officeart/2018/2/layout/IconLabelList"/>
    <dgm:cxn modelId="{ECEDADC1-88D5-4F94-B4C1-3BD3DC4D157E}" type="presParOf" srcId="{807C9C05-0BD8-4898-A356-CFAF57B93E89}" destId="{E22469D3-E75E-4C44-A65F-001ABC230B56}" srcOrd="0" destOrd="0" presId="urn:microsoft.com/office/officeart/2018/2/layout/IconLabelList"/>
    <dgm:cxn modelId="{BB816DA1-C064-4379-A677-FE0C1EA5939B}" type="presParOf" srcId="{807C9C05-0BD8-4898-A356-CFAF57B93E89}" destId="{688ACEE4-ACCD-4C21-AABE-F397D33F167A}" srcOrd="1" destOrd="0" presId="urn:microsoft.com/office/officeart/2018/2/layout/IconLabelList"/>
    <dgm:cxn modelId="{5265C4AB-B906-4811-9206-FEB52B1EA412}" type="presParOf" srcId="{807C9C05-0BD8-4898-A356-CFAF57B93E89}" destId="{7D34FF28-1BE1-4847-BA29-168541A7E9E5}" srcOrd="2" destOrd="0" presId="urn:microsoft.com/office/officeart/2018/2/layout/IconLabelList"/>
    <dgm:cxn modelId="{77577CA8-FE73-41B4-B9A2-4B6081C00662}" type="presParOf" srcId="{65425F7C-2BF9-445A-B7DE-A043F03B08AC}" destId="{CC6210E5-A506-4460-8CBD-FB4A205A50F4}" srcOrd="1" destOrd="0" presId="urn:microsoft.com/office/officeart/2018/2/layout/IconLabelList"/>
    <dgm:cxn modelId="{4D27DD6A-9473-47F6-B6D7-52D7B76E25E9}" type="presParOf" srcId="{65425F7C-2BF9-445A-B7DE-A043F03B08AC}" destId="{24CA9E79-F470-4102-9189-CCDAF40B388A}" srcOrd="2" destOrd="0" presId="urn:microsoft.com/office/officeart/2018/2/layout/IconLabelList"/>
    <dgm:cxn modelId="{57E4D9C6-CCF0-4052-9F2A-01E7080D86A8}" type="presParOf" srcId="{24CA9E79-F470-4102-9189-CCDAF40B388A}" destId="{CEC4ABFD-AC07-4ACE-8316-31F39119C1CA}" srcOrd="0" destOrd="0" presId="urn:microsoft.com/office/officeart/2018/2/layout/IconLabelList"/>
    <dgm:cxn modelId="{3C920CAB-A23D-46DF-AF00-D7F2B6F57A5A}" type="presParOf" srcId="{24CA9E79-F470-4102-9189-CCDAF40B388A}" destId="{0B62DB62-98EC-4978-9E77-EE708EA4B3E8}" srcOrd="1" destOrd="0" presId="urn:microsoft.com/office/officeart/2018/2/layout/IconLabelList"/>
    <dgm:cxn modelId="{CE2DD87C-66CB-45F8-B7EC-0470A704617C}" type="presParOf" srcId="{24CA9E79-F470-4102-9189-CCDAF40B388A}" destId="{99CE11DD-12E9-4F2F-BA10-7DA291AA3CA1}" srcOrd="2" destOrd="0" presId="urn:microsoft.com/office/officeart/2018/2/layout/IconLabelList"/>
    <dgm:cxn modelId="{B1F7EBD2-35D1-4EA2-8985-EBB5B6275678}" type="presParOf" srcId="{65425F7C-2BF9-445A-B7DE-A043F03B08AC}" destId="{EEEC8D6B-BC31-4871-92C7-4927DA99D347}" srcOrd="3" destOrd="0" presId="urn:microsoft.com/office/officeart/2018/2/layout/IconLabelList"/>
    <dgm:cxn modelId="{C0DDF0CF-2820-4AAF-9CBD-C122403BBE9A}" type="presParOf" srcId="{65425F7C-2BF9-445A-B7DE-A043F03B08AC}" destId="{EA961175-D74B-49FE-A5A6-44AAAA69D48D}" srcOrd="4" destOrd="0" presId="urn:microsoft.com/office/officeart/2018/2/layout/IconLabelList"/>
    <dgm:cxn modelId="{3381C324-B520-46ED-BE12-022B6B82699C}" type="presParOf" srcId="{EA961175-D74B-49FE-A5A6-44AAAA69D48D}" destId="{B3F33613-6C12-48AB-B569-EF21A4C1BAA3}" srcOrd="0" destOrd="0" presId="urn:microsoft.com/office/officeart/2018/2/layout/IconLabelList"/>
    <dgm:cxn modelId="{721F7505-B77C-4844-B6EB-06C48328EA3A}" type="presParOf" srcId="{EA961175-D74B-49FE-A5A6-44AAAA69D48D}" destId="{2DC418D1-1259-4F36-930B-F8C9E369276E}" srcOrd="1" destOrd="0" presId="urn:microsoft.com/office/officeart/2018/2/layout/IconLabelList"/>
    <dgm:cxn modelId="{0ADE0DDC-E87D-4B8D-B249-93CA80CCD173}" type="presParOf" srcId="{EA961175-D74B-49FE-A5A6-44AAAA69D48D}" destId="{2B4FD27C-024A-485E-98CB-BFA5391CFF4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3AF646-8E1E-4487-A3FD-C430A5029DC4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50EA3A3A-E1C4-437C-B8E2-BC0791E1C0F2}">
      <dgm:prSet/>
      <dgm:spPr/>
      <dgm:t>
        <a:bodyPr/>
        <a:lstStyle/>
        <a:p>
          <a:r>
            <a:rPr lang="en-GB"/>
            <a:t>Capacity to evaluate what you read </a:t>
          </a:r>
          <a:endParaRPr lang="en-US"/>
        </a:p>
      </dgm:t>
    </dgm:pt>
    <dgm:pt modelId="{A9DFDD25-4D97-43A7-A889-6D8939787CE0}" type="parTrans" cxnId="{A2738813-2FC1-4983-8FB7-A9C147842089}">
      <dgm:prSet/>
      <dgm:spPr/>
      <dgm:t>
        <a:bodyPr/>
        <a:lstStyle/>
        <a:p>
          <a:endParaRPr lang="en-US"/>
        </a:p>
      </dgm:t>
    </dgm:pt>
    <dgm:pt modelId="{D5D17B1D-0A1B-43A6-B495-CB7A8A756E8E}" type="sibTrans" cxnId="{A2738813-2FC1-4983-8FB7-A9C147842089}">
      <dgm:prSet/>
      <dgm:spPr/>
      <dgm:t>
        <a:bodyPr/>
        <a:lstStyle/>
        <a:p>
          <a:endParaRPr lang="en-US"/>
        </a:p>
      </dgm:t>
    </dgm:pt>
    <dgm:pt modelId="{AC1DC880-D740-4756-AE79-2DE49963C01A}">
      <dgm:prSet/>
      <dgm:spPr/>
      <dgm:t>
        <a:bodyPr/>
        <a:lstStyle/>
        <a:p>
          <a:r>
            <a:rPr lang="en-GB"/>
            <a:t>Capacity to relate what you read to other information </a:t>
          </a:r>
          <a:endParaRPr lang="en-US"/>
        </a:p>
      </dgm:t>
    </dgm:pt>
    <dgm:pt modelId="{3091B1EA-B1D6-43C6-A06F-FC916ED28C28}" type="parTrans" cxnId="{836A167E-FA2E-4242-8D87-FA8A3AB836DB}">
      <dgm:prSet/>
      <dgm:spPr/>
      <dgm:t>
        <a:bodyPr/>
        <a:lstStyle/>
        <a:p>
          <a:endParaRPr lang="en-US"/>
        </a:p>
      </dgm:t>
    </dgm:pt>
    <dgm:pt modelId="{84A5B5F8-EAC8-4AD2-81E3-34D3AC32F3C5}" type="sibTrans" cxnId="{836A167E-FA2E-4242-8D87-FA8A3AB836DB}">
      <dgm:prSet/>
      <dgm:spPr/>
      <dgm:t>
        <a:bodyPr/>
        <a:lstStyle/>
        <a:p>
          <a:endParaRPr lang="en-US"/>
        </a:p>
      </dgm:t>
    </dgm:pt>
    <dgm:pt modelId="{408FA6F9-285F-4733-AA65-FBBF492FBCFE}" type="pres">
      <dgm:prSet presAssocID="{663AF646-8E1E-4487-A3FD-C430A5029DC4}" presName="root" presStyleCnt="0">
        <dgm:presLayoutVars>
          <dgm:dir/>
          <dgm:resizeHandles val="exact"/>
        </dgm:presLayoutVars>
      </dgm:prSet>
      <dgm:spPr/>
    </dgm:pt>
    <dgm:pt modelId="{5BCE66D2-6A4D-496E-9EFA-C5CBE6C9E097}" type="pres">
      <dgm:prSet presAssocID="{50EA3A3A-E1C4-437C-B8E2-BC0791E1C0F2}" presName="compNode" presStyleCnt="0"/>
      <dgm:spPr/>
    </dgm:pt>
    <dgm:pt modelId="{8B831DEA-E337-4F2B-8131-362404D97B9E}" type="pres">
      <dgm:prSet presAssocID="{50EA3A3A-E1C4-437C-B8E2-BC0791E1C0F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4C9A2F54-46C3-494C-9D2F-FDE197883F50}" type="pres">
      <dgm:prSet presAssocID="{50EA3A3A-E1C4-437C-B8E2-BC0791E1C0F2}" presName="spaceRect" presStyleCnt="0"/>
      <dgm:spPr/>
    </dgm:pt>
    <dgm:pt modelId="{565BCB7C-4EDB-479A-BED5-F3F18DF7E557}" type="pres">
      <dgm:prSet presAssocID="{50EA3A3A-E1C4-437C-B8E2-BC0791E1C0F2}" presName="textRect" presStyleLbl="revTx" presStyleIdx="0" presStyleCnt="2">
        <dgm:presLayoutVars>
          <dgm:chMax val="1"/>
          <dgm:chPref val="1"/>
        </dgm:presLayoutVars>
      </dgm:prSet>
      <dgm:spPr/>
    </dgm:pt>
    <dgm:pt modelId="{DB46397A-9D9F-4757-BB1B-22F6A4675559}" type="pres">
      <dgm:prSet presAssocID="{D5D17B1D-0A1B-43A6-B495-CB7A8A756E8E}" presName="sibTrans" presStyleCnt="0"/>
      <dgm:spPr/>
    </dgm:pt>
    <dgm:pt modelId="{98E4857D-9AEA-4C7B-A8CC-20A8FC5BF30A}" type="pres">
      <dgm:prSet presAssocID="{AC1DC880-D740-4756-AE79-2DE49963C01A}" presName="compNode" presStyleCnt="0"/>
      <dgm:spPr/>
    </dgm:pt>
    <dgm:pt modelId="{3C729AE4-4E1F-4F7E-8E79-47612AA87D69}" type="pres">
      <dgm:prSet presAssocID="{AC1DC880-D740-4756-AE79-2DE49963C01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C153964D-A18E-49A7-853A-621265B7B359}" type="pres">
      <dgm:prSet presAssocID="{AC1DC880-D740-4756-AE79-2DE49963C01A}" presName="spaceRect" presStyleCnt="0"/>
      <dgm:spPr/>
    </dgm:pt>
    <dgm:pt modelId="{527499B7-9F0B-4987-8D99-D3B932489A55}" type="pres">
      <dgm:prSet presAssocID="{AC1DC880-D740-4756-AE79-2DE49963C01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A2738813-2FC1-4983-8FB7-A9C147842089}" srcId="{663AF646-8E1E-4487-A3FD-C430A5029DC4}" destId="{50EA3A3A-E1C4-437C-B8E2-BC0791E1C0F2}" srcOrd="0" destOrd="0" parTransId="{A9DFDD25-4D97-43A7-A889-6D8939787CE0}" sibTransId="{D5D17B1D-0A1B-43A6-B495-CB7A8A756E8E}"/>
    <dgm:cxn modelId="{FAEC4956-211B-4E60-BBA4-893537DC482E}" type="presOf" srcId="{663AF646-8E1E-4487-A3FD-C430A5029DC4}" destId="{408FA6F9-285F-4733-AA65-FBBF492FBCFE}" srcOrd="0" destOrd="0" presId="urn:microsoft.com/office/officeart/2018/2/layout/IconLabelList"/>
    <dgm:cxn modelId="{836A167E-FA2E-4242-8D87-FA8A3AB836DB}" srcId="{663AF646-8E1E-4487-A3FD-C430A5029DC4}" destId="{AC1DC880-D740-4756-AE79-2DE49963C01A}" srcOrd="1" destOrd="0" parTransId="{3091B1EA-B1D6-43C6-A06F-FC916ED28C28}" sibTransId="{84A5B5F8-EAC8-4AD2-81E3-34D3AC32F3C5}"/>
    <dgm:cxn modelId="{C6679F99-AB4E-4BAA-8811-9E85B1D9C9C0}" type="presOf" srcId="{AC1DC880-D740-4756-AE79-2DE49963C01A}" destId="{527499B7-9F0B-4987-8D99-D3B932489A55}" srcOrd="0" destOrd="0" presId="urn:microsoft.com/office/officeart/2018/2/layout/IconLabelList"/>
    <dgm:cxn modelId="{784319E5-B4A4-46B7-A555-64C789BA2224}" type="presOf" srcId="{50EA3A3A-E1C4-437C-B8E2-BC0791E1C0F2}" destId="{565BCB7C-4EDB-479A-BED5-F3F18DF7E557}" srcOrd="0" destOrd="0" presId="urn:microsoft.com/office/officeart/2018/2/layout/IconLabelList"/>
    <dgm:cxn modelId="{D8051EA3-407F-4DDF-8D68-3331605D5A95}" type="presParOf" srcId="{408FA6F9-285F-4733-AA65-FBBF492FBCFE}" destId="{5BCE66D2-6A4D-496E-9EFA-C5CBE6C9E097}" srcOrd="0" destOrd="0" presId="urn:microsoft.com/office/officeart/2018/2/layout/IconLabelList"/>
    <dgm:cxn modelId="{0659E5EA-6309-466B-9F4E-8068D671699A}" type="presParOf" srcId="{5BCE66D2-6A4D-496E-9EFA-C5CBE6C9E097}" destId="{8B831DEA-E337-4F2B-8131-362404D97B9E}" srcOrd="0" destOrd="0" presId="urn:microsoft.com/office/officeart/2018/2/layout/IconLabelList"/>
    <dgm:cxn modelId="{10DBFC29-88ED-4DCA-9471-4D7ED85C8418}" type="presParOf" srcId="{5BCE66D2-6A4D-496E-9EFA-C5CBE6C9E097}" destId="{4C9A2F54-46C3-494C-9D2F-FDE197883F50}" srcOrd="1" destOrd="0" presId="urn:microsoft.com/office/officeart/2018/2/layout/IconLabelList"/>
    <dgm:cxn modelId="{730E40B8-5977-4B00-A2B0-C68FCF7DBDBD}" type="presParOf" srcId="{5BCE66D2-6A4D-496E-9EFA-C5CBE6C9E097}" destId="{565BCB7C-4EDB-479A-BED5-F3F18DF7E557}" srcOrd="2" destOrd="0" presId="urn:microsoft.com/office/officeart/2018/2/layout/IconLabelList"/>
    <dgm:cxn modelId="{F3048951-55BE-4378-8B6C-8D12E8D001FF}" type="presParOf" srcId="{408FA6F9-285F-4733-AA65-FBBF492FBCFE}" destId="{DB46397A-9D9F-4757-BB1B-22F6A4675559}" srcOrd="1" destOrd="0" presId="urn:microsoft.com/office/officeart/2018/2/layout/IconLabelList"/>
    <dgm:cxn modelId="{49690F6C-C1F4-4BDB-BC46-2269D7A798A3}" type="presParOf" srcId="{408FA6F9-285F-4733-AA65-FBBF492FBCFE}" destId="{98E4857D-9AEA-4C7B-A8CC-20A8FC5BF30A}" srcOrd="2" destOrd="0" presId="urn:microsoft.com/office/officeart/2018/2/layout/IconLabelList"/>
    <dgm:cxn modelId="{01F52FF2-5B59-42B1-9C15-DE63F0959686}" type="presParOf" srcId="{98E4857D-9AEA-4C7B-A8CC-20A8FC5BF30A}" destId="{3C729AE4-4E1F-4F7E-8E79-47612AA87D69}" srcOrd="0" destOrd="0" presId="urn:microsoft.com/office/officeart/2018/2/layout/IconLabelList"/>
    <dgm:cxn modelId="{9F4351DE-ADBB-4B5B-BB21-FE2126903A0E}" type="presParOf" srcId="{98E4857D-9AEA-4C7B-A8CC-20A8FC5BF30A}" destId="{C153964D-A18E-49A7-853A-621265B7B359}" srcOrd="1" destOrd="0" presId="urn:microsoft.com/office/officeart/2018/2/layout/IconLabelList"/>
    <dgm:cxn modelId="{9B0887D7-9480-4D5F-812B-1EB57AE74C7B}" type="presParOf" srcId="{98E4857D-9AEA-4C7B-A8CC-20A8FC5BF30A}" destId="{527499B7-9F0B-4987-8D99-D3B932489A5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0040ACD-9968-45FC-A44C-8D1286CEDE1D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227EDCF-F162-4A62-A5A3-99B8221962BE}">
      <dgm:prSet/>
      <dgm:spPr/>
      <dgm:t>
        <a:bodyPr/>
        <a:lstStyle/>
        <a:p>
          <a:r>
            <a:rPr lang="en-GB"/>
            <a:t>Scanning – looking for keywords, specific sections </a:t>
          </a:r>
          <a:endParaRPr lang="en-US"/>
        </a:p>
      </dgm:t>
    </dgm:pt>
    <dgm:pt modelId="{A00B2C16-EDFA-4CD6-8E37-EA3A6E945DF0}" type="parTrans" cxnId="{3FCBC1C6-AA9E-486F-AC64-4662C1E38252}">
      <dgm:prSet/>
      <dgm:spPr/>
      <dgm:t>
        <a:bodyPr/>
        <a:lstStyle/>
        <a:p>
          <a:endParaRPr lang="en-US"/>
        </a:p>
      </dgm:t>
    </dgm:pt>
    <dgm:pt modelId="{1A18FE74-EA5A-4449-88B2-E7DD1CF4463D}" type="sibTrans" cxnId="{3FCBC1C6-AA9E-486F-AC64-4662C1E38252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F7A44337-8020-4D73-A3AA-62D4FF57E4F0}">
      <dgm:prSet/>
      <dgm:spPr/>
      <dgm:t>
        <a:bodyPr/>
        <a:lstStyle/>
        <a:p>
          <a:r>
            <a:rPr lang="en-GB"/>
            <a:t>Skimming – quick reading for a content overview </a:t>
          </a:r>
          <a:endParaRPr lang="en-US"/>
        </a:p>
      </dgm:t>
    </dgm:pt>
    <dgm:pt modelId="{462398D4-FA48-4143-B47E-4FE72F57EAAE}" type="parTrans" cxnId="{4A5B9721-4CB4-4809-9BEC-99AA5B36BA2D}">
      <dgm:prSet/>
      <dgm:spPr/>
      <dgm:t>
        <a:bodyPr/>
        <a:lstStyle/>
        <a:p>
          <a:endParaRPr lang="en-US"/>
        </a:p>
      </dgm:t>
    </dgm:pt>
    <dgm:pt modelId="{82AA2DD6-AEB3-4A60-8787-D9A55A586865}" type="sibTrans" cxnId="{4A5B9721-4CB4-4809-9BEC-99AA5B36BA2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25660BB7-F9A0-4049-A92A-5DA51EE655F8}">
      <dgm:prSet/>
      <dgm:spPr/>
      <dgm:t>
        <a:bodyPr/>
        <a:lstStyle/>
        <a:p>
          <a:r>
            <a:rPr lang="en-GB"/>
            <a:t>Intensive reading – from beginning to end </a:t>
          </a:r>
          <a:endParaRPr lang="en-US"/>
        </a:p>
      </dgm:t>
    </dgm:pt>
    <dgm:pt modelId="{D5B9E710-3EBB-4E60-8B75-9F01111F3E65}" type="parTrans" cxnId="{4B5FD733-B392-440D-96AE-D062A481E7F8}">
      <dgm:prSet/>
      <dgm:spPr/>
      <dgm:t>
        <a:bodyPr/>
        <a:lstStyle/>
        <a:p>
          <a:endParaRPr lang="en-US"/>
        </a:p>
      </dgm:t>
    </dgm:pt>
    <dgm:pt modelId="{596AC862-66D2-4F45-81D3-CF8FB7A1B5DA}" type="sibTrans" cxnId="{4B5FD733-B392-440D-96AE-D062A481E7F8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CDE2A603-AB1F-49AA-BCE8-1796AB4954DB}" type="pres">
      <dgm:prSet presAssocID="{10040ACD-9968-45FC-A44C-8D1286CEDE1D}" presName="Name0" presStyleCnt="0">
        <dgm:presLayoutVars>
          <dgm:animLvl val="lvl"/>
          <dgm:resizeHandles val="exact"/>
        </dgm:presLayoutVars>
      </dgm:prSet>
      <dgm:spPr/>
    </dgm:pt>
    <dgm:pt modelId="{D608D7FA-C07E-4F17-AB1D-C25D20259746}" type="pres">
      <dgm:prSet presAssocID="{7227EDCF-F162-4A62-A5A3-99B8221962BE}" presName="compositeNode" presStyleCnt="0">
        <dgm:presLayoutVars>
          <dgm:bulletEnabled val="1"/>
        </dgm:presLayoutVars>
      </dgm:prSet>
      <dgm:spPr/>
    </dgm:pt>
    <dgm:pt modelId="{DA5C8FF3-3017-487C-80B8-6483CA66908E}" type="pres">
      <dgm:prSet presAssocID="{7227EDCF-F162-4A62-A5A3-99B8221962BE}" presName="bgRect" presStyleLbl="bgAccFollowNode1" presStyleIdx="0" presStyleCnt="3"/>
      <dgm:spPr/>
    </dgm:pt>
    <dgm:pt modelId="{97A1C9F5-F036-4DD8-BCB7-B4EA13125B4B}" type="pres">
      <dgm:prSet presAssocID="{1A18FE74-EA5A-4449-88B2-E7DD1CF4463D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092CC80E-CB43-4949-B3D8-5CCFA62CE9F4}" type="pres">
      <dgm:prSet presAssocID="{7227EDCF-F162-4A62-A5A3-99B8221962BE}" presName="bottomLine" presStyleLbl="alignNode1" presStyleIdx="1" presStyleCnt="6">
        <dgm:presLayoutVars/>
      </dgm:prSet>
      <dgm:spPr/>
    </dgm:pt>
    <dgm:pt modelId="{6696017A-7D77-4252-B547-DA14E8F133DA}" type="pres">
      <dgm:prSet presAssocID="{7227EDCF-F162-4A62-A5A3-99B8221962BE}" presName="nodeText" presStyleLbl="bgAccFollowNode1" presStyleIdx="0" presStyleCnt="3">
        <dgm:presLayoutVars>
          <dgm:bulletEnabled val="1"/>
        </dgm:presLayoutVars>
      </dgm:prSet>
      <dgm:spPr/>
    </dgm:pt>
    <dgm:pt modelId="{F9A62FF8-0F1E-4A73-8DA8-730C0FCD3A32}" type="pres">
      <dgm:prSet presAssocID="{1A18FE74-EA5A-4449-88B2-E7DD1CF4463D}" presName="sibTrans" presStyleCnt="0"/>
      <dgm:spPr/>
    </dgm:pt>
    <dgm:pt modelId="{B9DF0222-5B79-4ABA-8794-C3735D6A42A4}" type="pres">
      <dgm:prSet presAssocID="{F7A44337-8020-4D73-A3AA-62D4FF57E4F0}" presName="compositeNode" presStyleCnt="0">
        <dgm:presLayoutVars>
          <dgm:bulletEnabled val="1"/>
        </dgm:presLayoutVars>
      </dgm:prSet>
      <dgm:spPr/>
    </dgm:pt>
    <dgm:pt modelId="{6FC19CEC-951A-45F6-BD85-6AF3C505321F}" type="pres">
      <dgm:prSet presAssocID="{F7A44337-8020-4D73-A3AA-62D4FF57E4F0}" presName="bgRect" presStyleLbl="bgAccFollowNode1" presStyleIdx="1" presStyleCnt="3"/>
      <dgm:spPr/>
    </dgm:pt>
    <dgm:pt modelId="{6A38D83F-9663-4FA7-B8AE-F5EA5AACE316}" type="pres">
      <dgm:prSet presAssocID="{82AA2DD6-AEB3-4A60-8787-D9A55A586865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27737D9B-656F-40B3-8FF4-AA1D49F988DF}" type="pres">
      <dgm:prSet presAssocID="{F7A44337-8020-4D73-A3AA-62D4FF57E4F0}" presName="bottomLine" presStyleLbl="alignNode1" presStyleIdx="3" presStyleCnt="6">
        <dgm:presLayoutVars/>
      </dgm:prSet>
      <dgm:spPr/>
    </dgm:pt>
    <dgm:pt modelId="{00A3C4DF-1605-473B-9388-C68C9380B91C}" type="pres">
      <dgm:prSet presAssocID="{F7A44337-8020-4D73-A3AA-62D4FF57E4F0}" presName="nodeText" presStyleLbl="bgAccFollowNode1" presStyleIdx="1" presStyleCnt="3">
        <dgm:presLayoutVars>
          <dgm:bulletEnabled val="1"/>
        </dgm:presLayoutVars>
      </dgm:prSet>
      <dgm:spPr/>
    </dgm:pt>
    <dgm:pt modelId="{E5FD28EA-4CEB-454F-A012-C1BB6AB16D79}" type="pres">
      <dgm:prSet presAssocID="{82AA2DD6-AEB3-4A60-8787-D9A55A586865}" presName="sibTrans" presStyleCnt="0"/>
      <dgm:spPr/>
    </dgm:pt>
    <dgm:pt modelId="{14B0EFC3-DD26-45C7-80F9-FC84EE8AEF4F}" type="pres">
      <dgm:prSet presAssocID="{25660BB7-F9A0-4049-A92A-5DA51EE655F8}" presName="compositeNode" presStyleCnt="0">
        <dgm:presLayoutVars>
          <dgm:bulletEnabled val="1"/>
        </dgm:presLayoutVars>
      </dgm:prSet>
      <dgm:spPr/>
    </dgm:pt>
    <dgm:pt modelId="{943719F8-3520-4037-B172-C1C61DD03D3A}" type="pres">
      <dgm:prSet presAssocID="{25660BB7-F9A0-4049-A92A-5DA51EE655F8}" presName="bgRect" presStyleLbl="bgAccFollowNode1" presStyleIdx="2" presStyleCnt="3"/>
      <dgm:spPr/>
    </dgm:pt>
    <dgm:pt modelId="{9B5880BD-96B9-4B1A-B018-BDEA0714A1D8}" type="pres">
      <dgm:prSet presAssocID="{596AC862-66D2-4F45-81D3-CF8FB7A1B5DA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442EB897-4175-4055-829F-131B162B0739}" type="pres">
      <dgm:prSet presAssocID="{25660BB7-F9A0-4049-A92A-5DA51EE655F8}" presName="bottomLine" presStyleLbl="alignNode1" presStyleIdx="5" presStyleCnt="6">
        <dgm:presLayoutVars/>
      </dgm:prSet>
      <dgm:spPr/>
    </dgm:pt>
    <dgm:pt modelId="{18B11CFC-6667-4F6E-97F0-89AD4C042F42}" type="pres">
      <dgm:prSet presAssocID="{25660BB7-F9A0-4049-A92A-5DA51EE655F8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D02D9E0A-3385-4546-88AA-37B2F8E9D56C}" type="presOf" srcId="{82AA2DD6-AEB3-4A60-8787-D9A55A586865}" destId="{6A38D83F-9663-4FA7-B8AE-F5EA5AACE316}" srcOrd="0" destOrd="0" presId="urn:microsoft.com/office/officeart/2016/7/layout/BasicLinearProcessNumbered"/>
    <dgm:cxn modelId="{4A5B9721-4CB4-4809-9BEC-99AA5B36BA2D}" srcId="{10040ACD-9968-45FC-A44C-8D1286CEDE1D}" destId="{F7A44337-8020-4D73-A3AA-62D4FF57E4F0}" srcOrd="1" destOrd="0" parTransId="{462398D4-FA48-4143-B47E-4FE72F57EAAE}" sibTransId="{82AA2DD6-AEB3-4A60-8787-D9A55A586865}"/>
    <dgm:cxn modelId="{4B5FD733-B392-440D-96AE-D062A481E7F8}" srcId="{10040ACD-9968-45FC-A44C-8D1286CEDE1D}" destId="{25660BB7-F9A0-4049-A92A-5DA51EE655F8}" srcOrd="2" destOrd="0" parTransId="{D5B9E710-3EBB-4E60-8B75-9F01111F3E65}" sibTransId="{596AC862-66D2-4F45-81D3-CF8FB7A1B5DA}"/>
    <dgm:cxn modelId="{D4B3735B-F856-4084-B809-F24CCD47AC34}" type="presOf" srcId="{25660BB7-F9A0-4049-A92A-5DA51EE655F8}" destId="{943719F8-3520-4037-B172-C1C61DD03D3A}" srcOrd="0" destOrd="0" presId="urn:microsoft.com/office/officeart/2016/7/layout/BasicLinearProcessNumbered"/>
    <dgm:cxn modelId="{3AF5C846-890C-471B-92BA-3F999B083AF7}" type="presOf" srcId="{7227EDCF-F162-4A62-A5A3-99B8221962BE}" destId="{6696017A-7D77-4252-B547-DA14E8F133DA}" srcOrd="1" destOrd="0" presId="urn:microsoft.com/office/officeart/2016/7/layout/BasicLinearProcessNumbered"/>
    <dgm:cxn modelId="{7917A456-BF25-414A-9110-B0485CFF7A31}" type="presOf" srcId="{10040ACD-9968-45FC-A44C-8D1286CEDE1D}" destId="{CDE2A603-AB1F-49AA-BCE8-1796AB4954DB}" srcOrd="0" destOrd="0" presId="urn:microsoft.com/office/officeart/2016/7/layout/BasicLinearProcessNumbered"/>
    <dgm:cxn modelId="{26997C80-8804-469E-9F8E-927A27042FFE}" type="presOf" srcId="{F7A44337-8020-4D73-A3AA-62D4FF57E4F0}" destId="{00A3C4DF-1605-473B-9388-C68C9380B91C}" srcOrd="1" destOrd="0" presId="urn:microsoft.com/office/officeart/2016/7/layout/BasicLinearProcessNumbered"/>
    <dgm:cxn modelId="{FE4F77B7-A90F-4672-A8F9-A62D56F0B1D1}" type="presOf" srcId="{1A18FE74-EA5A-4449-88B2-E7DD1CF4463D}" destId="{97A1C9F5-F036-4DD8-BCB7-B4EA13125B4B}" srcOrd="0" destOrd="0" presId="urn:microsoft.com/office/officeart/2016/7/layout/BasicLinearProcessNumbered"/>
    <dgm:cxn modelId="{C8011AC5-A3D6-44E2-BF7D-B74DA1DA59D3}" type="presOf" srcId="{7227EDCF-F162-4A62-A5A3-99B8221962BE}" destId="{DA5C8FF3-3017-487C-80B8-6483CA66908E}" srcOrd="0" destOrd="0" presId="urn:microsoft.com/office/officeart/2016/7/layout/BasicLinearProcessNumbered"/>
    <dgm:cxn modelId="{3FCBC1C6-AA9E-486F-AC64-4662C1E38252}" srcId="{10040ACD-9968-45FC-A44C-8D1286CEDE1D}" destId="{7227EDCF-F162-4A62-A5A3-99B8221962BE}" srcOrd="0" destOrd="0" parTransId="{A00B2C16-EDFA-4CD6-8E37-EA3A6E945DF0}" sibTransId="{1A18FE74-EA5A-4449-88B2-E7DD1CF4463D}"/>
    <dgm:cxn modelId="{75AA41CB-96F4-4AE4-8E2F-C5AE3EF288F3}" type="presOf" srcId="{F7A44337-8020-4D73-A3AA-62D4FF57E4F0}" destId="{6FC19CEC-951A-45F6-BD85-6AF3C505321F}" srcOrd="0" destOrd="0" presId="urn:microsoft.com/office/officeart/2016/7/layout/BasicLinearProcessNumbered"/>
    <dgm:cxn modelId="{E3218AD3-9616-4BC1-B1E1-D77AD5141EE8}" type="presOf" srcId="{25660BB7-F9A0-4049-A92A-5DA51EE655F8}" destId="{18B11CFC-6667-4F6E-97F0-89AD4C042F42}" srcOrd="1" destOrd="0" presId="urn:microsoft.com/office/officeart/2016/7/layout/BasicLinearProcessNumbered"/>
    <dgm:cxn modelId="{159099EC-3A0F-47D6-B0A3-294C6F9B49DB}" type="presOf" srcId="{596AC862-66D2-4F45-81D3-CF8FB7A1B5DA}" destId="{9B5880BD-96B9-4B1A-B018-BDEA0714A1D8}" srcOrd="0" destOrd="0" presId="urn:microsoft.com/office/officeart/2016/7/layout/BasicLinearProcessNumbered"/>
    <dgm:cxn modelId="{100BE0D1-DD4B-48DB-8E87-FF7AE1F4FECF}" type="presParOf" srcId="{CDE2A603-AB1F-49AA-BCE8-1796AB4954DB}" destId="{D608D7FA-C07E-4F17-AB1D-C25D20259746}" srcOrd="0" destOrd="0" presId="urn:microsoft.com/office/officeart/2016/7/layout/BasicLinearProcessNumbered"/>
    <dgm:cxn modelId="{2E2EFDF6-55FA-4433-BE0E-4FF5D902252C}" type="presParOf" srcId="{D608D7FA-C07E-4F17-AB1D-C25D20259746}" destId="{DA5C8FF3-3017-487C-80B8-6483CA66908E}" srcOrd="0" destOrd="0" presId="urn:microsoft.com/office/officeart/2016/7/layout/BasicLinearProcessNumbered"/>
    <dgm:cxn modelId="{685D5AD6-624B-423F-B4F7-32E18E71ED23}" type="presParOf" srcId="{D608D7FA-C07E-4F17-AB1D-C25D20259746}" destId="{97A1C9F5-F036-4DD8-BCB7-B4EA13125B4B}" srcOrd="1" destOrd="0" presId="urn:microsoft.com/office/officeart/2016/7/layout/BasicLinearProcessNumbered"/>
    <dgm:cxn modelId="{5B35A304-8F8A-4D63-AFC1-F7FE1FE98A47}" type="presParOf" srcId="{D608D7FA-C07E-4F17-AB1D-C25D20259746}" destId="{092CC80E-CB43-4949-B3D8-5CCFA62CE9F4}" srcOrd="2" destOrd="0" presId="urn:microsoft.com/office/officeart/2016/7/layout/BasicLinearProcessNumbered"/>
    <dgm:cxn modelId="{C60A66A8-E4D3-41F2-9C8C-A0347DAEC4BF}" type="presParOf" srcId="{D608D7FA-C07E-4F17-AB1D-C25D20259746}" destId="{6696017A-7D77-4252-B547-DA14E8F133DA}" srcOrd="3" destOrd="0" presId="urn:microsoft.com/office/officeart/2016/7/layout/BasicLinearProcessNumbered"/>
    <dgm:cxn modelId="{414C8559-CDA7-4F29-A353-33227A809BC7}" type="presParOf" srcId="{CDE2A603-AB1F-49AA-BCE8-1796AB4954DB}" destId="{F9A62FF8-0F1E-4A73-8DA8-730C0FCD3A32}" srcOrd="1" destOrd="0" presId="urn:microsoft.com/office/officeart/2016/7/layout/BasicLinearProcessNumbered"/>
    <dgm:cxn modelId="{439D43B1-3A09-4C16-AF16-C5B73E9B831A}" type="presParOf" srcId="{CDE2A603-AB1F-49AA-BCE8-1796AB4954DB}" destId="{B9DF0222-5B79-4ABA-8794-C3735D6A42A4}" srcOrd="2" destOrd="0" presId="urn:microsoft.com/office/officeart/2016/7/layout/BasicLinearProcessNumbered"/>
    <dgm:cxn modelId="{3A2B6193-89A8-404D-BD94-32167E9E373A}" type="presParOf" srcId="{B9DF0222-5B79-4ABA-8794-C3735D6A42A4}" destId="{6FC19CEC-951A-45F6-BD85-6AF3C505321F}" srcOrd="0" destOrd="0" presId="urn:microsoft.com/office/officeart/2016/7/layout/BasicLinearProcessNumbered"/>
    <dgm:cxn modelId="{EC42BC2E-2FB1-4D32-93BF-A2FEF4B423B7}" type="presParOf" srcId="{B9DF0222-5B79-4ABA-8794-C3735D6A42A4}" destId="{6A38D83F-9663-4FA7-B8AE-F5EA5AACE316}" srcOrd="1" destOrd="0" presId="urn:microsoft.com/office/officeart/2016/7/layout/BasicLinearProcessNumbered"/>
    <dgm:cxn modelId="{6834501E-7D5F-4168-8A92-F56CC197308D}" type="presParOf" srcId="{B9DF0222-5B79-4ABA-8794-C3735D6A42A4}" destId="{27737D9B-656F-40B3-8FF4-AA1D49F988DF}" srcOrd="2" destOrd="0" presId="urn:microsoft.com/office/officeart/2016/7/layout/BasicLinearProcessNumbered"/>
    <dgm:cxn modelId="{F6A6D800-8760-4E3D-9904-80D0D54DB36C}" type="presParOf" srcId="{B9DF0222-5B79-4ABA-8794-C3735D6A42A4}" destId="{00A3C4DF-1605-473B-9388-C68C9380B91C}" srcOrd="3" destOrd="0" presId="urn:microsoft.com/office/officeart/2016/7/layout/BasicLinearProcessNumbered"/>
    <dgm:cxn modelId="{BE6380C9-7945-492E-A33E-9EA2321DD14E}" type="presParOf" srcId="{CDE2A603-AB1F-49AA-BCE8-1796AB4954DB}" destId="{E5FD28EA-4CEB-454F-A012-C1BB6AB16D79}" srcOrd="3" destOrd="0" presId="urn:microsoft.com/office/officeart/2016/7/layout/BasicLinearProcessNumbered"/>
    <dgm:cxn modelId="{09118E7D-99FF-4A9B-8397-3826F2ACFFA3}" type="presParOf" srcId="{CDE2A603-AB1F-49AA-BCE8-1796AB4954DB}" destId="{14B0EFC3-DD26-45C7-80F9-FC84EE8AEF4F}" srcOrd="4" destOrd="0" presId="urn:microsoft.com/office/officeart/2016/7/layout/BasicLinearProcessNumbered"/>
    <dgm:cxn modelId="{35C175CA-0632-4D57-A4E0-E080732BD643}" type="presParOf" srcId="{14B0EFC3-DD26-45C7-80F9-FC84EE8AEF4F}" destId="{943719F8-3520-4037-B172-C1C61DD03D3A}" srcOrd="0" destOrd="0" presId="urn:microsoft.com/office/officeart/2016/7/layout/BasicLinearProcessNumbered"/>
    <dgm:cxn modelId="{17E065C8-B3F4-4348-829D-759575AB804E}" type="presParOf" srcId="{14B0EFC3-DD26-45C7-80F9-FC84EE8AEF4F}" destId="{9B5880BD-96B9-4B1A-B018-BDEA0714A1D8}" srcOrd="1" destOrd="0" presId="urn:microsoft.com/office/officeart/2016/7/layout/BasicLinearProcessNumbered"/>
    <dgm:cxn modelId="{990F78E1-89A4-4C95-AD50-9C3D7FD2C792}" type="presParOf" srcId="{14B0EFC3-DD26-45C7-80F9-FC84EE8AEF4F}" destId="{442EB897-4175-4055-829F-131B162B0739}" srcOrd="2" destOrd="0" presId="urn:microsoft.com/office/officeart/2016/7/layout/BasicLinearProcessNumbered"/>
    <dgm:cxn modelId="{02AC2824-8B18-462B-AA13-F9E8775C7AC7}" type="presParOf" srcId="{14B0EFC3-DD26-45C7-80F9-FC84EE8AEF4F}" destId="{18B11CFC-6667-4F6E-97F0-89AD4C042F42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9EBAA06-C208-4DB1-8B53-BF15E86838A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12F640C-5934-46B7-9E38-5AB6667F66F0}">
      <dgm:prSet/>
      <dgm:spPr/>
      <dgm:t>
        <a:bodyPr/>
        <a:lstStyle/>
        <a:p>
          <a:r>
            <a:rPr lang="en-GB"/>
            <a:t>Why am I reading this?</a:t>
          </a:r>
          <a:endParaRPr lang="en-US"/>
        </a:p>
      </dgm:t>
    </dgm:pt>
    <dgm:pt modelId="{106FFFC1-6062-4281-BFFB-3EDE8243CF44}" type="parTrans" cxnId="{A83EC3C6-7F93-42C1-A3F0-BBF5D557AE47}">
      <dgm:prSet/>
      <dgm:spPr/>
      <dgm:t>
        <a:bodyPr/>
        <a:lstStyle/>
        <a:p>
          <a:endParaRPr lang="en-US"/>
        </a:p>
      </dgm:t>
    </dgm:pt>
    <dgm:pt modelId="{0902DA83-DD40-4050-93A3-703736449696}" type="sibTrans" cxnId="{A83EC3C6-7F93-42C1-A3F0-BBF5D557AE47}">
      <dgm:prSet/>
      <dgm:spPr/>
      <dgm:t>
        <a:bodyPr/>
        <a:lstStyle/>
        <a:p>
          <a:endParaRPr lang="en-US"/>
        </a:p>
      </dgm:t>
    </dgm:pt>
    <dgm:pt modelId="{91574273-BC00-4256-98D0-51672B6B4DA9}">
      <dgm:prSet/>
      <dgm:spPr/>
      <dgm:t>
        <a:bodyPr/>
        <a:lstStyle/>
        <a:p>
          <a:r>
            <a:rPr lang="en-GB"/>
            <a:t>What are the author/s trying to achieve?</a:t>
          </a:r>
          <a:endParaRPr lang="en-US"/>
        </a:p>
      </dgm:t>
    </dgm:pt>
    <dgm:pt modelId="{9FF83932-ED27-4DD2-9E90-DE3E491183E5}" type="parTrans" cxnId="{04B2ADCE-44F9-4CE1-AD6A-9964114AB4C6}">
      <dgm:prSet/>
      <dgm:spPr/>
      <dgm:t>
        <a:bodyPr/>
        <a:lstStyle/>
        <a:p>
          <a:endParaRPr lang="en-US"/>
        </a:p>
      </dgm:t>
    </dgm:pt>
    <dgm:pt modelId="{AD0A067C-B77D-4A6F-815F-AFAE551D02EB}" type="sibTrans" cxnId="{04B2ADCE-44F9-4CE1-AD6A-9964114AB4C6}">
      <dgm:prSet/>
      <dgm:spPr/>
      <dgm:t>
        <a:bodyPr/>
        <a:lstStyle/>
        <a:p>
          <a:endParaRPr lang="en-US"/>
        </a:p>
      </dgm:t>
    </dgm:pt>
    <dgm:pt modelId="{C6F3EF17-22C2-459D-8E87-12D81C1DFF54}">
      <dgm:prSet/>
      <dgm:spPr/>
      <dgm:t>
        <a:bodyPr/>
        <a:lstStyle/>
        <a:p>
          <a:r>
            <a:rPr lang="en-GB"/>
            <a:t>What is being claimed that is relevant to my work?</a:t>
          </a:r>
          <a:endParaRPr lang="en-US"/>
        </a:p>
      </dgm:t>
    </dgm:pt>
    <dgm:pt modelId="{F01CDB4A-911C-47D2-AEBB-51C8A0028079}" type="parTrans" cxnId="{EAF774FC-120B-4025-BE3B-CC3826C891DC}">
      <dgm:prSet/>
      <dgm:spPr/>
      <dgm:t>
        <a:bodyPr/>
        <a:lstStyle/>
        <a:p>
          <a:endParaRPr lang="en-US"/>
        </a:p>
      </dgm:t>
    </dgm:pt>
    <dgm:pt modelId="{B74F058F-25CE-4747-8DAF-C615B1864A21}" type="sibTrans" cxnId="{EAF774FC-120B-4025-BE3B-CC3826C891DC}">
      <dgm:prSet/>
      <dgm:spPr/>
      <dgm:t>
        <a:bodyPr/>
        <a:lstStyle/>
        <a:p>
          <a:endParaRPr lang="en-US"/>
        </a:p>
      </dgm:t>
    </dgm:pt>
    <dgm:pt modelId="{118596AB-330B-48A1-BB57-A62456B1D0F0}">
      <dgm:prSet/>
      <dgm:spPr/>
      <dgm:t>
        <a:bodyPr/>
        <a:lstStyle/>
        <a:p>
          <a:r>
            <a:rPr lang="en-GB"/>
            <a:t>Are the claims convincing?</a:t>
          </a:r>
          <a:endParaRPr lang="en-US"/>
        </a:p>
      </dgm:t>
    </dgm:pt>
    <dgm:pt modelId="{E1BC4189-971B-4462-86C8-41705B8B8A1E}" type="parTrans" cxnId="{96320DD2-7D08-4972-A5CF-998A94478058}">
      <dgm:prSet/>
      <dgm:spPr/>
      <dgm:t>
        <a:bodyPr/>
        <a:lstStyle/>
        <a:p>
          <a:endParaRPr lang="en-US"/>
        </a:p>
      </dgm:t>
    </dgm:pt>
    <dgm:pt modelId="{2F0AB74E-5084-4583-9393-B3AE67471233}" type="sibTrans" cxnId="{96320DD2-7D08-4972-A5CF-998A94478058}">
      <dgm:prSet/>
      <dgm:spPr/>
      <dgm:t>
        <a:bodyPr/>
        <a:lstStyle/>
        <a:p>
          <a:endParaRPr lang="en-US"/>
        </a:p>
      </dgm:t>
    </dgm:pt>
    <dgm:pt modelId="{86F383C8-D106-411B-86B0-BD2D8800F4BB}">
      <dgm:prSet/>
      <dgm:spPr/>
      <dgm:t>
        <a:bodyPr/>
        <a:lstStyle/>
        <a:p>
          <a:r>
            <a:rPr lang="en-GB"/>
            <a:t>What use can I make of it?</a:t>
          </a:r>
          <a:endParaRPr lang="en-US"/>
        </a:p>
      </dgm:t>
    </dgm:pt>
    <dgm:pt modelId="{41DF2771-3B6D-4E4A-9F96-7587157EB600}" type="parTrans" cxnId="{5EDB774B-7A52-493B-A815-A7B10982399F}">
      <dgm:prSet/>
      <dgm:spPr/>
      <dgm:t>
        <a:bodyPr/>
        <a:lstStyle/>
        <a:p>
          <a:endParaRPr lang="en-US"/>
        </a:p>
      </dgm:t>
    </dgm:pt>
    <dgm:pt modelId="{0AA78CCC-A785-4118-A7FE-072DC795B1E3}" type="sibTrans" cxnId="{5EDB774B-7A52-493B-A815-A7B10982399F}">
      <dgm:prSet/>
      <dgm:spPr/>
      <dgm:t>
        <a:bodyPr/>
        <a:lstStyle/>
        <a:p>
          <a:endParaRPr lang="en-US"/>
        </a:p>
      </dgm:t>
    </dgm:pt>
    <dgm:pt modelId="{808C388C-553C-4F40-AFA3-1A6B1FE709C2}" type="pres">
      <dgm:prSet presAssocID="{29EBAA06-C208-4DB1-8B53-BF15E86838AF}" presName="vert0" presStyleCnt="0">
        <dgm:presLayoutVars>
          <dgm:dir/>
          <dgm:animOne val="branch"/>
          <dgm:animLvl val="lvl"/>
        </dgm:presLayoutVars>
      </dgm:prSet>
      <dgm:spPr/>
    </dgm:pt>
    <dgm:pt modelId="{67770CA9-ADE3-47B5-86C2-E71BD1554B40}" type="pres">
      <dgm:prSet presAssocID="{E12F640C-5934-46B7-9E38-5AB6667F66F0}" presName="thickLine" presStyleLbl="alignNode1" presStyleIdx="0" presStyleCnt="5"/>
      <dgm:spPr/>
    </dgm:pt>
    <dgm:pt modelId="{3E5BB53E-8134-48B1-9F04-B0EF1482AF12}" type="pres">
      <dgm:prSet presAssocID="{E12F640C-5934-46B7-9E38-5AB6667F66F0}" presName="horz1" presStyleCnt="0"/>
      <dgm:spPr/>
    </dgm:pt>
    <dgm:pt modelId="{066A74B4-07D6-45FB-862C-2047A29E4D51}" type="pres">
      <dgm:prSet presAssocID="{E12F640C-5934-46B7-9E38-5AB6667F66F0}" presName="tx1" presStyleLbl="revTx" presStyleIdx="0" presStyleCnt="5"/>
      <dgm:spPr/>
    </dgm:pt>
    <dgm:pt modelId="{BFF752AC-2A33-472E-BF03-0BFD065C6A69}" type="pres">
      <dgm:prSet presAssocID="{E12F640C-5934-46B7-9E38-5AB6667F66F0}" presName="vert1" presStyleCnt="0"/>
      <dgm:spPr/>
    </dgm:pt>
    <dgm:pt modelId="{BB20F904-535E-4848-ADB6-95D9F64B6B0C}" type="pres">
      <dgm:prSet presAssocID="{91574273-BC00-4256-98D0-51672B6B4DA9}" presName="thickLine" presStyleLbl="alignNode1" presStyleIdx="1" presStyleCnt="5"/>
      <dgm:spPr/>
    </dgm:pt>
    <dgm:pt modelId="{9133738A-F56D-4D50-9256-271EE21927A8}" type="pres">
      <dgm:prSet presAssocID="{91574273-BC00-4256-98D0-51672B6B4DA9}" presName="horz1" presStyleCnt="0"/>
      <dgm:spPr/>
    </dgm:pt>
    <dgm:pt modelId="{C96C9FA4-60D9-480D-9032-148B8E9F3A1C}" type="pres">
      <dgm:prSet presAssocID="{91574273-BC00-4256-98D0-51672B6B4DA9}" presName="tx1" presStyleLbl="revTx" presStyleIdx="1" presStyleCnt="5"/>
      <dgm:spPr/>
    </dgm:pt>
    <dgm:pt modelId="{547BF327-32FB-47B1-B13A-4C1BA4425B87}" type="pres">
      <dgm:prSet presAssocID="{91574273-BC00-4256-98D0-51672B6B4DA9}" presName="vert1" presStyleCnt="0"/>
      <dgm:spPr/>
    </dgm:pt>
    <dgm:pt modelId="{500B41E7-52A9-4203-B8B4-B6165289D05D}" type="pres">
      <dgm:prSet presAssocID="{C6F3EF17-22C2-459D-8E87-12D81C1DFF54}" presName="thickLine" presStyleLbl="alignNode1" presStyleIdx="2" presStyleCnt="5"/>
      <dgm:spPr/>
    </dgm:pt>
    <dgm:pt modelId="{ABDEFF3D-E557-4273-AD89-0F419BC5BC6B}" type="pres">
      <dgm:prSet presAssocID="{C6F3EF17-22C2-459D-8E87-12D81C1DFF54}" presName="horz1" presStyleCnt="0"/>
      <dgm:spPr/>
    </dgm:pt>
    <dgm:pt modelId="{AAF9CC34-15AF-45C5-8E76-05EE92A9494A}" type="pres">
      <dgm:prSet presAssocID="{C6F3EF17-22C2-459D-8E87-12D81C1DFF54}" presName="tx1" presStyleLbl="revTx" presStyleIdx="2" presStyleCnt="5"/>
      <dgm:spPr/>
    </dgm:pt>
    <dgm:pt modelId="{9581ACED-6A2A-4AB0-8BB5-8C0CB3029E99}" type="pres">
      <dgm:prSet presAssocID="{C6F3EF17-22C2-459D-8E87-12D81C1DFF54}" presName="vert1" presStyleCnt="0"/>
      <dgm:spPr/>
    </dgm:pt>
    <dgm:pt modelId="{440BC97B-86ED-4E8B-BF08-2AF1BAC464B0}" type="pres">
      <dgm:prSet presAssocID="{118596AB-330B-48A1-BB57-A62456B1D0F0}" presName="thickLine" presStyleLbl="alignNode1" presStyleIdx="3" presStyleCnt="5"/>
      <dgm:spPr/>
    </dgm:pt>
    <dgm:pt modelId="{79E90438-B0E6-4D8D-B668-33FD8C273360}" type="pres">
      <dgm:prSet presAssocID="{118596AB-330B-48A1-BB57-A62456B1D0F0}" presName="horz1" presStyleCnt="0"/>
      <dgm:spPr/>
    </dgm:pt>
    <dgm:pt modelId="{40F91525-1225-4C5A-BBDD-00E934D04088}" type="pres">
      <dgm:prSet presAssocID="{118596AB-330B-48A1-BB57-A62456B1D0F0}" presName="tx1" presStyleLbl="revTx" presStyleIdx="3" presStyleCnt="5"/>
      <dgm:spPr/>
    </dgm:pt>
    <dgm:pt modelId="{593E102D-E5A1-470C-A549-D3660EB94577}" type="pres">
      <dgm:prSet presAssocID="{118596AB-330B-48A1-BB57-A62456B1D0F0}" presName="vert1" presStyleCnt="0"/>
      <dgm:spPr/>
    </dgm:pt>
    <dgm:pt modelId="{DDFCAE63-0B80-4A69-9576-7ED9C3B2B63F}" type="pres">
      <dgm:prSet presAssocID="{86F383C8-D106-411B-86B0-BD2D8800F4BB}" presName="thickLine" presStyleLbl="alignNode1" presStyleIdx="4" presStyleCnt="5"/>
      <dgm:spPr/>
    </dgm:pt>
    <dgm:pt modelId="{39DA6254-AD95-48BB-9821-A35B7E1D1D13}" type="pres">
      <dgm:prSet presAssocID="{86F383C8-D106-411B-86B0-BD2D8800F4BB}" presName="horz1" presStyleCnt="0"/>
      <dgm:spPr/>
    </dgm:pt>
    <dgm:pt modelId="{8298F1BE-3AA8-4D29-9CC3-42F5FF91A5BE}" type="pres">
      <dgm:prSet presAssocID="{86F383C8-D106-411B-86B0-BD2D8800F4BB}" presName="tx1" presStyleLbl="revTx" presStyleIdx="4" presStyleCnt="5"/>
      <dgm:spPr/>
    </dgm:pt>
    <dgm:pt modelId="{9E991F5D-51E0-4C87-B298-145870B8A3D9}" type="pres">
      <dgm:prSet presAssocID="{86F383C8-D106-411B-86B0-BD2D8800F4BB}" presName="vert1" presStyleCnt="0"/>
      <dgm:spPr/>
    </dgm:pt>
  </dgm:ptLst>
  <dgm:cxnLst>
    <dgm:cxn modelId="{D46C9C25-9EB3-4B7C-AFAF-5307BB542715}" type="presOf" srcId="{E12F640C-5934-46B7-9E38-5AB6667F66F0}" destId="{066A74B4-07D6-45FB-862C-2047A29E4D51}" srcOrd="0" destOrd="0" presId="urn:microsoft.com/office/officeart/2008/layout/LinedList"/>
    <dgm:cxn modelId="{5EDB774B-7A52-493B-A815-A7B10982399F}" srcId="{29EBAA06-C208-4DB1-8B53-BF15E86838AF}" destId="{86F383C8-D106-411B-86B0-BD2D8800F4BB}" srcOrd="4" destOrd="0" parTransId="{41DF2771-3B6D-4E4A-9F96-7587157EB600}" sibTransId="{0AA78CCC-A785-4118-A7FE-072DC795B1E3}"/>
    <dgm:cxn modelId="{68A58189-C1E0-4535-B02C-E9F0C24604FF}" type="presOf" srcId="{118596AB-330B-48A1-BB57-A62456B1D0F0}" destId="{40F91525-1225-4C5A-BBDD-00E934D04088}" srcOrd="0" destOrd="0" presId="urn:microsoft.com/office/officeart/2008/layout/LinedList"/>
    <dgm:cxn modelId="{5AAE2B8D-87C2-4653-AD83-C81A7EA9B28E}" type="presOf" srcId="{91574273-BC00-4256-98D0-51672B6B4DA9}" destId="{C96C9FA4-60D9-480D-9032-148B8E9F3A1C}" srcOrd="0" destOrd="0" presId="urn:microsoft.com/office/officeart/2008/layout/LinedList"/>
    <dgm:cxn modelId="{EA6393BA-A4EB-4D5B-AE2E-CFA45C9908D4}" type="presOf" srcId="{86F383C8-D106-411B-86B0-BD2D8800F4BB}" destId="{8298F1BE-3AA8-4D29-9CC3-42F5FF91A5BE}" srcOrd="0" destOrd="0" presId="urn:microsoft.com/office/officeart/2008/layout/LinedList"/>
    <dgm:cxn modelId="{A83EC3C6-7F93-42C1-A3F0-BBF5D557AE47}" srcId="{29EBAA06-C208-4DB1-8B53-BF15E86838AF}" destId="{E12F640C-5934-46B7-9E38-5AB6667F66F0}" srcOrd="0" destOrd="0" parTransId="{106FFFC1-6062-4281-BFFB-3EDE8243CF44}" sibTransId="{0902DA83-DD40-4050-93A3-703736449696}"/>
    <dgm:cxn modelId="{04B2ADCE-44F9-4CE1-AD6A-9964114AB4C6}" srcId="{29EBAA06-C208-4DB1-8B53-BF15E86838AF}" destId="{91574273-BC00-4256-98D0-51672B6B4DA9}" srcOrd="1" destOrd="0" parTransId="{9FF83932-ED27-4DD2-9E90-DE3E491183E5}" sibTransId="{AD0A067C-B77D-4A6F-815F-AFAE551D02EB}"/>
    <dgm:cxn modelId="{96320DD2-7D08-4972-A5CF-998A94478058}" srcId="{29EBAA06-C208-4DB1-8B53-BF15E86838AF}" destId="{118596AB-330B-48A1-BB57-A62456B1D0F0}" srcOrd="3" destOrd="0" parTransId="{E1BC4189-971B-4462-86C8-41705B8B8A1E}" sibTransId="{2F0AB74E-5084-4583-9393-B3AE67471233}"/>
    <dgm:cxn modelId="{11AEBFEB-A507-41D7-8457-A0AA54A74AF6}" type="presOf" srcId="{C6F3EF17-22C2-459D-8E87-12D81C1DFF54}" destId="{AAF9CC34-15AF-45C5-8E76-05EE92A9494A}" srcOrd="0" destOrd="0" presId="urn:microsoft.com/office/officeart/2008/layout/LinedList"/>
    <dgm:cxn modelId="{CE0C88FB-CE9A-4E10-8041-5DA235403416}" type="presOf" srcId="{29EBAA06-C208-4DB1-8B53-BF15E86838AF}" destId="{808C388C-553C-4F40-AFA3-1A6B1FE709C2}" srcOrd="0" destOrd="0" presId="urn:microsoft.com/office/officeart/2008/layout/LinedList"/>
    <dgm:cxn modelId="{EAF774FC-120B-4025-BE3B-CC3826C891DC}" srcId="{29EBAA06-C208-4DB1-8B53-BF15E86838AF}" destId="{C6F3EF17-22C2-459D-8E87-12D81C1DFF54}" srcOrd="2" destOrd="0" parTransId="{F01CDB4A-911C-47D2-AEBB-51C8A0028079}" sibTransId="{B74F058F-25CE-4747-8DAF-C615B1864A21}"/>
    <dgm:cxn modelId="{7E556464-07E5-45CE-B506-3EF6DBF764E0}" type="presParOf" srcId="{808C388C-553C-4F40-AFA3-1A6B1FE709C2}" destId="{67770CA9-ADE3-47B5-86C2-E71BD1554B40}" srcOrd="0" destOrd="0" presId="urn:microsoft.com/office/officeart/2008/layout/LinedList"/>
    <dgm:cxn modelId="{86DBA7B2-6D64-4492-B329-8DD0F6461759}" type="presParOf" srcId="{808C388C-553C-4F40-AFA3-1A6B1FE709C2}" destId="{3E5BB53E-8134-48B1-9F04-B0EF1482AF12}" srcOrd="1" destOrd="0" presId="urn:microsoft.com/office/officeart/2008/layout/LinedList"/>
    <dgm:cxn modelId="{83346283-4465-4BF6-82F7-B90E3EC54E38}" type="presParOf" srcId="{3E5BB53E-8134-48B1-9F04-B0EF1482AF12}" destId="{066A74B4-07D6-45FB-862C-2047A29E4D51}" srcOrd="0" destOrd="0" presId="urn:microsoft.com/office/officeart/2008/layout/LinedList"/>
    <dgm:cxn modelId="{06802150-CC6B-433E-8F34-9F22488BD852}" type="presParOf" srcId="{3E5BB53E-8134-48B1-9F04-B0EF1482AF12}" destId="{BFF752AC-2A33-472E-BF03-0BFD065C6A69}" srcOrd="1" destOrd="0" presId="urn:microsoft.com/office/officeart/2008/layout/LinedList"/>
    <dgm:cxn modelId="{37401DE6-873A-4CF3-A3C4-1B7E8CC300CB}" type="presParOf" srcId="{808C388C-553C-4F40-AFA3-1A6B1FE709C2}" destId="{BB20F904-535E-4848-ADB6-95D9F64B6B0C}" srcOrd="2" destOrd="0" presId="urn:microsoft.com/office/officeart/2008/layout/LinedList"/>
    <dgm:cxn modelId="{769A0F7B-AEDA-4990-8DB8-76C193368AB1}" type="presParOf" srcId="{808C388C-553C-4F40-AFA3-1A6B1FE709C2}" destId="{9133738A-F56D-4D50-9256-271EE21927A8}" srcOrd="3" destOrd="0" presId="urn:microsoft.com/office/officeart/2008/layout/LinedList"/>
    <dgm:cxn modelId="{FAF58A9D-4E9D-4562-8854-E7CD1CB0A377}" type="presParOf" srcId="{9133738A-F56D-4D50-9256-271EE21927A8}" destId="{C96C9FA4-60D9-480D-9032-148B8E9F3A1C}" srcOrd="0" destOrd="0" presId="urn:microsoft.com/office/officeart/2008/layout/LinedList"/>
    <dgm:cxn modelId="{ACA501AE-5B17-4885-91B5-E45014EE1E19}" type="presParOf" srcId="{9133738A-F56D-4D50-9256-271EE21927A8}" destId="{547BF327-32FB-47B1-B13A-4C1BA4425B87}" srcOrd="1" destOrd="0" presId="urn:microsoft.com/office/officeart/2008/layout/LinedList"/>
    <dgm:cxn modelId="{826AC99E-2160-444B-9573-FC05131D34EA}" type="presParOf" srcId="{808C388C-553C-4F40-AFA3-1A6B1FE709C2}" destId="{500B41E7-52A9-4203-B8B4-B6165289D05D}" srcOrd="4" destOrd="0" presId="urn:microsoft.com/office/officeart/2008/layout/LinedList"/>
    <dgm:cxn modelId="{BCE1B792-1647-4F10-9079-2283EDE72D86}" type="presParOf" srcId="{808C388C-553C-4F40-AFA3-1A6B1FE709C2}" destId="{ABDEFF3D-E557-4273-AD89-0F419BC5BC6B}" srcOrd="5" destOrd="0" presId="urn:microsoft.com/office/officeart/2008/layout/LinedList"/>
    <dgm:cxn modelId="{5D851FDD-A85C-47BA-A095-BB4316056F4C}" type="presParOf" srcId="{ABDEFF3D-E557-4273-AD89-0F419BC5BC6B}" destId="{AAF9CC34-15AF-45C5-8E76-05EE92A9494A}" srcOrd="0" destOrd="0" presId="urn:microsoft.com/office/officeart/2008/layout/LinedList"/>
    <dgm:cxn modelId="{E90CFEE6-C887-42F6-9D13-6EA287405912}" type="presParOf" srcId="{ABDEFF3D-E557-4273-AD89-0F419BC5BC6B}" destId="{9581ACED-6A2A-4AB0-8BB5-8C0CB3029E99}" srcOrd="1" destOrd="0" presId="urn:microsoft.com/office/officeart/2008/layout/LinedList"/>
    <dgm:cxn modelId="{5E82F13B-4266-4DC9-8A65-BB79C13D8734}" type="presParOf" srcId="{808C388C-553C-4F40-AFA3-1A6B1FE709C2}" destId="{440BC97B-86ED-4E8B-BF08-2AF1BAC464B0}" srcOrd="6" destOrd="0" presId="urn:microsoft.com/office/officeart/2008/layout/LinedList"/>
    <dgm:cxn modelId="{35A2B451-710A-456E-8A97-96548E2E7523}" type="presParOf" srcId="{808C388C-553C-4F40-AFA3-1A6B1FE709C2}" destId="{79E90438-B0E6-4D8D-B668-33FD8C273360}" srcOrd="7" destOrd="0" presId="urn:microsoft.com/office/officeart/2008/layout/LinedList"/>
    <dgm:cxn modelId="{96AB4886-03F9-4E1D-9CEB-3ABE702CC9C3}" type="presParOf" srcId="{79E90438-B0E6-4D8D-B668-33FD8C273360}" destId="{40F91525-1225-4C5A-BBDD-00E934D04088}" srcOrd="0" destOrd="0" presId="urn:microsoft.com/office/officeart/2008/layout/LinedList"/>
    <dgm:cxn modelId="{8FD088E0-19E1-490A-8C3B-E8FFD678DC35}" type="presParOf" srcId="{79E90438-B0E6-4D8D-B668-33FD8C273360}" destId="{593E102D-E5A1-470C-A549-D3660EB94577}" srcOrd="1" destOrd="0" presId="urn:microsoft.com/office/officeart/2008/layout/LinedList"/>
    <dgm:cxn modelId="{F7CFD2AE-8773-4238-B8FC-E806CCC2B3C0}" type="presParOf" srcId="{808C388C-553C-4F40-AFA3-1A6B1FE709C2}" destId="{DDFCAE63-0B80-4A69-9576-7ED9C3B2B63F}" srcOrd="8" destOrd="0" presId="urn:microsoft.com/office/officeart/2008/layout/LinedList"/>
    <dgm:cxn modelId="{9D1320C2-42EB-441E-A9D9-B7231F8BA675}" type="presParOf" srcId="{808C388C-553C-4F40-AFA3-1A6B1FE709C2}" destId="{39DA6254-AD95-48BB-9821-A35B7E1D1D13}" srcOrd="9" destOrd="0" presId="urn:microsoft.com/office/officeart/2008/layout/LinedList"/>
    <dgm:cxn modelId="{DA9EB838-F381-4D2A-BD38-BC92F1BE8DBE}" type="presParOf" srcId="{39DA6254-AD95-48BB-9821-A35B7E1D1D13}" destId="{8298F1BE-3AA8-4D29-9CC3-42F5FF91A5BE}" srcOrd="0" destOrd="0" presId="urn:microsoft.com/office/officeart/2008/layout/LinedList"/>
    <dgm:cxn modelId="{089C73BA-8330-4C91-BEB6-F31693B39FED}" type="presParOf" srcId="{39DA6254-AD95-48BB-9821-A35B7E1D1D13}" destId="{9E991F5D-51E0-4C87-B298-145870B8A3D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AA87FF9-FEFE-4911-A8B2-53E275671897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80A8298-A536-47D2-9408-278F1A433064}">
      <dgm:prSet/>
      <dgm:spPr/>
      <dgm:t>
        <a:bodyPr/>
        <a:lstStyle/>
        <a:p>
          <a:r>
            <a:rPr lang="en-GB"/>
            <a:t>It takes a lot of effort</a:t>
          </a:r>
          <a:endParaRPr lang="en-US"/>
        </a:p>
      </dgm:t>
    </dgm:pt>
    <dgm:pt modelId="{4F8CEBFB-7D58-4043-9D51-5AA6573BF8CD}" type="parTrans" cxnId="{CE6A43A8-F4EF-4104-9564-C547FA94E14D}">
      <dgm:prSet/>
      <dgm:spPr/>
      <dgm:t>
        <a:bodyPr/>
        <a:lstStyle/>
        <a:p>
          <a:endParaRPr lang="en-US"/>
        </a:p>
      </dgm:t>
    </dgm:pt>
    <dgm:pt modelId="{1CE3A6A7-01F2-4047-AB3B-F146955A3DA5}" type="sibTrans" cxnId="{CE6A43A8-F4EF-4104-9564-C547FA94E14D}">
      <dgm:prSet/>
      <dgm:spPr/>
      <dgm:t>
        <a:bodyPr/>
        <a:lstStyle/>
        <a:p>
          <a:endParaRPr lang="en-US"/>
        </a:p>
      </dgm:t>
    </dgm:pt>
    <dgm:pt modelId="{D7A0110E-6AD2-4B29-817F-9E224595D6A1}">
      <dgm:prSet/>
      <dgm:spPr/>
      <dgm:t>
        <a:bodyPr/>
        <a:lstStyle/>
        <a:p>
          <a:r>
            <a:rPr lang="en-GB"/>
            <a:t>You need to be familiar the text you are reading </a:t>
          </a:r>
          <a:endParaRPr lang="en-US"/>
        </a:p>
      </dgm:t>
    </dgm:pt>
    <dgm:pt modelId="{5E12A46E-7A90-4CAA-9F82-987E7B86EC49}" type="parTrans" cxnId="{613CAA50-EB1E-46DE-B5BC-707C659BA812}">
      <dgm:prSet/>
      <dgm:spPr/>
      <dgm:t>
        <a:bodyPr/>
        <a:lstStyle/>
        <a:p>
          <a:endParaRPr lang="en-US"/>
        </a:p>
      </dgm:t>
    </dgm:pt>
    <dgm:pt modelId="{BC6827B2-A9DA-4028-8588-10C44CB8367E}" type="sibTrans" cxnId="{613CAA50-EB1E-46DE-B5BC-707C659BA812}">
      <dgm:prSet/>
      <dgm:spPr/>
      <dgm:t>
        <a:bodyPr/>
        <a:lstStyle/>
        <a:p>
          <a:endParaRPr lang="en-US"/>
        </a:p>
      </dgm:t>
    </dgm:pt>
    <dgm:pt modelId="{CD6D22E1-F87F-47D5-885C-DE03189492C9}">
      <dgm:prSet/>
      <dgm:spPr/>
      <dgm:t>
        <a:bodyPr/>
        <a:lstStyle/>
        <a:p>
          <a:r>
            <a:rPr lang="en-GB"/>
            <a:t>Some kind of evaluation (from the critical skills discussed) will have already taken place </a:t>
          </a:r>
          <a:endParaRPr lang="en-US"/>
        </a:p>
      </dgm:t>
    </dgm:pt>
    <dgm:pt modelId="{EE24068A-739E-4753-A346-4B3CD4E69ADA}" type="parTrans" cxnId="{AFDB553E-B069-49BD-9B5B-4F264C50049E}">
      <dgm:prSet/>
      <dgm:spPr/>
      <dgm:t>
        <a:bodyPr/>
        <a:lstStyle/>
        <a:p>
          <a:endParaRPr lang="en-US"/>
        </a:p>
      </dgm:t>
    </dgm:pt>
    <dgm:pt modelId="{0EEA3500-E5C7-40D3-AFD8-657D12F3628E}" type="sibTrans" cxnId="{AFDB553E-B069-49BD-9B5B-4F264C50049E}">
      <dgm:prSet/>
      <dgm:spPr/>
      <dgm:t>
        <a:bodyPr/>
        <a:lstStyle/>
        <a:p>
          <a:endParaRPr lang="en-US"/>
        </a:p>
      </dgm:t>
    </dgm:pt>
    <dgm:pt modelId="{BB8CA7B9-F165-4308-81FE-CDF7921F8EFC}" type="pres">
      <dgm:prSet presAssocID="{AAA87FF9-FEFE-4911-A8B2-53E275671897}" presName="vert0" presStyleCnt="0">
        <dgm:presLayoutVars>
          <dgm:dir/>
          <dgm:animOne val="branch"/>
          <dgm:animLvl val="lvl"/>
        </dgm:presLayoutVars>
      </dgm:prSet>
      <dgm:spPr/>
    </dgm:pt>
    <dgm:pt modelId="{D2CBE5AB-FA5E-4909-9ABB-11A75ABAA7C7}" type="pres">
      <dgm:prSet presAssocID="{880A8298-A536-47D2-9408-278F1A433064}" presName="thickLine" presStyleLbl="alignNode1" presStyleIdx="0" presStyleCnt="3"/>
      <dgm:spPr/>
    </dgm:pt>
    <dgm:pt modelId="{3D36002D-813A-4F6D-851D-E8043587FFD5}" type="pres">
      <dgm:prSet presAssocID="{880A8298-A536-47D2-9408-278F1A433064}" presName="horz1" presStyleCnt="0"/>
      <dgm:spPr/>
    </dgm:pt>
    <dgm:pt modelId="{05E2CFBA-87E1-40A3-849E-ABE91B26C291}" type="pres">
      <dgm:prSet presAssocID="{880A8298-A536-47D2-9408-278F1A433064}" presName="tx1" presStyleLbl="revTx" presStyleIdx="0" presStyleCnt="3"/>
      <dgm:spPr/>
    </dgm:pt>
    <dgm:pt modelId="{B161EA17-3B22-4D29-B64B-90767D4482BE}" type="pres">
      <dgm:prSet presAssocID="{880A8298-A536-47D2-9408-278F1A433064}" presName="vert1" presStyleCnt="0"/>
      <dgm:spPr/>
    </dgm:pt>
    <dgm:pt modelId="{12B3F66A-9A39-497D-B295-2DD578F1FC71}" type="pres">
      <dgm:prSet presAssocID="{D7A0110E-6AD2-4B29-817F-9E224595D6A1}" presName="thickLine" presStyleLbl="alignNode1" presStyleIdx="1" presStyleCnt="3"/>
      <dgm:spPr/>
    </dgm:pt>
    <dgm:pt modelId="{73E26B58-A488-48BD-8706-2A293304C6CC}" type="pres">
      <dgm:prSet presAssocID="{D7A0110E-6AD2-4B29-817F-9E224595D6A1}" presName="horz1" presStyleCnt="0"/>
      <dgm:spPr/>
    </dgm:pt>
    <dgm:pt modelId="{BC09E3ED-CC60-4C9F-B0A0-968DEC147E35}" type="pres">
      <dgm:prSet presAssocID="{D7A0110E-6AD2-4B29-817F-9E224595D6A1}" presName="tx1" presStyleLbl="revTx" presStyleIdx="1" presStyleCnt="3"/>
      <dgm:spPr/>
    </dgm:pt>
    <dgm:pt modelId="{1BE341F2-127C-4D87-89D8-A284C6CF4AD6}" type="pres">
      <dgm:prSet presAssocID="{D7A0110E-6AD2-4B29-817F-9E224595D6A1}" presName="vert1" presStyleCnt="0"/>
      <dgm:spPr/>
    </dgm:pt>
    <dgm:pt modelId="{3DC139EF-C00C-4139-BABC-D31660EEB9B6}" type="pres">
      <dgm:prSet presAssocID="{CD6D22E1-F87F-47D5-885C-DE03189492C9}" presName="thickLine" presStyleLbl="alignNode1" presStyleIdx="2" presStyleCnt="3"/>
      <dgm:spPr/>
    </dgm:pt>
    <dgm:pt modelId="{38223571-3974-4C01-BAD3-B635390B8A6A}" type="pres">
      <dgm:prSet presAssocID="{CD6D22E1-F87F-47D5-885C-DE03189492C9}" presName="horz1" presStyleCnt="0"/>
      <dgm:spPr/>
    </dgm:pt>
    <dgm:pt modelId="{9AFF6D9D-6E23-466B-98B0-582EB57B5928}" type="pres">
      <dgm:prSet presAssocID="{CD6D22E1-F87F-47D5-885C-DE03189492C9}" presName="tx1" presStyleLbl="revTx" presStyleIdx="2" presStyleCnt="3"/>
      <dgm:spPr/>
    </dgm:pt>
    <dgm:pt modelId="{8DE6BADE-10A9-4CF5-9456-EAE0515FBDDC}" type="pres">
      <dgm:prSet presAssocID="{CD6D22E1-F87F-47D5-885C-DE03189492C9}" presName="vert1" presStyleCnt="0"/>
      <dgm:spPr/>
    </dgm:pt>
  </dgm:ptLst>
  <dgm:cxnLst>
    <dgm:cxn modelId="{7C2D143B-F8ED-4E44-A474-6409112CE89E}" type="presOf" srcId="{D7A0110E-6AD2-4B29-817F-9E224595D6A1}" destId="{BC09E3ED-CC60-4C9F-B0A0-968DEC147E35}" srcOrd="0" destOrd="0" presId="urn:microsoft.com/office/officeart/2008/layout/LinedList"/>
    <dgm:cxn modelId="{AFDB553E-B069-49BD-9B5B-4F264C50049E}" srcId="{AAA87FF9-FEFE-4911-A8B2-53E275671897}" destId="{CD6D22E1-F87F-47D5-885C-DE03189492C9}" srcOrd="2" destOrd="0" parTransId="{EE24068A-739E-4753-A346-4B3CD4E69ADA}" sibTransId="{0EEA3500-E5C7-40D3-AFD8-657D12F3628E}"/>
    <dgm:cxn modelId="{613CAA50-EB1E-46DE-B5BC-707C659BA812}" srcId="{AAA87FF9-FEFE-4911-A8B2-53E275671897}" destId="{D7A0110E-6AD2-4B29-817F-9E224595D6A1}" srcOrd="1" destOrd="0" parTransId="{5E12A46E-7A90-4CAA-9F82-987E7B86EC49}" sibTransId="{BC6827B2-A9DA-4028-8588-10C44CB8367E}"/>
    <dgm:cxn modelId="{AFEC9482-A481-48EE-8873-BB3B541741D0}" type="presOf" srcId="{CD6D22E1-F87F-47D5-885C-DE03189492C9}" destId="{9AFF6D9D-6E23-466B-98B0-582EB57B5928}" srcOrd="0" destOrd="0" presId="urn:microsoft.com/office/officeart/2008/layout/LinedList"/>
    <dgm:cxn modelId="{85FB229A-3363-48AA-AFA2-158D2E972D81}" type="presOf" srcId="{AAA87FF9-FEFE-4911-A8B2-53E275671897}" destId="{BB8CA7B9-F165-4308-81FE-CDF7921F8EFC}" srcOrd="0" destOrd="0" presId="urn:microsoft.com/office/officeart/2008/layout/LinedList"/>
    <dgm:cxn modelId="{D88C2DA0-64E3-4268-98FD-875E05D67DAF}" type="presOf" srcId="{880A8298-A536-47D2-9408-278F1A433064}" destId="{05E2CFBA-87E1-40A3-849E-ABE91B26C291}" srcOrd="0" destOrd="0" presId="urn:microsoft.com/office/officeart/2008/layout/LinedList"/>
    <dgm:cxn modelId="{CE6A43A8-F4EF-4104-9564-C547FA94E14D}" srcId="{AAA87FF9-FEFE-4911-A8B2-53E275671897}" destId="{880A8298-A536-47D2-9408-278F1A433064}" srcOrd="0" destOrd="0" parTransId="{4F8CEBFB-7D58-4043-9D51-5AA6573BF8CD}" sibTransId="{1CE3A6A7-01F2-4047-AB3B-F146955A3DA5}"/>
    <dgm:cxn modelId="{8B3E5186-27DA-4AC7-9856-F47EB9C3AD9B}" type="presParOf" srcId="{BB8CA7B9-F165-4308-81FE-CDF7921F8EFC}" destId="{D2CBE5AB-FA5E-4909-9ABB-11A75ABAA7C7}" srcOrd="0" destOrd="0" presId="urn:microsoft.com/office/officeart/2008/layout/LinedList"/>
    <dgm:cxn modelId="{38C03115-D07A-4AEF-B6E9-64C26C7B857F}" type="presParOf" srcId="{BB8CA7B9-F165-4308-81FE-CDF7921F8EFC}" destId="{3D36002D-813A-4F6D-851D-E8043587FFD5}" srcOrd="1" destOrd="0" presId="urn:microsoft.com/office/officeart/2008/layout/LinedList"/>
    <dgm:cxn modelId="{7C7ED6DD-3B3F-476B-B4C0-67E5220CE668}" type="presParOf" srcId="{3D36002D-813A-4F6D-851D-E8043587FFD5}" destId="{05E2CFBA-87E1-40A3-849E-ABE91B26C291}" srcOrd="0" destOrd="0" presId="urn:microsoft.com/office/officeart/2008/layout/LinedList"/>
    <dgm:cxn modelId="{6090975F-0833-44D1-A9C4-5FEBF4669857}" type="presParOf" srcId="{3D36002D-813A-4F6D-851D-E8043587FFD5}" destId="{B161EA17-3B22-4D29-B64B-90767D4482BE}" srcOrd="1" destOrd="0" presId="urn:microsoft.com/office/officeart/2008/layout/LinedList"/>
    <dgm:cxn modelId="{CD6EF188-1FFD-45C4-A9AA-168383062EE2}" type="presParOf" srcId="{BB8CA7B9-F165-4308-81FE-CDF7921F8EFC}" destId="{12B3F66A-9A39-497D-B295-2DD578F1FC71}" srcOrd="2" destOrd="0" presId="urn:microsoft.com/office/officeart/2008/layout/LinedList"/>
    <dgm:cxn modelId="{0540BDBA-A9CC-4E7F-8D7B-1CA3D25C9722}" type="presParOf" srcId="{BB8CA7B9-F165-4308-81FE-CDF7921F8EFC}" destId="{73E26B58-A488-48BD-8706-2A293304C6CC}" srcOrd="3" destOrd="0" presId="urn:microsoft.com/office/officeart/2008/layout/LinedList"/>
    <dgm:cxn modelId="{42A192FE-1237-4119-A28A-5732DF2DF062}" type="presParOf" srcId="{73E26B58-A488-48BD-8706-2A293304C6CC}" destId="{BC09E3ED-CC60-4C9F-B0A0-968DEC147E35}" srcOrd="0" destOrd="0" presId="urn:microsoft.com/office/officeart/2008/layout/LinedList"/>
    <dgm:cxn modelId="{8852236B-C9F9-4716-8D63-1369B8DF42AE}" type="presParOf" srcId="{73E26B58-A488-48BD-8706-2A293304C6CC}" destId="{1BE341F2-127C-4D87-89D8-A284C6CF4AD6}" srcOrd="1" destOrd="0" presId="urn:microsoft.com/office/officeart/2008/layout/LinedList"/>
    <dgm:cxn modelId="{89259FEE-0486-4CF6-A509-1E3A36F8A1F3}" type="presParOf" srcId="{BB8CA7B9-F165-4308-81FE-CDF7921F8EFC}" destId="{3DC139EF-C00C-4139-BABC-D31660EEB9B6}" srcOrd="4" destOrd="0" presId="urn:microsoft.com/office/officeart/2008/layout/LinedList"/>
    <dgm:cxn modelId="{E8CAB100-BA08-4EE6-9317-083B8FBF8D88}" type="presParOf" srcId="{BB8CA7B9-F165-4308-81FE-CDF7921F8EFC}" destId="{38223571-3974-4C01-BAD3-B635390B8A6A}" srcOrd="5" destOrd="0" presId="urn:microsoft.com/office/officeart/2008/layout/LinedList"/>
    <dgm:cxn modelId="{5AE76A83-D09C-4D52-8BA9-7FB248DD59A7}" type="presParOf" srcId="{38223571-3974-4C01-BAD3-B635390B8A6A}" destId="{9AFF6D9D-6E23-466B-98B0-582EB57B5928}" srcOrd="0" destOrd="0" presId="urn:microsoft.com/office/officeart/2008/layout/LinedList"/>
    <dgm:cxn modelId="{9AE5817E-8BD7-4F8A-8048-E657B8094EBD}" type="presParOf" srcId="{38223571-3974-4C01-BAD3-B635390B8A6A}" destId="{8DE6BADE-10A9-4CF5-9456-EAE0515FBDD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B833AD2-0CF4-4F4A-8A48-83214D4D23DA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0AFBC59-C256-4AC7-A5CD-3AB1554AC805}">
      <dgm:prSet/>
      <dgm:spPr/>
      <dgm:t>
        <a:bodyPr/>
        <a:lstStyle/>
        <a:p>
          <a:r>
            <a:rPr lang="en-GB"/>
            <a:t>Why am I reading this?</a:t>
          </a:r>
          <a:endParaRPr lang="en-US"/>
        </a:p>
      </dgm:t>
    </dgm:pt>
    <dgm:pt modelId="{5F3B3E96-40C3-4180-AC31-7A813DBA662E}" type="parTrans" cxnId="{6E766948-081D-42DD-98CF-F1DBF0DE7A54}">
      <dgm:prSet/>
      <dgm:spPr/>
      <dgm:t>
        <a:bodyPr/>
        <a:lstStyle/>
        <a:p>
          <a:endParaRPr lang="en-US"/>
        </a:p>
      </dgm:t>
    </dgm:pt>
    <dgm:pt modelId="{7830F079-1A5E-4EE7-A474-177C818F27A3}" type="sibTrans" cxnId="{6E766948-081D-42DD-98CF-F1DBF0DE7A54}">
      <dgm:prSet/>
      <dgm:spPr/>
      <dgm:t>
        <a:bodyPr/>
        <a:lstStyle/>
        <a:p>
          <a:endParaRPr lang="en-US"/>
        </a:p>
      </dgm:t>
    </dgm:pt>
    <dgm:pt modelId="{9D0409FF-35C2-460E-9D8E-6361507B9B8A}">
      <dgm:prSet/>
      <dgm:spPr/>
      <dgm:t>
        <a:bodyPr/>
        <a:lstStyle/>
        <a:p>
          <a:r>
            <a:rPr lang="en-GB"/>
            <a:t>What are the author/s trying to achieve?</a:t>
          </a:r>
          <a:endParaRPr lang="en-US"/>
        </a:p>
      </dgm:t>
    </dgm:pt>
    <dgm:pt modelId="{E9D79D23-4F6B-4D25-B20B-359A36967EBE}" type="parTrans" cxnId="{A36DE9E5-5AC3-45BB-821D-950C4558B9B6}">
      <dgm:prSet/>
      <dgm:spPr/>
      <dgm:t>
        <a:bodyPr/>
        <a:lstStyle/>
        <a:p>
          <a:endParaRPr lang="en-US"/>
        </a:p>
      </dgm:t>
    </dgm:pt>
    <dgm:pt modelId="{40AA7ED3-7854-403B-9F07-DF1B924D262C}" type="sibTrans" cxnId="{A36DE9E5-5AC3-45BB-821D-950C4558B9B6}">
      <dgm:prSet/>
      <dgm:spPr/>
      <dgm:t>
        <a:bodyPr/>
        <a:lstStyle/>
        <a:p>
          <a:endParaRPr lang="en-US"/>
        </a:p>
      </dgm:t>
    </dgm:pt>
    <dgm:pt modelId="{5BC356DE-F78A-4DC3-82FB-37C2A995D06B}">
      <dgm:prSet/>
      <dgm:spPr/>
      <dgm:t>
        <a:bodyPr/>
        <a:lstStyle/>
        <a:p>
          <a:r>
            <a:rPr lang="en-GB"/>
            <a:t>What is being claimed that is relevant to my work?</a:t>
          </a:r>
          <a:endParaRPr lang="en-US"/>
        </a:p>
      </dgm:t>
    </dgm:pt>
    <dgm:pt modelId="{8B032774-A95B-4AC0-9380-56DCB5509EA5}" type="parTrans" cxnId="{7A433A23-647F-457C-A24F-3D686902A08D}">
      <dgm:prSet/>
      <dgm:spPr/>
      <dgm:t>
        <a:bodyPr/>
        <a:lstStyle/>
        <a:p>
          <a:endParaRPr lang="en-US"/>
        </a:p>
      </dgm:t>
    </dgm:pt>
    <dgm:pt modelId="{5B552614-97EE-448B-8F73-1D0F9B83F148}" type="sibTrans" cxnId="{7A433A23-647F-457C-A24F-3D686902A08D}">
      <dgm:prSet/>
      <dgm:spPr/>
      <dgm:t>
        <a:bodyPr/>
        <a:lstStyle/>
        <a:p>
          <a:endParaRPr lang="en-US"/>
        </a:p>
      </dgm:t>
    </dgm:pt>
    <dgm:pt modelId="{0091713D-4014-45DF-9961-C8A3C90637F7}">
      <dgm:prSet/>
      <dgm:spPr/>
      <dgm:t>
        <a:bodyPr/>
        <a:lstStyle/>
        <a:p>
          <a:r>
            <a:rPr lang="en-GB"/>
            <a:t>Are the claims convincing?</a:t>
          </a:r>
          <a:endParaRPr lang="en-US"/>
        </a:p>
      </dgm:t>
    </dgm:pt>
    <dgm:pt modelId="{697E3C8D-ED24-4975-8E21-FBCC702B7380}" type="parTrans" cxnId="{9BF7D56B-7EF2-4763-952D-68B1C695BC20}">
      <dgm:prSet/>
      <dgm:spPr/>
      <dgm:t>
        <a:bodyPr/>
        <a:lstStyle/>
        <a:p>
          <a:endParaRPr lang="en-US"/>
        </a:p>
      </dgm:t>
    </dgm:pt>
    <dgm:pt modelId="{E1461E3D-D8EB-4213-A33B-9B464F52ADD4}" type="sibTrans" cxnId="{9BF7D56B-7EF2-4763-952D-68B1C695BC20}">
      <dgm:prSet/>
      <dgm:spPr/>
      <dgm:t>
        <a:bodyPr/>
        <a:lstStyle/>
        <a:p>
          <a:endParaRPr lang="en-US"/>
        </a:p>
      </dgm:t>
    </dgm:pt>
    <dgm:pt modelId="{8BE37B4B-B0DD-403F-BFE0-767486963DFE}">
      <dgm:prSet/>
      <dgm:spPr/>
      <dgm:t>
        <a:bodyPr/>
        <a:lstStyle/>
        <a:p>
          <a:r>
            <a:rPr lang="en-GB"/>
            <a:t>What use can I make of it?</a:t>
          </a:r>
          <a:endParaRPr lang="en-US"/>
        </a:p>
      </dgm:t>
    </dgm:pt>
    <dgm:pt modelId="{C1AFAFDE-FF6E-44ED-8472-EDC6B6CC6DAD}" type="parTrans" cxnId="{F9973823-A551-4E7B-9A8B-92C7F2C98D9F}">
      <dgm:prSet/>
      <dgm:spPr/>
      <dgm:t>
        <a:bodyPr/>
        <a:lstStyle/>
        <a:p>
          <a:endParaRPr lang="en-US"/>
        </a:p>
      </dgm:t>
    </dgm:pt>
    <dgm:pt modelId="{88B088C6-101F-47C3-90BB-5D2C2CC3D52B}" type="sibTrans" cxnId="{F9973823-A551-4E7B-9A8B-92C7F2C98D9F}">
      <dgm:prSet/>
      <dgm:spPr/>
      <dgm:t>
        <a:bodyPr/>
        <a:lstStyle/>
        <a:p>
          <a:endParaRPr lang="en-US"/>
        </a:p>
      </dgm:t>
    </dgm:pt>
    <dgm:pt modelId="{9DBAD2D9-8385-4D46-AB7E-9BB0553E282D}" type="pres">
      <dgm:prSet presAssocID="{4B833AD2-0CF4-4F4A-8A48-83214D4D23DA}" presName="vert0" presStyleCnt="0">
        <dgm:presLayoutVars>
          <dgm:dir/>
          <dgm:animOne val="branch"/>
          <dgm:animLvl val="lvl"/>
        </dgm:presLayoutVars>
      </dgm:prSet>
      <dgm:spPr/>
    </dgm:pt>
    <dgm:pt modelId="{97ADC190-3478-40AD-BB2D-D5CBC9768BC4}" type="pres">
      <dgm:prSet presAssocID="{00AFBC59-C256-4AC7-A5CD-3AB1554AC805}" presName="thickLine" presStyleLbl="alignNode1" presStyleIdx="0" presStyleCnt="5"/>
      <dgm:spPr/>
    </dgm:pt>
    <dgm:pt modelId="{F7DC6C97-12F1-4A05-A546-E51C10751D5D}" type="pres">
      <dgm:prSet presAssocID="{00AFBC59-C256-4AC7-A5CD-3AB1554AC805}" presName="horz1" presStyleCnt="0"/>
      <dgm:spPr/>
    </dgm:pt>
    <dgm:pt modelId="{7E10574A-D28B-401E-934F-DCE933337929}" type="pres">
      <dgm:prSet presAssocID="{00AFBC59-C256-4AC7-A5CD-3AB1554AC805}" presName="tx1" presStyleLbl="revTx" presStyleIdx="0" presStyleCnt="5"/>
      <dgm:spPr/>
    </dgm:pt>
    <dgm:pt modelId="{45E3268D-FB2D-4D03-83A1-B8E4156B24F9}" type="pres">
      <dgm:prSet presAssocID="{00AFBC59-C256-4AC7-A5CD-3AB1554AC805}" presName="vert1" presStyleCnt="0"/>
      <dgm:spPr/>
    </dgm:pt>
    <dgm:pt modelId="{650AEC76-7D4F-4B2F-8E0D-6B54417C2F90}" type="pres">
      <dgm:prSet presAssocID="{9D0409FF-35C2-460E-9D8E-6361507B9B8A}" presName="thickLine" presStyleLbl="alignNode1" presStyleIdx="1" presStyleCnt="5"/>
      <dgm:spPr/>
    </dgm:pt>
    <dgm:pt modelId="{C474E84A-D807-4446-BA13-9FE014EB698F}" type="pres">
      <dgm:prSet presAssocID="{9D0409FF-35C2-460E-9D8E-6361507B9B8A}" presName="horz1" presStyleCnt="0"/>
      <dgm:spPr/>
    </dgm:pt>
    <dgm:pt modelId="{F4FF79AB-EE89-4DF4-B319-7368EDF6EDEC}" type="pres">
      <dgm:prSet presAssocID="{9D0409FF-35C2-460E-9D8E-6361507B9B8A}" presName="tx1" presStyleLbl="revTx" presStyleIdx="1" presStyleCnt="5"/>
      <dgm:spPr/>
    </dgm:pt>
    <dgm:pt modelId="{2693B1D7-84F1-4334-A62F-C56B7B7A5DFA}" type="pres">
      <dgm:prSet presAssocID="{9D0409FF-35C2-460E-9D8E-6361507B9B8A}" presName="vert1" presStyleCnt="0"/>
      <dgm:spPr/>
    </dgm:pt>
    <dgm:pt modelId="{8BA974AD-67C0-4876-A5F0-12E4C47DF2CB}" type="pres">
      <dgm:prSet presAssocID="{5BC356DE-F78A-4DC3-82FB-37C2A995D06B}" presName="thickLine" presStyleLbl="alignNode1" presStyleIdx="2" presStyleCnt="5"/>
      <dgm:spPr/>
    </dgm:pt>
    <dgm:pt modelId="{6BA35890-8222-4CE0-9BF2-6DEE81C48C2F}" type="pres">
      <dgm:prSet presAssocID="{5BC356DE-F78A-4DC3-82FB-37C2A995D06B}" presName="horz1" presStyleCnt="0"/>
      <dgm:spPr/>
    </dgm:pt>
    <dgm:pt modelId="{5B9F95F9-96E4-4CA8-9096-E31283562062}" type="pres">
      <dgm:prSet presAssocID="{5BC356DE-F78A-4DC3-82FB-37C2A995D06B}" presName="tx1" presStyleLbl="revTx" presStyleIdx="2" presStyleCnt="5"/>
      <dgm:spPr/>
    </dgm:pt>
    <dgm:pt modelId="{29808723-9C89-4F5E-ADBE-253DB2E947DC}" type="pres">
      <dgm:prSet presAssocID="{5BC356DE-F78A-4DC3-82FB-37C2A995D06B}" presName="vert1" presStyleCnt="0"/>
      <dgm:spPr/>
    </dgm:pt>
    <dgm:pt modelId="{19B53CC5-D095-4FC5-BED9-03DF7BD57569}" type="pres">
      <dgm:prSet presAssocID="{0091713D-4014-45DF-9961-C8A3C90637F7}" presName="thickLine" presStyleLbl="alignNode1" presStyleIdx="3" presStyleCnt="5"/>
      <dgm:spPr/>
    </dgm:pt>
    <dgm:pt modelId="{D0B88D89-18D5-4E53-96A2-49EED993934A}" type="pres">
      <dgm:prSet presAssocID="{0091713D-4014-45DF-9961-C8A3C90637F7}" presName="horz1" presStyleCnt="0"/>
      <dgm:spPr/>
    </dgm:pt>
    <dgm:pt modelId="{049DED68-A9BD-4B6E-9123-8904862D6EF6}" type="pres">
      <dgm:prSet presAssocID="{0091713D-4014-45DF-9961-C8A3C90637F7}" presName="tx1" presStyleLbl="revTx" presStyleIdx="3" presStyleCnt="5"/>
      <dgm:spPr/>
    </dgm:pt>
    <dgm:pt modelId="{FCA39322-0C64-4C6D-A466-408E7A82D488}" type="pres">
      <dgm:prSet presAssocID="{0091713D-4014-45DF-9961-C8A3C90637F7}" presName="vert1" presStyleCnt="0"/>
      <dgm:spPr/>
    </dgm:pt>
    <dgm:pt modelId="{1C675053-05C9-468C-891F-2039F2C25A45}" type="pres">
      <dgm:prSet presAssocID="{8BE37B4B-B0DD-403F-BFE0-767486963DFE}" presName="thickLine" presStyleLbl="alignNode1" presStyleIdx="4" presStyleCnt="5"/>
      <dgm:spPr/>
    </dgm:pt>
    <dgm:pt modelId="{16BEDA75-4A92-43F4-8FC3-182DD0B8DA7A}" type="pres">
      <dgm:prSet presAssocID="{8BE37B4B-B0DD-403F-BFE0-767486963DFE}" presName="horz1" presStyleCnt="0"/>
      <dgm:spPr/>
    </dgm:pt>
    <dgm:pt modelId="{C99C5CFA-99E4-4CFF-AA66-8EFD0985A302}" type="pres">
      <dgm:prSet presAssocID="{8BE37B4B-B0DD-403F-BFE0-767486963DFE}" presName="tx1" presStyleLbl="revTx" presStyleIdx="4" presStyleCnt="5"/>
      <dgm:spPr/>
    </dgm:pt>
    <dgm:pt modelId="{73C4C845-0C6A-4330-BAEF-84E647EF1604}" type="pres">
      <dgm:prSet presAssocID="{8BE37B4B-B0DD-403F-BFE0-767486963DFE}" presName="vert1" presStyleCnt="0"/>
      <dgm:spPr/>
    </dgm:pt>
  </dgm:ptLst>
  <dgm:cxnLst>
    <dgm:cxn modelId="{F9973823-A551-4E7B-9A8B-92C7F2C98D9F}" srcId="{4B833AD2-0CF4-4F4A-8A48-83214D4D23DA}" destId="{8BE37B4B-B0DD-403F-BFE0-767486963DFE}" srcOrd="4" destOrd="0" parTransId="{C1AFAFDE-FF6E-44ED-8472-EDC6B6CC6DAD}" sibTransId="{88B088C6-101F-47C3-90BB-5D2C2CC3D52B}"/>
    <dgm:cxn modelId="{7A433A23-647F-457C-A24F-3D686902A08D}" srcId="{4B833AD2-0CF4-4F4A-8A48-83214D4D23DA}" destId="{5BC356DE-F78A-4DC3-82FB-37C2A995D06B}" srcOrd="2" destOrd="0" parTransId="{8B032774-A95B-4AC0-9380-56DCB5509EA5}" sibTransId="{5B552614-97EE-448B-8F73-1D0F9B83F148}"/>
    <dgm:cxn modelId="{D89D8328-0F47-4029-8531-25BD84E3E40B}" type="presOf" srcId="{5BC356DE-F78A-4DC3-82FB-37C2A995D06B}" destId="{5B9F95F9-96E4-4CA8-9096-E31283562062}" srcOrd="0" destOrd="0" presId="urn:microsoft.com/office/officeart/2008/layout/LinedList"/>
    <dgm:cxn modelId="{29420164-2FB9-428D-840D-0C67DB209E82}" type="presOf" srcId="{8BE37B4B-B0DD-403F-BFE0-767486963DFE}" destId="{C99C5CFA-99E4-4CFF-AA66-8EFD0985A302}" srcOrd="0" destOrd="0" presId="urn:microsoft.com/office/officeart/2008/layout/LinedList"/>
    <dgm:cxn modelId="{6E766948-081D-42DD-98CF-F1DBF0DE7A54}" srcId="{4B833AD2-0CF4-4F4A-8A48-83214D4D23DA}" destId="{00AFBC59-C256-4AC7-A5CD-3AB1554AC805}" srcOrd="0" destOrd="0" parTransId="{5F3B3E96-40C3-4180-AC31-7A813DBA662E}" sibTransId="{7830F079-1A5E-4EE7-A474-177C818F27A3}"/>
    <dgm:cxn modelId="{9BF7D56B-7EF2-4763-952D-68B1C695BC20}" srcId="{4B833AD2-0CF4-4F4A-8A48-83214D4D23DA}" destId="{0091713D-4014-45DF-9961-C8A3C90637F7}" srcOrd="3" destOrd="0" parTransId="{697E3C8D-ED24-4975-8E21-FBCC702B7380}" sibTransId="{E1461E3D-D8EB-4213-A33B-9B464F52ADD4}"/>
    <dgm:cxn modelId="{63C3DB52-51F9-4593-9B87-88DD65B6153B}" type="presOf" srcId="{00AFBC59-C256-4AC7-A5CD-3AB1554AC805}" destId="{7E10574A-D28B-401E-934F-DCE933337929}" srcOrd="0" destOrd="0" presId="urn:microsoft.com/office/officeart/2008/layout/LinedList"/>
    <dgm:cxn modelId="{D3A98BA3-B5B6-4ED2-8C1F-8619A5253AFA}" type="presOf" srcId="{0091713D-4014-45DF-9961-C8A3C90637F7}" destId="{049DED68-A9BD-4B6E-9123-8904862D6EF6}" srcOrd="0" destOrd="0" presId="urn:microsoft.com/office/officeart/2008/layout/LinedList"/>
    <dgm:cxn modelId="{5C6253CD-A458-419A-89D8-02E13B6497E6}" type="presOf" srcId="{9D0409FF-35C2-460E-9D8E-6361507B9B8A}" destId="{F4FF79AB-EE89-4DF4-B319-7368EDF6EDEC}" srcOrd="0" destOrd="0" presId="urn:microsoft.com/office/officeart/2008/layout/LinedList"/>
    <dgm:cxn modelId="{598309E4-D9D1-46E9-9DC4-734A5CEE14CD}" type="presOf" srcId="{4B833AD2-0CF4-4F4A-8A48-83214D4D23DA}" destId="{9DBAD2D9-8385-4D46-AB7E-9BB0553E282D}" srcOrd="0" destOrd="0" presId="urn:microsoft.com/office/officeart/2008/layout/LinedList"/>
    <dgm:cxn modelId="{A36DE9E5-5AC3-45BB-821D-950C4558B9B6}" srcId="{4B833AD2-0CF4-4F4A-8A48-83214D4D23DA}" destId="{9D0409FF-35C2-460E-9D8E-6361507B9B8A}" srcOrd="1" destOrd="0" parTransId="{E9D79D23-4F6B-4D25-B20B-359A36967EBE}" sibTransId="{40AA7ED3-7854-403B-9F07-DF1B924D262C}"/>
    <dgm:cxn modelId="{25A75F71-AA8A-48B5-B0F6-DB31349B0493}" type="presParOf" srcId="{9DBAD2D9-8385-4D46-AB7E-9BB0553E282D}" destId="{97ADC190-3478-40AD-BB2D-D5CBC9768BC4}" srcOrd="0" destOrd="0" presId="urn:microsoft.com/office/officeart/2008/layout/LinedList"/>
    <dgm:cxn modelId="{4769958C-1BE1-4E16-BD78-574AC7FA9E58}" type="presParOf" srcId="{9DBAD2D9-8385-4D46-AB7E-9BB0553E282D}" destId="{F7DC6C97-12F1-4A05-A546-E51C10751D5D}" srcOrd="1" destOrd="0" presId="urn:microsoft.com/office/officeart/2008/layout/LinedList"/>
    <dgm:cxn modelId="{83FCFFF8-4F54-4C85-B6E9-63A549C3245D}" type="presParOf" srcId="{F7DC6C97-12F1-4A05-A546-E51C10751D5D}" destId="{7E10574A-D28B-401E-934F-DCE933337929}" srcOrd="0" destOrd="0" presId="urn:microsoft.com/office/officeart/2008/layout/LinedList"/>
    <dgm:cxn modelId="{8DF1C5FA-5409-4127-AF4F-F90C51C18F99}" type="presParOf" srcId="{F7DC6C97-12F1-4A05-A546-E51C10751D5D}" destId="{45E3268D-FB2D-4D03-83A1-B8E4156B24F9}" srcOrd="1" destOrd="0" presId="urn:microsoft.com/office/officeart/2008/layout/LinedList"/>
    <dgm:cxn modelId="{D44A9E9C-2055-48E5-B54D-C919656B1320}" type="presParOf" srcId="{9DBAD2D9-8385-4D46-AB7E-9BB0553E282D}" destId="{650AEC76-7D4F-4B2F-8E0D-6B54417C2F90}" srcOrd="2" destOrd="0" presId="urn:microsoft.com/office/officeart/2008/layout/LinedList"/>
    <dgm:cxn modelId="{E2D6A07C-02C1-4175-A5A9-07DA4E0797B8}" type="presParOf" srcId="{9DBAD2D9-8385-4D46-AB7E-9BB0553E282D}" destId="{C474E84A-D807-4446-BA13-9FE014EB698F}" srcOrd="3" destOrd="0" presId="urn:microsoft.com/office/officeart/2008/layout/LinedList"/>
    <dgm:cxn modelId="{1C989C98-DF93-444C-AC2E-7A1641AA5870}" type="presParOf" srcId="{C474E84A-D807-4446-BA13-9FE014EB698F}" destId="{F4FF79AB-EE89-4DF4-B319-7368EDF6EDEC}" srcOrd="0" destOrd="0" presId="urn:microsoft.com/office/officeart/2008/layout/LinedList"/>
    <dgm:cxn modelId="{C6B9DF4B-F884-4E25-8B2F-5C853CA0217E}" type="presParOf" srcId="{C474E84A-D807-4446-BA13-9FE014EB698F}" destId="{2693B1D7-84F1-4334-A62F-C56B7B7A5DFA}" srcOrd="1" destOrd="0" presId="urn:microsoft.com/office/officeart/2008/layout/LinedList"/>
    <dgm:cxn modelId="{8354138F-7091-414E-8119-331142B60426}" type="presParOf" srcId="{9DBAD2D9-8385-4D46-AB7E-9BB0553E282D}" destId="{8BA974AD-67C0-4876-A5F0-12E4C47DF2CB}" srcOrd="4" destOrd="0" presId="urn:microsoft.com/office/officeart/2008/layout/LinedList"/>
    <dgm:cxn modelId="{B5AAF00F-7F00-4057-9BC9-4AF9FC242923}" type="presParOf" srcId="{9DBAD2D9-8385-4D46-AB7E-9BB0553E282D}" destId="{6BA35890-8222-4CE0-9BF2-6DEE81C48C2F}" srcOrd="5" destOrd="0" presId="urn:microsoft.com/office/officeart/2008/layout/LinedList"/>
    <dgm:cxn modelId="{DC3444D5-D4B0-43B1-B063-FBFF4D022772}" type="presParOf" srcId="{6BA35890-8222-4CE0-9BF2-6DEE81C48C2F}" destId="{5B9F95F9-96E4-4CA8-9096-E31283562062}" srcOrd="0" destOrd="0" presId="urn:microsoft.com/office/officeart/2008/layout/LinedList"/>
    <dgm:cxn modelId="{1A42AB1B-8E7D-412B-9DBF-00F524F2F560}" type="presParOf" srcId="{6BA35890-8222-4CE0-9BF2-6DEE81C48C2F}" destId="{29808723-9C89-4F5E-ADBE-253DB2E947DC}" srcOrd="1" destOrd="0" presId="urn:microsoft.com/office/officeart/2008/layout/LinedList"/>
    <dgm:cxn modelId="{6DE3AE19-C396-49E6-8223-DE5F60EC95C5}" type="presParOf" srcId="{9DBAD2D9-8385-4D46-AB7E-9BB0553E282D}" destId="{19B53CC5-D095-4FC5-BED9-03DF7BD57569}" srcOrd="6" destOrd="0" presId="urn:microsoft.com/office/officeart/2008/layout/LinedList"/>
    <dgm:cxn modelId="{5A1E574E-FB87-4823-B14E-CD8B4EA80EF7}" type="presParOf" srcId="{9DBAD2D9-8385-4D46-AB7E-9BB0553E282D}" destId="{D0B88D89-18D5-4E53-96A2-49EED993934A}" srcOrd="7" destOrd="0" presId="urn:microsoft.com/office/officeart/2008/layout/LinedList"/>
    <dgm:cxn modelId="{CFCBBCB2-8064-457E-A861-058A134516A1}" type="presParOf" srcId="{D0B88D89-18D5-4E53-96A2-49EED993934A}" destId="{049DED68-A9BD-4B6E-9123-8904862D6EF6}" srcOrd="0" destOrd="0" presId="urn:microsoft.com/office/officeart/2008/layout/LinedList"/>
    <dgm:cxn modelId="{DC43E9D4-F256-4267-93EA-0F2885F4116F}" type="presParOf" srcId="{D0B88D89-18D5-4E53-96A2-49EED993934A}" destId="{FCA39322-0C64-4C6D-A466-408E7A82D488}" srcOrd="1" destOrd="0" presId="urn:microsoft.com/office/officeart/2008/layout/LinedList"/>
    <dgm:cxn modelId="{DCF03B40-BD31-4A4F-8BD9-3F5143E0807B}" type="presParOf" srcId="{9DBAD2D9-8385-4D46-AB7E-9BB0553E282D}" destId="{1C675053-05C9-468C-891F-2039F2C25A45}" srcOrd="8" destOrd="0" presId="urn:microsoft.com/office/officeart/2008/layout/LinedList"/>
    <dgm:cxn modelId="{250597E8-9C8C-4049-A25A-DFA58E2D6FD3}" type="presParOf" srcId="{9DBAD2D9-8385-4D46-AB7E-9BB0553E282D}" destId="{16BEDA75-4A92-43F4-8FC3-182DD0B8DA7A}" srcOrd="9" destOrd="0" presId="urn:microsoft.com/office/officeart/2008/layout/LinedList"/>
    <dgm:cxn modelId="{93C10669-3211-4BA8-B546-D62463BB2831}" type="presParOf" srcId="{16BEDA75-4A92-43F4-8FC3-182DD0B8DA7A}" destId="{C99C5CFA-99E4-4CFF-AA66-8EFD0985A302}" srcOrd="0" destOrd="0" presId="urn:microsoft.com/office/officeart/2008/layout/LinedList"/>
    <dgm:cxn modelId="{DC55C912-1EC4-4902-A9AA-BE3866A6AB39}" type="presParOf" srcId="{16BEDA75-4A92-43F4-8FC3-182DD0B8DA7A}" destId="{73C4C845-0C6A-4330-BAEF-84E647EF160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CBFF798-FE43-45E5-B0AE-80C98D8CFE34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DE25FE3-2393-42C3-BF99-A617379977D0}">
      <dgm:prSet/>
      <dgm:spPr/>
      <dgm:t>
        <a:bodyPr/>
        <a:lstStyle/>
        <a:p>
          <a:r>
            <a:rPr lang="en-GB"/>
            <a:t>Be clear: what am I try to find out? What is my central question? Why have I selected this text? How does it fit with my central focus?</a:t>
          </a:r>
          <a:endParaRPr lang="en-US"/>
        </a:p>
      </dgm:t>
    </dgm:pt>
    <dgm:pt modelId="{FD8136A8-3DE5-4CA4-89E3-395E58A81938}" type="parTrans" cxnId="{287C5F91-3D31-4536-A5CD-1C38F0CF0A95}">
      <dgm:prSet/>
      <dgm:spPr/>
      <dgm:t>
        <a:bodyPr/>
        <a:lstStyle/>
        <a:p>
          <a:endParaRPr lang="en-US"/>
        </a:p>
      </dgm:t>
    </dgm:pt>
    <dgm:pt modelId="{10CA702E-76DB-4BA3-9CF6-DA1D53915FD2}" type="sibTrans" cxnId="{287C5F91-3D31-4536-A5CD-1C38F0CF0A95}">
      <dgm:prSet/>
      <dgm:spPr/>
      <dgm:t>
        <a:bodyPr/>
        <a:lstStyle/>
        <a:p>
          <a:endParaRPr lang="en-US"/>
        </a:p>
      </dgm:t>
    </dgm:pt>
    <dgm:pt modelId="{5F2672E0-1458-417D-ABE4-A4295D4AD5AD}">
      <dgm:prSet/>
      <dgm:spPr/>
      <dgm:t>
        <a:bodyPr/>
        <a:lstStyle/>
        <a:p>
          <a:r>
            <a:rPr lang="en-GB"/>
            <a:t>What type of literature is this? – does it link with other key literature?</a:t>
          </a:r>
          <a:endParaRPr lang="en-US"/>
        </a:p>
      </dgm:t>
    </dgm:pt>
    <dgm:pt modelId="{D1701595-F083-4999-AA75-D4193E55E473}" type="parTrans" cxnId="{458AC336-E744-4F14-B208-088D3C42CD66}">
      <dgm:prSet/>
      <dgm:spPr/>
      <dgm:t>
        <a:bodyPr/>
        <a:lstStyle/>
        <a:p>
          <a:endParaRPr lang="en-US"/>
        </a:p>
      </dgm:t>
    </dgm:pt>
    <dgm:pt modelId="{0E754758-1BC5-4C79-8817-CA3E44E3AB76}" type="sibTrans" cxnId="{458AC336-E744-4F14-B208-088D3C42CD66}">
      <dgm:prSet/>
      <dgm:spPr/>
      <dgm:t>
        <a:bodyPr/>
        <a:lstStyle/>
        <a:p>
          <a:endParaRPr lang="en-US"/>
        </a:p>
      </dgm:t>
    </dgm:pt>
    <dgm:pt modelId="{CBC5939F-52EE-4703-AC17-E0859FD6C06D}">
      <dgm:prSet/>
      <dgm:spPr/>
      <dgm:t>
        <a:bodyPr/>
        <a:lstStyle/>
        <a:p>
          <a:r>
            <a:rPr lang="en-GB"/>
            <a:t>What does this text suggest are the key features </a:t>
          </a:r>
          <a:endParaRPr lang="en-US"/>
        </a:p>
      </dgm:t>
    </dgm:pt>
    <dgm:pt modelId="{A448575E-0EE4-4284-883C-FBF0B213DF6D}" type="parTrans" cxnId="{936C0CF2-1318-4D2F-A9A2-4C4E71FBB8FB}">
      <dgm:prSet/>
      <dgm:spPr/>
      <dgm:t>
        <a:bodyPr/>
        <a:lstStyle/>
        <a:p>
          <a:endParaRPr lang="en-US"/>
        </a:p>
      </dgm:t>
    </dgm:pt>
    <dgm:pt modelId="{09411260-26F3-4268-A499-2CD65D3AC197}" type="sibTrans" cxnId="{936C0CF2-1318-4D2F-A9A2-4C4E71FBB8FB}">
      <dgm:prSet/>
      <dgm:spPr/>
      <dgm:t>
        <a:bodyPr/>
        <a:lstStyle/>
        <a:p>
          <a:endParaRPr lang="en-US"/>
        </a:p>
      </dgm:t>
    </dgm:pt>
    <dgm:pt modelId="{F96EF5D1-EF8F-49D0-85E9-257AF3FC5397}">
      <dgm:prSet/>
      <dgm:spPr/>
      <dgm:t>
        <a:bodyPr/>
        <a:lstStyle/>
        <a:p>
          <a:r>
            <a:rPr lang="en-GB"/>
            <a:t>Is it impartial? (of sorts) assumptions?</a:t>
          </a:r>
          <a:endParaRPr lang="en-US"/>
        </a:p>
      </dgm:t>
    </dgm:pt>
    <dgm:pt modelId="{A06ACB9D-3AC9-4C40-B85A-A0E62655D4F8}" type="parTrans" cxnId="{9CABD763-9A5F-4FF8-B50E-1D6772417299}">
      <dgm:prSet/>
      <dgm:spPr/>
      <dgm:t>
        <a:bodyPr/>
        <a:lstStyle/>
        <a:p>
          <a:endParaRPr lang="en-US"/>
        </a:p>
      </dgm:t>
    </dgm:pt>
    <dgm:pt modelId="{8FEE3A22-F0BE-405B-856D-DA67C7C48F23}" type="sibTrans" cxnId="{9CABD763-9A5F-4FF8-B50E-1D6772417299}">
      <dgm:prSet/>
      <dgm:spPr/>
      <dgm:t>
        <a:bodyPr/>
        <a:lstStyle/>
        <a:p>
          <a:endParaRPr lang="en-US"/>
        </a:p>
      </dgm:t>
    </dgm:pt>
    <dgm:pt modelId="{4DE58C00-3218-455A-810F-786AC7709C68}">
      <dgm:prSet/>
      <dgm:spPr/>
      <dgm:t>
        <a:bodyPr/>
        <a:lstStyle/>
        <a:p>
          <a:r>
            <a:rPr lang="en-GB"/>
            <a:t>What was undertaken? What is wrong?</a:t>
          </a:r>
          <a:endParaRPr lang="en-US"/>
        </a:p>
      </dgm:t>
    </dgm:pt>
    <dgm:pt modelId="{C81587F9-3537-44AB-BBAD-B2162F520B3C}" type="parTrans" cxnId="{D4CDE3EA-E92F-4484-9F41-6F2683C377B3}">
      <dgm:prSet/>
      <dgm:spPr/>
      <dgm:t>
        <a:bodyPr/>
        <a:lstStyle/>
        <a:p>
          <a:endParaRPr lang="en-US"/>
        </a:p>
      </dgm:t>
    </dgm:pt>
    <dgm:pt modelId="{54F31808-DFBF-4AC6-8E5F-568D6D79228D}" type="sibTrans" cxnId="{D4CDE3EA-E92F-4484-9F41-6F2683C377B3}">
      <dgm:prSet/>
      <dgm:spPr/>
      <dgm:t>
        <a:bodyPr/>
        <a:lstStyle/>
        <a:p>
          <a:endParaRPr lang="en-US"/>
        </a:p>
      </dgm:t>
    </dgm:pt>
    <dgm:pt modelId="{E15712D5-A852-47D2-8E03-40B70C3B0E00}">
      <dgm:prSet/>
      <dgm:spPr/>
      <dgm:t>
        <a:bodyPr/>
        <a:lstStyle/>
        <a:p>
          <a:r>
            <a:rPr lang="en-GB"/>
            <a:t>What is being claimed that is relevant for me?</a:t>
          </a:r>
          <a:endParaRPr lang="en-US"/>
        </a:p>
      </dgm:t>
    </dgm:pt>
    <dgm:pt modelId="{1C757E0E-DC8B-4160-B056-BB2D9FFF04C1}" type="parTrans" cxnId="{EBBC316B-9A87-40E4-9981-61C6015E169E}">
      <dgm:prSet/>
      <dgm:spPr/>
      <dgm:t>
        <a:bodyPr/>
        <a:lstStyle/>
        <a:p>
          <a:endParaRPr lang="en-US"/>
        </a:p>
      </dgm:t>
    </dgm:pt>
    <dgm:pt modelId="{CA3B9694-FCA6-4FC7-892D-A1AA2E512600}" type="sibTrans" cxnId="{EBBC316B-9A87-40E4-9981-61C6015E169E}">
      <dgm:prSet/>
      <dgm:spPr/>
      <dgm:t>
        <a:bodyPr/>
        <a:lstStyle/>
        <a:p>
          <a:endParaRPr lang="en-US"/>
        </a:p>
      </dgm:t>
    </dgm:pt>
    <dgm:pt modelId="{8E4DC2B0-33B7-42BE-B801-41C0EB03BFA3}">
      <dgm:prSet/>
      <dgm:spPr/>
      <dgm:t>
        <a:bodyPr/>
        <a:lstStyle/>
        <a:p>
          <a:r>
            <a:rPr lang="en-GB"/>
            <a:t>How clear are the authors claims?</a:t>
          </a:r>
          <a:endParaRPr lang="en-US"/>
        </a:p>
      </dgm:t>
    </dgm:pt>
    <dgm:pt modelId="{7C5A1AC3-138D-46E8-9752-35D237E75010}" type="parTrans" cxnId="{1B399B0E-DB7D-4F86-85D0-08955B8D85C9}">
      <dgm:prSet/>
      <dgm:spPr/>
      <dgm:t>
        <a:bodyPr/>
        <a:lstStyle/>
        <a:p>
          <a:endParaRPr lang="en-US"/>
        </a:p>
      </dgm:t>
    </dgm:pt>
    <dgm:pt modelId="{14AB3AC3-7ACA-4327-B4FE-974CC5F7150D}" type="sibTrans" cxnId="{1B399B0E-DB7D-4F86-85D0-08955B8D85C9}">
      <dgm:prSet/>
      <dgm:spPr/>
      <dgm:t>
        <a:bodyPr/>
        <a:lstStyle/>
        <a:p>
          <a:endParaRPr lang="en-US"/>
        </a:p>
      </dgm:t>
    </dgm:pt>
    <dgm:pt modelId="{0A105095-0DEF-4654-B103-1FE4764DAE29}" type="pres">
      <dgm:prSet presAssocID="{3CBFF798-FE43-45E5-B0AE-80C98D8CFE34}" presName="vert0" presStyleCnt="0">
        <dgm:presLayoutVars>
          <dgm:dir/>
          <dgm:animOne val="branch"/>
          <dgm:animLvl val="lvl"/>
        </dgm:presLayoutVars>
      </dgm:prSet>
      <dgm:spPr/>
    </dgm:pt>
    <dgm:pt modelId="{A48F9359-7297-4D30-9246-235354A63BB4}" type="pres">
      <dgm:prSet presAssocID="{CDE25FE3-2393-42C3-BF99-A617379977D0}" presName="thickLine" presStyleLbl="alignNode1" presStyleIdx="0" presStyleCnt="7"/>
      <dgm:spPr/>
    </dgm:pt>
    <dgm:pt modelId="{6267C720-7027-4D31-AA01-A345E96F1567}" type="pres">
      <dgm:prSet presAssocID="{CDE25FE3-2393-42C3-BF99-A617379977D0}" presName="horz1" presStyleCnt="0"/>
      <dgm:spPr/>
    </dgm:pt>
    <dgm:pt modelId="{3AE8FBE9-52E7-4EF7-9513-F884857720B0}" type="pres">
      <dgm:prSet presAssocID="{CDE25FE3-2393-42C3-BF99-A617379977D0}" presName="tx1" presStyleLbl="revTx" presStyleIdx="0" presStyleCnt="7"/>
      <dgm:spPr/>
    </dgm:pt>
    <dgm:pt modelId="{FB6631D9-F447-476D-A793-62D25ADE3DA7}" type="pres">
      <dgm:prSet presAssocID="{CDE25FE3-2393-42C3-BF99-A617379977D0}" presName="vert1" presStyleCnt="0"/>
      <dgm:spPr/>
    </dgm:pt>
    <dgm:pt modelId="{B60FCD5A-C64B-4B9F-A297-119A6C0E63FC}" type="pres">
      <dgm:prSet presAssocID="{5F2672E0-1458-417D-ABE4-A4295D4AD5AD}" presName="thickLine" presStyleLbl="alignNode1" presStyleIdx="1" presStyleCnt="7"/>
      <dgm:spPr/>
    </dgm:pt>
    <dgm:pt modelId="{2E3F980B-C7FC-41AA-AF62-3F605A29D4F0}" type="pres">
      <dgm:prSet presAssocID="{5F2672E0-1458-417D-ABE4-A4295D4AD5AD}" presName="horz1" presStyleCnt="0"/>
      <dgm:spPr/>
    </dgm:pt>
    <dgm:pt modelId="{220EFE40-1D2E-486B-8647-73E51A673F83}" type="pres">
      <dgm:prSet presAssocID="{5F2672E0-1458-417D-ABE4-A4295D4AD5AD}" presName="tx1" presStyleLbl="revTx" presStyleIdx="1" presStyleCnt="7"/>
      <dgm:spPr/>
    </dgm:pt>
    <dgm:pt modelId="{FD812E05-D026-4575-B400-605315B3BA51}" type="pres">
      <dgm:prSet presAssocID="{5F2672E0-1458-417D-ABE4-A4295D4AD5AD}" presName="vert1" presStyleCnt="0"/>
      <dgm:spPr/>
    </dgm:pt>
    <dgm:pt modelId="{B573D9CF-14B7-4E6D-831C-30A31FB25241}" type="pres">
      <dgm:prSet presAssocID="{CBC5939F-52EE-4703-AC17-E0859FD6C06D}" presName="thickLine" presStyleLbl="alignNode1" presStyleIdx="2" presStyleCnt="7"/>
      <dgm:spPr/>
    </dgm:pt>
    <dgm:pt modelId="{4AFA079B-0C73-46D4-9083-E46FA8B96371}" type="pres">
      <dgm:prSet presAssocID="{CBC5939F-52EE-4703-AC17-E0859FD6C06D}" presName="horz1" presStyleCnt="0"/>
      <dgm:spPr/>
    </dgm:pt>
    <dgm:pt modelId="{94D2D924-1C75-4D57-A8C3-AA66E9C59A12}" type="pres">
      <dgm:prSet presAssocID="{CBC5939F-52EE-4703-AC17-E0859FD6C06D}" presName="tx1" presStyleLbl="revTx" presStyleIdx="2" presStyleCnt="7"/>
      <dgm:spPr/>
    </dgm:pt>
    <dgm:pt modelId="{AFE552C0-B2D3-45F6-A2E6-71EFCAE9F859}" type="pres">
      <dgm:prSet presAssocID="{CBC5939F-52EE-4703-AC17-E0859FD6C06D}" presName="vert1" presStyleCnt="0"/>
      <dgm:spPr/>
    </dgm:pt>
    <dgm:pt modelId="{CAA829CF-ADF2-4427-91F8-127CF07A7A61}" type="pres">
      <dgm:prSet presAssocID="{F96EF5D1-EF8F-49D0-85E9-257AF3FC5397}" presName="thickLine" presStyleLbl="alignNode1" presStyleIdx="3" presStyleCnt="7"/>
      <dgm:spPr/>
    </dgm:pt>
    <dgm:pt modelId="{FD3A2A04-7160-4BC3-A7D5-0857C8D5068D}" type="pres">
      <dgm:prSet presAssocID="{F96EF5D1-EF8F-49D0-85E9-257AF3FC5397}" presName="horz1" presStyleCnt="0"/>
      <dgm:spPr/>
    </dgm:pt>
    <dgm:pt modelId="{D91C86DD-D71A-4966-805E-B69A2CB41926}" type="pres">
      <dgm:prSet presAssocID="{F96EF5D1-EF8F-49D0-85E9-257AF3FC5397}" presName="tx1" presStyleLbl="revTx" presStyleIdx="3" presStyleCnt="7"/>
      <dgm:spPr/>
    </dgm:pt>
    <dgm:pt modelId="{DF5ADD61-0F1D-4304-BDEE-82DDAFBAACBC}" type="pres">
      <dgm:prSet presAssocID="{F96EF5D1-EF8F-49D0-85E9-257AF3FC5397}" presName="vert1" presStyleCnt="0"/>
      <dgm:spPr/>
    </dgm:pt>
    <dgm:pt modelId="{61792DFC-D097-4844-B73B-D7140473ECB4}" type="pres">
      <dgm:prSet presAssocID="{4DE58C00-3218-455A-810F-786AC7709C68}" presName="thickLine" presStyleLbl="alignNode1" presStyleIdx="4" presStyleCnt="7"/>
      <dgm:spPr/>
    </dgm:pt>
    <dgm:pt modelId="{C208A51E-C7D4-444C-B5B3-37E70123F334}" type="pres">
      <dgm:prSet presAssocID="{4DE58C00-3218-455A-810F-786AC7709C68}" presName="horz1" presStyleCnt="0"/>
      <dgm:spPr/>
    </dgm:pt>
    <dgm:pt modelId="{8F13C547-9178-4341-9AC1-1F7B2072CCCC}" type="pres">
      <dgm:prSet presAssocID="{4DE58C00-3218-455A-810F-786AC7709C68}" presName="tx1" presStyleLbl="revTx" presStyleIdx="4" presStyleCnt="7"/>
      <dgm:spPr/>
    </dgm:pt>
    <dgm:pt modelId="{90AF8950-8B97-497F-8BB2-0CDC241E625F}" type="pres">
      <dgm:prSet presAssocID="{4DE58C00-3218-455A-810F-786AC7709C68}" presName="vert1" presStyleCnt="0"/>
      <dgm:spPr/>
    </dgm:pt>
    <dgm:pt modelId="{47BBB9E2-E5FB-49B3-8805-A46A7DAE8F8A}" type="pres">
      <dgm:prSet presAssocID="{E15712D5-A852-47D2-8E03-40B70C3B0E00}" presName="thickLine" presStyleLbl="alignNode1" presStyleIdx="5" presStyleCnt="7"/>
      <dgm:spPr/>
    </dgm:pt>
    <dgm:pt modelId="{3F95662B-438C-4BD5-AFCA-D174B6843A55}" type="pres">
      <dgm:prSet presAssocID="{E15712D5-A852-47D2-8E03-40B70C3B0E00}" presName="horz1" presStyleCnt="0"/>
      <dgm:spPr/>
    </dgm:pt>
    <dgm:pt modelId="{28337D14-0B6A-49D3-BBF1-F8B960BD8283}" type="pres">
      <dgm:prSet presAssocID="{E15712D5-A852-47D2-8E03-40B70C3B0E00}" presName="tx1" presStyleLbl="revTx" presStyleIdx="5" presStyleCnt="7"/>
      <dgm:spPr/>
    </dgm:pt>
    <dgm:pt modelId="{3D1E67DD-77DE-4845-9B73-0EE7FA86F8E0}" type="pres">
      <dgm:prSet presAssocID="{E15712D5-A852-47D2-8E03-40B70C3B0E00}" presName="vert1" presStyleCnt="0"/>
      <dgm:spPr/>
    </dgm:pt>
    <dgm:pt modelId="{35504795-C305-49C3-B0C0-C8F0F3602DB0}" type="pres">
      <dgm:prSet presAssocID="{8E4DC2B0-33B7-42BE-B801-41C0EB03BFA3}" presName="thickLine" presStyleLbl="alignNode1" presStyleIdx="6" presStyleCnt="7"/>
      <dgm:spPr/>
    </dgm:pt>
    <dgm:pt modelId="{6D3A9F59-4BB3-4291-83AA-62F2AC1475DB}" type="pres">
      <dgm:prSet presAssocID="{8E4DC2B0-33B7-42BE-B801-41C0EB03BFA3}" presName="horz1" presStyleCnt="0"/>
      <dgm:spPr/>
    </dgm:pt>
    <dgm:pt modelId="{A4796024-E6B4-4CC4-A4EC-B42792E84905}" type="pres">
      <dgm:prSet presAssocID="{8E4DC2B0-33B7-42BE-B801-41C0EB03BFA3}" presName="tx1" presStyleLbl="revTx" presStyleIdx="6" presStyleCnt="7"/>
      <dgm:spPr/>
    </dgm:pt>
    <dgm:pt modelId="{1119D358-8264-4539-BEBF-F2C61BCF0D98}" type="pres">
      <dgm:prSet presAssocID="{8E4DC2B0-33B7-42BE-B801-41C0EB03BFA3}" presName="vert1" presStyleCnt="0"/>
      <dgm:spPr/>
    </dgm:pt>
  </dgm:ptLst>
  <dgm:cxnLst>
    <dgm:cxn modelId="{7ED03403-09EE-41D9-802A-91F85F60D80E}" type="presOf" srcId="{8E4DC2B0-33B7-42BE-B801-41C0EB03BFA3}" destId="{A4796024-E6B4-4CC4-A4EC-B42792E84905}" srcOrd="0" destOrd="0" presId="urn:microsoft.com/office/officeart/2008/layout/LinedList"/>
    <dgm:cxn modelId="{EA4A8206-200A-40D0-8177-99B0BDBEAF12}" type="presOf" srcId="{F96EF5D1-EF8F-49D0-85E9-257AF3FC5397}" destId="{D91C86DD-D71A-4966-805E-B69A2CB41926}" srcOrd="0" destOrd="0" presId="urn:microsoft.com/office/officeart/2008/layout/LinedList"/>
    <dgm:cxn modelId="{1B399B0E-DB7D-4F86-85D0-08955B8D85C9}" srcId="{3CBFF798-FE43-45E5-B0AE-80C98D8CFE34}" destId="{8E4DC2B0-33B7-42BE-B801-41C0EB03BFA3}" srcOrd="6" destOrd="0" parTransId="{7C5A1AC3-138D-46E8-9752-35D237E75010}" sibTransId="{14AB3AC3-7ACA-4327-B4FE-974CC5F7150D}"/>
    <dgm:cxn modelId="{458AC336-E744-4F14-B208-088D3C42CD66}" srcId="{3CBFF798-FE43-45E5-B0AE-80C98D8CFE34}" destId="{5F2672E0-1458-417D-ABE4-A4295D4AD5AD}" srcOrd="1" destOrd="0" parTransId="{D1701595-F083-4999-AA75-D4193E55E473}" sibTransId="{0E754758-1BC5-4C79-8817-CA3E44E3AB76}"/>
    <dgm:cxn modelId="{9CABD763-9A5F-4FF8-B50E-1D6772417299}" srcId="{3CBFF798-FE43-45E5-B0AE-80C98D8CFE34}" destId="{F96EF5D1-EF8F-49D0-85E9-257AF3FC5397}" srcOrd="3" destOrd="0" parTransId="{A06ACB9D-3AC9-4C40-B85A-A0E62655D4F8}" sibTransId="{8FEE3A22-F0BE-405B-856D-DA67C7C48F23}"/>
    <dgm:cxn modelId="{4AF44544-96F5-4F21-A3AD-BAC244778034}" type="presOf" srcId="{E15712D5-A852-47D2-8E03-40B70C3B0E00}" destId="{28337D14-0B6A-49D3-BBF1-F8B960BD8283}" srcOrd="0" destOrd="0" presId="urn:microsoft.com/office/officeart/2008/layout/LinedList"/>
    <dgm:cxn modelId="{EBBC316B-9A87-40E4-9981-61C6015E169E}" srcId="{3CBFF798-FE43-45E5-B0AE-80C98D8CFE34}" destId="{E15712D5-A852-47D2-8E03-40B70C3B0E00}" srcOrd="5" destOrd="0" parTransId="{1C757E0E-DC8B-4160-B056-BB2D9FFF04C1}" sibTransId="{CA3B9694-FCA6-4FC7-892D-A1AA2E512600}"/>
    <dgm:cxn modelId="{74D2C753-B66F-49B3-8BDA-7F89368F85BB}" type="presOf" srcId="{CBC5939F-52EE-4703-AC17-E0859FD6C06D}" destId="{94D2D924-1C75-4D57-A8C3-AA66E9C59A12}" srcOrd="0" destOrd="0" presId="urn:microsoft.com/office/officeart/2008/layout/LinedList"/>
    <dgm:cxn modelId="{DD214859-9818-48DC-9EB4-7FA13724141C}" type="presOf" srcId="{CDE25FE3-2393-42C3-BF99-A617379977D0}" destId="{3AE8FBE9-52E7-4EF7-9513-F884857720B0}" srcOrd="0" destOrd="0" presId="urn:microsoft.com/office/officeart/2008/layout/LinedList"/>
    <dgm:cxn modelId="{A76F038F-C936-487D-8F6C-764F1ECB9247}" type="presOf" srcId="{3CBFF798-FE43-45E5-B0AE-80C98D8CFE34}" destId="{0A105095-0DEF-4654-B103-1FE4764DAE29}" srcOrd="0" destOrd="0" presId="urn:microsoft.com/office/officeart/2008/layout/LinedList"/>
    <dgm:cxn modelId="{287C5F91-3D31-4536-A5CD-1C38F0CF0A95}" srcId="{3CBFF798-FE43-45E5-B0AE-80C98D8CFE34}" destId="{CDE25FE3-2393-42C3-BF99-A617379977D0}" srcOrd="0" destOrd="0" parTransId="{FD8136A8-3DE5-4CA4-89E3-395E58A81938}" sibTransId="{10CA702E-76DB-4BA3-9CF6-DA1D53915FD2}"/>
    <dgm:cxn modelId="{D21966C5-4EDD-4F04-BC21-1A10A1ABE5A7}" type="presOf" srcId="{5F2672E0-1458-417D-ABE4-A4295D4AD5AD}" destId="{220EFE40-1D2E-486B-8647-73E51A673F83}" srcOrd="0" destOrd="0" presId="urn:microsoft.com/office/officeart/2008/layout/LinedList"/>
    <dgm:cxn modelId="{CF6E7FCC-4422-4C1E-92F5-4A0BB99BD4A4}" type="presOf" srcId="{4DE58C00-3218-455A-810F-786AC7709C68}" destId="{8F13C547-9178-4341-9AC1-1F7B2072CCCC}" srcOrd="0" destOrd="0" presId="urn:microsoft.com/office/officeart/2008/layout/LinedList"/>
    <dgm:cxn modelId="{D4CDE3EA-E92F-4484-9F41-6F2683C377B3}" srcId="{3CBFF798-FE43-45E5-B0AE-80C98D8CFE34}" destId="{4DE58C00-3218-455A-810F-786AC7709C68}" srcOrd="4" destOrd="0" parTransId="{C81587F9-3537-44AB-BBAD-B2162F520B3C}" sibTransId="{54F31808-DFBF-4AC6-8E5F-568D6D79228D}"/>
    <dgm:cxn modelId="{936C0CF2-1318-4D2F-A9A2-4C4E71FBB8FB}" srcId="{3CBFF798-FE43-45E5-B0AE-80C98D8CFE34}" destId="{CBC5939F-52EE-4703-AC17-E0859FD6C06D}" srcOrd="2" destOrd="0" parTransId="{A448575E-0EE4-4284-883C-FBF0B213DF6D}" sibTransId="{09411260-26F3-4268-A499-2CD65D3AC197}"/>
    <dgm:cxn modelId="{07A11964-419E-4E6D-8A13-FB3C142FBD68}" type="presParOf" srcId="{0A105095-0DEF-4654-B103-1FE4764DAE29}" destId="{A48F9359-7297-4D30-9246-235354A63BB4}" srcOrd="0" destOrd="0" presId="urn:microsoft.com/office/officeart/2008/layout/LinedList"/>
    <dgm:cxn modelId="{CFF4459A-A276-46C2-9696-AC55E8B16ADC}" type="presParOf" srcId="{0A105095-0DEF-4654-B103-1FE4764DAE29}" destId="{6267C720-7027-4D31-AA01-A345E96F1567}" srcOrd="1" destOrd="0" presId="urn:microsoft.com/office/officeart/2008/layout/LinedList"/>
    <dgm:cxn modelId="{CE8F35F6-E248-4FFC-85F1-A61BF1E9815A}" type="presParOf" srcId="{6267C720-7027-4D31-AA01-A345E96F1567}" destId="{3AE8FBE9-52E7-4EF7-9513-F884857720B0}" srcOrd="0" destOrd="0" presId="urn:microsoft.com/office/officeart/2008/layout/LinedList"/>
    <dgm:cxn modelId="{8DFACCEC-66B4-407E-8589-E8B9CC37F433}" type="presParOf" srcId="{6267C720-7027-4D31-AA01-A345E96F1567}" destId="{FB6631D9-F447-476D-A793-62D25ADE3DA7}" srcOrd="1" destOrd="0" presId="urn:microsoft.com/office/officeart/2008/layout/LinedList"/>
    <dgm:cxn modelId="{38F8B14C-383F-41E8-8612-77401508F675}" type="presParOf" srcId="{0A105095-0DEF-4654-B103-1FE4764DAE29}" destId="{B60FCD5A-C64B-4B9F-A297-119A6C0E63FC}" srcOrd="2" destOrd="0" presId="urn:microsoft.com/office/officeart/2008/layout/LinedList"/>
    <dgm:cxn modelId="{E83CB025-8EAB-48BE-82EE-F6087D6CF59C}" type="presParOf" srcId="{0A105095-0DEF-4654-B103-1FE4764DAE29}" destId="{2E3F980B-C7FC-41AA-AF62-3F605A29D4F0}" srcOrd="3" destOrd="0" presId="urn:microsoft.com/office/officeart/2008/layout/LinedList"/>
    <dgm:cxn modelId="{538729B3-8EB8-4D33-A3D9-1DB57C1C83F1}" type="presParOf" srcId="{2E3F980B-C7FC-41AA-AF62-3F605A29D4F0}" destId="{220EFE40-1D2E-486B-8647-73E51A673F83}" srcOrd="0" destOrd="0" presId="urn:microsoft.com/office/officeart/2008/layout/LinedList"/>
    <dgm:cxn modelId="{02394A42-730C-40BC-A185-7B880B4F80F2}" type="presParOf" srcId="{2E3F980B-C7FC-41AA-AF62-3F605A29D4F0}" destId="{FD812E05-D026-4575-B400-605315B3BA51}" srcOrd="1" destOrd="0" presId="urn:microsoft.com/office/officeart/2008/layout/LinedList"/>
    <dgm:cxn modelId="{F5E32657-A90D-43EE-93A5-CAAFD217E785}" type="presParOf" srcId="{0A105095-0DEF-4654-B103-1FE4764DAE29}" destId="{B573D9CF-14B7-4E6D-831C-30A31FB25241}" srcOrd="4" destOrd="0" presId="urn:microsoft.com/office/officeart/2008/layout/LinedList"/>
    <dgm:cxn modelId="{50ED72CE-16DB-4D61-8753-7BE843C6FBEE}" type="presParOf" srcId="{0A105095-0DEF-4654-B103-1FE4764DAE29}" destId="{4AFA079B-0C73-46D4-9083-E46FA8B96371}" srcOrd="5" destOrd="0" presId="urn:microsoft.com/office/officeart/2008/layout/LinedList"/>
    <dgm:cxn modelId="{A5452691-3689-463B-A7E6-AB09B7AC00B6}" type="presParOf" srcId="{4AFA079B-0C73-46D4-9083-E46FA8B96371}" destId="{94D2D924-1C75-4D57-A8C3-AA66E9C59A12}" srcOrd="0" destOrd="0" presId="urn:microsoft.com/office/officeart/2008/layout/LinedList"/>
    <dgm:cxn modelId="{0CAC214F-0D24-4D24-BA73-DE3A2BEA8F7A}" type="presParOf" srcId="{4AFA079B-0C73-46D4-9083-E46FA8B96371}" destId="{AFE552C0-B2D3-45F6-A2E6-71EFCAE9F859}" srcOrd="1" destOrd="0" presId="urn:microsoft.com/office/officeart/2008/layout/LinedList"/>
    <dgm:cxn modelId="{B83B8707-EB18-4093-BA30-CAE16FF7B149}" type="presParOf" srcId="{0A105095-0DEF-4654-B103-1FE4764DAE29}" destId="{CAA829CF-ADF2-4427-91F8-127CF07A7A61}" srcOrd="6" destOrd="0" presId="urn:microsoft.com/office/officeart/2008/layout/LinedList"/>
    <dgm:cxn modelId="{BF0A4137-9BF9-4DA8-BB10-92946140BA27}" type="presParOf" srcId="{0A105095-0DEF-4654-B103-1FE4764DAE29}" destId="{FD3A2A04-7160-4BC3-A7D5-0857C8D5068D}" srcOrd="7" destOrd="0" presId="urn:microsoft.com/office/officeart/2008/layout/LinedList"/>
    <dgm:cxn modelId="{27AE28FF-891D-4EEC-A6AD-B78FB2EBD15A}" type="presParOf" srcId="{FD3A2A04-7160-4BC3-A7D5-0857C8D5068D}" destId="{D91C86DD-D71A-4966-805E-B69A2CB41926}" srcOrd="0" destOrd="0" presId="urn:microsoft.com/office/officeart/2008/layout/LinedList"/>
    <dgm:cxn modelId="{7E2FA5EC-2B1C-4407-AD6F-04DAB9FB9B47}" type="presParOf" srcId="{FD3A2A04-7160-4BC3-A7D5-0857C8D5068D}" destId="{DF5ADD61-0F1D-4304-BDEE-82DDAFBAACBC}" srcOrd="1" destOrd="0" presId="urn:microsoft.com/office/officeart/2008/layout/LinedList"/>
    <dgm:cxn modelId="{91449C89-40AE-41B5-B643-1194292D5E14}" type="presParOf" srcId="{0A105095-0DEF-4654-B103-1FE4764DAE29}" destId="{61792DFC-D097-4844-B73B-D7140473ECB4}" srcOrd="8" destOrd="0" presId="urn:microsoft.com/office/officeart/2008/layout/LinedList"/>
    <dgm:cxn modelId="{9C7FCC31-9D43-4844-9E90-515880472374}" type="presParOf" srcId="{0A105095-0DEF-4654-B103-1FE4764DAE29}" destId="{C208A51E-C7D4-444C-B5B3-37E70123F334}" srcOrd="9" destOrd="0" presId="urn:microsoft.com/office/officeart/2008/layout/LinedList"/>
    <dgm:cxn modelId="{49042C1F-8782-4DD2-B562-5527F8B0F0FF}" type="presParOf" srcId="{C208A51E-C7D4-444C-B5B3-37E70123F334}" destId="{8F13C547-9178-4341-9AC1-1F7B2072CCCC}" srcOrd="0" destOrd="0" presId="urn:microsoft.com/office/officeart/2008/layout/LinedList"/>
    <dgm:cxn modelId="{95B300F3-4323-4150-A945-DE916EE50CB6}" type="presParOf" srcId="{C208A51E-C7D4-444C-B5B3-37E70123F334}" destId="{90AF8950-8B97-497F-8BB2-0CDC241E625F}" srcOrd="1" destOrd="0" presId="urn:microsoft.com/office/officeart/2008/layout/LinedList"/>
    <dgm:cxn modelId="{93F7B9CD-3A3D-42E6-AA38-01E10E22EF9B}" type="presParOf" srcId="{0A105095-0DEF-4654-B103-1FE4764DAE29}" destId="{47BBB9E2-E5FB-49B3-8805-A46A7DAE8F8A}" srcOrd="10" destOrd="0" presId="urn:microsoft.com/office/officeart/2008/layout/LinedList"/>
    <dgm:cxn modelId="{169C8FEE-9499-440B-B0E1-4085E8507218}" type="presParOf" srcId="{0A105095-0DEF-4654-B103-1FE4764DAE29}" destId="{3F95662B-438C-4BD5-AFCA-D174B6843A55}" srcOrd="11" destOrd="0" presId="urn:microsoft.com/office/officeart/2008/layout/LinedList"/>
    <dgm:cxn modelId="{A651AFB8-DADC-4A9D-91E1-B006F01032F0}" type="presParOf" srcId="{3F95662B-438C-4BD5-AFCA-D174B6843A55}" destId="{28337D14-0B6A-49D3-BBF1-F8B960BD8283}" srcOrd="0" destOrd="0" presId="urn:microsoft.com/office/officeart/2008/layout/LinedList"/>
    <dgm:cxn modelId="{25A478EC-D83F-4724-BC5E-082F5A839153}" type="presParOf" srcId="{3F95662B-438C-4BD5-AFCA-D174B6843A55}" destId="{3D1E67DD-77DE-4845-9B73-0EE7FA86F8E0}" srcOrd="1" destOrd="0" presId="urn:microsoft.com/office/officeart/2008/layout/LinedList"/>
    <dgm:cxn modelId="{5B3926A4-CCF5-4097-A88B-BB38A2BC5210}" type="presParOf" srcId="{0A105095-0DEF-4654-B103-1FE4764DAE29}" destId="{35504795-C305-49C3-B0C0-C8F0F3602DB0}" srcOrd="12" destOrd="0" presId="urn:microsoft.com/office/officeart/2008/layout/LinedList"/>
    <dgm:cxn modelId="{17BEDCCF-0257-46EE-A232-C7B8F2F41211}" type="presParOf" srcId="{0A105095-0DEF-4654-B103-1FE4764DAE29}" destId="{6D3A9F59-4BB3-4291-83AA-62F2AC1475DB}" srcOrd="13" destOrd="0" presId="urn:microsoft.com/office/officeart/2008/layout/LinedList"/>
    <dgm:cxn modelId="{DC35DC0D-D81A-48BB-8E43-5796788C3F98}" type="presParOf" srcId="{6D3A9F59-4BB3-4291-83AA-62F2AC1475DB}" destId="{A4796024-E6B4-4CC4-A4EC-B42792E84905}" srcOrd="0" destOrd="0" presId="urn:microsoft.com/office/officeart/2008/layout/LinedList"/>
    <dgm:cxn modelId="{3EF6663C-5B11-4086-9CD9-0CFACC4E40FC}" type="presParOf" srcId="{6D3A9F59-4BB3-4291-83AA-62F2AC1475DB}" destId="{1119D358-8264-4539-BEBF-F2C61BCF0D9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00D09C1-BAC3-4F7C-976C-8BD3B45AFF3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764E525-1B9A-49A9-99BA-1648C9585EF2}">
      <dgm:prSet/>
      <dgm:spPr/>
      <dgm:t>
        <a:bodyPr/>
        <a:lstStyle/>
        <a:p>
          <a:r>
            <a:rPr lang="en-GB"/>
            <a:t>Does the argument fit together?</a:t>
          </a:r>
          <a:endParaRPr lang="en-US"/>
        </a:p>
      </dgm:t>
    </dgm:pt>
    <dgm:pt modelId="{BB3CDEA2-C0BE-4EED-BBA6-1653078F2501}" type="parTrans" cxnId="{C126B84E-0646-4336-98B3-05C864004C21}">
      <dgm:prSet/>
      <dgm:spPr/>
      <dgm:t>
        <a:bodyPr/>
        <a:lstStyle/>
        <a:p>
          <a:endParaRPr lang="en-US"/>
        </a:p>
      </dgm:t>
    </dgm:pt>
    <dgm:pt modelId="{B35CDAFE-460F-40B7-8F07-F776AAB9A018}" type="sibTrans" cxnId="{C126B84E-0646-4336-98B3-05C864004C21}">
      <dgm:prSet/>
      <dgm:spPr/>
      <dgm:t>
        <a:bodyPr/>
        <a:lstStyle/>
        <a:p>
          <a:endParaRPr lang="en-US"/>
        </a:p>
      </dgm:t>
    </dgm:pt>
    <dgm:pt modelId="{70C50A17-1A83-4E05-861D-797E9D4068E0}">
      <dgm:prSet/>
      <dgm:spPr/>
      <dgm:t>
        <a:bodyPr/>
        <a:lstStyle/>
        <a:p>
          <a:r>
            <a:rPr lang="en-GB"/>
            <a:t>How certain/generalised are the claims?</a:t>
          </a:r>
          <a:endParaRPr lang="en-US"/>
        </a:p>
      </dgm:t>
    </dgm:pt>
    <dgm:pt modelId="{64363F92-012A-4830-95F3-651FEC10CED8}" type="parTrans" cxnId="{CC902ECF-5F12-42F5-9C4B-D966590534D2}">
      <dgm:prSet/>
      <dgm:spPr/>
      <dgm:t>
        <a:bodyPr/>
        <a:lstStyle/>
        <a:p>
          <a:endParaRPr lang="en-US"/>
        </a:p>
      </dgm:t>
    </dgm:pt>
    <dgm:pt modelId="{ACDA73BB-9A99-464C-BD25-D4217673363B}" type="sibTrans" cxnId="{CC902ECF-5F12-42F5-9C4B-D966590534D2}">
      <dgm:prSet/>
      <dgm:spPr/>
      <dgm:t>
        <a:bodyPr/>
        <a:lstStyle/>
        <a:p>
          <a:endParaRPr lang="en-US"/>
        </a:p>
      </dgm:t>
    </dgm:pt>
    <dgm:pt modelId="{74369834-40FC-45B6-81FA-CDFC7B6F987F}">
      <dgm:prSet/>
      <dgm:spPr/>
      <dgm:t>
        <a:bodyPr/>
        <a:lstStyle/>
        <a:p>
          <a:r>
            <a:rPr lang="en-GB"/>
            <a:t>How adequate is the backing of these claims?</a:t>
          </a:r>
          <a:endParaRPr lang="en-US"/>
        </a:p>
      </dgm:t>
    </dgm:pt>
    <dgm:pt modelId="{7A965359-97E7-4EE3-B978-C4F3F6004CF5}" type="parTrans" cxnId="{C619A1A9-0E4E-439A-9F08-FC40606BB967}">
      <dgm:prSet/>
      <dgm:spPr/>
      <dgm:t>
        <a:bodyPr/>
        <a:lstStyle/>
        <a:p>
          <a:endParaRPr lang="en-US"/>
        </a:p>
      </dgm:t>
    </dgm:pt>
    <dgm:pt modelId="{96F2FE68-BF1B-47DA-B061-1DF86D62AA96}" type="sibTrans" cxnId="{C619A1A9-0E4E-439A-9F08-FC40606BB967}">
      <dgm:prSet/>
      <dgm:spPr/>
      <dgm:t>
        <a:bodyPr/>
        <a:lstStyle/>
        <a:p>
          <a:endParaRPr lang="en-US"/>
        </a:p>
      </dgm:t>
    </dgm:pt>
    <dgm:pt modelId="{656D524B-72AB-448B-A566-B7A01A6E43F7}">
      <dgm:prSet/>
      <dgm:spPr/>
      <dgm:t>
        <a:bodyPr/>
        <a:lstStyle/>
        <a:p>
          <a:r>
            <a:rPr lang="en-GB"/>
            <a:t>How robust is the evidence?</a:t>
          </a:r>
          <a:endParaRPr lang="en-US"/>
        </a:p>
      </dgm:t>
    </dgm:pt>
    <dgm:pt modelId="{CD6205C9-95C6-4549-863E-F0378099909B}" type="parTrans" cxnId="{DD2FB4CE-5073-42EE-BBC1-B2F499565204}">
      <dgm:prSet/>
      <dgm:spPr/>
      <dgm:t>
        <a:bodyPr/>
        <a:lstStyle/>
        <a:p>
          <a:endParaRPr lang="en-US"/>
        </a:p>
      </dgm:t>
    </dgm:pt>
    <dgm:pt modelId="{6EC267A1-F4EB-4A0A-8D5B-87583C61B42D}" type="sibTrans" cxnId="{DD2FB4CE-5073-42EE-BBC1-B2F499565204}">
      <dgm:prSet/>
      <dgm:spPr/>
      <dgm:t>
        <a:bodyPr/>
        <a:lstStyle/>
        <a:p>
          <a:endParaRPr lang="en-US"/>
        </a:p>
      </dgm:t>
    </dgm:pt>
    <dgm:pt modelId="{DEFB8C7D-55B6-4C71-89DB-2DA404152543}">
      <dgm:prSet/>
      <dgm:spPr/>
      <dgm:t>
        <a:bodyPr/>
        <a:lstStyle/>
        <a:p>
          <a:r>
            <a:rPr lang="en-GB"/>
            <a:t>Is there sufficient backing for the claims?</a:t>
          </a:r>
          <a:endParaRPr lang="en-US"/>
        </a:p>
      </dgm:t>
    </dgm:pt>
    <dgm:pt modelId="{B3CD6757-F5CC-4E09-9679-D03C742D7E70}" type="parTrans" cxnId="{287EC5E4-375E-4079-83F0-706CF1DD85D4}">
      <dgm:prSet/>
      <dgm:spPr/>
      <dgm:t>
        <a:bodyPr/>
        <a:lstStyle/>
        <a:p>
          <a:endParaRPr lang="en-US"/>
        </a:p>
      </dgm:t>
    </dgm:pt>
    <dgm:pt modelId="{C4C9F8AA-B1F1-4A35-9908-AC2D76B3A5AF}" type="sibTrans" cxnId="{287EC5E4-375E-4079-83F0-706CF1DD85D4}">
      <dgm:prSet/>
      <dgm:spPr/>
      <dgm:t>
        <a:bodyPr/>
        <a:lstStyle/>
        <a:p>
          <a:endParaRPr lang="en-US"/>
        </a:p>
      </dgm:t>
    </dgm:pt>
    <dgm:pt modelId="{B13506EB-22D9-4476-8ED6-D44415DA73FD}">
      <dgm:prSet/>
      <dgm:spPr/>
      <dgm:t>
        <a:bodyPr/>
        <a:lstStyle/>
        <a:p>
          <a:r>
            <a:rPr lang="en-GB"/>
            <a:t>How effective is the framework?</a:t>
          </a:r>
          <a:endParaRPr lang="en-US"/>
        </a:p>
      </dgm:t>
    </dgm:pt>
    <dgm:pt modelId="{639AD202-B64C-4756-B896-2D957D7E3A21}" type="parTrans" cxnId="{91162CED-AA4A-4636-86D2-4798A9F7955D}">
      <dgm:prSet/>
      <dgm:spPr/>
      <dgm:t>
        <a:bodyPr/>
        <a:lstStyle/>
        <a:p>
          <a:endParaRPr lang="en-US"/>
        </a:p>
      </dgm:t>
    </dgm:pt>
    <dgm:pt modelId="{68E21C42-AC3C-4203-8043-FEFE939EF636}" type="sibTrans" cxnId="{91162CED-AA4A-4636-86D2-4798A9F7955D}">
      <dgm:prSet/>
      <dgm:spPr/>
      <dgm:t>
        <a:bodyPr/>
        <a:lstStyle/>
        <a:p>
          <a:endParaRPr lang="en-US"/>
        </a:p>
      </dgm:t>
    </dgm:pt>
    <dgm:pt modelId="{77EDFD80-543F-4789-AE56-70699E2378F3}">
      <dgm:prSet/>
      <dgm:spPr/>
      <dgm:t>
        <a:bodyPr/>
        <a:lstStyle/>
        <a:p>
          <a:r>
            <a:rPr lang="en-GB"/>
            <a:t>What are the assumptions? (explicit and implicit)</a:t>
          </a:r>
          <a:endParaRPr lang="en-US"/>
        </a:p>
      </dgm:t>
    </dgm:pt>
    <dgm:pt modelId="{C536335B-54AD-4F3D-A1A6-754B185C0629}" type="parTrans" cxnId="{73BE464B-F370-4C67-A6B7-61D1E3E74F10}">
      <dgm:prSet/>
      <dgm:spPr/>
      <dgm:t>
        <a:bodyPr/>
        <a:lstStyle/>
        <a:p>
          <a:endParaRPr lang="en-US"/>
        </a:p>
      </dgm:t>
    </dgm:pt>
    <dgm:pt modelId="{CFF1118C-1F2A-4959-8E8F-F5FD8FD4CC57}" type="sibTrans" cxnId="{73BE464B-F370-4C67-A6B7-61D1E3E74F10}">
      <dgm:prSet/>
      <dgm:spPr/>
      <dgm:t>
        <a:bodyPr/>
        <a:lstStyle/>
        <a:p>
          <a:endParaRPr lang="en-US"/>
        </a:p>
      </dgm:t>
    </dgm:pt>
    <dgm:pt modelId="{171E9A99-A629-42C9-B8FE-F73D10201D67}">
      <dgm:prSet/>
      <dgm:spPr/>
      <dgm:t>
        <a:bodyPr/>
        <a:lstStyle/>
        <a:p>
          <a:r>
            <a:rPr lang="en-GB"/>
            <a:t>Are the key concepts consistent, compatible? </a:t>
          </a:r>
          <a:endParaRPr lang="en-US"/>
        </a:p>
      </dgm:t>
    </dgm:pt>
    <dgm:pt modelId="{E8B0DA7B-5F03-4CBF-8A9D-2DA6B151BC52}" type="parTrans" cxnId="{3A660A5C-9B8C-4E0D-89D0-FE327BD6D339}">
      <dgm:prSet/>
      <dgm:spPr/>
      <dgm:t>
        <a:bodyPr/>
        <a:lstStyle/>
        <a:p>
          <a:endParaRPr lang="en-US"/>
        </a:p>
      </dgm:t>
    </dgm:pt>
    <dgm:pt modelId="{9CC01333-90DF-40E6-8453-FD91C2FB089B}" type="sibTrans" cxnId="{3A660A5C-9B8C-4E0D-89D0-FE327BD6D339}">
      <dgm:prSet/>
      <dgm:spPr/>
      <dgm:t>
        <a:bodyPr/>
        <a:lstStyle/>
        <a:p>
          <a:endParaRPr lang="en-US"/>
        </a:p>
      </dgm:t>
    </dgm:pt>
    <dgm:pt modelId="{812B6CBE-7783-4CD7-ACC3-3E7F519C5E8A}" type="pres">
      <dgm:prSet presAssocID="{200D09C1-BAC3-4F7C-976C-8BD3B45AFF3F}" presName="vert0" presStyleCnt="0">
        <dgm:presLayoutVars>
          <dgm:dir/>
          <dgm:animOne val="branch"/>
          <dgm:animLvl val="lvl"/>
        </dgm:presLayoutVars>
      </dgm:prSet>
      <dgm:spPr/>
    </dgm:pt>
    <dgm:pt modelId="{F08E5698-CC26-4BC9-819C-F10CA58BE70E}" type="pres">
      <dgm:prSet presAssocID="{9764E525-1B9A-49A9-99BA-1648C9585EF2}" presName="thickLine" presStyleLbl="alignNode1" presStyleIdx="0" presStyleCnt="8"/>
      <dgm:spPr/>
    </dgm:pt>
    <dgm:pt modelId="{334CD5A5-9DC3-4018-B51F-309FBFFCF09A}" type="pres">
      <dgm:prSet presAssocID="{9764E525-1B9A-49A9-99BA-1648C9585EF2}" presName="horz1" presStyleCnt="0"/>
      <dgm:spPr/>
    </dgm:pt>
    <dgm:pt modelId="{964601D3-1ED4-473D-B274-138B4EA210ED}" type="pres">
      <dgm:prSet presAssocID="{9764E525-1B9A-49A9-99BA-1648C9585EF2}" presName="tx1" presStyleLbl="revTx" presStyleIdx="0" presStyleCnt="8"/>
      <dgm:spPr/>
    </dgm:pt>
    <dgm:pt modelId="{90CDCD9C-5206-4E2B-A021-46B4161D94C2}" type="pres">
      <dgm:prSet presAssocID="{9764E525-1B9A-49A9-99BA-1648C9585EF2}" presName="vert1" presStyleCnt="0"/>
      <dgm:spPr/>
    </dgm:pt>
    <dgm:pt modelId="{91C4D4CB-ED18-4D89-9AA0-E4EB71FA1820}" type="pres">
      <dgm:prSet presAssocID="{70C50A17-1A83-4E05-861D-797E9D4068E0}" presName="thickLine" presStyleLbl="alignNode1" presStyleIdx="1" presStyleCnt="8"/>
      <dgm:spPr/>
    </dgm:pt>
    <dgm:pt modelId="{F2EECABB-4061-4F3C-979C-1AB78932E58A}" type="pres">
      <dgm:prSet presAssocID="{70C50A17-1A83-4E05-861D-797E9D4068E0}" presName="horz1" presStyleCnt="0"/>
      <dgm:spPr/>
    </dgm:pt>
    <dgm:pt modelId="{8BDE3CE3-A18E-4864-8850-88F01155AFD6}" type="pres">
      <dgm:prSet presAssocID="{70C50A17-1A83-4E05-861D-797E9D4068E0}" presName="tx1" presStyleLbl="revTx" presStyleIdx="1" presStyleCnt="8"/>
      <dgm:spPr/>
    </dgm:pt>
    <dgm:pt modelId="{73DAC4C9-5118-49A2-B58C-5727526C9394}" type="pres">
      <dgm:prSet presAssocID="{70C50A17-1A83-4E05-861D-797E9D4068E0}" presName="vert1" presStyleCnt="0"/>
      <dgm:spPr/>
    </dgm:pt>
    <dgm:pt modelId="{9F11A16A-6908-4328-ADB8-57375843D81F}" type="pres">
      <dgm:prSet presAssocID="{74369834-40FC-45B6-81FA-CDFC7B6F987F}" presName="thickLine" presStyleLbl="alignNode1" presStyleIdx="2" presStyleCnt="8"/>
      <dgm:spPr/>
    </dgm:pt>
    <dgm:pt modelId="{2CF4CA64-0860-4C44-BFEF-8D6B14A3D272}" type="pres">
      <dgm:prSet presAssocID="{74369834-40FC-45B6-81FA-CDFC7B6F987F}" presName="horz1" presStyleCnt="0"/>
      <dgm:spPr/>
    </dgm:pt>
    <dgm:pt modelId="{7E7109B4-F6A6-4FF3-9931-E4E197A920E6}" type="pres">
      <dgm:prSet presAssocID="{74369834-40FC-45B6-81FA-CDFC7B6F987F}" presName="tx1" presStyleLbl="revTx" presStyleIdx="2" presStyleCnt="8"/>
      <dgm:spPr/>
    </dgm:pt>
    <dgm:pt modelId="{6D7B9C93-AB00-4A7A-8BD0-20E2268AE5BF}" type="pres">
      <dgm:prSet presAssocID="{74369834-40FC-45B6-81FA-CDFC7B6F987F}" presName="vert1" presStyleCnt="0"/>
      <dgm:spPr/>
    </dgm:pt>
    <dgm:pt modelId="{FEBA078E-C982-470C-9DC2-A73A83C4EB3F}" type="pres">
      <dgm:prSet presAssocID="{656D524B-72AB-448B-A566-B7A01A6E43F7}" presName="thickLine" presStyleLbl="alignNode1" presStyleIdx="3" presStyleCnt="8"/>
      <dgm:spPr/>
    </dgm:pt>
    <dgm:pt modelId="{4EDCE115-65BA-42B3-A18F-F87D7E19AF4C}" type="pres">
      <dgm:prSet presAssocID="{656D524B-72AB-448B-A566-B7A01A6E43F7}" presName="horz1" presStyleCnt="0"/>
      <dgm:spPr/>
    </dgm:pt>
    <dgm:pt modelId="{9EB000B4-AC1B-424A-9B39-5ED72D74CBC3}" type="pres">
      <dgm:prSet presAssocID="{656D524B-72AB-448B-A566-B7A01A6E43F7}" presName="tx1" presStyleLbl="revTx" presStyleIdx="3" presStyleCnt="8"/>
      <dgm:spPr/>
    </dgm:pt>
    <dgm:pt modelId="{B265FF47-D3F2-4A13-B192-17EC894A49EE}" type="pres">
      <dgm:prSet presAssocID="{656D524B-72AB-448B-A566-B7A01A6E43F7}" presName="vert1" presStyleCnt="0"/>
      <dgm:spPr/>
    </dgm:pt>
    <dgm:pt modelId="{CD148CE0-7872-494E-9177-0D12FC75895A}" type="pres">
      <dgm:prSet presAssocID="{DEFB8C7D-55B6-4C71-89DB-2DA404152543}" presName="thickLine" presStyleLbl="alignNode1" presStyleIdx="4" presStyleCnt="8"/>
      <dgm:spPr/>
    </dgm:pt>
    <dgm:pt modelId="{00BD9F4C-D2AB-4147-99B2-827F3125A815}" type="pres">
      <dgm:prSet presAssocID="{DEFB8C7D-55B6-4C71-89DB-2DA404152543}" presName="horz1" presStyleCnt="0"/>
      <dgm:spPr/>
    </dgm:pt>
    <dgm:pt modelId="{110D0390-EC0F-4B94-A316-9DAADCB24E84}" type="pres">
      <dgm:prSet presAssocID="{DEFB8C7D-55B6-4C71-89DB-2DA404152543}" presName="tx1" presStyleLbl="revTx" presStyleIdx="4" presStyleCnt="8"/>
      <dgm:spPr/>
    </dgm:pt>
    <dgm:pt modelId="{278CFC6E-E1AC-47D5-B73E-00DDB4A53670}" type="pres">
      <dgm:prSet presAssocID="{DEFB8C7D-55B6-4C71-89DB-2DA404152543}" presName="vert1" presStyleCnt="0"/>
      <dgm:spPr/>
    </dgm:pt>
    <dgm:pt modelId="{14BA44E4-B9A9-4F9E-AF25-04F75A50A484}" type="pres">
      <dgm:prSet presAssocID="{B13506EB-22D9-4476-8ED6-D44415DA73FD}" presName="thickLine" presStyleLbl="alignNode1" presStyleIdx="5" presStyleCnt="8"/>
      <dgm:spPr/>
    </dgm:pt>
    <dgm:pt modelId="{8DD643C3-6ECA-4E7B-938C-591CF6E3FEC0}" type="pres">
      <dgm:prSet presAssocID="{B13506EB-22D9-4476-8ED6-D44415DA73FD}" presName="horz1" presStyleCnt="0"/>
      <dgm:spPr/>
    </dgm:pt>
    <dgm:pt modelId="{03486E7B-967D-421C-81AD-4B542DFA11F7}" type="pres">
      <dgm:prSet presAssocID="{B13506EB-22D9-4476-8ED6-D44415DA73FD}" presName="tx1" presStyleLbl="revTx" presStyleIdx="5" presStyleCnt="8"/>
      <dgm:spPr/>
    </dgm:pt>
    <dgm:pt modelId="{4A957B37-61BF-4135-AD10-F56BA2C0C9FC}" type="pres">
      <dgm:prSet presAssocID="{B13506EB-22D9-4476-8ED6-D44415DA73FD}" presName="vert1" presStyleCnt="0"/>
      <dgm:spPr/>
    </dgm:pt>
    <dgm:pt modelId="{89BFFFDE-4664-491D-865B-E2021D3B4534}" type="pres">
      <dgm:prSet presAssocID="{77EDFD80-543F-4789-AE56-70699E2378F3}" presName="thickLine" presStyleLbl="alignNode1" presStyleIdx="6" presStyleCnt="8"/>
      <dgm:spPr/>
    </dgm:pt>
    <dgm:pt modelId="{AEBD1046-5736-4E7D-9FA8-89413EBB4895}" type="pres">
      <dgm:prSet presAssocID="{77EDFD80-543F-4789-AE56-70699E2378F3}" presName="horz1" presStyleCnt="0"/>
      <dgm:spPr/>
    </dgm:pt>
    <dgm:pt modelId="{3E43F06C-A671-43FF-A075-9A7F60753030}" type="pres">
      <dgm:prSet presAssocID="{77EDFD80-543F-4789-AE56-70699E2378F3}" presName="tx1" presStyleLbl="revTx" presStyleIdx="6" presStyleCnt="8"/>
      <dgm:spPr/>
    </dgm:pt>
    <dgm:pt modelId="{6E41448E-6505-4225-895A-5FE0555C2665}" type="pres">
      <dgm:prSet presAssocID="{77EDFD80-543F-4789-AE56-70699E2378F3}" presName="vert1" presStyleCnt="0"/>
      <dgm:spPr/>
    </dgm:pt>
    <dgm:pt modelId="{2781B595-3F31-4C42-9ACF-C121ACC5A4AB}" type="pres">
      <dgm:prSet presAssocID="{171E9A99-A629-42C9-B8FE-F73D10201D67}" presName="thickLine" presStyleLbl="alignNode1" presStyleIdx="7" presStyleCnt="8"/>
      <dgm:spPr/>
    </dgm:pt>
    <dgm:pt modelId="{2DA972E7-00B4-4FC7-A4D9-7D306B761263}" type="pres">
      <dgm:prSet presAssocID="{171E9A99-A629-42C9-B8FE-F73D10201D67}" presName="horz1" presStyleCnt="0"/>
      <dgm:spPr/>
    </dgm:pt>
    <dgm:pt modelId="{875322E9-6176-4499-ACE6-0FBB5F4EAD47}" type="pres">
      <dgm:prSet presAssocID="{171E9A99-A629-42C9-B8FE-F73D10201D67}" presName="tx1" presStyleLbl="revTx" presStyleIdx="7" presStyleCnt="8"/>
      <dgm:spPr/>
    </dgm:pt>
    <dgm:pt modelId="{86957054-7489-44DF-9BC0-63AFB5767CB6}" type="pres">
      <dgm:prSet presAssocID="{171E9A99-A629-42C9-B8FE-F73D10201D67}" presName="vert1" presStyleCnt="0"/>
      <dgm:spPr/>
    </dgm:pt>
  </dgm:ptLst>
  <dgm:cxnLst>
    <dgm:cxn modelId="{0F4A8112-D478-49CC-B955-23040D20A80D}" type="presOf" srcId="{200D09C1-BAC3-4F7C-976C-8BD3B45AFF3F}" destId="{812B6CBE-7783-4CD7-ACC3-3E7F519C5E8A}" srcOrd="0" destOrd="0" presId="urn:microsoft.com/office/officeart/2008/layout/LinedList"/>
    <dgm:cxn modelId="{24EDB638-9DDD-49C2-9A9D-D929EA2C5A7C}" type="presOf" srcId="{B13506EB-22D9-4476-8ED6-D44415DA73FD}" destId="{03486E7B-967D-421C-81AD-4B542DFA11F7}" srcOrd="0" destOrd="0" presId="urn:microsoft.com/office/officeart/2008/layout/LinedList"/>
    <dgm:cxn modelId="{3A660A5C-9B8C-4E0D-89D0-FE327BD6D339}" srcId="{200D09C1-BAC3-4F7C-976C-8BD3B45AFF3F}" destId="{171E9A99-A629-42C9-B8FE-F73D10201D67}" srcOrd="7" destOrd="0" parTransId="{E8B0DA7B-5F03-4CBF-8A9D-2DA6B151BC52}" sibTransId="{9CC01333-90DF-40E6-8453-FD91C2FB089B}"/>
    <dgm:cxn modelId="{73BE464B-F370-4C67-A6B7-61D1E3E74F10}" srcId="{200D09C1-BAC3-4F7C-976C-8BD3B45AFF3F}" destId="{77EDFD80-543F-4789-AE56-70699E2378F3}" srcOrd="6" destOrd="0" parTransId="{C536335B-54AD-4F3D-A1A6-754B185C0629}" sibTransId="{CFF1118C-1F2A-4959-8E8F-F5FD8FD4CC57}"/>
    <dgm:cxn modelId="{C126B84E-0646-4336-98B3-05C864004C21}" srcId="{200D09C1-BAC3-4F7C-976C-8BD3B45AFF3F}" destId="{9764E525-1B9A-49A9-99BA-1648C9585EF2}" srcOrd="0" destOrd="0" parTransId="{BB3CDEA2-C0BE-4EED-BBA6-1653078F2501}" sibTransId="{B35CDAFE-460F-40B7-8F07-F776AAB9A018}"/>
    <dgm:cxn modelId="{2B4D7E4F-4DA8-4048-96E0-3C61AB01F052}" type="presOf" srcId="{70C50A17-1A83-4E05-861D-797E9D4068E0}" destId="{8BDE3CE3-A18E-4864-8850-88F01155AFD6}" srcOrd="0" destOrd="0" presId="urn:microsoft.com/office/officeart/2008/layout/LinedList"/>
    <dgm:cxn modelId="{09781656-4348-4AFB-98D2-D078D7955447}" type="presOf" srcId="{656D524B-72AB-448B-A566-B7A01A6E43F7}" destId="{9EB000B4-AC1B-424A-9B39-5ED72D74CBC3}" srcOrd="0" destOrd="0" presId="urn:microsoft.com/office/officeart/2008/layout/LinedList"/>
    <dgm:cxn modelId="{C619A1A9-0E4E-439A-9F08-FC40606BB967}" srcId="{200D09C1-BAC3-4F7C-976C-8BD3B45AFF3F}" destId="{74369834-40FC-45B6-81FA-CDFC7B6F987F}" srcOrd="2" destOrd="0" parTransId="{7A965359-97E7-4EE3-B978-C4F3F6004CF5}" sibTransId="{96F2FE68-BF1B-47DA-B061-1DF86D62AA96}"/>
    <dgm:cxn modelId="{C07F80CE-4468-47F5-92C8-F2A1477F25D9}" type="presOf" srcId="{74369834-40FC-45B6-81FA-CDFC7B6F987F}" destId="{7E7109B4-F6A6-4FF3-9931-E4E197A920E6}" srcOrd="0" destOrd="0" presId="urn:microsoft.com/office/officeart/2008/layout/LinedList"/>
    <dgm:cxn modelId="{DD2FB4CE-5073-42EE-BBC1-B2F499565204}" srcId="{200D09C1-BAC3-4F7C-976C-8BD3B45AFF3F}" destId="{656D524B-72AB-448B-A566-B7A01A6E43F7}" srcOrd="3" destOrd="0" parTransId="{CD6205C9-95C6-4549-863E-F0378099909B}" sibTransId="{6EC267A1-F4EB-4A0A-8D5B-87583C61B42D}"/>
    <dgm:cxn modelId="{CC902ECF-5F12-42F5-9C4B-D966590534D2}" srcId="{200D09C1-BAC3-4F7C-976C-8BD3B45AFF3F}" destId="{70C50A17-1A83-4E05-861D-797E9D4068E0}" srcOrd="1" destOrd="0" parTransId="{64363F92-012A-4830-95F3-651FEC10CED8}" sibTransId="{ACDA73BB-9A99-464C-BD25-D4217673363B}"/>
    <dgm:cxn modelId="{287EC5E4-375E-4079-83F0-706CF1DD85D4}" srcId="{200D09C1-BAC3-4F7C-976C-8BD3B45AFF3F}" destId="{DEFB8C7D-55B6-4C71-89DB-2DA404152543}" srcOrd="4" destOrd="0" parTransId="{B3CD6757-F5CC-4E09-9679-D03C742D7E70}" sibTransId="{C4C9F8AA-B1F1-4A35-9908-AC2D76B3A5AF}"/>
    <dgm:cxn modelId="{405EEFE8-198F-49B6-80EB-B6480B6A791E}" type="presOf" srcId="{171E9A99-A629-42C9-B8FE-F73D10201D67}" destId="{875322E9-6176-4499-ACE6-0FBB5F4EAD47}" srcOrd="0" destOrd="0" presId="urn:microsoft.com/office/officeart/2008/layout/LinedList"/>
    <dgm:cxn modelId="{91162CED-AA4A-4636-86D2-4798A9F7955D}" srcId="{200D09C1-BAC3-4F7C-976C-8BD3B45AFF3F}" destId="{B13506EB-22D9-4476-8ED6-D44415DA73FD}" srcOrd="5" destOrd="0" parTransId="{639AD202-B64C-4756-B896-2D957D7E3A21}" sibTransId="{68E21C42-AC3C-4203-8043-FEFE939EF636}"/>
    <dgm:cxn modelId="{D12F6EEE-029C-4E3A-A9F1-9D9D47FFE852}" type="presOf" srcId="{9764E525-1B9A-49A9-99BA-1648C9585EF2}" destId="{964601D3-1ED4-473D-B274-138B4EA210ED}" srcOrd="0" destOrd="0" presId="urn:microsoft.com/office/officeart/2008/layout/LinedList"/>
    <dgm:cxn modelId="{A4156EF4-473D-4D95-BD3E-46112F09FCF4}" type="presOf" srcId="{77EDFD80-543F-4789-AE56-70699E2378F3}" destId="{3E43F06C-A671-43FF-A075-9A7F60753030}" srcOrd="0" destOrd="0" presId="urn:microsoft.com/office/officeart/2008/layout/LinedList"/>
    <dgm:cxn modelId="{0E6385FF-019F-4FF9-BEB2-0B7CC118DB0B}" type="presOf" srcId="{DEFB8C7D-55B6-4C71-89DB-2DA404152543}" destId="{110D0390-EC0F-4B94-A316-9DAADCB24E84}" srcOrd="0" destOrd="0" presId="urn:microsoft.com/office/officeart/2008/layout/LinedList"/>
    <dgm:cxn modelId="{F2BDDF68-8B55-49E4-9EC8-60D6544F7EA3}" type="presParOf" srcId="{812B6CBE-7783-4CD7-ACC3-3E7F519C5E8A}" destId="{F08E5698-CC26-4BC9-819C-F10CA58BE70E}" srcOrd="0" destOrd="0" presId="urn:microsoft.com/office/officeart/2008/layout/LinedList"/>
    <dgm:cxn modelId="{21AD4D67-1596-4C44-B54F-B97C7C453182}" type="presParOf" srcId="{812B6CBE-7783-4CD7-ACC3-3E7F519C5E8A}" destId="{334CD5A5-9DC3-4018-B51F-309FBFFCF09A}" srcOrd="1" destOrd="0" presId="urn:microsoft.com/office/officeart/2008/layout/LinedList"/>
    <dgm:cxn modelId="{11E057E2-5106-4073-8EFE-7427E9317B2E}" type="presParOf" srcId="{334CD5A5-9DC3-4018-B51F-309FBFFCF09A}" destId="{964601D3-1ED4-473D-B274-138B4EA210ED}" srcOrd="0" destOrd="0" presId="urn:microsoft.com/office/officeart/2008/layout/LinedList"/>
    <dgm:cxn modelId="{6B22DCB4-1F3E-4B84-8784-2C541C78FCAB}" type="presParOf" srcId="{334CD5A5-9DC3-4018-B51F-309FBFFCF09A}" destId="{90CDCD9C-5206-4E2B-A021-46B4161D94C2}" srcOrd="1" destOrd="0" presId="urn:microsoft.com/office/officeart/2008/layout/LinedList"/>
    <dgm:cxn modelId="{E8D058D7-F058-4E3C-B049-8A401F8E240C}" type="presParOf" srcId="{812B6CBE-7783-4CD7-ACC3-3E7F519C5E8A}" destId="{91C4D4CB-ED18-4D89-9AA0-E4EB71FA1820}" srcOrd="2" destOrd="0" presId="urn:microsoft.com/office/officeart/2008/layout/LinedList"/>
    <dgm:cxn modelId="{CD585280-4842-481D-A331-7C7530C18D0C}" type="presParOf" srcId="{812B6CBE-7783-4CD7-ACC3-3E7F519C5E8A}" destId="{F2EECABB-4061-4F3C-979C-1AB78932E58A}" srcOrd="3" destOrd="0" presId="urn:microsoft.com/office/officeart/2008/layout/LinedList"/>
    <dgm:cxn modelId="{FB39892E-7F73-4A46-ACCD-7CD933F7ADB8}" type="presParOf" srcId="{F2EECABB-4061-4F3C-979C-1AB78932E58A}" destId="{8BDE3CE3-A18E-4864-8850-88F01155AFD6}" srcOrd="0" destOrd="0" presId="urn:microsoft.com/office/officeart/2008/layout/LinedList"/>
    <dgm:cxn modelId="{8729D530-CEF7-4495-985D-49A5045E76CF}" type="presParOf" srcId="{F2EECABB-4061-4F3C-979C-1AB78932E58A}" destId="{73DAC4C9-5118-49A2-B58C-5727526C9394}" srcOrd="1" destOrd="0" presId="urn:microsoft.com/office/officeart/2008/layout/LinedList"/>
    <dgm:cxn modelId="{D60CB16B-4853-416A-9672-65942E147A40}" type="presParOf" srcId="{812B6CBE-7783-4CD7-ACC3-3E7F519C5E8A}" destId="{9F11A16A-6908-4328-ADB8-57375843D81F}" srcOrd="4" destOrd="0" presId="urn:microsoft.com/office/officeart/2008/layout/LinedList"/>
    <dgm:cxn modelId="{8C1ABDF9-EE2B-49B8-9424-56B1E9EE93D5}" type="presParOf" srcId="{812B6CBE-7783-4CD7-ACC3-3E7F519C5E8A}" destId="{2CF4CA64-0860-4C44-BFEF-8D6B14A3D272}" srcOrd="5" destOrd="0" presId="urn:microsoft.com/office/officeart/2008/layout/LinedList"/>
    <dgm:cxn modelId="{87D91C17-8689-4B21-80A8-500F09E0E97C}" type="presParOf" srcId="{2CF4CA64-0860-4C44-BFEF-8D6B14A3D272}" destId="{7E7109B4-F6A6-4FF3-9931-E4E197A920E6}" srcOrd="0" destOrd="0" presId="urn:microsoft.com/office/officeart/2008/layout/LinedList"/>
    <dgm:cxn modelId="{61C3D50C-834E-4B42-9E71-5F3FCB5728AC}" type="presParOf" srcId="{2CF4CA64-0860-4C44-BFEF-8D6B14A3D272}" destId="{6D7B9C93-AB00-4A7A-8BD0-20E2268AE5BF}" srcOrd="1" destOrd="0" presId="urn:microsoft.com/office/officeart/2008/layout/LinedList"/>
    <dgm:cxn modelId="{0D3F1B72-FAFB-4B0D-879D-0674BF7DFCA7}" type="presParOf" srcId="{812B6CBE-7783-4CD7-ACC3-3E7F519C5E8A}" destId="{FEBA078E-C982-470C-9DC2-A73A83C4EB3F}" srcOrd="6" destOrd="0" presId="urn:microsoft.com/office/officeart/2008/layout/LinedList"/>
    <dgm:cxn modelId="{89E5B45C-9F0F-492F-9CA3-F1E4652346FB}" type="presParOf" srcId="{812B6CBE-7783-4CD7-ACC3-3E7F519C5E8A}" destId="{4EDCE115-65BA-42B3-A18F-F87D7E19AF4C}" srcOrd="7" destOrd="0" presId="urn:microsoft.com/office/officeart/2008/layout/LinedList"/>
    <dgm:cxn modelId="{C9D47BAF-28A9-4774-9631-54A75CC5658E}" type="presParOf" srcId="{4EDCE115-65BA-42B3-A18F-F87D7E19AF4C}" destId="{9EB000B4-AC1B-424A-9B39-5ED72D74CBC3}" srcOrd="0" destOrd="0" presId="urn:microsoft.com/office/officeart/2008/layout/LinedList"/>
    <dgm:cxn modelId="{42C417AE-A851-4E4C-BD81-4D7783C0B6A5}" type="presParOf" srcId="{4EDCE115-65BA-42B3-A18F-F87D7E19AF4C}" destId="{B265FF47-D3F2-4A13-B192-17EC894A49EE}" srcOrd="1" destOrd="0" presId="urn:microsoft.com/office/officeart/2008/layout/LinedList"/>
    <dgm:cxn modelId="{1F29755F-5991-49BC-A582-955E98136E68}" type="presParOf" srcId="{812B6CBE-7783-4CD7-ACC3-3E7F519C5E8A}" destId="{CD148CE0-7872-494E-9177-0D12FC75895A}" srcOrd="8" destOrd="0" presId="urn:microsoft.com/office/officeart/2008/layout/LinedList"/>
    <dgm:cxn modelId="{2621E738-F8C5-435E-A9F2-05234098BA78}" type="presParOf" srcId="{812B6CBE-7783-4CD7-ACC3-3E7F519C5E8A}" destId="{00BD9F4C-D2AB-4147-99B2-827F3125A815}" srcOrd="9" destOrd="0" presId="urn:microsoft.com/office/officeart/2008/layout/LinedList"/>
    <dgm:cxn modelId="{DC7B1D5C-2A5B-495A-A2CB-64AAC45422A3}" type="presParOf" srcId="{00BD9F4C-D2AB-4147-99B2-827F3125A815}" destId="{110D0390-EC0F-4B94-A316-9DAADCB24E84}" srcOrd="0" destOrd="0" presId="urn:microsoft.com/office/officeart/2008/layout/LinedList"/>
    <dgm:cxn modelId="{E7D1C40A-EE01-4F34-870F-4E4D28FCD04D}" type="presParOf" srcId="{00BD9F4C-D2AB-4147-99B2-827F3125A815}" destId="{278CFC6E-E1AC-47D5-B73E-00DDB4A53670}" srcOrd="1" destOrd="0" presId="urn:microsoft.com/office/officeart/2008/layout/LinedList"/>
    <dgm:cxn modelId="{ABF2C622-EE1A-4240-A2DD-862C222391D9}" type="presParOf" srcId="{812B6CBE-7783-4CD7-ACC3-3E7F519C5E8A}" destId="{14BA44E4-B9A9-4F9E-AF25-04F75A50A484}" srcOrd="10" destOrd="0" presId="urn:microsoft.com/office/officeart/2008/layout/LinedList"/>
    <dgm:cxn modelId="{104BE43B-AE7F-4FEC-A885-CCFA292C970E}" type="presParOf" srcId="{812B6CBE-7783-4CD7-ACC3-3E7F519C5E8A}" destId="{8DD643C3-6ECA-4E7B-938C-591CF6E3FEC0}" srcOrd="11" destOrd="0" presId="urn:microsoft.com/office/officeart/2008/layout/LinedList"/>
    <dgm:cxn modelId="{B737CD54-3ECE-405C-90C6-66545D36D237}" type="presParOf" srcId="{8DD643C3-6ECA-4E7B-938C-591CF6E3FEC0}" destId="{03486E7B-967D-421C-81AD-4B542DFA11F7}" srcOrd="0" destOrd="0" presId="urn:microsoft.com/office/officeart/2008/layout/LinedList"/>
    <dgm:cxn modelId="{31B84633-CDA8-4A5D-AF99-DE1240E87239}" type="presParOf" srcId="{8DD643C3-6ECA-4E7B-938C-591CF6E3FEC0}" destId="{4A957B37-61BF-4135-AD10-F56BA2C0C9FC}" srcOrd="1" destOrd="0" presId="urn:microsoft.com/office/officeart/2008/layout/LinedList"/>
    <dgm:cxn modelId="{EBB21762-EE30-4C6B-AB06-0A62D77CD4CE}" type="presParOf" srcId="{812B6CBE-7783-4CD7-ACC3-3E7F519C5E8A}" destId="{89BFFFDE-4664-491D-865B-E2021D3B4534}" srcOrd="12" destOrd="0" presId="urn:microsoft.com/office/officeart/2008/layout/LinedList"/>
    <dgm:cxn modelId="{D2D0C11B-FDA3-44DE-BDE1-6F031B3F4FF9}" type="presParOf" srcId="{812B6CBE-7783-4CD7-ACC3-3E7F519C5E8A}" destId="{AEBD1046-5736-4E7D-9FA8-89413EBB4895}" srcOrd="13" destOrd="0" presId="urn:microsoft.com/office/officeart/2008/layout/LinedList"/>
    <dgm:cxn modelId="{75555AAA-F514-4D00-A5C5-CEA97C75BFB0}" type="presParOf" srcId="{AEBD1046-5736-4E7D-9FA8-89413EBB4895}" destId="{3E43F06C-A671-43FF-A075-9A7F60753030}" srcOrd="0" destOrd="0" presId="urn:microsoft.com/office/officeart/2008/layout/LinedList"/>
    <dgm:cxn modelId="{4808F42E-FB5C-4E87-81A7-44593EDBF9A1}" type="presParOf" srcId="{AEBD1046-5736-4E7D-9FA8-89413EBB4895}" destId="{6E41448E-6505-4225-895A-5FE0555C2665}" srcOrd="1" destOrd="0" presId="urn:microsoft.com/office/officeart/2008/layout/LinedList"/>
    <dgm:cxn modelId="{D3A8420C-E138-45FE-B994-654B67572587}" type="presParOf" srcId="{812B6CBE-7783-4CD7-ACC3-3E7F519C5E8A}" destId="{2781B595-3F31-4C42-9ACF-C121ACC5A4AB}" srcOrd="14" destOrd="0" presId="urn:microsoft.com/office/officeart/2008/layout/LinedList"/>
    <dgm:cxn modelId="{74A7D0FC-91D7-4422-B266-EDA2440AA7C4}" type="presParOf" srcId="{812B6CBE-7783-4CD7-ACC3-3E7F519C5E8A}" destId="{2DA972E7-00B4-4FC7-A4D9-7D306B761263}" srcOrd="15" destOrd="0" presId="urn:microsoft.com/office/officeart/2008/layout/LinedList"/>
    <dgm:cxn modelId="{F013686D-DCBC-4B6B-BD35-D604FC9655B2}" type="presParOf" srcId="{2DA972E7-00B4-4FC7-A4D9-7D306B761263}" destId="{875322E9-6176-4499-ACE6-0FBB5F4EAD47}" srcOrd="0" destOrd="0" presId="urn:microsoft.com/office/officeart/2008/layout/LinedList"/>
    <dgm:cxn modelId="{0EAAE56F-56FD-4694-82C5-57CC725A1570}" type="presParOf" srcId="{2DA972E7-00B4-4FC7-A4D9-7D306B761263}" destId="{86957054-7489-44DF-9BC0-63AFB5767CB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C906DE2-5B9E-48FE-BD23-ED8F1DC2BFC7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D1C5755-38FB-471D-B8B8-EF9C5387B1D0}">
      <dgm:prSet/>
      <dgm:spPr/>
      <dgm:t>
        <a:bodyPr/>
        <a:lstStyle/>
        <a:p>
          <a:r>
            <a:rPr lang="en-GB"/>
            <a:t>Drive the analysis according to your own question</a:t>
          </a:r>
          <a:endParaRPr lang="en-US"/>
        </a:p>
      </dgm:t>
    </dgm:pt>
    <dgm:pt modelId="{6EEFEFF8-DA94-4C26-8966-469D6C498E3A}" type="parTrans" cxnId="{D4BECD5C-B99F-4149-8CCB-B7131511C82E}">
      <dgm:prSet/>
      <dgm:spPr/>
      <dgm:t>
        <a:bodyPr/>
        <a:lstStyle/>
        <a:p>
          <a:endParaRPr lang="en-US"/>
        </a:p>
      </dgm:t>
    </dgm:pt>
    <dgm:pt modelId="{C6C7DE5A-5353-4225-A7D3-43F1A39B3774}" type="sibTrans" cxnId="{D4BECD5C-B99F-4149-8CCB-B7131511C82E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760F578B-87A7-46B3-B8F6-59E4D0779229}">
      <dgm:prSet/>
      <dgm:spPr/>
      <dgm:t>
        <a:bodyPr/>
        <a:lstStyle/>
        <a:p>
          <a:r>
            <a:rPr lang="en-GB"/>
            <a:t>Be familiar with how the authors try to convince the audience </a:t>
          </a:r>
          <a:endParaRPr lang="en-US"/>
        </a:p>
      </dgm:t>
    </dgm:pt>
    <dgm:pt modelId="{7F1BA691-8076-43F6-9740-B4B72A72573A}" type="parTrans" cxnId="{566B06FE-4C3E-4D24-A5F6-7BFEA30A81A4}">
      <dgm:prSet/>
      <dgm:spPr/>
      <dgm:t>
        <a:bodyPr/>
        <a:lstStyle/>
        <a:p>
          <a:endParaRPr lang="en-US"/>
        </a:p>
      </dgm:t>
    </dgm:pt>
    <dgm:pt modelId="{516D4A83-2D27-487D-B8FE-BEA554F0AA0B}" type="sibTrans" cxnId="{566B06FE-4C3E-4D24-A5F6-7BFEA30A81A4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632CE17B-0DBF-407A-B7F5-34B86F677890}">
      <dgm:prSet/>
      <dgm:spPr/>
      <dgm:t>
        <a:bodyPr/>
        <a:lstStyle/>
        <a:p>
          <a:r>
            <a:rPr lang="en-GB"/>
            <a:t>Evaluate the claims to knowledge </a:t>
          </a:r>
          <a:endParaRPr lang="en-US"/>
        </a:p>
      </dgm:t>
    </dgm:pt>
    <dgm:pt modelId="{40C0EFD4-5B6F-4689-8B3B-B0484B40AB1E}" type="parTrans" cxnId="{D6026D4F-3486-484C-8BE4-3EBCC48ACEF6}">
      <dgm:prSet/>
      <dgm:spPr/>
      <dgm:t>
        <a:bodyPr/>
        <a:lstStyle/>
        <a:p>
          <a:endParaRPr lang="en-US"/>
        </a:p>
      </dgm:t>
    </dgm:pt>
    <dgm:pt modelId="{ECCCF279-1DEA-4610-BE66-BF6E18F596B7}" type="sibTrans" cxnId="{D6026D4F-3486-484C-8BE4-3EBCC48ACEF6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D31F461E-D1BB-4D41-9519-B99412E6BD2D}">
      <dgm:prSet/>
      <dgm:spPr/>
      <dgm:t>
        <a:bodyPr/>
        <a:lstStyle/>
        <a:p>
          <a:r>
            <a:rPr lang="en-GB"/>
            <a:t>Draw a strong conclusion that contributes to answering your own question </a:t>
          </a:r>
          <a:endParaRPr lang="en-US"/>
        </a:p>
      </dgm:t>
    </dgm:pt>
    <dgm:pt modelId="{E968E1A8-ED2B-46D5-B4D6-9BC31544950C}" type="parTrans" cxnId="{CBABECD7-304B-4AB2-92D7-658B005DE882}">
      <dgm:prSet/>
      <dgm:spPr/>
      <dgm:t>
        <a:bodyPr/>
        <a:lstStyle/>
        <a:p>
          <a:endParaRPr lang="en-US"/>
        </a:p>
      </dgm:t>
    </dgm:pt>
    <dgm:pt modelId="{B1BE03AB-77C5-4DB1-94F4-A2149DF19F8B}" type="sibTrans" cxnId="{CBABECD7-304B-4AB2-92D7-658B005DE882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2B1378C3-36A8-4274-92F7-8063A4175862}" type="pres">
      <dgm:prSet presAssocID="{5C906DE2-5B9E-48FE-BD23-ED8F1DC2BFC7}" presName="Name0" presStyleCnt="0">
        <dgm:presLayoutVars>
          <dgm:animLvl val="lvl"/>
          <dgm:resizeHandles val="exact"/>
        </dgm:presLayoutVars>
      </dgm:prSet>
      <dgm:spPr/>
    </dgm:pt>
    <dgm:pt modelId="{7750EA13-8529-4573-B6CF-A8D5AC2A9E4E}" type="pres">
      <dgm:prSet presAssocID="{7D1C5755-38FB-471D-B8B8-EF9C5387B1D0}" presName="compositeNode" presStyleCnt="0">
        <dgm:presLayoutVars>
          <dgm:bulletEnabled val="1"/>
        </dgm:presLayoutVars>
      </dgm:prSet>
      <dgm:spPr/>
    </dgm:pt>
    <dgm:pt modelId="{A680FE3A-4165-4978-B4FA-B969C9D314CE}" type="pres">
      <dgm:prSet presAssocID="{7D1C5755-38FB-471D-B8B8-EF9C5387B1D0}" presName="bgRect" presStyleLbl="bgAccFollowNode1" presStyleIdx="0" presStyleCnt="4"/>
      <dgm:spPr/>
    </dgm:pt>
    <dgm:pt modelId="{331B6B98-C65B-4369-912B-6B414ED033E5}" type="pres">
      <dgm:prSet presAssocID="{C6C7DE5A-5353-4225-A7D3-43F1A39B3774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C9E1BC45-3EA0-4C5A-8AF7-02CA95FCEAB9}" type="pres">
      <dgm:prSet presAssocID="{7D1C5755-38FB-471D-B8B8-EF9C5387B1D0}" presName="bottomLine" presStyleLbl="alignNode1" presStyleIdx="1" presStyleCnt="8">
        <dgm:presLayoutVars/>
      </dgm:prSet>
      <dgm:spPr/>
    </dgm:pt>
    <dgm:pt modelId="{A92C5FD2-C2AC-4FCF-BF67-2CBD582A6319}" type="pres">
      <dgm:prSet presAssocID="{7D1C5755-38FB-471D-B8B8-EF9C5387B1D0}" presName="nodeText" presStyleLbl="bgAccFollowNode1" presStyleIdx="0" presStyleCnt="4">
        <dgm:presLayoutVars>
          <dgm:bulletEnabled val="1"/>
        </dgm:presLayoutVars>
      </dgm:prSet>
      <dgm:spPr/>
    </dgm:pt>
    <dgm:pt modelId="{86403A7C-A8FD-42A4-8355-C1876ED49B51}" type="pres">
      <dgm:prSet presAssocID="{C6C7DE5A-5353-4225-A7D3-43F1A39B3774}" presName="sibTrans" presStyleCnt="0"/>
      <dgm:spPr/>
    </dgm:pt>
    <dgm:pt modelId="{E147C18D-EFD0-455E-8134-AEB42CB86F1E}" type="pres">
      <dgm:prSet presAssocID="{760F578B-87A7-46B3-B8F6-59E4D0779229}" presName="compositeNode" presStyleCnt="0">
        <dgm:presLayoutVars>
          <dgm:bulletEnabled val="1"/>
        </dgm:presLayoutVars>
      </dgm:prSet>
      <dgm:spPr/>
    </dgm:pt>
    <dgm:pt modelId="{E4D4C249-E8FF-4EA0-B3F2-2442FDD6BD92}" type="pres">
      <dgm:prSet presAssocID="{760F578B-87A7-46B3-B8F6-59E4D0779229}" presName="bgRect" presStyleLbl="bgAccFollowNode1" presStyleIdx="1" presStyleCnt="4"/>
      <dgm:spPr/>
    </dgm:pt>
    <dgm:pt modelId="{A31219C4-1C51-4F95-8557-E9D44E568265}" type="pres">
      <dgm:prSet presAssocID="{516D4A83-2D27-487D-B8FE-BEA554F0AA0B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40CA023D-FF81-4059-82C9-4CDF7A9B8D8C}" type="pres">
      <dgm:prSet presAssocID="{760F578B-87A7-46B3-B8F6-59E4D0779229}" presName="bottomLine" presStyleLbl="alignNode1" presStyleIdx="3" presStyleCnt="8">
        <dgm:presLayoutVars/>
      </dgm:prSet>
      <dgm:spPr/>
    </dgm:pt>
    <dgm:pt modelId="{BE1C0618-64D4-4DE8-A319-24919FBB2222}" type="pres">
      <dgm:prSet presAssocID="{760F578B-87A7-46B3-B8F6-59E4D0779229}" presName="nodeText" presStyleLbl="bgAccFollowNode1" presStyleIdx="1" presStyleCnt="4">
        <dgm:presLayoutVars>
          <dgm:bulletEnabled val="1"/>
        </dgm:presLayoutVars>
      </dgm:prSet>
      <dgm:spPr/>
    </dgm:pt>
    <dgm:pt modelId="{C0569E50-9BA8-421C-85FF-041834DA7987}" type="pres">
      <dgm:prSet presAssocID="{516D4A83-2D27-487D-B8FE-BEA554F0AA0B}" presName="sibTrans" presStyleCnt="0"/>
      <dgm:spPr/>
    </dgm:pt>
    <dgm:pt modelId="{D4CE3F35-08EA-446A-B101-ECFC3EF4A72A}" type="pres">
      <dgm:prSet presAssocID="{632CE17B-0DBF-407A-B7F5-34B86F677890}" presName="compositeNode" presStyleCnt="0">
        <dgm:presLayoutVars>
          <dgm:bulletEnabled val="1"/>
        </dgm:presLayoutVars>
      </dgm:prSet>
      <dgm:spPr/>
    </dgm:pt>
    <dgm:pt modelId="{4FC3DB5D-ED4F-4BEC-BC54-EF9C23B88ADE}" type="pres">
      <dgm:prSet presAssocID="{632CE17B-0DBF-407A-B7F5-34B86F677890}" presName="bgRect" presStyleLbl="bgAccFollowNode1" presStyleIdx="2" presStyleCnt="4"/>
      <dgm:spPr/>
    </dgm:pt>
    <dgm:pt modelId="{B29238D3-5D19-475A-984B-DF3294DB09FD}" type="pres">
      <dgm:prSet presAssocID="{ECCCF279-1DEA-4610-BE66-BF6E18F596B7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A5386505-CEA9-47EE-9C69-8B1E3B3FDBCA}" type="pres">
      <dgm:prSet presAssocID="{632CE17B-0DBF-407A-B7F5-34B86F677890}" presName="bottomLine" presStyleLbl="alignNode1" presStyleIdx="5" presStyleCnt="8">
        <dgm:presLayoutVars/>
      </dgm:prSet>
      <dgm:spPr/>
    </dgm:pt>
    <dgm:pt modelId="{B9E24A1F-6993-4C50-9EC8-3842774C8ED9}" type="pres">
      <dgm:prSet presAssocID="{632CE17B-0DBF-407A-B7F5-34B86F677890}" presName="nodeText" presStyleLbl="bgAccFollowNode1" presStyleIdx="2" presStyleCnt="4">
        <dgm:presLayoutVars>
          <dgm:bulletEnabled val="1"/>
        </dgm:presLayoutVars>
      </dgm:prSet>
      <dgm:spPr/>
    </dgm:pt>
    <dgm:pt modelId="{F9AE2374-618F-4D8F-9C71-59DC5E196ACD}" type="pres">
      <dgm:prSet presAssocID="{ECCCF279-1DEA-4610-BE66-BF6E18F596B7}" presName="sibTrans" presStyleCnt="0"/>
      <dgm:spPr/>
    </dgm:pt>
    <dgm:pt modelId="{8729F3F4-8D7F-4D97-9559-78A8062E7DCB}" type="pres">
      <dgm:prSet presAssocID="{D31F461E-D1BB-4D41-9519-B99412E6BD2D}" presName="compositeNode" presStyleCnt="0">
        <dgm:presLayoutVars>
          <dgm:bulletEnabled val="1"/>
        </dgm:presLayoutVars>
      </dgm:prSet>
      <dgm:spPr/>
    </dgm:pt>
    <dgm:pt modelId="{39B9069B-09EB-4930-9C57-D7F1DA97D922}" type="pres">
      <dgm:prSet presAssocID="{D31F461E-D1BB-4D41-9519-B99412E6BD2D}" presName="bgRect" presStyleLbl="bgAccFollowNode1" presStyleIdx="3" presStyleCnt="4"/>
      <dgm:spPr/>
    </dgm:pt>
    <dgm:pt modelId="{94FC77D1-519B-4F94-8900-7A46FA8AEA46}" type="pres">
      <dgm:prSet presAssocID="{B1BE03AB-77C5-4DB1-94F4-A2149DF19F8B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2D5FC60B-947D-45A9-9498-DA0C02C67286}" type="pres">
      <dgm:prSet presAssocID="{D31F461E-D1BB-4D41-9519-B99412E6BD2D}" presName="bottomLine" presStyleLbl="alignNode1" presStyleIdx="7" presStyleCnt="8">
        <dgm:presLayoutVars/>
      </dgm:prSet>
      <dgm:spPr/>
    </dgm:pt>
    <dgm:pt modelId="{D97FCA2E-ABB4-4AA4-A34C-1EA7B6EB8B49}" type="pres">
      <dgm:prSet presAssocID="{D31F461E-D1BB-4D41-9519-B99412E6BD2D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20076C19-D1BD-4738-94BE-03D27624F439}" type="presOf" srcId="{C6C7DE5A-5353-4225-A7D3-43F1A39B3774}" destId="{331B6B98-C65B-4369-912B-6B414ED033E5}" srcOrd="0" destOrd="0" presId="urn:microsoft.com/office/officeart/2016/7/layout/BasicLinearProcessNumbered"/>
    <dgm:cxn modelId="{1735F725-1144-46BA-8FB5-82AB3F9AF0C9}" type="presOf" srcId="{ECCCF279-1DEA-4610-BE66-BF6E18F596B7}" destId="{B29238D3-5D19-475A-984B-DF3294DB09FD}" srcOrd="0" destOrd="0" presId="urn:microsoft.com/office/officeart/2016/7/layout/BasicLinearProcessNumbered"/>
    <dgm:cxn modelId="{E4253D2A-0ECE-49E3-BD06-86F8770BE074}" type="presOf" srcId="{632CE17B-0DBF-407A-B7F5-34B86F677890}" destId="{B9E24A1F-6993-4C50-9EC8-3842774C8ED9}" srcOrd="1" destOrd="0" presId="urn:microsoft.com/office/officeart/2016/7/layout/BasicLinearProcessNumbered"/>
    <dgm:cxn modelId="{D4BECD5C-B99F-4149-8CCB-B7131511C82E}" srcId="{5C906DE2-5B9E-48FE-BD23-ED8F1DC2BFC7}" destId="{7D1C5755-38FB-471D-B8B8-EF9C5387B1D0}" srcOrd="0" destOrd="0" parTransId="{6EEFEFF8-DA94-4C26-8966-469D6C498E3A}" sibTransId="{C6C7DE5A-5353-4225-A7D3-43F1A39B3774}"/>
    <dgm:cxn modelId="{D6026D4F-3486-484C-8BE4-3EBCC48ACEF6}" srcId="{5C906DE2-5B9E-48FE-BD23-ED8F1DC2BFC7}" destId="{632CE17B-0DBF-407A-B7F5-34B86F677890}" srcOrd="2" destOrd="0" parTransId="{40C0EFD4-5B6F-4689-8B3B-B0484B40AB1E}" sibTransId="{ECCCF279-1DEA-4610-BE66-BF6E18F596B7}"/>
    <dgm:cxn modelId="{67240872-3A20-42FD-8A41-2F09F017F4AD}" type="presOf" srcId="{D31F461E-D1BB-4D41-9519-B99412E6BD2D}" destId="{D97FCA2E-ABB4-4AA4-A34C-1EA7B6EB8B49}" srcOrd="1" destOrd="0" presId="urn:microsoft.com/office/officeart/2016/7/layout/BasicLinearProcessNumbered"/>
    <dgm:cxn modelId="{B954E0A8-6F42-4B77-A711-F014E1E68901}" type="presOf" srcId="{5C906DE2-5B9E-48FE-BD23-ED8F1DC2BFC7}" destId="{2B1378C3-36A8-4274-92F7-8063A4175862}" srcOrd="0" destOrd="0" presId="urn:microsoft.com/office/officeart/2016/7/layout/BasicLinearProcessNumbered"/>
    <dgm:cxn modelId="{06B602AF-D87D-419D-9F08-9A83B20D40FE}" type="presOf" srcId="{D31F461E-D1BB-4D41-9519-B99412E6BD2D}" destId="{39B9069B-09EB-4930-9C57-D7F1DA97D922}" srcOrd="0" destOrd="0" presId="urn:microsoft.com/office/officeart/2016/7/layout/BasicLinearProcessNumbered"/>
    <dgm:cxn modelId="{F283DBBF-FA9D-4A8A-A344-4BA283256AA2}" type="presOf" srcId="{760F578B-87A7-46B3-B8F6-59E4D0779229}" destId="{BE1C0618-64D4-4DE8-A319-24919FBB2222}" srcOrd="1" destOrd="0" presId="urn:microsoft.com/office/officeart/2016/7/layout/BasicLinearProcessNumbered"/>
    <dgm:cxn modelId="{A679F4CC-8264-45AE-AB3D-EA54D3CF3EC7}" type="presOf" srcId="{7D1C5755-38FB-471D-B8B8-EF9C5387B1D0}" destId="{A680FE3A-4165-4978-B4FA-B969C9D314CE}" srcOrd="0" destOrd="0" presId="urn:microsoft.com/office/officeart/2016/7/layout/BasicLinearProcessNumbered"/>
    <dgm:cxn modelId="{4EDE69CE-0C9A-4FD5-98F1-47D1AC3804E3}" type="presOf" srcId="{B1BE03AB-77C5-4DB1-94F4-A2149DF19F8B}" destId="{94FC77D1-519B-4F94-8900-7A46FA8AEA46}" srcOrd="0" destOrd="0" presId="urn:microsoft.com/office/officeart/2016/7/layout/BasicLinearProcessNumbered"/>
    <dgm:cxn modelId="{CBABECD7-304B-4AB2-92D7-658B005DE882}" srcId="{5C906DE2-5B9E-48FE-BD23-ED8F1DC2BFC7}" destId="{D31F461E-D1BB-4D41-9519-B99412E6BD2D}" srcOrd="3" destOrd="0" parTransId="{E968E1A8-ED2B-46D5-B4D6-9BC31544950C}" sibTransId="{B1BE03AB-77C5-4DB1-94F4-A2149DF19F8B}"/>
    <dgm:cxn modelId="{FB52DADC-FC97-4DE4-BA8B-3B7C221A2D02}" type="presOf" srcId="{516D4A83-2D27-487D-B8FE-BEA554F0AA0B}" destId="{A31219C4-1C51-4F95-8557-E9D44E568265}" srcOrd="0" destOrd="0" presId="urn:microsoft.com/office/officeart/2016/7/layout/BasicLinearProcessNumbered"/>
    <dgm:cxn modelId="{AC4D50E0-A88B-4045-BC19-8C53CAFB9687}" type="presOf" srcId="{760F578B-87A7-46B3-B8F6-59E4D0779229}" destId="{E4D4C249-E8FF-4EA0-B3F2-2442FDD6BD92}" srcOrd="0" destOrd="0" presId="urn:microsoft.com/office/officeart/2016/7/layout/BasicLinearProcessNumbered"/>
    <dgm:cxn modelId="{0626F2E9-620B-45A6-A189-4E0C0C88329F}" type="presOf" srcId="{632CE17B-0DBF-407A-B7F5-34B86F677890}" destId="{4FC3DB5D-ED4F-4BEC-BC54-EF9C23B88ADE}" srcOrd="0" destOrd="0" presId="urn:microsoft.com/office/officeart/2016/7/layout/BasicLinearProcessNumbered"/>
    <dgm:cxn modelId="{23CD93F5-5C69-4387-B617-6BBC461651A8}" type="presOf" srcId="{7D1C5755-38FB-471D-B8B8-EF9C5387B1D0}" destId="{A92C5FD2-C2AC-4FCF-BF67-2CBD582A6319}" srcOrd="1" destOrd="0" presId="urn:microsoft.com/office/officeart/2016/7/layout/BasicLinearProcessNumbered"/>
    <dgm:cxn modelId="{566B06FE-4C3E-4D24-A5F6-7BFEA30A81A4}" srcId="{5C906DE2-5B9E-48FE-BD23-ED8F1DC2BFC7}" destId="{760F578B-87A7-46B3-B8F6-59E4D0779229}" srcOrd="1" destOrd="0" parTransId="{7F1BA691-8076-43F6-9740-B4B72A72573A}" sibTransId="{516D4A83-2D27-487D-B8FE-BEA554F0AA0B}"/>
    <dgm:cxn modelId="{D6DDCE86-8CAA-46FD-96CF-ABB55B8CE5A9}" type="presParOf" srcId="{2B1378C3-36A8-4274-92F7-8063A4175862}" destId="{7750EA13-8529-4573-B6CF-A8D5AC2A9E4E}" srcOrd="0" destOrd="0" presId="urn:microsoft.com/office/officeart/2016/7/layout/BasicLinearProcessNumbered"/>
    <dgm:cxn modelId="{D35CEC7F-65A7-4562-BDCE-B64E27C4FCDA}" type="presParOf" srcId="{7750EA13-8529-4573-B6CF-A8D5AC2A9E4E}" destId="{A680FE3A-4165-4978-B4FA-B969C9D314CE}" srcOrd="0" destOrd="0" presId="urn:microsoft.com/office/officeart/2016/7/layout/BasicLinearProcessNumbered"/>
    <dgm:cxn modelId="{73260F54-4E73-4039-A154-91E8B9629811}" type="presParOf" srcId="{7750EA13-8529-4573-B6CF-A8D5AC2A9E4E}" destId="{331B6B98-C65B-4369-912B-6B414ED033E5}" srcOrd="1" destOrd="0" presId="urn:microsoft.com/office/officeart/2016/7/layout/BasicLinearProcessNumbered"/>
    <dgm:cxn modelId="{EA5FF134-7090-470A-B041-69501C8EDF3F}" type="presParOf" srcId="{7750EA13-8529-4573-B6CF-A8D5AC2A9E4E}" destId="{C9E1BC45-3EA0-4C5A-8AF7-02CA95FCEAB9}" srcOrd="2" destOrd="0" presId="urn:microsoft.com/office/officeart/2016/7/layout/BasicLinearProcessNumbered"/>
    <dgm:cxn modelId="{966A5A65-F94E-42BB-B836-C5644B00A6A9}" type="presParOf" srcId="{7750EA13-8529-4573-B6CF-A8D5AC2A9E4E}" destId="{A92C5FD2-C2AC-4FCF-BF67-2CBD582A6319}" srcOrd="3" destOrd="0" presId="urn:microsoft.com/office/officeart/2016/7/layout/BasicLinearProcessNumbered"/>
    <dgm:cxn modelId="{45520DC8-35D1-48B0-BA01-EB2720A46F29}" type="presParOf" srcId="{2B1378C3-36A8-4274-92F7-8063A4175862}" destId="{86403A7C-A8FD-42A4-8355-C1876ED49B51}" srcOrd="1" destOrd="0" presId="urn:microsoft.com/office/officeart/2016/7/layout/BasicLinearProcessNumbered"/>
    <dgm:cxn modelId="{A45F709C-840C-4D28-8DCD-EB17ADBD5AF4}" type="presParOf" srcId="{2B1378C3-36A8-4274-92F7-8063A4175862}" destId="{E147C18D-EFD0-455E-8134-AEB42CB86F1E}" srcOrd="2" destOrd="0" presId="urn:microsoft.com/office/officeart/2016/7/layout/BasicLinearProcessNumbered"/>
    <dgm:cxn modelId="{59E83D51-502A-4A0F-915E-2C39391C761A}" type="presParOf" srcId="{E147C18D-EFD0-455E-8134-AEB42CB86F1E}" destId="{E4D4C249-E8FF-4EA0-B3F2-2442FDD6BD92}" srcOrd="0" destOrd="0" presId="urn:microsoft.com/office/officeart/2016/7/layout/BasicLinearProcessNumbered"/>
    <dgm:cxn modelId="{6ADA2BAC-1DFE-4BD3-BA26-D34AFCEE3B44}" type="presParOf" srcId="{E147C18D-EFD0-455E-8134-AEB42CB86F1E}" destId="{A31219C4-1C51-4F95-8557-E9D44E568265}" srcOrd="1" destOrd="0" presId="urn:microsoft.com/office/officeart/2016/7/layout/BasicLinearProcessNumbered"/>
    <dgm:cxn modelId="{B76A31CF-9613-4DED-8DE1-46A1A4FD96FD}" type="presParOf" srcId="{E147C18D-EFD0-455E-8134-AEB42CB86F1E}" destId="{40CA023D-FF81-4059-82C9-4CDF7A9B8D8C}" srcOrd="2" destOrd="0" presId="urn:microsoft.com/office/officeart/2016/7/layout/BasicLinearProcessNumbered"/>
    <dgm:cxn modelId="{CBAC5B2F-3168-431E-A3CB-4A821B6E3EC8}" type="presParOf" srcId="{E147C18D-EFD0-455E-8134-AEB42CB86F1E}" destId="{BE1C0618-64D4-4DE8-A319-24919FBB2222}" srcOrd="3" destOrd="0" presId="urn:microsoft.com/office/officeart/2016/7/layout/BasicLinearProcessNumbered"/>
    <dgm:cxn modelId="{D27F4B46-6ADF-4C71-B011-87BBE60BFDE3}" type="presParOf" srcId="{2B1378C3-36A8-4274-92F7-8063A4175862}" destId="{C0569E50-9BA8-421C-85FF-041834DA7987}" srcOrd="3" destOrd="0" presId="urn:microsoft.com/office/officeart/2016/7/layout/BasicLinearProcessNumbered"/>
    <dgm:cxn modelId="{824CA3BC-F51A-411B-9663-3F706E6D8615}" type="presParOf" srcId="{2B1378C3-36A8-4274-92F7-8063A4175862}" destId="{D4CE3F35-08EA-446A-B101-ECFC3EF4A72A}" srcOrd="4" destOrd="0" presId="urn:microsoft.com/office/officeart/2016/7/layout/BasicLinearProcessNumbered"/>
    <dgm:cxn modelId="{ABCE4328-E03D-4D26-9565-11904ECC652D}" type="presParOf" srcId="{D4CE3F35-08EA-446A-B101-ECFC3EF4A72A}" destId="{4FC3DB5D-ED4F-4BEC-BC54-EF9C23B88ADE}" srcOrd="0" destOrd="0" presId="urn:microsoft.com/office/officeart/2016/7/layout/BasicLinearProcessNumbered"/>
    <dgm:cxn modelId="{4363D87B-EEDA-4E66-97D9-205A188DE70A}" type="presParOf" srcId="{D4CE3F35-08EA-446A-B101-ECFC3EF4A72A}" destId="{B29238D3-5D19-475A-984B-DF3294DB09FD}" srcOrd="1" destOrd="0" presId="urn:microsoft.com/office/officeart/2016/7/layout/BasicLinearProcessNumbered"/>
    <dgm:cxn modelId="{C3985BFE-8167-4ADC-96E5-C517B10A78C9}" type="presParOf" srcId="{D4CE3F35-08EA-446A-B101-ECFC3EF4A72A}" destId="{A5386505-CEA9-47EE-9C69-8B1E3B3FDBCA}" srcOrd="2" destOrd="0" presId="urn:microsoft.com/office/officeart/2016/7/layout/BasicLinearProcessNumbered"/>
    <dgm:cxn modelId="{E86DEBCD-2C6D-4454-A584-A3263C3F167B}" type="presParOf" srcId="{D4CE3F35-08EA-446A-B101-ECFC3EF4A72A}" destId="{B9E24A1F-6993-4C50-9EC8-3842774C8ED9}" srcOrd="3" destOrd="0" presId="urn:microsoft.com/office/officeart/2016/7/layout/BasicLinearProcessNumbered"/>
    <dgm:cxn modelId="{A498D868-342F-4CD9-A54F-F0B84B97D1D0}" type="presParOf" srcId="{2B1378C3-36A8-4274-92F7-8063A4175862}" destId="{F9AE2374-618F-4D8F-9C71-59DC5E196ACD}" srcOrd="5" destOrd="0" presId="urn:microsoft.com/office/officeart/2016/7/layout/BasicLinearProcessNumbered"/>
    <dgm:cxn modelId="{4C2CA3D7-BB7B-42EA-9566-4C3059AA2211}" type="presParOf" srcId="{2B1378C3-36A8-4274-92F7-8063A4175862}" destId="{8729F3F4-8D7F-4D97-9559-78A8062E7DCB}" srcOrd="6" destOrd="0" presId="urn:microsoft.com/office/officeart/2016/7/layout/BasicLinearProcessNumbered"/>
    <dgm:cxn modelId="{41A4F16D-3181-4222-AC35-92DF60653B93}" type="presParOf" srcId="{8729F3F4-8D7F-4D97-9559-78A8062E7DCB}" destId="{39B9069B-09EB-4930-9C57-D7F1DA97D922}" srcOrd="0" destOrd="0" presId="urn:microsoft.com/office/officeart/2016/7/layout/BasicLinearProcessNumbered"/>
    <dgm:cxn modelId="{A49D9FFC-FA8C-4A3B-BA21-FD7C4894EB70}" type="presParOf" srcId="{8729F3F4-8D7F-4D97-9559-78A8062E7DCB}" destId="{94FC77D1-519B-4F94-8900-7A46FA8AEA46}" srcOrd="1" destOrd="0" presId="urn:microsoft.com/office/officeart/2016/7/layout/BasicLinearProcessNumbered"/>
    <dgm:cxn modelId="{7C3CF25F-E7EE-470A-9B7B-B44B0E18E8E9}" type="presParOf" srcId="{8729F3F4-8D7F-4D97-9559-78A8062E7DCB}" destId="{2D5FC60B-947D-45A9-9498-DA0C02C67286}" srcOrd="2" destOrd="0" presId="urn:microsoft.com/office/officeart/2016/7/layout/BasicLinearProcessNumbered"/>
    <dgm:cxn modelId="{4EE5F05A-C180-405C-85D4-8DD2C64EA49F}" type="presParOf" srcId="{8729F3F4-8D7F-4D97-9559-78A8062E7DCB}" destId="{D97FCA2E-ABB4-4AA4-A34C-1EA7B6EB8B49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98A369D-E352-4AD3-BBC4-4A3153B7AE59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4CF6BB87-837A-4F0B-8661-8723115387A7}">
      <dgm:prSet/>
      <dgm:spPr/>
      <dgm:t>
        <a:bodyPr/>
        <a:lstStyle/>
        <a:p>
          <a:r>
            <a:rPr lang="en-GB" dirty="0"/>
            <a:t>4 weeks focused on introducing qualitative research methods </a:t>
          </a:r>
          <a:endParaRPr lang="en-US" dirty="0"/>
        </a:p>
      </dgm:t>
    </dgm:pt>
    <dgm:pt modelId="{2C819416-8227-4293-A3F8-108CF4AC7AC8}" type="parTrans" cxnId="{7CD5EF2E-8BF8-404E-854B-45B3D5F6EB90}">
      <dgm:prSet/>
      <dgm:spPr/>
      <dgm:t>
        <a:bodyPr/>
        <a:lstStyle/>
        <a:p>
          <a:endParaRPr lang="en-US"/>
        </a:p>
      </dgm:t>
    </dgm:pt>
    <dgm:pt modelId="{14F34A2D-B239-4D4C-95EC-5E2717CBE5D0}" type="sibTrans" cxnId="{7CD5EF2E-8BF8-404E-854B-45B3D5F6EB90}">
      <dgm:prSet/>
      <dgm:spPr/>
      <dgm:t>
        <a:bodyPr/>
        <a:lstStyle/>
        <a:p>
          <a:endParaRPr lang="en-US"/>
        </a:p>
      </dgm:t>
    </dgm:pt>
    <dgm:pt modelId="{12F6D162-9165-4D75-9FEB-167EDB1E94CC}">
      <dgm:prSet/>
      <dgm:spPr/>
      <dgm:t>
        <a:bodyPr/>
        <a:lstStyle/>
        <a:p>
          <a:r>
            <a:rPr lang="en-GB" b="1"/>
            <a:t>Week 1: </a:t>
          </a:r>
          <a:r>
            <a:rPr lang="en-GB"/>
            <a:t>principles and approaches; standards of reliability and validity; the research process </a:t>
          </a:r>
          <a:endParaRPr lang="en-US"/>
        </a:p>
      </dgm:t>
    </dgm:pt>
    <dgm:pt modelId="{A8E37758-DEFA-4456-B928-40F5F8930A73}" type="parTrans" cxnId="{836B0D71-EAB4-4A1A-B27E-9E0DD8CA3D2F}">
      <dgm:prSet/>
      <dgm:spPr/>
      <dgm:t>
        <a:bodyPr/>
        <a:lstStyle/>
        <a:p>
          <a:endParaRPr lang="en-US"/>
        </a:p>
      </dgm:t>
    </dgm:pt>
    <dgm:pt modelId="{532AC0EC-B1E1-498A-8483-F7EE66564222}" type="sibTrans" cxnId="{836B0D71-EAB4-4A1A-B27E-9E0DD8CA3D2F}">
      <dgm:prSet/>
      <dgm:spPr/>
      <dgm:t>
        <a:bodyPr/>
        <a:lstStyle/>
        <a:p>
          <a:endParaRPr lang="en-US"/>
        </a:p>
      </dgm:t>
    </dgm:pt>
    <dgm:pt modelId="{D4EE746F-8640-4CC8-B9E2-02F07D32102A}">
      <dgm:prSet/>
      <dgm:spPr/>
      <dgm:t>
        <a:bodyPr/>
        <a:lstStyle/>
        <a:p>
          <a:r>
            <a:rPr lang="en-GB" b="1" dirty="0"/>
            <a:t>Week 2: </a:t>
          </a:r>
          <a:r>
            <a:rPr lang="en-GB" dirty="0"/>
            <a:t>field work: case studies; interviews; focus groups; ethnography </a:t>
          </a:r>
          <a:endParaRPr lang="en-US" dirty="0"/>
        </a:p>
      </dgm:t>
    </dgm:pt>
    <dgm:pt modelId="{18056B1D-2870-4BE9-8F20-700A67E514FD}" type="parTrans" cxnId="{BD80EEB3-F58D-4433-A68F-47DD9C5AF056}">
      <dgm:prSet/>
      <dgm:spPr/>
      <dgm:t>
        <a:bodyPr/>
        <a:lstStyle/>
        <a:p>
          <a:endParaRPr lang="en-US"/>
        </a:p>
      </dgm:t>
    </dgm:pt>
    <dgm:pt modelId="{A5C3918F-1FCF-4635-948E-09FE85184A5E}" type="sibTrans" cxnId="{BD80EEB3-F58D-4433-A68F-47DD9C5AF056}">
      <dgm:prSet/>
      <dgm:spPr/>
      <dgm:t>
        <a:bodyPr/>
        <a:lstStyle/>
        <a:p>
          <a:endParaRPr lang="en-US"/>
        </a:p>
      </dgm:t>
    </dgm:pt>
    <dgm:pt modelId="{DE4FA3A9-707C-45E5-B0ED-FD9E6FEA8F54}">
      <dgm:prSet/>
      <dgm:spPr/>
      <dgm:t>
        <a:bodyPr/>
        <a:lstStyle/>
        <a:p>
          <a:r>
            <a:rPr lang="en-GB" b="1" dirty="0"/>
            <a:t>Week 3: </a:t>
          </a:r>
          <a:r>
            <a:rPr lang="en-GB" dirty="0"/>
            <a:t>analysis and interpretation within an interpretive paradigm and the social/cultural context of research</a:t>
          </a:r>
          <a:endParaRPr lang="en-US" dirty="0"/>
        </a:p>
      </dgm:t>
    </dgm:pt>
    <dgm:pt modelId="{0E821CB5-45B3-4A3E-9254-67B794570715}" type="parTrans" cxnId="{72496DAA-B6B1-482E-B3FD-23B15C5B26BA}">
      <dgm:prSet/>
      <dgm:spPr/>
      <dgm:t>
        <a:bodyPr/>
        <a:lstStyle/>
        <a:p>
          <a:endParaRPr lang="en-US"/>
        </a:p>
      </dgm:t>
    </dgm:pt>
    <dgm:pt modelId="{0915EB7D-2B6F-4302-B73D-69688CDE2304}" type="sibTrans" cxnId="{72496DAA-B6B1-482E-B3FD-23B15C5B26BA}">
      <dgm:prSet/>
      <dgm:spPr/>
      <dgm:t>
        <a:bodyPr/>
        <a:lstStyle/>
        <a:p>
          <a:endParaRPr lang="en-US"/>
        </a:p>
      </dgm:t>
    </dgm:pt>
    <dgm:pt modelId="{4455C062-4A58-4E59-A74B-6D6109CF4EB4}">
      <dgm:prSet/>
      <dgm:spPr/>
      <dgm:t>
        <a:bodyPr/>
        <a:lstStyle/>
        <a:p>
          <a:r>
            <a:rPr lang="en-GB" b="1" dirty="0"/>
            <a:t>Week 4: </a:t>
          </a:r>
          <a:r>
            <a:rPr lang="en-GB" b="0" dirty="0"/>
            <a:t>Et</a:t>
          </a:r>
          <a:r>
            <a:rPr lang="en-GB" dirty="0"/>
            <a:t>hics. Formulating a research question; developing a research proposal; project planning </a:t>
          </a:r>
          <a:endParaRPr lang="en-US" dirty="0"/>
        </a:p>
      </dgm:t>
    </dgm:pt>
    <dgm:pt modelId="{22069692-419F-4E11-BA53-EB93F751DB49}" type="parTrans" cxnId="{D0A66331-D033-49AC-A5EA-B79CB588CE23}">
      <dgm:prSet/>
      <dgm:spPr/>
      <dgm:t>
        <a:bodyPr/>
        <a:lstStyle/>
        <a:p>
          <a:endParaRPr lang="en-US"/>
        </a:p>
      </dgm:t>
    </dgm:pt>
    <dgm:pt modelId="{349BB294-726D-460B-B144-76F69D9A5AB1}" type="sibTrans" cxnId="{D0A66331-D033-49AC-A5EA-B79CB588CE23}">
      <dgm:prSet/>
      <dgm:spPr/>
      <dgm:t>
        <a:bodyPr/>
        <a:lstStyle/>
        <a:p>
          <a:endParaRPr lang="en-US"/>
        </a:p>
      </dgm:t>
    </dgm:pt>
    <dgm:pt modelId="{EF356D76-3546-4929-A478-4C92F488FFC4}">
      <dgm:prSet/>
      <dgm:spPr/>
      <dgm:t>
        <a:bodyPr/>
        <a:lstStyle/>
        <a:p>
          <a:endParaRPr lang="en-US" dirty="0"/>
        </a:p>
      </dgm:t>
    </dgm:pt>
    <dgm:pt modelId="{F7AE3984-9852-41B8-99C3-1AEAD1A31CA9}" type="parTrans" cxnId="{2F294793-0F3B-46A5-8B05-91E11F00F43F}">
      <dgm:prSet/>
      <dgm:spPr/>
      <dgm:t>
        <a:bodyPr/>
        <a:lstStyle/>
        <a:p>
          <a:endParaRPr lang="en-US"/>
        </a:p>
      </dgm:t>
    </dgm:pt>
    <dgm:pt modelId="{6D46512F-E830-42CA-BD94-886AD4D7B2A1}" type="sibTrans" cxnId="{2F294793-0F3B-46A5-8B05-91E11F00F43F}">
      <dgm:prSet/>
      <dgm:spPr/>
      <dgm:t>
        <a:bodyPr/>
        <a:lstStyle/>
        <a:p>
          <a:endParaRPr lang="en-US"/>
        </a:p>
      </dgm:t>
    </dgm:pt>
    <dgm:pt modelId="{2737538C-456C-4CAA-BD40-BC84DD8D93B1}" type="pres">
      <dgm:prSet presAssocID="{E98A369D-E352-4AD3-BBC4-4A3153B7AE59}" presName="vert0" presStyleCnt="0">
        <dgm:presLayoutVars>
          <dgm:dir/>
          <dgm:animOne val="branch"/>
          <dgm:animLvl val="lvl"/>
        </dgm:presLayoutVars>
      </dgm:prSet>
      <dgm:spPr/>
    </dgm:pt>
    <dgm:pt modelId="{6075CB79-CC2F-444C-9DF0-7F5E90CF5198}" type="pres">
      <dgm:prSet presAssocID="{4CF6BB87-837A-4F0B-8661-8723115387A7}" presName="thickLine" presStyleLbl="alignNode1" presStyleIdx="0" presStyleCnt="6"/>
      <dgm:spPr/>
    </dgm:pt>
    <dgm:pt modelId="{755279FE-A848-4077-A8F9-626111EF8446}" type="pres">
      <dgm:prSet presAssocID="{4CF6BB87-837A-4F0B-8661-8723115387A7}" presName="horz1" presStyleCnt="0"/>
      <dgm:spPr/>
    </dgm:pt>
    <dgm:pt modelId="{B63BA6A9-8AD5-42EA-AD43-FAB954424E0C}" type="pres">
      <dgm:prSet presAssocID="{4CF6BB87-837A-4F0B-8661-8723115387A7}" presName="tx1" presStyleLbl="revTx" presStyleIdx="0" presStyleCnt="6"/>
      <dgm:spPr/>
    </dgm:pt>
    <dgm:pt modelId="{2D0A3B7D-0442-44A4-9EA7-E43BB73F605C}" type="pres">
      <dgm:prSet presAssocID="{4CF6BB87-837A-4F0B-8661-8723115387A7}" presName="vert1" presStyleCnt="0"/>
      <dgm:spPr/>
    </dgm:pt>
    <dgm:pt modelId="{5790CB92-572D-4923-BE46-19D2386E5EE6}" type="pres">
      <dgm:prSet presAssocID="{12F6D162-9165-4D75-9FEB-167EDB1E94CC}" presName="thickLine" presStyleLbl="alignNode1" presStyleIdx="1" presStyleCnt="6"/>
      <dgm:spPr/>
    </dgm:pt>
    <dgm:pt modelId="{439F4EA3-1963-49FF-BDB6-5C887E3ACC37}" type="pres">
      <dgm:prSet presAssocID="{12F6D162-9165-4D75-9FEB-167EDB1E94CC}" presName="horz1" presStyleCnt="0"/>
      <dgm:spPr/>
    </dgm:pt>
    <dgm:pt modelId="{6CAE99C8-3F7D-415C-9D72-E783C137BF2A}" type="pres">
      <dgm:prSet presAssocID="{12F6D162-9165-4D75-9FEB-167EDB1E94CC}" presName="tx1" presStyleLbl="revTx" presStyleIdx="1" presStyleCnt="6"/>
      <dgm:spPr/>
    </dgm:pt>
    <dgm:pt modelId="{7AE0B6BA-01D0-4500-B85A-A0EC27CE6C35}" type="pres">
      <dgm:prSet presAssocID="{12F6D162-9165-4D75-9FEB-167EDB1E94CC}" presName="vert1" presStyleCnt="0"/>
      <dgm:spPr/>
    </dgm:pt>
    <dgm:pt modelId="{1CD10CBA-8A10-4A89-BD53-31CBD209DDFE}" type="pres">
      <dgm:prSet presAssocID="{D4EE746F-8640-4CC8-B9E2-02F07D32102A}" presName="thickLine" presStyleLbl="alignNode1" presStyleIdx="2" presStyleCnt="6"/>
      <dgm:spPr/>
    </dgm:pt>
    <dgm:pt modelId="{79CD6A60-5075-4ABA-BD6E-9152826FBFC6}" type="pres">
      <dgm:prSet presAssocID="{D4EE746F-8640-4CC8-B9E2-02F07D32102A}" presName="horz1" presStyleCnt="0"/>
      <dgm:spPr/>
    </dgm:pt>
    <dgm:pt modelId="{8AB8CEBB-F28A-4F02-B172-CC983C161455}" type="pres">
      <dgm:prSet presAssocID="{D4EE746F-8640-4CC8-B9E2-02F07D32102A}" presName="tx1" presStyleLbl="revTx" presStyleIdx="2" presStyleCnt="6"/>
      <dgm:spPr/>
    </dgm:pt>
    <dgm:pt modelId="{2F085E4F-211F-432D-8271-CFBDD2121428}" type="pres">
      <dgm:prSet presAssocID="{D4EE746F-8640-4CC8-B9E2-02F07D32102A}" presName="vert1" presStyleCnt="0"/>
      <dgm:spPr/>
    </dgm:pt>
    <dgm:pt modelId="{1482F247-97ED-4A01-958B-43C001C9579B}" type="pres">
      <dgm:prSet presAssocID="{DE4FA3A9-707C-45E5-B0ED-FD9E6FEA8F54}" presName="thickLine" presStyleLbl="alignNode1" presStyleIdx="3" presStyleCnt="6"/>
      <dgm:spPr/>
    </dgm:pt>
    <dgm:pt modelId="{B0A14B89-4191-466E-85E5-053D3CC67D98}" type="pres">
      <dgm:prSet presAssocID="{DE4FA3A9-707C-45E5-B0ED-FD9E6FEA8F54}" presName="horz1" presStyleCnt="0"/>
      <dgm:spPr/>
    </dgm:pt>
    <dgm:pt modelId="{EF70328C-E5AC-43AF-A5FC-5173BA287466}" type="pres">
      <dgm:prSet presAssocID="{DE4FA3A9-707C-45E5-B0ED-FD9E6FEA8F54}" presName="tx1" presStyleLbl="revTx" presStyleIdx="3" presStyleCnt="6"/>
      <dgm:spPr/>
    </dgm:pt>
    <dgm:pt modelId="{63ED0C15-4116-44B6-A2BC-3FD3C2E7C675}" type="pres">
      <dgm:prSet presAssocID="{DE4FA3A9-707C-45E5-B0ED-FD9E6FEA8F54}" presName="vert1" presStyleCnt="0"/>
      <dgm:spPr/>
    </dgm:pt>
    <dgm:pt modelId="{9101A55E-87DB-4D21-B220-426FF6DBF277}" type="pres">
      <dgm:prSet presAssocID="{4455C062-4A58-4E59-A74B-6D6109CF4EB4}" presName="thickLine" presStyleLbl="alignNode1" presStyleIdx="4" presStyleCnt="6"/>
      <dgm:spPr/>
    </dgm:pt>
    <dgm:pt modelId="{81F0C00B-0886-4611-95CA-D6B324EDF923}" type="pres">
      <dgm:prSet presAssocID="{4455C062-4A58-4E59-A74B-6D6109CF4EB4}" presName="horz1" presStyleCnt="0"/>
      <dgm:spPr/>
    </dgm:pt>
    <dgm:pt modelId="{22753B21-2932-40E4-895D-BB18337B92BF}" type="pres">
      <dgm:prSet presAssocID="{4455C062-4A58-4E59-A74B-6D6109CF4EB4}" presName="tx1" presStyleLbl="revTx" presStyleIdx="4" presStyleCnt="6"/>
      <dgm:spPr/>
    </dgm:pt>
    <dgm:pt modelId="{84DF4B48-430B-4E4F-BAA8-B8465E547E29}" type="pres">
      <dgm:prSet presAssocID="{4455C062-4A58-4E59-A74B-6D6109CF4EB4}" presName="vert1" presStyleCnt="0"/>
      <dgm:spPr/>
    </dgm:pt>
    <dgm:pt modelId="{27AE4967-C531-454A-AD39-0974219AE62D}" type="pres">
      <dgm:prSet presAssocID="{EF356D76-3546-4929-A478-4C92F488FFC4}" presName="thickLine" presStyleLbl="alignNode1" presStyleIdx="5" presStyleCnt="6"/>
      <dgm:spPr/>
    </dgm:pt>
    <dgm:pt modelId="{316C1D2F-7DC7-4871-8DB1-3B4AD9B472A7}" type="pres">
      <dgm:prSet presAssocID="{EF356D76-3546-4929-A478-4C92F488FFC4}" presName="horz1" presStyleCnt="0"/>
      <dgm:spPr/>
    </dgm:pt>
    <dgm:pt modelId="{C36F2F4B-AD70-417E-B726-965CA3E046C2}" type="pres">
      <dgm:prSet presAssocID="{EF356D76-3546-4929-A478-4C92F488FFC4}" presName="tx1" presStyleLbl="revTx" presStyleIdx="5" presStyleCnt="6"/>
      <dgm:spPr/>
    </dgm:pt>
    <dgm:pt modelId="{B26AFDAB-2319-4B1B-A9AA-C76902D77391}" type="pres">
      <dgm:prSet presAssocID="{EF356D76-3546-4929-A478-4C92F488FFC4}" presName="vert1" presStyleCnt="0"/>
      <dgm:spPr/>
    </dgm:pt>
  </dgm:ptLst>
  <dgm:cxnLst>
    <dgm:cxn modelId="{7CD5EF2E-8BF8-404E-854B-45B3D5F6EB90}" srcId="{E98A369D-E352-4AD3-BBC4-4A3153B7AE59}" destId="{4CF6BB87-837A-4F0B-8661-8723115387A7}" srcOrd="0" destOrd="0" parTransId="{2C819416-8227-4293-A3F8-108CF4AC7AC8}" sibTransId="{14F34A2D-B239-4D4C-95EC-5E2717CBE5D0}"/>
    <dgm:cxn modelId="{D0A66331-D033-49AC-A5EA-B79CB588CE23}" srcId="{E98A369D-E352-4AD3-BBC4-4A3153B7AE59}" destId="{4455C062-4A58-4E59-A74B-6D6109CF4EB4}" srcOrd="4" destOrd="0" parTransId="{22069692-419F-4E11-BA53-EB93F751DB49}" sibTransId="{349BB294-726D-460B-B144-76F69D9A5AB1}"/>
    <dgm:cxn modelId="{AD2C9E34-A1C7-48AD-A68A-41C2C6AB83D2}" type="presOf" srcId="{4CF6BB87-837A-4F0B-8661-8723115387A7}" destId="{B63BA6A9-8AD5-42EA-AD43-FAB954424E0C}" srcOrd="0" destOrd="0" presId="urn:microsoft.com/office/officeart/2008/layout/LinedList"/>
    <dgm:cxn modelId="{403B6D44-3B28-4372-B219-87F82A53EB03}" type="presOf" srcId="{12F6D162-9165-4D75-9FEB-167EDB1E94CC}" destId="{6CAE99C8-3F7D-415C-9D72-E783C137BF2A}" srcOrd="0" destOrd="0" presId="urn:microsoft.com/office/officeart/2008/layout/LinedList"/>
    <dgm:cxn modelId="{836B0D71-EAB4-4A1A-B27E-9E0DD8CA3D2F}" srcId="{E98A369D-E352-4AD3-BBC4-4A3153B7AE59}" destId="{12F6D162-9165-4D75-9FEB-167EDB1E94CC}" srcOrd="1" destOrd="0" parTransId="{A8E37758-DEFA-4456-B928-40F5F8930A73}" sibTransId="{532AC0EC-B1E1-498A-8483-F7EE66564222}"/>
    <dgm:cxn modelId="{90E2CD75-9EFC-4DCF-9332-3CA3987A2972}" type="presOf" srcId="{EF356D76-3546-4929-A478-4C92F488FFC4}" destId="{C36F2F4B-AD70-417E-B726-965CA3E046C2}" srcOrd="0" destOrd="0" presId="urn:microsoft.com/office/officeart/2008/layout/LinedList"/>
    <dgm:cxn modelId="{A9877580-F22D-4587-A483-C6314E4096E1}" type="presOf" srcId="{E98A369D-E352-4AD3-BBC4-4A3153B7AE59}" destId="{2737538C-456C-4CAA-BD40-BC84DD8D93B1}" srcOrd="0" destOrd="0" presId="urn:microsoft.com/office/officeart/2008/layout/LinedList"/>
    <dgm:cxn modelId="{8D435A91-8503-446F-AB0F-3A3317DB80B3}" type="presOf" srcId="{4455C062-4A58-4E59-A74B-6D6109CF4EB4}" destId="{22753B21-2932-40E4-895D-BB18337B92BF}" srcOrd="0" destOrd="0" presId="urn:microsoft.com/office/officeart/2008/layout/LinedList"/>
    <dgm:cxn modelId="{2F294793-0F3B-46A5-8B05-91E11F00F43F}" srcId="{E98A369D-E352-4AD3-BBC4-4A3153B7AE59}" destId="{EF356D76-3546-4929-A478-4C92F488FFC4}" srcOrd="5" destOrd="0" parTransId="{F7AE3984-9852-41B8-99C3-1AEAD1A31CA9}" sibTransId="{6D46512F-E830-42CA-BD94-886AD4D7B2A1}"/>
    <dgm:cxn modelId="{72496DAA-B6B1-482E-B3FD-23B15C5B26BA}" srcId="{E98A369D-E352-4AD3-BBC4-4A3153B7AE59}" destId="{DE4FA3A9-707C-45E5-B0ED-FD9E6FEA8F54}" srcOrd="3" destOrd="0" parTransId="{0E821CB5-45B3-4A3E-9254-67B794570715}" sibTransId="{0915EB7D-2B6F-4302-B73D-69688CDE2304}"/>
    <dgm:cxn modelId="{BD80EEB3-F58D-4433-A68F-47DD9C5AF056}" srcId="{E98A369D-E352-4AD3-BBC4-4A3153B7AE59}" destId="{D4EE746F-8640-4CC8-B9E2-02F07D32102A}" srcOrd="2" destOrd="0" parTransId="{18056B1D-2870-4BE9-8F20-700A67E514FD}" sibTransId="{A5C3918F-1FCF-4635-948E-09FE85184A5E}"/>
    <dgm:cxn modelId="{B24FF0C5-1CEC-444A-BC2C-A03A34434BAA}" type="presOf" srcId="{D4EE746F-8640-4CC8-B9E2-02F07D32102A}" destId="{8AB8CEBB-F28A-4F02-B172-CC983C161455}" srcOrd="0" destOrd="0" presId="urn:microsoft.com/office/officeart/2008/layout/LinedList"/>
    <dgm:cxn modelId="{82992EF7-AA6B-498A-BC06-3EA276124210}" type="presOf" srcId="{DE4FA3A9-707C-45E5-B0ED-FD9E6FEA8F54}" destId="{EF70328C-E5AC-43AF-A5FC-5173BA287466}" srcOrd="0" destOrd="0" presId="urn:microsoft.com/office/officeart/2008/layout/LinedList"/>
    <dgm:cxn modelId="{96134464-070A-4215-AD73-D0F23D4C497C}" type="presParOf" srcId="{2737538C-456C-4CAA-BD40-BC84DD8D93B1}" destId="{6075CB79-CC2F-444C-9DF0-7F5E90CF5198}" srcOrd="0" destOrd="0" presId="urn:microsoft.com/office/officeart/2008/layout/LinedList"/>
    <dgm:cxn modelId="{ECE6AE8A-6346-47DA-A7C5-F3EBB9F2680D}" type="presParOf" srcId="{2737538C-456C-4CAA-BD40-BC84DD8D93B1}" destId="{755279FE-A848-4077-A8F9-626111EF8446}" srcOrd="1" destOrd="0" presId="urn:microsoft.com/office/officeart/2008/layout/LinedList"/>
    <dgm:cxn modelId="{DE43CA98-13B0-44FC-A436-A8EA7D85F53A}" type="presParOf" srcId="{755279FE-A848-4077-A8F9-626111EF8446}" destId="{B63BA6A9-8AD5-42EA-AD43-FAB954424E0C}" srcOrd="0" destOrd="0" presId="urn:microsoft.com/office/officeart/2008/layout/LinedList"/>
    <dgm:cxn modelId="{C9ECBD7F-0315-43B4-AED9-EDAD17B91AA3}" type="presParOf" srcId="{755279FE-A848-4077-A8F9-626111EF8446}" destId="{2D0A3B7D-0442-44A4-9EA7-E43BB73F605C}" srcOrd="1" destOrd="0" presId="urn:microsoft.com/office/officeart/2008/layout/LinedList"/>
    <dgm:cxn modelId="{DDA7296C-D47A-4E29-AF8E-18C0C38D8226}" type="presParOf" srcId="{2737538C-456C-4CAA-BD40-BC84DD8D93B1}" destId="{5790CB92-572D-4923-BE46-19D2386E5EE6}" srcOrd="2" destOrd="0" presId="urn:microsoft.com/office/officeart/2008/layout/LinedList"/>
    <dgm:cxn modelId="{DD0E1748-05A3-4EBE-B2A3-C7EE915C1C9E}" type="presParOf" srcId="{2737538C-456C-4CAA-BD40-BC84DD8D93B1}" destId="{439F4EA3-1963-49FF-BDB6-5C887E3ACC37}" srcOrd="3" destOrd="0" presId="urn:microsoft.com/office/officeart/2008/layout/LinedList"/>
    <dgm:cxn modelId="{E8D70F68-6F45-45EF-B4B2-316E9AD1ACAD}" type="presParOf" srcId="{439F4EA3-1963-49FF-BDB6-5C887E3ACC37}" destId="{6CAE99C8-3F7D-415C-9D72-E783C137BF2A}" srcOrd="0" destOrd="0" presId="urn:microsoft.com/office/officeart/2008/layout/LinedList"/>
    <dgm:cxn modelId="{A36D2ABF-C6B6-46E0-AE2A-7EC30AA15EBE}" type="presParOf" srcId="{439F4EA3-1963-49FF-BDB6-5C887E3ACC37}" destId="{7AE0B6BA-01D0-4500-B85A-A0EC27CE6C35}" srcOrd="1" destOrd="0" presId="urn:microsoft.com/office/officeart/2008/layout/LinedList"/>
    <dgm:cxn modelId="{B1FD8F6A-7976-4D4B-B0EB-24E723257473}" type="presParOf" srcId="{2737538C-456C-4CAA-BD40-BC84DD8D93B1}" destId="{1CD10CBA-8A10-4A89-BD53-31CBD209DDFE}" srcOrd="4" destOrd="0" presId="urn:microsoft.com/office/officeart/2008/layout/LinedList"/>
    <dgm:cxn modelId="{958AFE55-9AEB-4754-9554-28EB5BFBE30B}" type="presParOf" srcId="{2737538C-456C-4CAA-BD40-BC84DD8D93B1}" destId="{79CD6A60-5075-4ABA-BD6E-9152826FBFC6}" srcOrd="5" destOrd="0" presId="urn:microsoft.com/office/officeart/2008/layout/LinedList"/>
    <dgm:cxn modelId="{CFD01EAE-572B-4F1B-8165-B26C951F9B97}" type="presParOf" srcId="{79CD6A60-5075-4ABA-BD6E-9152826FBFC6}" destId="{8AB8CEBB-F28A-4F02-B172-CC983C161455}" srcOrd="0" destOrd="0" presId="urn:microsoft.com/office/officeart/2008/layout/LinedList"/>
    <dgm:cxn modelId="{4242B79B-6C57-459F-BF67-592AB32DD519}" type="presParOf" srcId="{79CD6A60-5075-4ABA-BD6E-9152826FBFC6}" destId="{2F085E4F-211F-432D-8271-CFBDD2121428}" srcOrd="1" destOrd="0" presId="urn:microsoft.com/office/officeart/2008/layout/LinedList"/>
    <dgm:cxn modelId="{D50176FF-2867-4883-9449-AFF509EFE1CA}" type="presParOf" srcId="{2737538C-456C-4CAA-BD40-BC84DD8D93B1}" destId="{1482F247-97ED-4A01-958B-43C001C9579B}" srcOrd="6" destOrd="0" presId="urn:microsoft.com/office/officeart/2008/layout/LinedList"/>
    <dgm:cxn modelId="{B0BC1C84-8939-45D1-A2C0-5B39303FB7A8}" type="presParOf" srcId="{2737538C-456C-4CAA-BD40-BC84DD8D93B1}" destId="{B0A14B89-4191-466E-85E5-053D3CC67D98}" srcOrd="7" destOrd="0" presId="urn:microsoft.com/office/officeart/2008/layout/LinedList"/>
    <dgm:cxn modelId="{FFB0C096-EDF5-4C66-AEA3-66C846DCD5F4}" type="presParOf" srcId="{B0A14B89-4191-466E-85E5-053D3CC67D98}" destId="{EF70328C-E5AC-43AF-A5FC-5173BA287466}" srcOrd="0" destOrd="0" presId="urn:microsoft.com/office/officeart/2008/layout/LinedList"/>
    <dgm:cxn modelId="{670BAFB0-A28A-4452-B044-9084B0412156}" type="presParOf" srcId="{B0A14B89-4191-466E-85E5-053D3CC67D98}" destId="{63ED0C15-4116-44B6-A2BC-3FD3C2E7C675}" srcOrd="1" destOrd="0" presId="urn:microsoft.com/office/officeart/2008/layout/LinedList"/>
    <dgm:cxn modelId="{AB142A15-202B-44E7-834E-AA91FDD0BE85}" type="presParOf" srcId="{2737538C-456C-4CAA-BD40-BC84DD8D93B1}" destId="{9101A55E-87DB-4D21-B220-426FF6DBF277}" srcOrd="8" destOrd="0" presId="urn:microsoft.com/office/officeart/2008/layout/LinedList"/>
    <dgm:cxn modelId="{8DE799D0-B994-4949-8664-5D5D03FE1947}" type="presParOf" srcId="{2737538C-456C-4CAA-BD40-BC84DD8D93B1}" destId="{81F0C00B-0886-4611-95CA-D6B324EDF923}" srcOrd="9" destOrd="0" presId="urn:microsoft.com/office/officeart/2008/layout/LinedList"/>
    <dgm:cxn modelId="{A2BF0486-9709-4915-AFA9-DE3B84F178E9}" type="presParOf" srcId="{81F0C00B-0886-4611-95CA-D6B324EDF923}" destId="{22753B21-2932-40E4-895D-BB18337B92BF}" srcOrd="0" destOrd="0" presId="urn:microsoft.com/office/officeart/2008/layout/LinedList"/>
    <dgm:cxn modelId="{A23DA240-633F-4710-836A-8E3BC9E05A08}" type="presParOf" srcId="{81F0C00B-0886-4611-95CA-D6B324EDF923}" destId="{84DF4B48-430B-4E4F-BAA8-B8465E547E29}" srcOrd="1" destOrd="0" presId="urn:microsoft.com/office/officeart/2008/layout/LinedList"/>
    <dgm:cxn modelId="{28F598CB-3735-4A77-BEF5-2C5EAF997819}" type="presParOf" srcId="{2737538C-456C-4CAA-BD40-BC84DD8D93B1}" destId="{27AE4967-C531-454A-AD39-0974219AE62D}" srcOrd="10" destOrd="0" presId="urn:microsoft.com/office/officeart/2008/layout/LinedList"/>
    <dgm:cxn modelId="{31324B36-75F6-4547-BB51-AE52BC46CD27}" type="presParOf" srcId="{2737538C-456C-4CAA-BD40-BC84DD8D93B1}" destId="{316C1D2F-7DC7-4871-8DB1-3B4AD9B472A7}" srcOrd="11" destOrd="0" presId="urn:microsoft.com/office/officeart/2008/layout/LinedList"/>
    <dgm:cxn modelId="{98B86FE4-F42D-4502-8D98-7482C456CAE9}" type="presParOf" srcId="{316C1D2F-7DC7-4871-8DB1-3B4AD9B472A7}" destId="{C36F2F4B-AD70-417E-B726-965CA3E046C2}" srcOrd="0" destOrd="0" presId="urn:microsoft.com/office/officeart/2008/layout/LinedList"/>
    <dgm:cxn modelId="{F64DCA7D-C3EB-4781-9061-A2DD11742E53}" type="presParOf" srcId="{316C1D2F-7DC7-4871-8DB1-3B4AD9B472A7}" destId="{B26AFDAB-2319-4B1B-A9AA-C76902D7739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362A9A-B5EC-4A12-B6B3-1D57A3B6EEB4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6279C6-4B8B-4BAC-B36F-D53597ED6E8A}">
      <dsp:nvSpPr>
        <dsp:cNvPr id="0" name=""/>
        <dsp:cNvSpPr/>
      </dsp:nvSpPr>
      <dsp:spPr>
        <a:xfrm>
          <a:off x="0" y="0"/>
          <a:ext cx="1380102" cy="55361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Common methodologies of policy analysis:</a:t>
          </a:r>
          <a:endParaRPr lang="en-US" sz="1600" kern="1200"/>
        </a:p>
      </dsp:txBody>
      <dsp:txXfrm>
        <a:off x="0" y="0"/>
        <a:ext cx="1380102" cy="5536141"/>
      </dsp:txXfrm>
    </dsp:sp>
    <dsp:sp modelId="{58A4098A-2B7E-4935-ACE2-645D9C3EF3E3}">
      <dsp:nvSpPr>
        <dsp:cNvPr id="0" name=""/>
        <dsp:cNvSpPr/>
      </dsp:nvSpPr>
      <dsp:spPr>
        <a:xfrm>
          <a:off x="1483610" y="37371"/>
          <a:ext cx="5416901" cy="747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Programme evaluation</a:t>
          </a:r>
          <a:endParaRPr lang="en-US" sz="3400" kern="1200"/>
        </a:p>
      </dsp:txBody>
      <dsp:txXfrm>
        <a:off x="1483610" y="37371"/>
        <a:ext cx="5416901" cy="747433"/>
      </dsp:txXfrm>
    </dsp:sp>
    <dsp:sp modelId="{6F2E3C76-0F68-45E3-8FA9-7B87F65AEDE8}">
      <dsp:nvSpPr>
        <dsp:cNvPr id="0" name=""/>
        <dsp:cNvSpPr/>
      </dsp:nvSpPr>
      <dsp:spPr>
        <a:xfrm>
          <a:off x="1380102" y="784804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748A2F-EF5C-4D2E-8163-3C50193BFC1E}">
      <dsp:nvSpPr>
        <dsp:cNvPr id="0" name=""/>
        <dsp:cNvSpPr/>
      </dsp:nvSpPr>
      <dsp:spPr>
        <a:xfrm>
          <a:off x="1483610" y="822176"/>
          <a:ext cx="5416901" cy="747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Cost benefit and cost analysis </a:t>
          </a:r>
          <a:endParaRPr lang="en-US" sz="3400" kern="1200"/>
        </a:p>
      </dsp:txBody>
      <dsp:txXfrm>
        <a:off x="1483610" y="822176"/>
        <a:ext cx="5416901" cy="747433"/>
      </dsp:txXfrm>
    </dsp:sp>
    <dsp:sp modelId="{DCC4F44D-A5DC-42FE-930A-4C939A71EADF}">
      <dsp:nvSpPr>
        <dsp:cNvPr id="0" name=""/>
        <dsp:cNvSpPr/>
      </dsp:nvSpPr>
      <dsp:spPr>
        <a:xfrm>
          <a:off x="1380102" y="1569609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F36AD3-7CF0-4F9A-8A53-2E2D968A276F}">
      <dsp:nvSpPr>
        <dsp:cNvPr id="0" name=""/>
        <dsp:cNvSpPr/>
      </dsp:nvSpPr>
      <dsp:spPr>
        <a:xfrm>
          <a:off x="1483610" y="1606981"/>
          <a:ext cx="5416901" cy="747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Needs assessment </a:t>
          </a:r>
          <a:endParaRPr lang="en-US" sz="3400" kern="1200"/>
        </a:p>
      </dsp:txBody>
      <dsp:txXfrm>
        <a:off x="1483610" y="1606981"/>
        <a:ext cx="5416901" cy="747433"/>
      </dsp:txXfrm>
    </dsp:sp>
    <dsp:sp modelId="{6AC8D9C0-E545-41F2-B14C-41729851C45B}">
      <dsp:nvSpPr>
        <dsp:cNvPr id="0" name=""/>
        <dsp:cNvSpPr/>
      </dsp:nvSpPr>
      <dsp:spPr>
        <a:xfrm>
          <a:off x="1380102" y="2354414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83989C-02D6-4E8E-8E5B-F3AB1F81A949}">
      <dsp:nvSpPr>
        <dsp:cNvPr id="0" name=""/>
        <dsp:cNvSpPr/>
      </dsp:nvSpPr>
      <dsp:spPr>
        <a:xfrm>
          <a:off x="1483610" y="2391785"/>
          <a:ext cx="5416901" cy="747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Single subject or case studies </a:t>
          </a:r>
          <a:endParaRPr lang="en-US" sz="3400" kern="1200"/>
        </a:p>
      </dsp:txBody>
      <dsp:txXfrm>
        <a:off x="1483610" y="2391785"/>
        <a:ext cx="5416901" cy="747433"/>
      </dsp:txXfrm>
    </dsp:sp>
    <dsp:sp modelId="{10314803-5C5F-4B0C-B1AD-06C49E2CE6DB}">
      <dsp:nvSpPr>
        <dsp:cNvPr id="0" name=""/>
        <dsp:cNvSpPr/>
      </dsp:nvSpPr>
      <dsp:spPr>
        <a:xfrm>
          <a:off x="1380102" y="3139219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3C2B86-0153-4A95-A2B0-C20CD102C3D1}">
      <dsp:nvSpPr>
        <dsp:cNvPr id="0" name=""/>
        <dsp:cNvSpPr/>
      </dsp:nvSpPr>
      <dsp:spPr>
        <a:xfrm>
          <a:off x="1483610" y="3176590"/>
          <a:ext cx="5416901" cy="747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Surveys (research project) </a:t>
          </a:r>
          <a:endParaRPr lang="en-US" sz="3400" kern="1200"/>
        </a:p>
      </dsp:txBody>
      <dsp:txXfrm>
        <a:off x="1483610" y="3176590"/>
        <a:ext cx="5416901" cy="747433"/>
      </dsp:txXfrm>
    </dsp:sp>
    <dsp:sp modelId="{57068365-7B25-45A2-93B3-8F7CFD2388C1}">
      <dsp:nvSpPr>
        <dsp:cNvPr id="0" name=""/>
        <dsp:cNvSpPr/>
      </dsp:nvSpPr>
      <dsp:spPr>
        <a:xfrm>
          <a:off x="1380102" y="3924023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D41C54-64CA-4803-9479-14ED055FACB8}">
      <dsp:nvSpPr>
        <dsp:cNvPr id="0" name=""/>
        <dsp:cNvSpPr/>
      </dsp:nvSpPr>
      <dsp:spPr>
        <a:xfrm>
          <a:off x="1483610" y="3961395"/>
          <a:ext cx="5416901" cy="747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Secondary data analysis </a:t>
          </a:r>
          <a:endParaRPr lang="en-US" sz="3400" kern="1200"/>
        </a:p>
      </dsp:txBody>
      <dsp:txXfrm>
        <a:off x="1483610" y="3961395"/>
        <a:ext cx="5416901" cy="747433"/>
      </dsp:txXfrm>
    </dsp:sp>
    <dsp:sp modelId="{6F2F410D-6EA1-485B-AB92-95B1C7CB4DD8}">
      <dsp:nvSpPr>
        <dsp:cNvPr id="0" name=""/>
        <dsp:cNvSpPr/>
      </dsp:nvSpPr>
      <dsp:spPr>
        <a:xfrm>
          <a:off x="1380102" y="4708828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08F00C-9991-45C2-9CD2-C4BDD556809B}">
      <dsp:nvSpPr>
        <dsp:cNvPr id="0" name=""/>
        <dsp:cNvSpPr/>
      </dsp:nvSpPr>
      <dsp:spPr>
        <a:xfrm>
          <a:off x="1483610" y="4746200"/>
          <a:ext cx="5416901" cy="747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Outcome studies </a:t>
          </a:r>
          <a:endParaRPr lang="en-US" sz="3400" kern="1200"/>
        </a:p>
      </dsp:txBody>
      <dsp:txXfrm>
        <a:off x="1483610" y="4746200"/>
        <a:ext cx="5416901" cy="747433"/>
      </dsp:txXfrm>
    </dsp:sp>
    <dsp:sp modelId="{1F26CFD8-15A8-4970-A64C-3210F3FE6BE0}">
      <dsp:nvSpPr>
        <dsp:cNvPr id="0" name=""/>
        <dsp:cNvSpPr/>
      </dsp:nvSpPr>
      <dsp:spPr>
        <a:xfrm>
          <a:off x="1380102" y="5493633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005E25-76CC-4713-85AC-5376889B1EA7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85DA02-5A2B-496E-A82C-DD6E02585D37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Numerical? Don’t speak for themselves but helpful in reaching for a solution </a:t>
          </a:r>
          <a:endParaRPr lang="en-US" sz="2400" kern="1200"/>
        </a:p>
      </dsp:txBody>
      <dsp:txXfrm>
        <a:off x="0" y="0"/>
        <a:ext cx="6900512" cy="1384035"/>
      </dsp:txXfrm>
    </dsp:sp>
    <dsp:sp modelId="{14BDD956-82C8-401B-B767-C937E1401860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4635B9-66B8-45A6-B5F6-54337C1CD56F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Comparison? Summarising and distinguishing between options </a:t>
          </a:r>
          <a:endParaRPr lang="en-US" sz="2400" kern="1200"/>
        </a:p>
      </dsp:txBody>
      <dsp:txXfrm>
        <a:off x="0" y="1384035"/>
        <a:ext cx="6900512" cy="1384035"/>
      </dsp:txXfrm>
    </dsp:sp>
    <dsp:sp modelId="{4B45F350-ACDE-4858-987D-45C18742750C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289652-F420-4A53-A02C-2094AA76ABF1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Qualitative methods or qualitative analysis? </a:t>
          </a:r>
          <a:endParaRPr lang="en-US" sz="2400" kern="1200"/>
        </a:p>
      </dsp:txBody>
      <dsp:txXfrm>
        <a:off x="0" y="2768070"/>
        <a:ext cx="6900512" cy="1384035"/>
      </dsp:txXfrm>
    </dsp:sp>
    <dsp:sp modelId="{D440F7CA-299A-45C8-8242-D80F5F359517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1A11D7-F4A5-4EAB-B15C-B6B783AB997D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Explore the economic, politic, legal and administration ramifications of each – this is a major factor in decision making and appropriate choices </a:t>
          </a:r>
          <a:endParaRPr lang="en-US" sz="2400" kern="1200"/>
        </a:p>
      </dsp:txBody>
      <dsp:txXfrm>
        <a:off x="0" y="4152105"/>
        <a:ext cx="6900512" cy="13840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2469D3-E75E-4C44-A65F-001ABC230B56}">
      <dsp:nvSpPr>
        <dsp:cNvPr id="0" name=""/>
        <dsp:cNvSpPr/>
      </dsp:nvSpPr>
      <dsp:spPr>
        <a:xfrm>
          <a:off x="1212569" y="786033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34FF28-1BE1-4847-BA29-168541A7E9E5}">
      <dsp:nvSpPr>
        <dsp:cNvPr id="0" name=""/>
        <dsp:cNvSpPr/>
      </dsp:nvSpPr>
      <dsp:spPr>
        <a:xfrm>
          <a:off x="417971" y="2442842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How will you know if an alternative will have impact? </a:t>
          </a:r>
          <a:endParaRPr lang="en-US" sz="1900" kern="1200"/>
        </a:p>
      </dsp:txBody>
      <dsp:txXfrm>
        <a:off x="417971" y="2442842"/>
        <a:ext cx="2889450" cy="720000"/>
      </dsp:txXfrm>
    </dsp:sp>
    <dsp:sp modelId="{CEC4ABFD-AC07-4ACE-8316-31F39119C1CA}">
      <dsp:nvSpPr>
        <dsp:cNvPr id="0" name=""/>
        <dsp:cNvSpPr/>
      </dsp:nvSpPr>
      <dsp:spPr>
        <a:xfrm>
          <a:off x="4607673" y="786033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CE11DD-12E9-4F2F-BA10-7DA291AA3CA1}">
      <dsp:nvSpPr>
        <dsp:cNvPr id="0" name=""/>
        <dsp:cNvSpPr/>
      </dsp:nvSpPr>
      <dsp:spPr>
        <a:xfrm>
          <a:off x="3813075" y="2442842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How can this be measured?</a:t>
          </a:r>
          <a:endParaRPr lang="en-US" sz="1900" kern="1200"/>
        </a:p>
      </dsp:txBody>
      <dsp:txXfrm>
        <a:off x="3813075" y="2442842"/>
        <a:ext cx="2889450" cy="720000"/>
      </dsp:txXfrm>
    </dsp:sp>
    <dsp:sp modelId="{B3F33613-6C12-48AB-B569-EF21A4C1BAA3}">
      <dsp:nvSpPr>
        <dsp:cNvPr id="0" name=""/>
        <dsp:cNvSpPr/>
      </dsp:nvSpPr>
      <dsp:spPr>
        <a:xfrm>
          <a:off x="8002777" y="786033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FD27C-024A-485E-98CB-BFA5391CFF4A}">
      <dsp:nvSpPr>
        <dsp:cNvPr id="0" name=""/>
        <dsp:cNvSpPr/>
      </dsp:nvSpPr>
      <dsp:spPr>
        <a:xfrm>
          <a:off x="7208178" y="2442842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Criteria for continue, modify or stop?</a:t>
          </a:r>
          <a:endParaRPr lang="en-US" sz="1900" kern="1200"/>
        </a:p>
      </dsp:txBody>
      <dsp:txXfrm>
        <a:off x="7208178" y="2442842"/>
        <a:ext cx="28894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831DEA-E337-4F2B-8131-362404D97B9E}">
      <dsp:nvSpPr>
        <dsp:cNvPr id="0" name=""/>
        <dsp:cNvSpPr/>
      </dsp:nvSpPr>
      <dsp:spPr>
        <a:xfrm>
          <a:off x="1574063" y="429883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5BCB7C-4EDB-479A-BED5-F3F18DF7E557}">
      <dsp:nvSpPr>
        <dsp:cNvPr id="0" name=""/>
        <dsp:cNvSpPr/>
      </dsp:nvSpPr>
      <dsp:spPr>
        <a:xfrm>
          <a:off x="386063" y="2844026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Capacity to evaluate what you read </a:t>
          </a:r>
          <a:endParaRPr lang="en-US" sz="2500" kern="1200"/>
        </a:p>
      </dsp:txBody>
      <dsp:txXfrm>
        <a:off x="386063" y="2844026"/>
        <a:ext cx="4320000" cy="720000"/>
      </dsp:txXfrm>
    </dsp:sp>
    <dsp:sp modelId="{3C729AE4-4E1F-4F7E-8E79-47612AA87D69}">
      <dsp:nvSpPr>
        <dsp:cNvPr id="0" name=""/>
        <dsp:cNvSpPr/>
      </dsp:nvSpPr>
      <dsp:spPr>
        <a:xfrm>
          <a:off x="6650063" y="429883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7499B7-9F0B-4987-8D99-D3B932489A55}">
      <dsp:nvSpPr>
        <dsp:cNvPr id="0" name=""/>
        <dsp:cNvSpPr/>
      </dsp:nvSpPr>
      <dsp:spPr>
        <a:xfrm>
          <a:off x="5462063" y="2844026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Capacity to relate what you read to other information </a:t>
          </a:r>
          <a:endParaRPr lang="en-US" sz="2500" kern="1200"/>
        </a:p>
      </dsp:txBody>
      <dsp:txXfrm>
        <a:off x="5462063" y="2844026"/>
        <a:ext cx="432000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5C8FF3-3017-487C-80B8-6483CA66908E}">
      <dsp:nvSpPr>
        <dsp:cNvPr id="0" name=""/>
        <dsp:cNvSpPr/>
      </dsp:nvSpPr>
      <dsp:spPr>
        <a:xfrm>
          <a:off x="0" y="0"/>
          <a:ext cx="3286125" cy="394887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Scanning – looking for keywords, specific sections </a:t>
          </a:r>
          <a:endParaRPr lang="en-US" sz="2600" kern="1200"/>
        </a:p>
      </dsp:txBody>
      <dsp:txXfrm>
        <a:off x="0" y="1500572"/>
        <a:ext cx="3286125" cy="2369325"/>
      </dsp:txXfrm>
    </dsp:sp>
    <dsp:sp modelId="{97A1C9F5-F036-4DD8-BCB7-B4EA13125B4B}">
      <dsp:nvSpPr>
        <dsp:cNvPr id="0" name=""/>
        <dsp:cNvSpPr/>
      </dsp:nvSpPr>
      <dsp:spPr>
        <a:xfrm>
          <a:off x="1050731" y="394887"/>
          <a:ext cx="1184662" cy="118466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361" tIns="12700" rIns="923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224221" y="568377"/>
        <a:ext cx="837682" cy="837682"/>
      </dsp:txXfrm>
    </dsp:sp>
    <dsp:sp modelId="{092CC80E-CB43-4949-B3D8-5CCFA62CE9F4}">
      <dsp:nvSpPr>
        <dsp:cNvPr id="0" name=""/>
        <dsp:cNvSpPr/>
      </dsp:nvSpPr>
      <dsp:spPr>
        <a:xfrm>
          <a:off x="0" y="3948804"/>
          <a:ext cx="3286125" cy="72"/>
        </a:xfrm>
        <a:prstGeom prst="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accent5">
              <a:hueOff val="-1351709"/>
              <a:satOff val="-3484"/>
              <a:lumOff val="-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C19CEC-951A-45F6-BD85-6AF3C505321F}">
      <dsp:nvSpPr>
        <dsp:cNvPr id="0" name=""/>
        <dsp:cNvSpPr/>
      </dsp:nvSpPr>
      <dsp:spPr>
        <a:xfrm>
          <a:off x="3614737" y="0"/>
          <a:ext cx="3286125" cy="3948876"/>
        </a:xfrm>
        <a:prstGeom prst="rect">
          <a:avLst/>
        </a:prstGeom>
        <a:solidFill>
          <a:schemeClr val="accent5">
            <a:tint val="40000"/>
            <a:alpha val="90000"/>
            <a:hueOff val="-3369881"/>
            <a:satOff val="-11416"/>
            <a:lumOff val="-1464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3369881"/>
              <a:satOff val="-11416"/>
              <a:lumOff val="-146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Skimming – quick reading for a content overview </a:t>
          </a:r>
          <a:endParaRPr lang="en-US" sz="2600" kern="1200"/>
        </a:p>
      </dsp:txBody>
      <dsp:txXfrm>
        <a:off x="3614737" y="1500572"/>
        <a:ext cx="3286125" cy="2369325"/>
      </dsp:txXfrm>
    </dsp:sp>
    <dsp:sp modelId="{6A38D83F-9663-4FA7-B8AE-F5EA5AACE316}">
      <dsp:nvSpPr>
        <dsp:cNvPr id="0" name=""/>
        <dsp:cNvSpPr/>
      </dsp:nvSpPr>
      <dsp:spPr>
        <a:xfrm>
          <a:off x="4665468" y="394887"/>
          <a:ext cx="1184662" cy="1184662"/>
        </a:xfrm>
        <a:prstGeom prst="ellipse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accent5">
              <a:hueOff val="-2703417"/>
              <a:satOff val="-6968"/>
              <a:lumOff val="-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361" tIns="12700" rIns="923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838958" y="568377"/>
        <a:ext cx="837682" cy="837682"/>
      </dsp:txXfrm>
    </dsp:sp>
    <dsp:sp modelId="{27737D9B-656F-40B3-8FF4-AA1D49F988DF}">
      <dsp:nvSpPr>
        <dsp:cNvPr id="0" name=""/>
        <dsp:cNvSpPr/>
      </dsp:nvSpPr>
      <dsp:spPr>
        <a:xfrm>
          <a:off x="3614737" y="3948804"/>
          <a:ext cx="3286125" cy="72"/>
        </a:xfrm>
        <a:prstGeom prst="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accent5">
              <a:hueOff val="-4055126"/>
              <a:satOff val="-10451"/>
              <a:lumOff val="-7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3719F8-3520-4037-B172-C1C61DD03D3A}">
      <dsp:nvSpPr>
        <dsp:cNvPr id="0" name=""/>
        <dsp:cNvSpPr/>
      </dsp:nvSpPr>
      <dsp:spPr>
        <a:xfrm>
          <a:off x="7229475" y="0"/>
          <a:ext cx="3286125" cy="3948876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Intensive reading – from beginning to end </a:t>
          </a:r>
          <a:endParaRPr lang="en-US" sz="2600" kern="1200"/>
        </a:p>
      </dsp:txBody>
      <dsp:txXfrm>
        <a:off x="7229475" y="1500572"/>
        <a:ext cx="3286125" cy="2369325"/>
      </dsp:txXfrm>
    </dsp:sp>
    <dsp:sp modelId="{9B5880BD-96B9-4B1A-B018-BDEA0714A1D8}">
      <dsp:nvSpPr>
        <dsp:cNvPr id="0" name=""/>
        <dsp:cNvSpPr/>
      </dsp:nvSpPr>
      <dsp:spPr>
        <a:xfrm>
          <a:off x="8280206" y="394887"/>
          <a:ext cx="1184662" cy="1184662"/>
        </a:xfrm>
        <a:prstGeom prst="ellipse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accent5">
              <a:hueOff val="-5406834"/>
              <a:satOff val="-13935"/>
              <a:lumOff val="-94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361" tIns="12700" rIns="923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453696" y="568377"/>
        <a:ext cx="837682" cy="837682"/>
      </dsp:txXfrm>
    </dsp:sp>
    <dsp:sp modelId="{442EB897-4175-4055-829F-131B162B0739}">
      <dsp:nvSpPr>
        <dsp:cNvPr id="0" name=""/>
        <dsp:cNvSpPr/>
      </dsp:nvSpPr>
      <dsp:spPr>
        <a:xfrm>
          <a:off x="7229475" y="3948804"/>
          <a:ext cx="3286125" cy="72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770CA9-ADE3-47B5-86C2-E71BD1554B40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6A74B4-07D6-45FB-862C-2047A29E4D51}">
      <dsp:nvSpPr>
        <dsp:cNvPr id="0" name=""/>
        <dsp:cNvSpPr/>
      </dsp:nvSpPr>
      <dsp:spPr>
        <a:xfrm>
          <a:off x="0" y="675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Why am I reading this?</a:t>
          </a:r>
          <a:endParaRPr lang="en-US" sz="3100" kern="1200"/>
        </a:p>
      </dsp:txBody>
      <dsp:txXfrm>
        <a:off x="0" y="675"/>
        <a:ext cx="6900512" cy="1106957"/>
      </dsp:txXfrm>
    </dsp:sp>
    <dsp:sp modelId="{BB20F904-535E-4848-ADB6-95D9F64B6B0C}">
      <dsp:nvSpPr>
        <dsp:cNvPr id="0" name=""/>
        <dsp:cNvSpPr/>
      </dsp:nvSpPr>
      <dsp:spPr>
        <a:xfrm>
          <a:off x="0" y="1107633"/>
          <a:ext cx="6900512" cy="0"/>
        </a:xfrm>
        <a:prstGeom prst="line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6C9FA4-60D9-480D-9032-148B8E9F3A1C}">
      <dsp:nvSpPr>
        <dsp:cNvPr id="0" name=""/>
        <dsp:cNvSpPr/>
      </dsp:nvSpPr>
      <dsp:spPr>
        <a:xfrm>
          <a:off x="0" y="1107633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are the author/s trying to achieve?</a:t>
          </a:r>
          <a:endParaRPr lang="en-US" sz="3100" kern="1200"/>
        </a:p>
      </dsp:txBody>
      <dsp:txXfrm>
        <a:off x="0" y="1107633"/>
        <a:ext cx="6900512" cy="1106957"/>
      </dsp:txXfrm>
    </dsp:sp>
    <dsp:sp modelId="{500B41E7-52A9-4203-B8B4-B6165289D05D}">
      <dsp:nvSpPr>
        <dsp:cNvPr id="0" name=""/>
        <dsp:cNvSpPr/>
      </dsp:nvSpPr>
      <dsp:spPr>
        <a:xfrm>
          <a:off x="0" y="2214591"/>
          <a:ext cx="6900512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F9CC34-15AF-45C5-8E76-05EE92A9494A}">
      <dsp:nvSpPr>
        <dsp:cNvPr id="0" name=""/>
        <dsp:cNvSpPr/>
      </dsp:nvSpPr>
      <dsp:spPr>
        <a:xfrm>
          <a:off x="0" y="2214591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is being claimed that is relevant to my work?</a:t>
          </a:r>
          <a:endParaRPr lang="en-US" sz="3100" kern="1200"/>
        </a:p>
      </dsp:txBody>
      <dsp:txXfrm>
        <a:off x="0" y="2214591"/>
        <a:ext cx="6900512" cy="1106957"/>
      </dsp:txXfrm>
    </dsp:sp>
    <dsp:sp modelId="{440BC97B-86ED-4E8B-BF08-2AF1BAC464B0}">
      <dsp:nvSpPr>
        <dsp:cNvPr id="0" name=""/>
        <dsp:cNvSpPr/>
      </dsp:nvSpPr>
      <dsp:spPr>
        <a:xfrm>
          <a:off x="0" y="3321549"/>
          <a:ext cx="6900512" cy="0"/>
        </a:xfrm>
        <a:prstGeom prst="line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F91525-1225-4C5A-BBDD-00E934D04088}">
      <dsp:nvSpPr>
        <dsp:cNvPr id="0" name=""/>
        <dsp:cNvSpPr/>
      </dsp:nvSpPr>
      <dsp:spPr>
        <a:xfrm>
          <a:off x="0" y="3321549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Are the claims convincing?</a:t>
          </a:r>
          <a:endParaRPr lang="en-US" sz="3100" kern="1200"/>
        </a:p>
      </dsp:txBody>
      <dsp:txXfrm>
        <a:off x="0" y="3321549"/>
        <a:ext cx="6900512" cy="1106957"/>
      </dsp:txXfrm>
    </dsp:sp>
    <dsp:sp modelId="{DDFCAE63-0B80-4A69-9576-7ED9C3B2B63F}">
      <dsp:nvSpPr>
        <dsp:cNvPr id="0" name=""/>
        <dsp:cNvSpPr/>
      </dsp:nvSpPr>
      <dsp:spPr>
        <a:xfrm>
          <a:off x="0" y="4428507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98F1BE-3AA8-4D29-9CC3-42F5FF91A5BE}">
      <dsp:nvSpPr>
        <dsp:cNvPr id="0" name=""/>
        <dsp:cNvSpPr/>
      </dsp:nvSpPr>
      <dsp:spPr>
        <a:xfrm>
          <a:off x="0" y="4428507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use can I make of it?</a:t>
          </a:r>
          <a:endParaRPr lang="en-US" sz="3100" kern="1200"/>
        </a:p>
      </dsp:txBody>
      <dsp:txXfrm>
        <a:off x="0" y="4428507"/>
        <a:ext cx="6900512" cy="110695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BE5AB-FA5E-4909-9ABB-11A75ABAA7C7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E2CFBA-87E1-40A3-849E-ABE91B26C291}">
      <dsp:nvSpPr>
        <dsp:cNvPr id="0" name=""/>
        <dsp:cNvSpPr/>
      </dsp:nvSpPr>
      <dsp:spPr>
        <a:xfrm>
          <a:off x="0" y="2703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It takes a lot of effort</a:t>
          </a:r>
          <a:endParaRPr lang="en-US" sz="3700" kern="1200"/>
        </a:p>
      </dsp:txBody>
      <dsp:txXfrm>
        <a:off x="0" y="2703"/>
        <a:ext cx="6900512" cy="1843578"/>
      </dsp:txXfrm>
    </dsp:sp>
    <dsp:sp modelId="{12B3F66A-9A39-497D-B295-2DD578F1FC71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09E3ED-CC60-4C9F-B0A0-968DEC147E35}">
      <dsp:nvSpPr>
        <dsp:cNvPr id="0" name=""/>
        <dsp:cNvSpPr/>
      </dsp:nvSpPr>
      <dsp:spPr>
        <a:xfrm>
          <a:off x="0" y="1846281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You need to be familiar the text you are reading </a:t>
          </a:r>
          <a:endParaRPr lang="en-US" sz="3700" kern="1200"/>
        </a:p>
      </dsp:txBody>
      <dsp:txXfrm>
        <a:off x="0" y="1846281"/>
        <a:ext cx="6900512" cy="1843578"/>
      </dsp:txXfrm>
    </dsp:sp>
    <dsp:sp modelId="{3DC139EF-C00C-4139-BABC-D31660EEB9B6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FF6D9D-6E23-466B-98B0-582EB57B5928}">
      <dsp:nvSpPr>
        <dsp:cNvPr id="0" name=""/>
        <dsp:cNvSpPr/>
      </dsp:nvSpPr>
      <dsp:spPr>
        <a:xfrm>
          <a:off x="0" y="3689859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Some kind of evaluation (from the critical skills discussed) will have already taken place </a:t>
          </a:r>
          <a:endParaRPr lang="en-US" sz="3700" kern="1200"/>
        </a:p>
      </dsp:txBody>
      <dsp:txXfrm>
        <a:off x="0" y="3689859"/>
        <a:ext cx="6900512" cy="18435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ADC190-3478-40AD-BB2D-D5CBC9768BC4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10574A-D28B-401E-934F-DCE933337929}">
      <dsp:nvSpPr>
        <dsp:cNvPr id="0" name=""/>
        <dsp:cNvSpPr/>
      </dsp:nvSpPr>
      <dsp:spPr>
        <a:xfrm>
          <a:off x="0" y="675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Why am I reading this?</a:t>
          </a:r>
          <a:endParaRPr lang="en-US" sz="3100" kern="1200"/>
        </a:p>
      </dsp:txBody>
      <dsp:txXfrm>
        <a:off x="0" y="675"/>
        <a:ext cx="6900512" cy="1106957"/>
      </dsp:txXfrm>
    </dsp:sp>
    <dsp:sp modelId="{650AEC76-7D4F-4B2F-8E0D-6B54417C2F90}">
      <dsp:nvSpPr>
        <dsp:cNvPr id="0" name=""/>
        <dsp:cNvSpPr/>
      </dsp:nvSpPr>
      <dsp:spPr>
        <a:xfrm>
          <a:off x="0" y="1107633"/>
          <a:ext cx="6900512" cy="0"/>
        </a:xfrm>
        <a:prstGeom prst="line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FF79AB-EE89-4DF4-B319-7368EDF6EDEC}">
      <dsp:nvSpPr>
        <dsp:cNvPr id="0" name=""/>
        <dsp:cNvSpPr/>
      </dsp:nvSpPr>
      <dsp:spPr>
        <a:xfrm>
          <a:off x="0" y="1107633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are the author/s trying to achieve?</a:t>
          </a:r>
          <a:endParaRPr lang="en-US" sz="3100" kern="1200"/>
        </a:p>
      </dsp:txBody>
      <dsp:txXfrm>
        <a:off x="0" y="1107633"/>
        <a:ext cx="6900512" cy="1106957"/>
      </dsp:txXfrm>
    </dsp:sp>
    <dsp:sp modelId="{8BA974AD-67C0-4876-A5F0-12E4C47DF2CB}">
      <dsp:nvSpPr>
        <dsp:cNvPr id="0" name=""/>
        <dsp:cNvSpPr/>
      </dsp:nvSpPr>
      <dsp:spPr>
        <a:xfrm>
          <a:off x="0" y="2214591"/>
          <a:ext cx="6900512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9F95F9-96E4-4CA8-9096-E31283562062}">
      <dsp:nvSpPr>
        <dsp:cNvPr id="0" name=""/>
        <dsp:cNvSpPr/>
      </dsp:nvSpPr>
      <dsp:spPr>
        <a:xfrm>
          <a:off x="0" y="2214591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is being claimed that is relevant to my work?</a:t>
          </a:r>
          <a:endParaRPr lang="en-US" sz="3100" kern="1200"/>
        </a:p>
      </dsp:txBody>
      <dsp:txXfrm>
        <a:off x="0" y="2214591"/>
        <a:ext cx="6900512" cy="1106957"/>
      </dsp:txXfrm>
    </dsp:sp>
    <dsp:sp modelId="{19B53CC5-D095-4FC5-BED9-03DF7BD57569}">
      <dsp:nvSpPr>
        <dsp:cNvPr id="0" name=""/>
        <dsp:cNvSpPr/>
      </dsp:nvSpPr>
      <dsp:spPr>
        <a:xfrm>
          <a:off x="0" y="3321549"/>
          <a:ext cx="6900512" cy="0"/>
        </a:xfrm>
        <a:prstGeom prst="line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9DED68-A9BD-4B6E-9123-8904862D6EF6}">
      <dsp:nvSpPr>
        <dsp:cNvPr id="0" name=""/>
        <dsp:cNvSpPr/>
      </dsp:nvSpPr>
      <dsp:spPr>
        <a:xfrm>
          <a:off x="0" y="3321549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Are the claims convincing?</a:t>
          </a:r>
          <a:endParaRPr lang="en-US" sz="3100" kern="1200"/>
        </a:p>
      </dsp:txBody>
      <dsp:txXfrm>
        <a:off x="0" y="3321549"/>
        <a:ext cx="6900512" cy="1106957"/>
      </dsp:txXfrm>
    </dsp:sp>
    <dsp:sp modelId="{1C675053-05C9-468C-891F-2039F2C25A45}">
      <dsp:nvSpPr>
        <dsp:cNvPr id="0" name=""/>
        <dsp:cNvSpPr/>
      </dsp:nvSpPr>
      <dsp:spPr>
        <a:xfrm>
          <a:off x="0" y="4428507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9C5CFA-99E4-4CFF-AA66-8EFD0985A302}">
      <dsp:nvSpPr>
        <dsp:cNvPr id="0" name=""/>
        <dsp:cNvSpPr/>
      </dsp:nvSpPr>
      <dsp:spPr>
        <a:xfrm>
          <a:off x="0" y="4428507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use can I make of it?</a:t>
          </a:r>
          <a:endParaRPr lang="en-US" sz="3100" kern="1200"/>
        </a:p>
      </dsp:txBody>
      <dsp:txXfrm>
        <a:off x="0" y="4428507"/>
        <a:ext cx="6900512" cy="110695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8F9359-7297-4D30-9246-235354A63BB4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E8FBE9-52E7-4EF7-9513-F884857720B0}">
      <dsp:nvSpPr>
        <dsp:cNvPr id="0" name=""/>
        <dsp:cNvSpPr/>
      </dsp:nvSpPr>
      <dsp:spPr>
        <a:xfrm>
          <a:off x="0" y="675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Be clear: what am I try to find out? What is my central question? Why have I selected this text? How does it fit with my central focus?</a:t>
          </a:r>
          <a:endParaRPr lang="en-US" sz="1900" kern="1200"/>
        </a:p>
      </dsp:txBody>
      <dsp:txXfrm>
        <a:off x="0" y="675"/>
        <a:ext cx="6900512" cy="790684"/>
      </dsp:txXfrm>
    </dsp:sp>
    <dsp:sp modelId="{B60FCD5A-C64B-4B9F-A297-119A6C0E63FC}">
      <dsp:nvSpPr>
        <dsp:cNvPr id="0" name=""/>
        <dsp:cNvSpPr/>
      </dsp:nvSpPr>
      <dsp:spPr>
        <a:xfrm>
          <a:off x="0" y="791359"/>
          <a:ext cx="6900512" cy="0"/>
        </a:xfrm>
        <a:prstGeom prst="line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accent2">
              <a:hueOff val="-242561"/>
              <a:satOff val="-13988"/>
              <a:lumOff val="14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0EFE40-1D2E-486B-8647-73E51A673F83}">
      <dsp:nvSpPr>
        <dsp:cNvPr id="0" name=""/>
        <dsp:cNvSpPr/>
      </dsp:nvSpPr>
      <dsp:spPr>
        <a:xfrm>
          <a:off x="0" y="791359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type of literature is this? – does it link with other key literature?</a:t>
          </a:r>
          <a:endParaRPr lang="en-US" sz="1900" kern="1200"/>
        </a:p>
      </dsp:txBody>
      <dsp:txXfrm>
        <a:off x="0" y="791359"/>
        <a:ext cx="6900512" cy="790684"/>
      </dsp:txXfrm>
    </dsp:sp>
    <dsp:sp modelId="{B573D9CF-14B7-4E6D-831C-30A31FB25241}">
      <dsp:nvSpPr>
        <dsp:cNvPr id="0" name=""/>
        <dsp:cNvSpPr/>
      </dsp:nvSpPr>
      <dsp:spPr>
        <a:xfrm>
          <a:off x="0" y="1582044"/>
          <a:ext cx="6900512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D2D924-1C75-4D57-A8C3-AA66E9C59A12}">
      <dsp:nvSpPr>
        <dsp:cNvPr id="0" name=""/>
        <dsp:cNvSpPr/>
      </dsp:nvSpPr>
      <dsp:spPr>
        <a:xfrm>
          <a:off x="0" y="1582044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does this text suggest are the key features </a:t>
          </a:r>
          <a:endParaRPr lang="en-US" sz="1900" kern="1200"/>
        </a:p>
      </dsp:txBody>
      <dsp:txXfrm>
        <a:off x="0" y="1582044"/>
        <a:ext cx="6900512" cy="790684"/>
      </dsp:txXfrm>
    </dsp:sp>
    <dsp:sp modelId="{CAA829CF-ADF2-4427-91F8-127CF07A7A61}">
      <dsp:nvSpPr>
        <dsp:cNvPr id="0" name=""/>
        <dsp:cNvSpPr/>
      </dsp:nvSpPr>
      <dsp:spPr>
        <a:xfrm>
          <a:off x="0" y="2372728"/>
          <a:ext cx="6900512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1C86DD-D71A-4966-805E-B69A2CB41926}">
      <dsp:nvSpPr>
        <dsp:cNvPr id="0" name=""/>
        <dsp:cNvSpPr/>
      </dsp:nvSpPr>
      <dsp:spPr>
        <a:xfrm>
          <a:off x="0" y="2372728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Is it impartial? (of sorts) assumptions?</a:t>
          </a:r>
          <a:endParaRPr lang="en-US" sz="1900" kern="1200"/>
        </a:p>
      </dsp:txBody>
      <dsp:txXfrm>
        <a:off x="0" y="2372728"/>
        <a:ext cx="6900512" cy="790684"/>
      </dsp:txXfrm>
    </dsp:sp>
    <dsp:sp modelId="{61792DFC-D097-4844-B73B-D7140473ECB4}">
      <dsp:nvSpPr>
        <dsp:cNvPr id="0" name=""/>
        <dsp:cNvSpPr/>
      </dsp:nvSpPr>
      <dsp:spPr>
        <a:xfrm>
          <a:off x="0" y="3163412"/>
          <a:ext cx="6900512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3C547-9178-4341-9AC1-1F7B2072CCCC}">
      <dsp:nvSpPr>
        <dsp:cNvPr id="0" name=""/>
        <dsp:cNvSpPr/>
      </dsp:nvSpPr>
      <dsp:spPr>
        <a:xfrm>
          <a:off x="0" y="3163412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was undertaken? What is wrong?</a:t>
          </a:r>
          <a:endParaRPr lang="en-US" sz="1900" kern="1200"/>
        </a:p>
      </dsp:txBody>
      <dsp:txXfrm>
        <a:off x="0" y="3163412"/>
        <a:ext cx="6900512" cy="790684"/>
      </dsp:txXfrm>
    </dsp:sp>
    <dsp:sp modelId="{47BBB9E2-E5FB-49B3-8805-A46A7DAE8F8A}">
      <dsp:nvSpPr>
        <dsp:cNvPr id="0" name=""/>
        <dsp:cNvSpPr/>
      </dsp:nvSpPr>
      <dsp:spPr>
        <a:xfrm>
          <a:off x="0" y="3954096"/>
          <a:ext cx="6900512" cy="0"/>
        </a:xfrm>
        <a:prstGeom prst="line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accent2">
              <a:hueOff val="-1212803"/>
              <a:satOff val="-69940"/>
              <a:lumOff val="71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337D14-0B6A-49D3-BBF1-F8B960BD8283}">
      <dsp:nvSpPr>
        <dsp:cNvPr id="0" name=""/>
        <dsp:cNvSpPr/>
      </dsp:nvSpPr>
      <dsp:spPr>
        <a:xfrm>
          <a:off x="0" y="3954096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is being claimed that is relevant for me?</a:t>
          </a:r>
          <a:endParaRPr lang="en-US" sz="1900" kern="1200"/>
        </a:p>
      </dsp:txBody>
      <dsp:txXfrm>
        <a:off x="0" y="3954096"/>
        <a:ext cx="6900512" cy="790684"/>
      </dsp:txXfrm>
    </dsp:sp>
    <dsp:sp modelId="{35504795-C305-49C3-B0C0-C8F0F3602DB0}">
      <dsp:nvSpPr>
        <dsp:cNvPr id="0" name=""/>
        <dsp:cNvSpPr/>
      </dsp:nvSpPr>
      <dsp:spPr>
        <a:xfrm>
          <a:off x="0" y="4744781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96024-E6B4-4CC4-A4EC-B42792E84905}">
      <dsp:nvSpPr>
        <dsp:cNvPr id="0" name=""/>
        <dsp:cNvSpPr/>
      </dsp:nvSpPr>
      <dsp:spPr>
        <a:xfrm>
          <a:off x="0" y="4744781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How clear are the authors claims?</a:t>
          </a:r>
          <a:endParaRPr lang="en-US" sz="1900" kern="1200"/>
        </a:p>
      </dsp:txBody>
      <dsp:txXfrm>
        <a:off x="0" y="4744781"/>
        <a:ext cx="6900512" cy="79068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8E5698-CC26-4BC9-819C-F10CA58BE70E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4601D3-1ED4-473D-B274-138B4EA210ED}">
      <dsp:nvSpPr>
        <dsp:cNvPr id="0" name=""/>
        <dsp:cNvSpPr/>
      </dsp:nvSpPr>
      <dsp:spPr>
        <a:xfrm>
          <a:off x="0" y="0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Does the argument fit together?</a:t>
          </a:r>
          <a:endParaRPr lang="en-US" sz="2600" kern="1200"/>
        </a:p>
      </dsp:txBody>
      <dsp:txXfrm>
        <a:off x="0" y="0"/>
        <a:ext cx="6900512" cy="692017"/>
      </dsp:txXfrm>
    </dsp:sp>
    <dsp:sp modelId="{91C4D4CB-ED18-4D89-9AA0-E4EB71FA1820}">
      <dsp:nvSpPr>
        <dsp:cNvPr id="0" name=""/>
        <dsp:cNvSpPr/>
      </dsp:nvSpPr>
      <dsp:spPr>
        <a:xfrm>
          <a:off x="0" y="692017"/>
          <a:ext cx="6900512" cy="0"/>
        </a:xfrm>
        <a:prstGeom prst="line">
          <a:avLst/>
        </a:prstGeom>
        <a:solidFill>
          <a:schemeClr val="accent2">
            <a:hueOff val="-207909"/>
            <a:satOff val="-11990"/>
            <a:lumOff val="1233"/>
            <a:alphaOff val="0"/>
          </a:schemeClr>
        </a:solidFill>
        <a:ln w="12700" cap="flat" cmpd="sng" algn="ctr">
          <a:solidFill>
            <a:schemeClr val="accent2">
              <a:hueOff val="-207909"/>
              <a:satOff val="-11990"/>
              <a:lumOff val="123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DE3CE3-A18E-4864-8850-88F01155AFD6}">
      <dsp:nvSpPr>
        <dsp:cNvPr id="0" name=""/>
        <dsp:cNvSpPr/>
      </dsp:nvSpPr>
      <dsp:spPr>
        <a:xfrm>
          <a:off x="0" y="692017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How certain/generalised are the claims?</a:t>
          </a:r>
          <a:endParaRPr lang="en-US" sz="2600" kern="1200"/>
        </a:p>
      </dsp:txBody>
      <dsp:txXfrm>
        <a:off x="0" y="692017"/>
        <a:ext cx="6900512" cy="692017"/>
      </dsp:txXfrm>
    </dsp:sp>
    <dsp:sp modelId="{9F11A16A-6908-4328-ADB8-57375843D81F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2">
            <a:hueOff val="-415818"/>
            <a:satOff val="-23979"/>
            <a:lumOff val="2465"/>
            <a:alphaOff val="0"/>
          </a:schemeClr>
        </a:solidFill>
        <a:ln w="12700" cap="flat" cmpd="sng" algn="ctr">
          <a:solidFill>
            <a:schemeClr val="accent2">
              <a:hueOff val="-415818"/>
              <a:satOff val="-23979"/>
              <a:lumOff val="24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7109B4-F6A6-4FF3-9931-E4E197A920E6}">
      <dsp:nvSpPr>
        <dsp:cNvPr id="0" name=""/>
        <dsp:cNvSpPr/>
      </dsp:nvSpPr>
      <dsp:spPr>
        <a:xfrm>
          <a:off x="0" y="1384035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How adequate is the backing of these claims?</a:t>
          </a:r>
          <a:endParaRPr lang="en-US" sz="2600" kern="1200"/>
        </a:p>
      </dsp:txBody>
      <dsp:txXfrm>
        <a:off x="0" y="1384035"/>
        <a:ext cx="6900512" cy="692017"/>
      </dsp:txXfrm>
    </dsp:sp>
    <dsp:sp modelId="{FEBA078E-C982-470C-9DC2-A73A83C4EB3F}">
      <dsp:nvSpPr>
        <dsp:cNvPr id="0" name=""/>
        <dsp:cNvSpPr/>
      </dsp:nvSpPr>
      <dsp:spPr>
        <a:xfrm>
          <a:off x="0" y="2076052"/>
          <a:ext cx="6900512" cy="0"/>
        </a:xfrm>
        <a:prstGeom prst="line">
          <a:avLst/>
        </a:prstGeom>
        <a:solidFill>
          <a:schemeClr val="accent2">
            <a:hueOff val="-623727"/>
            <a:satOff val="-35969"/>
            <a:lumOff val="3698"/>
            <a:alphaOff val="0"/>
          </a:schemeClr>
        </a:solidFill>
        <a:ln w="12700" cap="flat" cmpd="sng" algn="ctr">
          <a:solidFill>
            <a:schemeClr val="accent2">
              <a:hueOff val="-623727"/>
              <a:satOff val="-35969"/>
              <a:lumOff val="36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B000B4-AC1B-424A-9B39-5ED72D74CBC3}">
      <dsp:nvSpPr>
        <dsp:cNvPr id="0" name=""/>
        <dsp:cNvSpPr/>
      </dsp:nvSpPr>
      <dsp:spPr>
        <a:xfrm>
          <a:off x="0" y="2076052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How robust is the evidence?</a:t>
          </a:r>
          <a:endParaRPr lang="en-US" sz="2600" kern="1200"/>
        </a:p>
      </dsp:txBody>
      <dsp:txXfrm>
        <a:off x="0" y="2076052"/>
        <a:ext cx="6900512" cy="692017"/>
      </dsp:txXfrm>
    </dsp:sp>
    <dsp:sp modelId="{CD148CE0-7872-494E-9177-0D12FC75895A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-831636"/>
            <a:satOff val="-47959"/>
            <a:lumOff val="4930"/>
            <a:alphaOff val="0"/>
          </a:schemeClr>
        </a:solidFill>
        <a:ln w="12700" cap="flat" cmpd="sng" algn="ctr">
          <a:solidFill>
            <a:schemeClr val="accent2">
              <a:hueOff val="-831636"/>
              <a:satOff val="-47959"/>
              <a:lumOff val="49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0D0390-EC0F-4B94-A316-9DAADCB24E84}">
      <dsp:nvSpPr>
        <dsp:cNvPr id="0" name=""/>
        <dsp:cNvSpPr/>
      </dsp:nvSpPr>
      <dsp:spPr>
        <a:xfrm>
          <a:off x="0" y="2768070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Is there sufficient backing for the claims?</a:t>
          </a:r>
          <a:endParaRPr lang="en-US" sz="2600" kern="1200"/>
        </a:p>
      </dsp:txBody>
      <dsp:txXfrm>
        <a:off x="0" y="2768070"/>
        <a:ext cx="6900512" cy="692017"/>
      </dsp:txXfrm>
    </dsp:sp>
    <dsp:sp modelId="{14BA44E4-B9A9-4F9E-AF25-04F75A50A484}">
      <dsp:nvSpPr>
        <dsp:cNvPr id="0" name=""/>
        <dsp:cNvSpPr/>
      </dsp:nvSpPr>
      <dsp:spPr>
        <a:xfrm>
          <a:off x="0" y="3460088"/>
          <a:ext cx="6900512" cy="0"/>
        </a:xfrm>
        <a:prstGeom prst="line">
          <a:avLst/>
        </a:prstGeom>
        <a:solidFill>
          <a:schemeClr val="accent2">
            <a:hueOff val="-1039545"/>
            <a:satOff val="-59949"/>
            <a:lumOff val="6163"/>
            <a:alphaOff val="0"/>
          </a:schemeClr>
        </a:solidFill>
        <a:ln w="12700" cap="flat" cmpd="sng" algn="ctr">
          <a:solidFill>
            <a:schemeClr val="accent2">
              <a:hueOff val="-1039545"/>
              <a:satOff val="-59949"/>
              <a:lumOff val="616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486E7B-967D-421C-81AD-4B542DFA11F7}">
      <dsp:nvSpPr>
        <dsp:cNvPr id="0" name=""/>
        <dsp:cNvSpPr/>
      </dsp:nvSpPr>
      <dsp:spPr>
        <a:xfrm>
          <a:off x="0" y="3460088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How effective is the framework?</a:t>
          </a:r>
          <a:endParaRPr lang="en-US" sz="2600" kern="1200"/>
        </a:p>
      </dsp:txBody>
      <dsp:txXfrm>
        <a:off x="0" y="3460088"/>
        <a:ext cx="6900512" cy="692017"/>
      </dsp:txXfrm>
    </dsp:sp>
    <dsp:sp modelId="{89BFFFDE-4664-491D-865B-E2021D3B4534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2">
            <a:hueOff val="-1247454"/>
            <a:satOff val="-71938"/>
            <a:lumOff val="7395"/>
            <a:alphaOff val="0"/>
          </a:schemeClr>
        </a:solidFill>
        <a:ln w="12700" cap="flat" cmpd="sng" algn="ctr">
          <a:solidFill>
            <a:schemeClr val="accent2">
              <a:hueOff val="-1247454"/>
              <a:satOff val="-71938"/>
              <a:lumOff val="73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43F06C-A671-43FF-A075-9A7F60753030}">
      <dsp:nvSpPr>
        <dsp:cNvPr id="0" name=""/>
        <dsp:cNvSpPr/>
      </dsp:nvSpPr>
      <dsp:spPr>
        <a:xfrm>
          <a:off x="0" y="4152105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What are the assumptions? (explicit and implicit)</a:t>
          </a:r>
          <a:endParaRPr lang="en-US" sz="2600" kern="1200"/>
        </a:p>
      </dsp:txBody>
      <dsp:txXfrm>
        <a:off x="0" y="4152105"/>
        <a:ext cx="6900512" cy="692017"/>
      </dsp:txXfrm>
    </dsp:sp>
    <dsp:sp modelId="{2781B595-3F31-4C42-9ACF-C121ACC5A4AB}">
      <dsp:nvSpPr>
        <dsp:cNvPr id="0" name=""/>
        <dsp:cNvSpPr/>
      </dsp:nvSpPr>
      <dsp:spPr>
        <a:xfrm>
          <a:off x="0" y="4844123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5322E9-6176-4499-ACE6-0FBB5F4EAD47}">
      <dsp:nvSpPr>
        <dsp:cNvPr id="0" name=""/>
        <dsp:cNvSpPr/>
      </dsp:nvSpPr>
      <dsp:spPr>
        <a:xfrm>
          <a:off x="0" y="4844123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Are the key concepts consistent, compatible? </a:t>
          </a:r>
          <a:endParaRPr lang="en-US" sz="2600" kern="1200"/>
        </a:p>
      </dsp:txBody>
      <dsp:txXfrm>
        <a:off x="0" y="4844123"/>
        <a:ext cx="6900512" cy="69201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80FE3A-4165-4978-B4FA-B969C9D314CE}">
      <dsp:nvSpPr>
        <dsp:cNvPr id="0" name=""/>
        <dsp:cNvSpPr/>
      </dsp:nvSpPr>
      <dsp:spPr>
        <a:xfrm>
          <a:off x="3080" y="263599"/>
          <a:ext cx="2444055" cy="3421677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Drive the analysis according to your own question</a:t>
          </a:r>
          <a:endParaRPr lang="en-US" sz="1900" kern="1200"/>
        </a:p>
      </dsp:txBody>
      <dsp:txXfrm>
        <a:off x="3080" y="1563836"/>
        <a:ext cx="2444055" cy="2053006"/>
      </dsp:txXfrm>
    </dsp:sp>
    <dsp:sp modelId="{331B6B98-C65B-4369-912B-6B414ED033E5}">
      <dsp:nvSpPr>
        <dsp:cNvPr id="0" name=""/>
        <dsp:cNvSpPr/>
      </dsp:nvSpPr>
      <dsp:spPr>
        <a:xfrm>
          <a:off x="711856" y="605766"/>
          <a:ext cx="1026503" cy="102650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756094"/>
        <a:ext cx="725847" cy="725847"/>
      </dsp:txXfrm>
    </dsp:sp>
    <dsp:sp modelId="{C9E1BC45-3EA0-4C5A-8AF7-02CA95FCEAB9}">
      <dsp:nvSpPr>
        <dsp:cNvPr id="0" name=""/>
        <dsp:cNvSpPr/>
      </dsp:nvSpPr>
      <dsp:spPr>
        <a:xfrm>
          <a:off x="3080" y="3685204"/>
          <a:ext cx="2444055" cy="72"/>
        </a:xfrm>
        <a:prstGeom prst="rect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 w="12700" cap="flat" cmpd="sng" algn="ctr">
          <a:solidFill>
            <a:schemeClr val="accent5">
              <a:hueOff val="-965506"/>
              <a:satOff val="-2488"/>
              <a:lumOff val="-16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D4C249-E8FF-4EA0-B3F2-2442FDD6BD92}">
      <dsp:nvSpPr>
        <dsp:cNvPr id="0" name=""/>
        <dsp:cNvSpPr/>
      </dsp:nvSpPr>
      <dsp:spPr>
        <a:xfrm>
          <a:off x="2691541" y="263599"/>
          <a:ext cx="2444055" cy="3421677"/>
        </a:xfrm>
        <a:prstGeom prst="rect">
          <a:avLst/>
        </a:prstGeom>
        <a:solidFill>
          <a:schemeClr val="accent5">
            <a:tint val="40000"/>
            <a:alpha val="90000"/>
            <a:hueOff val="-2246587"/>
            <a:satOff val="-7611"/>
            <a:lumOff val="-97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246587"/>
              <a:satOff val="-7611"/>
              <a:lumOff val="-9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Be familiar with how the authors try to convince the audience </a:t>
          </a:r>
          <a:endParaRPr lang="en-US" sz="1900" kern="1200"/>
        </a:p>
      </dsp:txBody>
      <dsp:txXfrm>
        <a:off x="2691541" y="1563836"/>
        <a:ext cx="2444055" cy="2053006"/>
      </dsp:txXfrm>
    </dsp:sp>
    <dsp:sp modelId="{A31219C4-1C51-4F95-8557-E9D44E568265}">
      <dsp:nvSpPr>
        <dsp:cNvPr id="0" name=""/>
        <dsp:cNvSpPr/>
      </dsp:nvSpPr>
      <dsp:spPr>
        <a:xfrm>
          <a:off x="3400317" y="605766"/>
          <a:ext cx="1026503" cy="1026503"/>
        </a:xfrm>
        <a:prstGeom prst="ellipse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 w="12700" cap="flat" cmpd="sng" algn="ctr">
          <a:solidFill>
            <a:schemeClr val="accent5">
              <a:hueOff val="-1931012"/>
              <a:satOff val="-4977"/>
              <a:lumOff val="-33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756094"/>
        <a:ext cx="725847" cy="725847"/>
      </dsp:txXfrm>
    </dsp:sp>
    <dsp:sp modelId="{40CA023D-FF81-4059-82C9-4CDF7A9B8D8C}">
      <dsp:nvSpPr>
        <dsp:cNvPr id="0" name=""/>
        <dsp:cNvSpPr/>
      </dsp:nvSpPr>
      <dsp:spPr>
        <a:xfrm>
          <a:off x="2691541" y="3685204"/>
          <a:ext cx="2444055" cy="72"/>
        </a:xfrm>
        <a:prstGeom prst="rect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 w="12700" cap="flat" cmpd="sng" algn="ctr">
          <a:solidFill>
            <a:schemeClr val="accent5">
              <a:hueOff val="-2896518"/>
              <a:satOff val="-7465"/>
              <a:lumOff val="-50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C3DB5D-ED4F-4BEC-BC54-EF9C23B88ADE}">
      <dsp:nvSpPr>
        <dsp:cNvPr id="0" name=""/>
        <dsp:cNvSpPr/>
      </dsp:nvSpPr>
      <dsp:spPr>
        <a:xfrm>
          <a:off x="5380002" y="263599"/>
          <a:ext cx="2444055" cy="3421677"/>
        </a:xfrm>
        <a:prstGeom prst="rect">
          <a:avLst/>
        </a:prstGeom>
        <a:solidFill>
          <a:schemeClr val="accent5">
            <a:tint val="40000"/>
            <a:alpha val="90000"/>
            <a:hueOff val="-4493175"/>
            <a:satOff val="-15221"/>
            <a:lumOff val="-195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493175"/>
              <a:satOff val="-15221"/>
              <a:lumOff val="-19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Evaluate the claims to knowledge </a:t>
          </a:r>
          <a:endParaRPr lang="en-US" sz="1900" kern="1200"/>
        </a:p>
      </dsp:txBody>
      <dsp:txXfrm>
        <a:off x="5380002" y="1563836"/>
        <a:ext cx="2444055" cy="2053006"/>
      </dsp:txXfrm>
    </dsp:sp>
    <dsp:sp modelId="{B29238D3-5D19-475A-984B-DF3294DB09FD}">
      <dsp:nvSpPr>
        <dsp:cNvPr id="0" name=""/>
        <dsp:cNvSpPr/>
      </dsp:nvSpPr>
      <dsp:spPr>
        <a:xfrm>
          <a:off x="6088778" y="605766"/>
          <a:ext cx="1026503" cy="1026503"/>
        </a:xfrm>
        <a:prstGeom prst="ellipse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 w="12700" cap="flat" cmpd="sng" algn="ctr">
          <a:solidFill>
            <a:schemeClr val="accent5">
              <a:hueOff val="-3862025"/>
              <a:satOff val="-9954"/>
              <a:lumOff val="-67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756094"/>
        <a:ext cx="725847" cy="725847"/>
      </dsp:txXfrm>
    </dsp:sp>
    <dsp:sp modelId="{A5386505-CEA9-47EE-9C69-8B1E3B3FDBCA}">
      <dsp:nvSpPr>
        <dsp:cNvPr id="0" name=""/>
        <dsp:cNvSpPr/>
      </dsp:nvSpPr>
      <dsp:spPr>
        <a:xfrm>
          <a:off x="5380002" y="3685204"/>
          <a:ext cx="2444055" cy="72"/>
        </a:xfrm>
        <a:prstGeom prst="rect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 w="12700" cap="flat" cmpd="sng" algn="ctr">
          <a:solidFill>
            <a:schemeClr val="accent5">
              <a:hueOff val="-4827531"/>
              <a:satOff val="-12442"/>
              <a:lumOff val="-84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B9069B-09EB-4930-9C57-D7F1DA97D922}">
      <dsp:nvSpPr>
        <dsp:cNvPr id="0" name=""/>
        <dsp:cNvSpPr/>
      </dsp:nvSpPr>
      <dsp:spPr>
        <a:xfrm>
          <a:off x="8068463" y="263599"/>
          <a:ext cx="2444055" cy="3421677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Draw a strong conclusion that contributes to answering your own question </a:t>
          </a:r>
          <a:endParaRPr lang="en-US" sz="1900" kern="1200"/>
        </a:p>
      </dsp:txBody>
      <dsp:txXfrm>
        <a:off x="8068463" y="1563836"/>
        <a:ext cx="2444055" cy="2053006"/>
      </dsp:txXfrm>
    </dsp:sp>
    <dsp:sp modelId="{94FC77D1-519B-4F94-8900-7A46FA8AEA46}">
      <dsp:nvSpPr>
        <dsp:cNvPr id="0" name=""/>
        <dsp:cNvSpPr/>
      </dsp:nvSpPr>
      <dsp:spPr>
        <a:xfrm>
          <a:off x="8777239" y="605766"/>
          <a:ext cx="1026503" cy="1026503"/>
        </a:xfrm>
        <a:prstGeom prst="ellipse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 w="12700" cap="flat" cmpd="sng" algn="ctr">
          <a:solidFill>
            <a:schemeClr val="accent5">
              <a:hueOff val="-5793037"/>
              <a:satOff val="-14931"/>
              <a:lumOff val="-100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756094"/>
        <a:ext cx="725847" cy="725847"/>
      </dsp:txXfrm>
    </dsp:sp>
    <dsp:sp modelId="{2D5FC60B-947D-45A9-9498-DA0C02C67286}">
      <dsp:nvSpPr>
        <dsp:cNvPr id="0" name=""/>
        <dsp:cNvSpPr/>
      </dsp:nvSpPr>
      <dsp:spPr>
        <a:xfrm>
          <a:off x="8068463" y="3685204"/>
          <a:ext cx="2444055" cy="72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75CB79-CC2F-444C-9DF0-7F5E90CF5198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BA6A9-8AD5-42EA-AD43-FAB954424E0C}">
      <dsp:nvSpPr>
        <dsp:cNvPr id="0" name=""/>
        <dsp:cNvSpPr/>
      </dsp:nvSpPr>
      <dsp:spPr>
        <a:xfrm>
          <a:off x="0" y="2703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4 weeks focused on introducing qualitative research methods </a:t>
          </a:r>
          <a:endParaRPr lang="en-US" sz="2200" kern="1200" dirty="0"/>
        </a:p>
      </dsp:txBody>
      <dsp:txXfrm>
        <a:off x="0" y="2703"/>
        <a:ext cx="6900512" cy="921789"/>
      </dsp:txXfrm>
    </dsp:sp>
    <dsp:sp modelId="{5790CB92-572D-4923-BE46-19D2386E5EE6}">
      <dsp:nvSpPr>
        <dsp:cNvPr id="0" name=""/>
        <dsp:cNvSpPr/>
      </dsp:nvSpPr>
      <dsp:spPr>
        <a:xfrm>
          <a:off x="0" y="924492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AE99C8-3F7D-415C-9D72-E783C137BF2A}">
      <dsp:nvSpPr>
        <dsp:cNvPr id="0" name=""/>
        <dsp:cNvSpPr/>
      </dsp:nvSpPr>
      <dsp:spPr>
        <a:xfrm>
          <a:off x="0" y="924492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Week 1: </a:t>
          </a:r>
          <a:r>
            <a:rPr lang="en-GB" sz="2200" kern="1200"/>
            <a:t>principles and approaches; standards of reliability and validity; the research process </a:t>
          </a:r>
          <a:endParaRPr lang="en-US" sz="2200" kern="1200"/>
        </a:p>
      </dsp:txBody>
      <dsp:txXfrm>
        <a:off x="0" y="924492"/>
        <a:ext cx="6900512" cy="921789"/>
      </dsp:txXfrm>
    </dsp:sp>
    <dsp:sp modelId="{1CD10CBA-8A10-4A89-BD53-31CBD209DDFE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B8CEBB-F28A-4F02-B172-CC983C161455}">
      <dsp:nvSpPr>
        <dsp:cNvPr id="0" name=""/>
        <dsp:cNvSpPr/>
      </dsp:nvSpPr>
      <dsp:spPr>
        <a:xfrm>
          <a:off x="0" y="1846281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Week 2: </a:t>
          </a:r>
          <a:r>
            <a:rPr lang="en-GB" sz="2200" kern="1200" dirty="0"/>
            <a:t>field work: case studies; interviews; focus groups; ethnography </a:t>
          </a:r>
          <a:endParaRPr lang="en-US" sz="2200" kern="1200" dirty="0"/>
        </a:p>
      </dsp:txBody>
      <dsp:txXfrm>
        <a:off x="0" y="1846281"/>
        <a:ext cx="6900512" cy="921789"/>
      </dsp:txXfrm>
    </dsp:sp>
    <dsp:sp modelId="{1482F247-97ED-4A01-958B-43C001C9579B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70328C-E5AC-43AF-A5FC-5173BA287466}">
      <dsp:nvSpPr>
        <dsp:cNvPr id="0" name=""/>
        <dsp:cNvSpPr/>
      </dsp:nvSpPr>
      <dsp:spPr>
        <a:xfrm>
          <a:off x="0" y="2768070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Week 3: </a:t>
          </a:r>
          <a:r>
            <a:rPr lang="en-GB" sz="2200" kern="1200" dirty="0"/>
            <a:t>analysis and interpretation within an interpretive paradigm and the social/cultural context of research</a:t>
          </a:r>
          <a:endParaRPr lang="en-US" sz="2200" kern="1200" dirty="0"/>
        </a:p>
      </dsp:txBody>
      <dsp:txXfrm>
        <a:off x="0" y="2768070"/>
        <a:ext cx="6900512" cy="921789"/>
      </dsp:txXfrm>
    </dsp:sp>
    <dsp:sp modelId="{9101A55E-87DB-4D21-B220-426FF6DBF277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753B21-2932-40E4-895D-BB18337B92BF}">
      <dsp:nvSpPr>
        <dsp:cNvPr id="0" name=""/>
        <dsp:cNvSpPr/>
      </dsp:nvSpPr>
      <dsp:spPr>
        <a:xfrm>
          <a:off x="0" y="3689859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Week 4: </a:t>
          </a:r>
          <a:r>
            <a:rPr lang="en-GB" sz="2200" b="0" kern="1200" dirty="0"/>
            <a:t>Et</a:t>
          </a:r>
          <a:r>
            <a:rPr lang="en-GB" sz="2200" kern="1200" dirty="0"/>
            <a:t>hics. Formulating a research question; developing a research proposal; project planning </a:t>
          </a:r>
          <a:endParaRPr lang="en-US" sz="2200" kern="1200" dirty="0"/>
        </a:p>
      </dsp:txBody>
      <dsp:txXfrm>
        <a:off x="0" y="3689859"/>
        <a:ext cx="6900512" cy="921789"/>
      </dsp:txXfrm>
    </dsp:sp>
    <dsp:sp modelId="{27AE4967-C531-454A-AD39-0974219AE62D}">
      <dsp:nvSpPr>
        <dsp:cNvPr id="0" name=""/>
        <dsp:cNvSpPr/>
      </dsp:nvSpPr>
      <dsp:spPr>
        <a:xfrm>
          <a:off x="0" y="4611648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6F2F4B-AD70-417E-B726-965CA3E046C2}">
      <dsp:nvSpPr>
        <dsp:cNvPr id="0" name=""/>
        <dsp:cNvSpPr/>
      </dsp:nvSpPr>
      <dsp:spPr>
        <a:xfrm>
          <a:off x="0" y="4611648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0" y="4611648"/>
        <a:ext cx="6900512" cy="9217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2A66CE-E3CD-4525-A9AB-066243B93621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4A7859-9634-4A95-ADE6-B31C5AF7E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862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Are you as rich as you claim? Why would you help? Legal? Ethical? Make you richer at my expense? How much will it call to cost? – all critical questions – hidden agenda? More to it than what is presented? Being tricked?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345C95-EB10-44D3-B803-F78A28FD640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43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set of facts? Taken at face value?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345C95-EB10-44D3-B803-F78A28FD640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742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Diversity of facts and interpretation – assessing the facts – sufficient evidence?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345C95-EB10-44D3-B803-F78A28FD640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981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Recommended reading list? Internet search? Library search? Particular journals? Abstract database? </a:t>
            </a:r>
          </a:p>
          <a:p>
            <a:r>
              <a:rPr lang="en-GB" dirty="0"/>
              <a:t>Textbooks are a useful place to begin, but limited to an overview about research without seeing the original research. </a:t>
            </a:r>
          </a:p>
          <a:p>
            <a:r>
              <a:rPr lang="en-GB" dirty="0"/>
              <a:t>Internet can be hit and miss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345C95-EB10-44D3-B803-F78A28FD640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128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Once you think the text is relevant, this could be a template of sorts to use systematically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345C95-EB10-44D3-B803-F78A28FD6406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972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p. 112</a:t>
            </a:r>
          </a:p>
          <a:p>
            <a:pPr marL="228600" indent="-228600">
              <a:buAutoNum type="arabicPeriod"/>
            </a:pPr>
            <a:r>
              <a:rPr lang="en-GB" dirty="0"/>
              <a:t>Does it include key concepts, are they compatible, logical assumptions, impartial? Values?</a:t>
            </a:r>
          </a:p>
          <a:p>
            <a:pPr marL="228600" indent="-228600">
              <a:buAutoNum type="arabicPeriod"/>
            </a:pPr>
            <a:r>
              <a:rPr lang="en-GB" dirty="0"/>
              <a:t>2. rigorous? Design method? detail? Generalised? Contradicting others? Over claiming?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345C95-EB10-44D3-B803-F78A28FD6406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019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Factors to improve capacity ignored, unjustified? Generalised? Narrow?</a:t>
            </a:r>
          </a:p>
          <a:p>
            <a:pPr marL="228600" indent="-228600">
              <a:buAutoNum type="arabicPeriod"/>
            </a:pPr>
            <a:r>
              <a:rPr lang="en-GB" dirty="0"/>
              <a:t> assumptions, based on values or political ideology? Under informed by research? Contradicting research?</a:t>
            </a:r>
          </a:p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345C95-EB10-44D3-B803-F78A28FD6406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2933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Once you think the text is relevant, this could be a template of sorts to use systematically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345C95-EB10-44D3-B803-F78A28FD6406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057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88E74-F521-407B-A58E-0CE0ABB27F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FFCA18-3D8A-4BD9-B737-15FA3FA39A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0B1E45-9BBA-442D-9490-5A36BBE7C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7D1BEC-CFD8-46AE-9F31-7E8AF3ECC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75B8F-6789-4EC7-AA37-BEB2E019F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7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9CA8E-ED06-43AA-9849-3B36D2993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64CBF5-578C-45A4-936C-9F6159FD5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64B1A-0B4D-4417-AF82-3A77331D8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78C6E-F0F8-476B-8548-B011CB226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ED8001-0311-4842-B94D-3EF923B03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661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875A6-7F40-419D-9F07-018AAEE9D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D05D4-7353-4F82-BD04-1DD50667D3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B0D3C-382A-45C7-B75B-B72797935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1F04F3-31A8-47AB-AA2C-E818DB662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468721-2991-4A36-9B13-B3BB4CAEE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400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810A2-652C-48D2-9ED0-E5660B404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1A2CE-26FF-4D5E-8C43-D8B9110C5A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66CD1-D7EE-4018-9635-701CB6FF8F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61D328-8D01-4430-B7B9-7C0F4DEB3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618055-3D10-4696-A1AA-79F82B95B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C4430E-5ADF-46D2-B70B-CC8124A32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44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BB345-3311-46E3-A056-045BF6BA7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319706-FC35-4685-A0BD-E58DE1FE15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0D9542-BA46-41DD-85B8-CC0ABB50CA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2595FD-D5DD-495E-B57E-595128E865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D8AC20-5E15-425C-A5AC-15A2ADE8D9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6D05D2-8ACD-44D1-BB51-8FDE63B06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6909E1-5D0C-41AD-BB1C-7DD10E271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45A2E2-DAC1-447C-B32D-7D5638749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580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E1E1D-013E-4616-AEED-264387C1B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6D0A62-AD7F-43A4-9CFA-EE5A2A923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F114FC-CB58-4625-8635-580320721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9CED5D-A654-4D1E-AE95-71E34AC1F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10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42C9B5-EAC7-4C5A-9FCC-94D18D275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555817-8E44-49E8-83D8-9DD9227CC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1C3CE0-A928-484A-A7CA-FDF45CCA6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373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2901C-F838-4CEE-A04D-30D531E9C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CC712-EA61-456F-9996-7DAB53EE8F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5B923F-35F0-4A8B-A1C5-F2C539EAC1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89843D-344B-44E6-8904-8640FB3C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1B41C7-3FD2-439E-8D45-9CF1E41A8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3E174C-4548-4CC2-BEFF-C0E18C093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880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4D4DC-BD2E-472E-BB82-A6C68D191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C8F342-81A8-4A37-BCB8-24C82EB2A9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DC26D6-38E1-4E3A-82C7-74C625B382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107FAA-5D2D-46C2-A6D0-E8C258B76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129B51-8612-4192-B101-526801FFC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7B1562-6CD8-4496-9082-3FB1F68CE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527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B6F29-A564-4027-A124-CDD4D0AFE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36B5FD-54A9-460D-919D-D91FF4BF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D92517-102D-4638-96BE-C4323115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5E8433-08E7-4BA5-BB9F-2A04D8807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42DC4-690B-449E-ADF0-254BFD6F1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653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410048-FD8C-428D-A464-3A5AFB3467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8C2B8F-AAE6-45E8-B3C3-628B107358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FDDA31-E088-48E8-B951-C1477745D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192F1-467B-4B10-B3EF-0BFC57F26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E8373B-F171-4F4E-B75C-5013D36F9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407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782C8-7A0F-4785-905F-CCFA9AB7C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014A7F-F034-40B7-AAB8-61E76289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9B0D9-1630-40D1-808B-DBC6115253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D4DD6-302E-48EE-BEE7-3961E52BE968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2B7E8-D053-468D-8DC2-FE11251D91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CE8C5-E474-484D-8422-3DD68DD38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E295D-BC73-470C-904C-D3654A332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79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uwtsd.ac.uk/library/student-essentials/referencing-handbook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jAH7YqKOSI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6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9566A1-7FCF-41F3-841A-0A6240F44F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51381"/>
            <a:ext cx="10512552" cy="4066540"/>
          </a:xfrm>
        </p:spPr>
        <p:txBody>
          <a:bodyPr anchor="b">
            <a:normAutofit/>
          </a:bodyPr>
          <a:lstStyle/>
          <a:p>
            <a:pPr algn="l"/>
            <a:r>
              <a:rPr lang="en-GB" sz="6600" dirty="0"/>
              <a:t>Research methods </a:t>
            </a:r>
            <a:br>
              <a:rPr lang="en-GB" sz="6600" dirty="0"/>
            </a:br>
            <a:r>
              <a:rPr lang="en-GB" sz="6600" dirty="0"/>
              <a:t>ACFA7004</a:t>
            </a:r>
            <a:br>
              <a:rPr lang="en-GB" sz="6600" dirty="0"/>
            </a:br>
            <a:r>
              <a:rPr lang="en-GB" sz="6600" dirty="0"/>
              <a:t>Dr Kim Dearing 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50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515967-1A51-4974-825D-A0C567832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5400" kern="1200" dirty="0">
                <a:latin typeface="+mj-lt"/>
                <a:ea typeface="+mj-ea"/>
                <a:cs typeface="+mj-cs"/>
              </a:rPr>
              <a:t>Week 3: Study skills </a:t>
            </a:r>
            <a:br>
              <a:rPr lang="en-US" sz="5400" kern="1200" dirty="0">
                <a:latin typeface="+mj-lt"/>
                <a:ea typeface="+mj-ea"/>
                <a:cs typeface="+mj-cs"/>
              </a:rPr>
            </a:br>
            <a:endParaRPr lang="en-US" sz="54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DEAA76-C168-4AFC-8053-5598A62F21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Policy analysis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Critical analysis skills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Critiquing academic text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2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61C49235-7E36-C7F8-AA6E-E81DE371BB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55" r="10255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08553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8">
            <a:extLst>
              <a:ext uri="{FF2B5EF4-FFF2-40B4-BE49-F238E27FC236}">
                <a16:creationId xmlns:a16="http://schemas.microsoft.com/office/drawing/2014/main" id="{385E1BDC-A9B0-4A87-82E3-F3187F69A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0">
            <a:extLst>
              <a:ext uri="{FF2B5EF4-FFF2-40B4-BE49-F238E27FC236}">
                <a16:creationId xmlns:a16="http://schemas.microsoft.com/office/drawing/2014/main" id="{0990C621-3B8B-4820-8328-D47EF7CE8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509276-18A2-49D5-8BE4-406B28768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586822"/>
            <a:ext cx="365760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700"/>
              <a:t>Check the referencing system expected in each Programme Handbook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1A2385B-1D2A-4E17-84FA-6CB7F0AAE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E791F2F-79DB-4CC0-9FA1-001E3E91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6EC404-3054-45F9-BB70-48037BD185AB}"/>
              </a:ext>
            </a:extLst>
          </p:cNvPr>
          <p:cNvSpPr txBox="1"/>
          <p:nvPr/>
        </p:nvSpPr>
        <p:spPr>
          <a:xfrm>
            <a:off x="5250106" y="586822"/>
            <a:ext cx="6106742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>
                <a:effectLst/>
                <a:hlinkClick r:id="rId2"/>
              </a:rPr>
              <a:t>https://www.uwtsd.ac.uk/library/student-essentials/referencing-handbooks/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23219A-6C1E-4166-8075-CD49A68942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7573" y="2729397"/>
            <a:ext cx="2821929" cy="3483864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24E7572-B85C-44D6-AB78-794F459BE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322906" y="2729397"/>
            <a:ext cx="3274832" cy="348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18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386188-E3D2-4D51-BAB7-3D1BEEB6C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Policy analysis 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59706D-06E2-4A6B-B78B-92D1F3B82F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/>
              <a:t>Dependent on what the need is:</a:t>
            </a:r>
          </a:p>
          <a:p>
            <a:r>
              <a:rPr lang="en-GB" sz="2200"/>
              <a:t>As part of a literature review? </a:t>
            </a:r>
          </a:p>
          <a:p>
            <a:r>
              <a:rPr lang="en-GB" sz="2200"/>
              <a:t>As part of a report?</a:t>
            </a:r>
          </a:p>
          <a:p>
            <a:r>
              <a:rPr lang="en-GB" sz="2200"/>
              <a:t>As part of secondary data analysis in a research project? </a:t>
            </a:r>
          </a:p>
        </p:txBody>
      </p:sp>
      <p:pic>
        <p:nvPicPr>
          <p:cNvPr id="5" name="Picture 4" descr="A top view of books with different cover colours">
            <a:extLst>
              <a:ext uri="{FF2B5EF4-FFF2-40B4-BE49-F238E27FC236}">
                <a16:creationId xmlns:a16="http://schemas.microsoft.com/office/drawing/2014/main" id="{28E0C30C-CEF8-F17D-3DD8-8322D92501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62096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43C296-73CB-4E61-BBFA-AF131E22F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4200"/>
              <a:t>Policy analysis: some considerations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414061F-B928-F6AC-1888-CE5B22FEB2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6113016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0136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9E8DCD-05FE-472C-AD66-F93FE6A7E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/>
              <a:t>As part of a research project: </a:t>
            </a:r>
          </a:p>
        </p:txBody>
      </p:sp>
      <p:pic>
        <p:nvPicPr>
          <p:cNvPr id="5" name="Picture 4" descr="Camera lens with reflections on wooden table">
            <a:extLst>
              <a:ext uri="{FF2B5EF4-FFF2-40B4-BE49-F238E27FC236}">
                <a16:creationId xmlns:a16="http://schemas.microsoft.com/office/drawing/2014/main" id="{739C6AAA-8CE7-2367-216A-470159DDDF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4669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5307A-0536-43A4-910F-095B46507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/>
              <a:t>Verify, define, and detail the problem</a:t>
            </a:r>
          </a:p>
          <a:p>
            <a:r>
              <a:rPr lang="en-GB" sz="2200"/>
              <a:t>Objectives aren’t always clear </a:t>
            </a:r>
          </a:p>
          <a:p>
            <a:r>
              <a:rPr lang="en-GB" sz="2200"/>
              <a:t>Locate the problem </a:t>
            </a:r>
          </a:p>
          <a:p>
            <a:endParaRPr lang="en-GB" sz="2200"/>
          </a:p>
          <a:p>
            <a:r>
              <a:rPr lang="en-GB" sz="2200"/>
              <a:t>Likely that if you are looking to conduct this for an assessment, then work in the area will already have been conducted </a:t>
            </a:r>
          </a:p>
          <a:p>
            <a:r>
              <a:rPr lang="en-GB" sz="2200"/>
              <a:t>What have others said? What lens are they exploring through?</a:t>
            </a:r>
          </a:p>
          <a:p>
            <a:pPr marL="0" indent="0">
              <a:buNone/>
            </a:pPr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3198192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EC29C4-D690-481F-99EF-E77CB384D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Establish a criteria: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2C22F-675C-44B9-AA33-7BDF3961A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200"/>
              <a:t>Consider the cost and net benefit?</a:t>
            </a:r>
          </a:p>
          <a:p>
            <a:r>
              <a:rPr lang="en-GB" sz="2200"/>
              <a:t>Economic benefit?</a:t>
            </a:r>
          </a:p>
          <a:p>
            <a:r>
              <a:rPr lang="en-GB" sz="2200"/>
              <a:t>Effectiveness?</a:t>
            </a:r>
          </a:p>
          <a:p>
            <a:r>
              <a:rPr lang="en-GB" sz="2200"/>
              <a:t>Efficiency?</a:t>
            </a:r>
          </a:p>
          <a:p>
            <a:r>
              <a:rPr lang="en-GB" sz="2200"/>
              <a:t>Administrative ease?</a:t>
            </a:r>
          </a:p>
          <a:p>
            <a:r>
              <a:rPr lang="en-GB" sz="2200"/>
              <a:t>Legal and political acceptability?</a:t>
            </a:r>
          </a:p>
          <a:p>
            <a:r>
              <a:rPr lang="en-GB" sz="2200"/>
              <a:t>Has the policy caused harm or impacted on one group or particular groups of people more than others?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4142020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A3874E-9EE9-4293-AD74-85FB5CFAB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200"/>
              <a:t>Identify alternative policies:</a:t>
            </a:r>
          </a:p>
        </p:txBody>
      </p:sp>
      <p:sp>
        <p:nvSpPr>
          <p:cNvPr id="2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1D5FF-1AE7-4F34-A482-779FD770C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2000"/>
              <a:t>Logical order (complete the previous steps first) </a:t>
            </a:r>
          </a:p>
          <a:p>
            <a:r>
              <a:rPr lang="en-GB" sz="2000"/>
              <a:t>In order to generate new alternatives, there needs to be a clear understanding of the problem and how it is/has been tackled </a:t>
            </a:r>
          </a:p>
          <a:p>
            <a:r>
              <a:rPr lang="en-GB" sz="2000"/>
              <a:t>Consider the ‘do nothing’ approach </a:t>
            </a:r>
          </a:p>
          <a:p>
            <a:r>
              <a:rPr lang="en-GB" sz="2000"/>
              <a:t>Combine alternatives?</a:t>
            </a:r>
          </a:p>
          <a:p>
            <a:r>
              <a:rPr lang="en-GB" sz="2000"/>
              <a:t>Concept mapping </a:t>
            </a:r>
          </a:p>
          <a:p>
            <a:endParaRPr lang="en-GB" sz="2000"/>
          </a:p>
        </p:txBody>
      </p:sp>
      <p:pic>
        <p:nvPicPr>
          <p:cNvPr id="14" name="Picture 4" descr="3D rendering of game pieces tied together with a rope">
            <a:extLst>
              <a:ext uri="{FF2B5EF4-FFF2-40B4-BE49-F238E27FC236}">
                <a16:creationId xmlns:a16="http://schemas.microsoft.com/office/drawing/2014/main" id="{ED348877-2FE5-E231-EF4E-78B5A66915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77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93130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28BC7A-A066-4C42-BCC9-209008C3F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Evaluate alternatives 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5A8DB-31D0-4013-B125-F458A0E68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200"/>
              <a:t>How would the alternative/s match up with the criteria established?</a:t>
            </a:r>
          </a:p>
          <a:p>
            <a:r>
              <a:rPr lang="en-GB" sz="2200"/>
              <a:t>Include additional data? (dependent on the nature of the analysis)</a:t>
            </a:r>
          </a:p>
          <a:p>
            <a:r>
              <a:rPr lang="en-GB" sz="2200"/>
              <a:t>Consider the levels of influence (economic, political, social dimensions)</a:t>
            </a:r>
          </a:p>
          <a:p>
            <a:r>
              <a:rPr lang="en-GB" sz="2200"/>
              <a:t>Modify and recycle?</a:t>
            </a:r>
          </a:p>
          <a:p>
            <a:r>
              <a:rPr lang="en-GB" sz="2200"/>
              <a:t>Several alternatives more efficient and effective than a single detailed one? All using one approach? </a:t>
            </a:r>
          </a:p>
        </p:txBody>
      </p:sp>
    </p:spTree>
    <p:extLst>
      <p:ext uri="{BB962C8B-B14F-4D97-AF65-F5344CB8AC3E}">
        <p14:creationId xmlns:p14="http://schemas.microsoft.com/office/powerpoint/2010/main" val="2357186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D6BE0B-0F0D-4FEC-A546-7F90F2B60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000"/>
              <a:t>Display and distinguish between alternatives: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1D95434-C6E5-F6FF-8917-244D45339D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440276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4937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41F2DF-DC8C-461C-ADFD-5FA7981FE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000"/>
              <a:t>Monitoring and implementation policy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72C136-F119-38B6-8D3F-BEE6FB3348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1734011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2176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A2DEA0-BC97-4983-BAD1-E69110B47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Introduction to policy analysis: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AD22D-F3F3-454B-BDA9-A34622930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Professor Leckrone (US) – useful is this may form a significant part of your research project: </a:t>
            </a:r>
          </a:p>
          <a:p>
            <a:endParaRPr lang="en-GB" sz="2200" dirty="0"/>
          </a:p>
          <a:p>
            <a:r>
              <a:rPr lang="en-GB" sz="2200" dirty="0">
                <a:hlinkClick r:id="rId2"/>
              </a:rPr>
              <a:t>https://www.youtube.com/watch?v=MjAH7YqKOSI</a:t>
            </a:r>
            <a:r>
              <a:rPr lang="en-GB" sz="2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9823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8CEED3-230F-45FD-8066-108BECD30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3800"/>
              <a:t>Critiquing academic text and developing critical analysis skills </a:t>
            </a:r>
          </a:p>
        </p:txBody>
      </p:sp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94C64A5-F29C-4337-9839-FFEF04C563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842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2B120-5F70-47A0-88F9-2D42DE8266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Wallace, M. and Wray, A. (2016) </a:t>
            </a:r>
            <a:r>
              <a:rPr lang="en-GB" sz="2200" i="1" dirty="0"/>
              <a:t>Critical Reading and Writing for Postgraduates. </a:t>
            </a:r>
            <a:r>
              <a:rPr lang="en-GB" sz="2200" dirty="0"/>
              <a:t>3</a:t>
            </a:r>
            <a:r>
              <a:rPr lang="en-GB" sz="2200" baseline="30000" dirty="0"/>
              <a:t>rd</a:t>
            </a:r>
            <a:r>
              <a:rPr lang="en-GB" sz="2200" dirty="0"/>
              <a:t> edition. London: Sage.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778494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E6200F-7491-4A46-B4C9-DB58F3D8E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 dirty="0"/>
              <a:t>Critical analysis skills: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8A91A-CE40-4376-8718-1922F1F6D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200" dirty="0"/>
              <a:t>What does it mean to be critical?  </a:t>
            </a:r>
          </a:p>
        </p:txBody>
      </p:sp>
    </p:spTree>
    <p:extLst>
      <p:ext uri="{BB962C8B-B14F-4D97-AF65-F5344CB8AC3E}">
        <p14:creationId xmlns:p14="http://schemas.microsoft.com/office/powerpoint/2010/main" val="2031501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3823A1-91C0-4442-8A88-DCA25650E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Thoughts?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A00DF-3A03-4649-BE3E-4FB3EF4A8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i="1" dirty="0"/>
              <a:t>		</a:t>
            </a:r>
          </a:p>
          <a:p>
            <a:pPr marL="0" indent="0">
              <a:buNone/>
            </a:pPr>
            <a:endParaRPr lang="en-GB" sz="2200" i="1" dirty="0"/>
          </a:p>
          <a:p>
            <a:pPr marL="0" indent="0">
              <a:buNone/>
            </a:pPr>
            <a:r>
              <a:rPr lang="en-GB" sz="2200" i="1" dirty="0"/>
              <a:t>“Let me share my good fortune with you… I am a multi millionaire and I can’t stop making money…. Can I share my good fortune with you? In six short weeks, you too, could have a luxury villa and your own helicopter… there is no risk and this will not fail… call me on the number below for a free introductory trial pack that will explain how you can have wealth guaranteed….change your life for the better”.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Will you call? </a:t>
            </a:r>
          </a:p>
        </p:txBody>
      </p:sp>
    </p:spTree>
    <p:extLst>
      <p:ext uri="{BB962C8B-B14F-4D97-AF65-F5344CB8AC3E}">
        <p14:creationId xmlns:p14="http://schemas.microsoft.com/office/powerpoint/2010/main" val="20900666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9A320C9-9735-4D13-8279-C1C6748413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2544CF4-9B52-4A7B-A4B3-88C72729B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7126"/>
            <a:ext cx="11167447" cy="2018806"/>
          </a:xfrm>
          <a:prstGeom prst="rect">
            <a:avLst/>
          </a:prstGeom>
          <a:ln w="9525">
            <a:solidFill>
              <a:srgbClr val="DEDEDE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75862C5-5C00-4421-BC7B-9B7B86DBC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7CC20C-E3A9-48F6-8036-3B2475D10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GB" sz="3700"/>
              <a:t>Academic enquiry </a:t>
            </a:r>
            <a:br>
              <a:rPr lang="en-GB" sz="3700"/>
            </a:br>
            <a:r>
              <a:rPr lang="en-GB" sz="3700"/>
              <a:t>- key skills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9440EF-9BE9-4AE9-8C28-00B02296C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73E9FA-F9A3-2D5B-4A47-70E64FFD13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132387"/>
              </p:ext>
            </p:extLst>
          </p:nvPr>
        </p:nvGraphicFramePr>
        <p:xfrm>
          <a:off x="1115568" y="2269730"/>
          <a:ext cx="10168128" cy="3993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6616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AFCDEE-193C-4750-9D44-A38411F22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kern="1200">
                <a:latin typeface="+mj-lt"/>
                <a:ea typeface="+mj-ea"/>
                <a:cs typeface="+mj-cs"/>
              </a:rPr>
              <a:t>Unpacking critical thinking </a:t>
            </a:r>
          </a:p>
        </p:txBody>
      </p:sp>
      <p:sp>
        <p:nvSpPr>
          <p:cNvPr id="2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DB26B-BE8C-45E6-8908-D3976A3E2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200" kern="1200">
                <a:latin typeface="+mn-lt"/>
                <a:ea typeface="+mn-ea"/>
                <a:cs typeface="+mn-cs"/>
              </a:rPr>
              <a:t>What is knowledge? </a:t>
            </a:r>
          </a:p>
        </p:txBody>
      </p:sp>
      <p:pic>
        <p:nvPicPr>
          <p:cNvPr id="14" name="Picture 13" descr="Person with idea concept">
            <a:extLst>
              <a:ext uri="{FF2B5EF4-FFF2-40B4-BE49-F238E27FC236}">
                <a16:creationId xmlns:a16="http://schemas.microsoft.com/office/drawing/2014/main" id="{C5AB6D7D-F058-430B-D34D-E6A5D38A23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55" r="12292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4540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670E6D-B3BD-40EC-8B24-2492D909F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Knowledge 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F0A51-17ED-4FEB-A79D-3B6020009E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200" dirty="0"/>
              <a:t>Facts?</a:t>
            </a:r>
          </a:p>
          <a:p>
            <a:pPr marL="0" indent="0">
              <a:buNone/>
            </a:pPr>
            <a:r>
              <a:rPr lang="en-GB" sz="2200" dirty="0"/>
              <a:t>Or, to gain knowledge is only partly about facts, it is also then about the interpretation of these facts, to then potentially make predictions about future facts?</a:t>
            </a:r>
          </a:p>
          <a:p>
            <a:r>
              <a:rPr lang="en-GB" sz="2200" dirty="0"/>
              <a:t>Opinion</a:t>
            </a:r>
          </a:p>
          <a:p>
            <a:r>
              <a:rPr lang="en-GB" sz="2200" dirty="0"/>
              <a:t>Hypothesis </a:t>
            </a:r>
          </a:p>
          <a:p>
            <a:r>
              <a:rPr lang="en-GB" sz="2200" dirty="0"/>
              <a:t>Argument </a:t>
            </a:r>
          </a:p>
          <a:p>
            <a:r>
              <a:rPr lang="en-GB" sz="2200" dirty="0"/>
              <a:t>Evidence  </a:t>
            </a:r>
          </a:p>
        </p:txBody>
      </p:sp>
      <p:pic>
        <p:nvPicPr>
          <p:cNvPr id="6" name="Picture 4" descr="A top view of books with different cover colours">
            <a:extLst>
              <a:ext uri="{FF2B5EF4-FFF2-40B4-BE49-F238E27FC236}">
                <a16:creationId xmlns:a16="http://schemas.microsoft.com/office/drawing/2014/main" id="{DE7A5C12-74D8-1299-B9B2-E21D8C4AE2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803211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FB3740-C14E-424D-A9C8-970057678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Critical reading – reflections: 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2146F-F3CD-4397-86CA-3AF942DF8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2200"/>
              <a:t>What evidence is provided </a:t>
            </a:r>
          </a:p>
          <a:p>
            <a:r>
              <a:rPr lang="en-GB" sz="2200"/>
              <a:t>Is the authors reasoning logical?</a:t>
            </a:r>
          </a:p>
          <a:p>
            <a:r>
              <a:rPr lang="en-GB" sz="2200"/>
              <a:t>Can this be cross-referenced with other author claims? </a:t>
            </a:r>
          </a:p>
          <a:p>
            <a:r>
              <a:rPr lang="en-GB" sz="2200"/>
              <a:t>Can this be cross-referenced with the readers own claims, evidence or knowledge? </a:t>
            </a:r>
          </a:p>
        </p:txBody>
      </p:sp>
      <p:pic>
        <p:nvPicPr>
          <p:cNvPr id="5" name="Picture 4" descr="Geometric shapes on a wooden background">
            <a:extLst>
              <a:ext uri="{FF2B5EF4-FFF2-40B4-BE49-F238E27FC236}">
                <a16:creationId xmlns:a16="http://schemas.microsoft.com/office/drawing/2014/main" id="{91FF40D8-F791-566D-9D10-D1A3435350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01" r="23146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029459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EBB93B-1C11-4A05-9389-3AB61699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Critical choices:	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0545E-4F9B-4F5B-AB83-446E1E4703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2200"/>
              <a:t>How do you decide what to read?</a:t>
            </a:r>
          </a:p>
          <a:p>
            <a:endParaRPr lang="en-GB" sz="2200"/>
          </a:p>
          <a:p>
            <a:r>
              <a:rPr lang="en-GB" sz="2200"/>
              <a:t>How do you go from a long list to a short one?  </a:t>
            </a:r>
          </a:p>
        </p:txBody>
      </p:sp>
      <p:pic>
        <p:nvPicPr>
          <p:cNvPr id="5" name="Picture 4" descr="Scribbles on a notebook">
            <a:extLst>
              <a:ext uri="{FF2B5EF4-FFF2-40B4-BE49-F238E27FC236}">
                <a16:creationId xmlns:a16="http://schemas.microsoft.com/office/drawing/2014/main" id="{6046407A-CDB1-F248-86B4-A1A623CCB1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40" r="21052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261719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0065F7-B3BD-4E6E-B83D-36AC3266B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Tip: vary your reading strategy:	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4D7CA99-1007-FB8D-7113-E5F8D81493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7555417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44573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134A3-FF1D-4093-9CE7-5E0F8C24E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/>
              <a:t>Abstracts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32229-F4F2-4EF5-994B-07FB88C5D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2000"/>
              <a:t>Abstract summarises the paper </a:t>
            </a:r>
          </a:p>
          <a:p>
            <a:r>
              <a:rPr lang="en-GB" sz="2000"/>
              <a:t>Offers an idea of the topic </a:t>
            </a:r>
          </a:p>
          <a:p>
            <a:r>
              <a:rPr lang="en-GB" sz="2000"/>
              <a:t>The approach</a:t>
            </a:r>
          </a:p>
          <a:p>
            <a:r>
              <a:rPr lang="en-GB" sz="2000"/>
              <a:t>The claims made </a:t>
            </a:r>
          </a:p>
          <a:p>
            <a:r>
              <a:rPr lang="en-GB" sz="2000"/>
              <a:t>Hidden value – it is short </a:t>
            </a:r>
          </a:p>
          <a:p>
            <a:endParaRPr lang="en-GB" sz="2000"/>
          </a:p>
          <a:p>
            <a:r>
              <a:rPr lang="en-GB" sz="2000"/>
              <a:t>Use the abstract as a resource </a:t>
            </a:r>
          </a:p>
          <a:p>
            <a:endParaRPr lang="en-GB" sz="2000"/>
          </a:p>
        </p:txBody>
      </p:sp>
      <p:pic>
        <p:nvPicPr>
          <p:cNvPr id="17" name="Picture 4" descr="Colourful paper stripes">
            <a:extLst>
              <a:ext uri="{FF2B5EF4-FFF2-40B4-BE49-F238E27FC236}">
                <a16:creationId xmlns:a16="http://schemas.microsoft.com/office/drawing/2014/main" id="{4BAD73D2-BBC1-2F1A-C7C9-DCF93DBFD0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79" r="37201" b="-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8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F96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7363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97EE4-22A8-4306-A5B5-597E5C43D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Template for critical synopsis: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2CEBA05-8210-C389-3F10-1B637B292D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9859422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03364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620D59-6244-4534-B259-08542479C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4600"/>
              <a:t>Mixed literature: many texts give unequal emphasis to more than one kind of knowledge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6C389-A2A6-45AE-B89F-6F13BF79C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200"/>
              <a:t>Theoretical – emphasises theoretical knowledge</a:t>
            </a:r>
          </a:p>
          <a:p>
            <a:r>
              <a:rPr lang="en-GB" sz="2200"/>
              <a:t>System of related concepts that are applied in order to understand </a:t>
            </a:r>
          </a:p>
          <a:p>
            <a:r>
              <a:rPr lang="en-GB" sz="2200"/>
              <a:t>Sometimes suggesting improvement (policy and/or practice) </a:t>
            </a:r>
          </a:p>
          <a:p>
            <a:endParaRPr lang="en-GB" sz="2200"/>
          </a:p>
          <a:p>
            <a:pPr marL="0" indent="0">
              <a:buNone/>
            </a:pPr>
            <a:r>
              <a:rPr lang="en-GB" sz="2200"/>
              <a:t>Research – emphasises research knowledge </a:t>
            </a:r>
          </a:p>
          <a:p>
            <a:r>
              <a:rPr lang="en-GB" sz="2200"/>
              <a:t>Outcomes of an investigation </a:t>
            </a:r>
          </a:p>
          <a:p>
            <a:r>
              <a:rPr lang="en-GB" sz="2200"/>
              <a:t>Sometimes suggesting improvement (policy and/or practice) </a:t>
            </a:r>
          </a:p>
          <a:p>
            <a:pPr marL="0" indent="0">
              <a:buNone/>
            </a:pPr>
            <a:endParaRPr lang="en-GB" sz="2200"/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28784417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D01CCE-2EEB-4636-B370-D02DAECC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 dirty="0"/>
              <a:t>What kind of material are you reading? 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DFA0D-3ADA-4EA3-A7C0-518CEB3450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200"/>
              <a:t>Practice – emphasises practice knowledge </a:t>
            </a:r>
          </a:p>
          <a:p>
            <a:r>
              <a:rPr lang="en-GB" sz="2200"/>
              <a:t>Professionals, trainers, practitioner led </a:t>
            </a:r>
          </a:p>
          <a:p>
            <a:r>
              <a:rPr lang="en-GB" sz="2200"/>
              <a:t>Based on experience or the evaluation of others </a:t>
            </a:r>
          </a:p>
          <a:p>
            <a:endParaRPr lang="en-GB" sz="2200"/>
          </a:p>
          <a:p>
            <a:pPr marL="0" indent="0">
              <a:buNone/>
            </a:pPr>
            <a:r>
              <a:rPr lang="en-GB" sz="2200"/>
              <a:t>Policy – emphasises practice knowledge </a:t>
            </a:r>
          </a:p>
          <a:p>
            <a:r>
              <a:rPr lang="en-GB" sz="2200"/>
              <a:t>Vision for improved practice </a:t>
            </a:r>
          </a:p>
          <a:p>
            <a:r>
              <a:rPr lang="en-GB" sz="2200"/>
              <a:t>Ways to achieve this 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32515218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BDF8DC-C470-4DAB-911E-563083F9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Critical analysis of a text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C6ECE85-41BC-D5DA-6EBC-76E45AABB1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5521128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1822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97EE4-22A8-4306-A5B5-597E5C43D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Template for critical synopsis: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90A575F-C30A-7700-48C1-B5F2436227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2032822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139003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D1203A-FF84-4257-977B-457443150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Critically analysis a journal article: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69684F-A903-AF60-4EE5-09FE47D3EC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7124652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5336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413113-F88C-4282-B4BA-7ACFEBE84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Critically analysis a journal article: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2A3BD9C-3CD7-49E9-F9EE-BA7A615A0A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906844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44588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0C716D-BC87-4911-A24B-02430E2E8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600"/>
              <a:t>Critically analysis a journal article: 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E9AFB-55BC-4F6D-A54C-3F19F8C2A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1700"/>
              <a:t>Are the claims supporting or challenging the work of others?</a:t>
            </a:r>
          </a:p>
          <a:p>
            <a:r>
              <a:rPr lang="en-GB" sz="1700"/>
              <a:t>How robust is the interpretation of wider research?</a:t>
            </a:r>
          </a:p>
          <a:p>
            <a:r>
              <a:rPr lang="en-GB" sz="1700"/>
              <a:t>To what extent are the claims consistent with your experience?</a:t>
            </a:r>
          </a:p>
          <a:p>
            <a:r>
              <a:rPr lang="en-GB" sz="1700"/>
              <a:t>How could the authors have provided a stronger backing? </a:t>
            </a:r>
          </a:p>
          <a:p>
            <a:r>
              <a:rPr lang="en-GB" sz="1700"/>
              <a:t>What is your summary evaluation of the text in relation to your own question?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02D3A3-8707-DBA0-860A-8FA50ABDE9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04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915275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9F3870-0A4B-47EF-BD6C-1F6D945DB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Developing your argument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78149823-0595-2D9E-0A08-24BF815A85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7087549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48812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74401-1E88-4779-B161-EEDBE34BE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dirty="0"/>
              <a:t>Indicative plan from 25</a:t>
            </a:r>
            <a:r>
              <a:rPr lang="en-GB" sz="5400" baseline="30000" dirty="0"/>
              <a:t>th</a:t>
            </a:r>
            <a:r>
              <a:rPr lang="en-GB" sz="5400" dirty="0"/>
              <a:t> November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57DA6C9-5071-4043-AF9B-D4B1CA3624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937361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7418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1588</Words>
  <Application>Microsoft Office PowerPoint</Application>
  <PresentationFormat>Widescreen</PresentationFormat>
  <Paragraphs>203</Paragraphs>
  <Slides>32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Research methods  ACFA7004 Dr Kim Dearing </vt:lpstr>
      <vt:lpstr>Week 3: Study skills  </vt:lpstr>
      <vt:lpstr>Check the referencing system expected in each Programme Handbook </vt:lpstr>
      <vt:lpstr>Policy analysis </vt:lpstr>
      <vt:lpstr>Policy analysis: some considerations </vt:lpstr>
      <vt:lpstr>As part of a research project: </vt:lpstr>
      <vt:lpstr>Establish a criteria: </vt:lpstr>
      <vt:lpstr>Identify alternative policies:</vt:lpstr>
      <vt:lpstr>Evaluate alternatives </vt:lpstr>
      <vt:lpstr>Display and distinguish between alternatives:</vt:lpstr>
      <vt:lpstr>Monitoring and implementation policy </vt:lpstr>
      <vt:lpstr>Introduction to policy analysis: </vt:lpstr>
      <vt:lpstr>Critiquing academic text and developing critical analysis skills </vt:lpstr>
      <vt:lpstr>Critical analysis skills: </vt:lpstr>
      <vt:lpstr>Thoughts? </vt:lpstr>
      <vt:lpstr>Academic enquiry  - key skills </vt:lpstr>
      <vt:lpstr>Unpacking critical thinking </vt:lpstr>
      <vt:lpstr>Knowledge </vt:lpstr>
      <vt:lpstr>Critical reading – reflections: </vt:lpstr>
      <vt:lpstr>Critical choices: </vt:lpstr>
      <vt:lpstr>Tip: vary your reading strategy: </vt:lpstr>
      <vt:lpstr>Abstracts</vt:lpstr>
      <vt:lpstr>Template for critical synopsis: </vt:lpstr>
      <vt:lpstr>Mixed literature: many texts give unequal emphasis to more than one kind of knowledge </vt:lpstr>
      <vt:lpstr>What kind of material are you reading? </vt:lpstr>
      <vt:lpstr>Critical analysis of a text</vt:lpstr>
      <vt:lpstr>Template for critical synopsis: </vt:lpstr>
      <vt:lpstr>Critically analysis a journal article: </vt:lpstr>
      <vt:lpstr>Critically analysis a journal article: </vt:lpstr>
      <vt:lpstr>Critically analysis a journal article: </vt:lpstr>
      <vt:lpstr>Developing your argument </vt:lpstr>
      <vt:lpstr>Indicative plan from 25th November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  ACFA7004 Dr Kim Dearing</dc:title>
  <dc:creator>Kim Dearing</dc:creator>
  <cp:lastModifiedBy>Kim Dearing</cp:lastModifiedBy>
  <cp:revision>3</cp:revision>
  <dcterms:created xsi:type="dcterms:W3CDTF">2022-03-24T14:39:39Z</dcterms:created>
  <dcterms:modified xsi:type="dcterms:W3CDTF">2022-11-17T15:14:19Z</dcterms:modified>
</cp:coreProperties>
</file>